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4" r:id="rId4"/>
    <p:sldMasterId id="2147483655" r:id="rId5"/>
  </p:sldMasterIdLst>
  <p:notesMasterIdLst>
    <p:notesMasterId r:id="rId80"/>
  </p:notesMasterIdLst>
  <p:sldIdLst>
    <p:sldId id="261" r:id="rId6"/>
    <p:sldId id="360" r:id="rId7"/>
    <p:sldId id="361" r:id="rId8"/>
    <p:sldId id="385" r:id="rId9"/>
    <p:sldId id="387" r:id="rId10"/>
    <p:sldId id="388" r:id="rId11"/>
    <p:sldId id="389" r:id="rId12"/>
    <p:sldId id="450" r:id="rId13"/>
    <p:sldId id="451" r:id="rId14"/>
    <p:sldId id="452" r:id="rId15"/>
    <p:sldId id="453" r:id="rId16"/>
    <p:sldId id="362" r:id="rId17"/>
    <p:sldId id="447" r:id="rId18"/>
    <p:sldId id="448" r:id="rId19"/>
    <p:sldId id="449" r:id="rId20"/>
    <p:sldId id="456" r:id="rId21"/>
    <p:sldId id="390" r:id="rId22"/>
    <p:sldId id="392" r:id="rId23"/>
    <p:sldId id="393" r:id="rId24"/>
    <p:sldId id="391" r:id="rId25"/>
    <p:sldId id="367" r:id="rId26"/>
    <p:sldId id="368" r:id="rId27"/>
    <p:sldId id="369" r:id="rId28"/>
    <p:sldId id="371" r:id="rId29"/>
    <p:sldId id="372" r:id="rId30"/>
    <p:sldId id="373" r:id="rId31"/>
    <p:sldId id="374" r:id="rId32"/>
    <p:sldId id="375" r:id="rId33"/>
    <p:sldId id="376" r:id="rId34"/>
    <p:sldId id="377" r:id="rId35"/>
    <p:sldId id="379" r:id="rId36"/>
    <p:sldId id="365" r:id="rId37"/>
    <p:sldId id="403" r:id="rId38"/>
    <p:sldId id="404" r:id="rId39"/>
    <p:sldId id="405" r:id="rId40"/>
    <p:sldId id="398" r:id="rId41"/>
    <p:sldId id="399" r:id="rId42"/>
    <p:sldId id="400" r:id="rId43"/>
    <p:sldId id="401" r:id="rId44"/>
    <p:sldId id="394" r:id="rId45"/>
    <p:sldId id="406" r:id="rId46"/>
    <p:sldId id="407" r:id="rId47"/>
    <p:sldId id="409" r:id="rId48"/>
    <p:sldId id="363" r:id="rId49"/>
    <p:sldId id="381" r:id="rId50"/>
    <p:sldId id="382" r:id="rId51"/>
    <p:sldId id="395" r:id="rId52"/>
    <p:sldId id="384" r:id="rId53"/>
    <p:sldId id="383" r:id="rId54"/>
    <p:sldId id="454" r:id="rId55"/>
    <p:sldId id="396" r:id="rId56"/>
    <p:sldId id="402" r:id="rId57"/>
    <p:sldId id="455" r:id="rId58"/>
    <p:sldId id="436" r:id="rId59"/>
    <p:sldId id="437" r:id="rId60"/>
    <p:sldId id="364" r:id="rId61"/>
    <p:sldId id="411" r:id="rId62"/>
    <p:sldId id="366" r:id="rId63"/>
    <p:sldId id="412" r:id="rId64"/>
    <p:sldId id="413" r:id="rId65"/>
    <p:sldId id="414" r:id="rId66"/>
    <p:sldId id="433" r:id="rId67"/>
    <p:sldId id="434" r:id="rId68"/>
    <p:sldId id="276" r:id="rId69"/>
    <p:sldId id="438" r:id="rId70"/>
    <p:sldId id="439" r:id="rId71"/>
    <p:sldId id="440" r:id="rId72"/>
    <p:sldId id="441" r:id="rId73"/>
    <p:sldId id="378" r:id="rId74"/>
    <p:sldId id="442" r:id="rId75"/>
    <p:sldId id="380" r:id="rId76"/>
    <p:sldId id="444" r:id="rId77"/>
    <p:sldId id="446" r:id="rId78"/>
    <p:sldId id="408" r:id="rId79"/>
  </p:sldIdLst>
  <p:sldSz cx="18286413" cy="10287000"/>
  <p:notesSz cx="6858000" cy="9144000"/>
  <p:defaultTextStyle>
    <a:defPPr>
      <a:defRPr lang="ja-JP"/>
    </a:defPPr>
    <a:lvl1pPr marL="0" algn="l" defTabSz="1632753" rtl="0" eaLnBrk="1" latinLnBrk="0" hangingPunct="1">
      <a:defRPr kumimoji="1" sz="3200" kern="1200">
        <a:solidFill>
          <a:schemeClr val="tx1"/>
        </a:solidFill>
        <a:latin typeface="+mn-lt"/>
        <a:ea typeface="+mn-ea"/>
        <a:cs typeface="+mn-cs"/>
      </a:defRPr>
    </a:lvl1pPr>
    <a:lvl2pPr marL="816376" algn="l" defTabSz="1632753" rtl="0" eaLnBrk="1" latinLnBrk="0" hangingPunct="1">
      <a:defRPr kumimoji="1" sz="3200" kern="1200">
        <a:solidFill>
          <a:schemeClr val="tx1"/>
        </a:solidFill>
        <a:latin typeface="+mn-lt"/>
        <a:ea typeface="+mn-ea"/>
        <a:cs typeface="+mn-cs"/>
      </a:defRPr>
    </a:lvl2pPr>
    <a:lvl3pPr marL="1632753" algn="l" defTabSz="1632753" rtl="0" eaLnBrk="1" latinLnBrk="0" hangingPunct="1">
      <a:defRPr kumimoji="1" sz="3200" kern="1200">
        <a:solidFill>
          <a:schemeClr val="tx1"/>
        </a:solidFill>
        <a:latin typeface="+mn-lt"/>
        <a:ea typeface="+mn-ea"/>
        <a:cs typeface="+mn-cs"/>
      </a:defRPr>
    </a:lvl3pPr>
    <a:lvl4pPr marL="2449129" algn="l" defTabSz="1632753" rtl="0" eaLnBrk="1" latinLnBrk="0" hangingPunct="1">
      <a:defRPr kumimoji="1" sz="3200" kern="1200">
        <a:solidFill>
          <a:schemeClr val="tx1"/>
        </a:solidFill>
        <a:latin typeface="+mn-lt"/>
        <a:ea typeface="+mn-ea"/>
        <a:cs typeface="+mn-cs"/>
      </a:defRPr>
    </a:lvl4pPr>
    <a:lvl5pPr marL="3265505" algn="l" defTabSz="1632753" rtl="0" eaLnBrk="1" latinLnBrk="0" hangingPunct="1">
      <a:defRPr kumimoji="1" sz="3200" kern="1200">
        <a:solidFill>
          <a:schemeClr val="tx1"/>
        </a:solidFill>
        <a:latin typeface="+mn-lt"/>
        <a:ea typeface="+mn-ea"/>
        <a:cs typeface="+mn-cs"/>
      </a:defRPr>
    </a:lvl5pPr>
    <a:lvl6pPr marL="4081882" algn="l" defTabSz="1632753" rtl="0" eaLnBrk="1" latinLnBrk="0" hangingPunct="1">
      <a:defRPr kumimoji="1" sz="3200" kern="1200">
        <a:solidFill>
          <a:schemeClr val="tx1"/>
        </a:solidFill>
        <a:latin typeface="+mn-lt"/>
        <a:ea typeface="+mn-ea"/>
        <a:cs typeface="+mn-cs"/>
      </a:defRPr>
    </a:lvl6pPr>
    <a:lvl7pPr marL="4898258" algn="l" defTabSz="1632753" rtl="0" eaLnBrk="1" latinLnBrk="0" hangingPunct="1">
      <a:defRPr kumimoji="1" sz="3200" kern="1200">
        <a:solidFill>
          <a:schemeClr val="tx1"/>
        </a:solidFill>
        <a:latin typeface="+mn-lt"/>
        <a:ea typeface="+mn-ea"/>
        <a:cs typeface="+mn-cs"/>
      </a:defRPr>
    </a:lvl7pPr>
    <a:lvl8pPr marL="5714634" algn="l" defTabSz="1632753" rtl="0" eaLnBrk="1" latinLnBrk="0" hangingPunct="1">
      <a:defRPr kumimoji="1" sz="3200" kern="1200">
        <a:solidFill>
          <a:schemeClr val="tx1"/>
        </a:solidFill>
        <a:latin typeface="+mn-lt"/>
        <a:ea typeface="+mn-ea"/>
        <a:cs typeface="+mn-cs"/>
      </a:defRPr>
    </a:lvl8pPr>
    <a:lvl9pPr marL="6531011" algn="l" defTabSz="1632753" rtl="0" eaLnBrk="1" latinLnBrk="0" hangingPunct="1">
      <a:defRPr kumimoji="1" sz="3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8">
          <p15:clr>
            <a:srgbClr val="A4A3A4"/>
          </p15:clr>
        </p15:guide>
        <p15:guide id="2" pos="57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sao.kuriki masao.kuriki" initials="mm" lastIdx="1" clrIdx="0">
    <p:extLst>
      <p:ext uri="{19B8F6BF-5375-455C-9EA6-DF929625EA0E}">
        <p15:presenceInfo xmlns:p15="http://schemas.microsoft.com/office/powerpoint/2012/main" userId="e88051fe5c89a5b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7F7"/>
    <a:srgbClr val="FF66CC"/>
    <a:srgbClr val="1DC4FF"/>
    <a:srgbClr val="320BD7"/>
    <a:srgbClr val="00ACE2"/>
    <a:srgbClr val="F20346"/>
    <a:srgbClr val="6DD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3723C1-DCA2-4B47-A5DF-93F582B9348B}" v="26" dt="2026-10-18T21:20:12.5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autoAdjust="0"/>
    <p:restoredTop sz="79650" autoAdjust="0"/>
  </p:normalViewPr>
  <p:slideViewPr>
    <p:cSldViewPr snapToGrid="0">
      <p:cViewPr varScale="1">
        <p:scale>
          <a:sx n="62" d="100"/>
          <a:sy n="62" d="100"/>
        </p:scale>
        <p:origin x="1184" y="200"/>
      </p:cViewPr>
      <p:guideLst>
        <p:guide orient="horz" pos="3238"/>
        <p:guide pos="5759"/>
      </p:guideLst>
    </p:cSldViewPr>
  </p:slideViewPr>
  <p:notesTextViewPr>
    <p:cViewPr>
      <p:scale>
        <a:sx n="1" d="1"/>
        <a:sy n="1" d="1"/>
      </p:scale>
      <p:origin x="0" y="0"/>
    </p:cViewPr>
  </p:notesTextViewPr>
  <p:sorterViewPr>
    <p:cViewPr>
      <p:scale>
        <a:sx n="100" d="100"/>
        <a:sy n="100" d="100"/>
      </p:scale>
      <p:origin x="0" y="4836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commentAuthors" Target="commentAuthors.xml"/><Relationship Id="rId86"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microsoft.com/office/2015/10/relationships/revisionInfo" Target="revisionInfo.xml"/><Relationship Id="rId61" Type="http://schemas.openxmlformats.org/officeDocument/2006/relationships/slide" Target="slides/slide56.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栗木　雅夫" userId="f85bb9f1-b2a2-4c86-bcfd-7d58ef2903d3" providerId="ADAL" clId="{3C1DA07D-CD63-5A0D-A87C-2DBE3E82502B}"/>
    <pc:docChg chg="undo custSel addSld modSld">
      <pc:chgData name="栗木　雅夫" userId="f85bb9f1-b2a2-4c86-bcfd-7d58ef2903d3" providerId="ADAL" clId="{3C1DA07D-CD63-5A0D-A87C-2DBE3E82502B}" dt="2026-10-18T21:20:12.585" v="1357"/>
      <pc:docMkLst>
        <pc:docMk/>
      </pc:docMkLst>
      <pc:sldChg chg="modSp">
        <pc:chgData name="栗木　雅夫" userId="f85bb9f1-b2a2-4c86-bcfd-7d58ef2903d3" providerId="ADAL" clId="{3C1DA07D-CD63-5A0D-A87C-2DBE3E82502B}" dt="2026-10-18T21:16:03.851" v="1355" actId="20577"/>
        <pc:sldMkLst>
          <pc:docMk/>
          <pc:sldMk cId="221739691" sldId="261"/>
        </pc:sldMkLst>
        <pc:spChg chg="mod">
          <ac:chgData name="栗木　雅夫" userId="f85bb9f1-b2a2-4c86-bcfd-7d58ef2903d3" providerId="ADAL" clId="{3C1DA07D-CD63-5A0D-A87C-2DBE3E82502B}" dt="2026-10-18T21:16:03.851" v="1355" actId="20577"/>
          <ac:spMkLst>
            <pc:docMk/>
            <pc:sldMk cId="221739691" sldId="261"/>
            <ac:spMk id="4" creationId="{52ED11AB-8656-0944-96A8-ADFCBEBF0FA3}"/>
          </ac:spMkLst>
        </pc:spChg>
      </pc:sldChg>
      <pc:sldChg chg="addSp delSp modSp mod">
        <pc:chgData name="栗木　雅夫" userId="f85bb9f1-b2a2-4c86-bcfd-7d58ef2903d3" providerId="ADAL" clId="{3C1DA07D-CD63-5A0D-A87C-2DBE3E82502B}" dt="2026-10-18T21:20:12.585" v="1357"/>
        <pc:sldMkLst>
          <pc:docMk/>
          <pc:sldMk cId="3263347425" sldId="446"/>
        </pc:sldMkLst>
        <pc:spChg chg="add mod">
          <ac:chgData name="栗木　雅夫" userId="f85bb9f1-b2a2-4c86-bcfd-7d58ef2903d3" providerId="ADAL" clId="{3C1DA07D-CD63-5A0D-A87C-2DBE3E82502B}" dt="2026-10-18T21:20:12.585" v="1357"/>
          <ac:spMkLst>
            <pc:docMk/>
            <pc:sldMk cId="3263347425" sldId="446"/>
            <ac:spMk id="3" creationId="{510381FC-EA75-CFF4-1FAC-1726D29FE7AC}"/>
          </ac:spMkLst>
        </pc:spChg>
        <pc:spChg chg="del">
          <ac:chgData name="栗木　雅夫" userId="f85bb9f1-b2a2-4c86-bcfd-7d58ef2903d3" providerId="ADAL" clId="{3C1DA07D-CD63-5A0D-A87C-2DBE3E82502B}" dt="2026-10-18T21:19:46.589" v="1356" actId="478"/>
          <ac:spMkLst>
            <pc:docMk/>
            <pc:sldMk cId="3263347425" sldId="446"/>
            <ac:spMk id="8" creationId="{00000000-0000-0000-0000-00000000000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3-07-22T11:50:59.648" idx="1">
    <p:pos x="10" y="10"/>
    <p:text/>
    <p:extLst>
      <p:ext uri="{C676402C-5697-4E1C-873F-D02D1690AC5C}">
        <p15:threadingInfo xmlns:p15="http://schemas.microsoft.com/office/powerpoint/2012/main" timeZoneBias="-5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40410B-B5DF-44D5-B438-62561615F79B}" type="datetimeFigureOut">
              <a:rPr kumimoji="1" lang="ja-JP" altLang="en-US" smtClean="0"/>
              <a:t>2026/10/19</a:t>
            </a:fld>
            <a:endParaRPr kumimoji="1" lang="ja-JP" altLang="en-US"/>
          </a:p>
        </p:txBody>
      </p:sp>
      <p:sp>
        <p:nvSpPr>
          <p:cNvPr id="4" name="スライド イメージ プレースホルダー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0F6D12-D0E5-42E3-AE9E-4CBB24513023}" type="slidenum">
              <a:rPr kumimoji="1" lang="ja-JP" altLang="en-US" smtClean="0"/>
              <a:t>‹#›</a:t>
            </a:fld>
            <a:endParaRPr kumimoji="1" lang="ja-JP" altLang="en-US"/>
          </a:p>
        </p:txBody>
      </p:sp>
    </p:spTree>
    <p:extLst>
      <p:ext uri="{BB962C8B-B14F-4D97-AF65-F5344CB8AC3E}">
        <p14:creationId xmlns:p14="http://schemas.microsoft.com/office/powerpoint/2010/main" val="632614945"/>
      </p:ext>
    </p:extLst>
  </p:cSld>
  <p:clrMap bg1="lt1" tx1="dk1" bg2="lt2" tx2="dk2" accent1="accent1" accent2="accent2" accent3="accent3" accent4="accent4" accent5="accent5" accent6="accent6" hlink="hlink" folHlink="folHlink"/>
  <p:notesStyle>
    <a:lvl1pPr marL="0" algn="l" defTabSz="1632753" rtl="0" eaLnBrk="1" latinLnBrk="0" hangingPunct="1">
      <a:defRPr kumimoji="1" sz="2100" kern="1200">
        <a:solidFill>
          <a:schemeClr val="tx1"/>
        </a:solidFill>
        <a:latin typeface="+mn-lt"/>
        <a:ea typeface="+mn-ea"/>
        <a:cs typeface="+mn-cs"/>
      </a:defRPr>
    </a:lvl1pPr>
    <a:lvl2pPr marL="816376" algn="l" defTabSz="1632753" rtl="0" eaLnBrk="1" latinLnBrk="0" hangingPunct="1">
      <a:defRPr kumimoji="1" sz="2100" kern="1200">
        <a:solidFill>
          <a:schemeClr val="tx1"/>
        </a:solidFill>
        <a:latin typeface="+mn-lt"/>
        <a:ea typeface="+mn-ea"/>
        <a:cs typeface="+mn-cs"/>
      </a:defRPr>
    </a:lvl2pPr>
    <a:lvl3pPr marL="1632753" algn="l" defTabSz="1632753" rtl="0" eaLnBrk="1" latinLnBrk="0" hangingPunct="1">
      <a:defRPr kumimoji="1" sz="2100" kern="1200">
        <a:solidFill>
          <a:schemeClr val="tx1"/>
        </a:solidFill>
        <a:latin typeface="+mn-lt"/>
        <a:ea typeface="+mn-ea"/>
        <a:cs typeface="+mn-cs"/>
      </a:defRPr>
    </a:lvl3pPr>
    <a:lvl4pPr marL="2449129" algn="l" defTabSz="1632753" rtl="0" eaLnBrk="1" latinLnBrk="0" hangingPunct="1">
      <a:defRPr kumimoji="1" sz="2100" kern="1200">
        <a:solidFill>
          <a:schemeClr val="tx1"/>
        </a:solidFill>
        <a:latin typeface="+mn-lt"/>
        <a:ea typeface="+mn-ea"/>
        <a:cs typeface="+mn-cs"/>
      </a:defRPr>
    </a:lvl4pPr>
    <a:lvl5pPr marL="3265505" algn="l" defTabSz="1632753" rtl="0" eaLnBrk="1" latinLnBrk="0" hangingPunct="1">
      <a:defRPr kumimoji="1" sz="2100" kern="1200">
        <a:solidFill>
          <a:schemeClr val="tx1"/>
        </a:solidFill>
        <a:latin typeface="+mn-lt"/>
        <a:ea typeface="+mn-ea"/>
        <a:cs typeface="+mn-cs"/>
      </a:defRPr>
    </a:lvl5pPr>
    <a:lvl6pPr marL="4081882" algn="l" defTabSz="1632753" rtl="0" eaLnBrk="1" latinLnBrk="0" hangingPunct="1">
      <a:defRPr kumimoji="1" sz="2100" kern="1200">
        <a:solidFill>
          <a:schemeClr val="tx1"/>
        </a:solidFill>
        <a:latin typeface="+mn-lt"/>
        <a:ea typeface="+mn-ea"/>
        <a:cs typeface="+mn-cs"/>
      </a:defRPr>
    </a:lvl6pPr>
    <a:lvl7pPr marL="4898258" algn="l" defTabSz="1632753" rtl="0" eaLnBrk="1" latinLnBrk="0" hangingPunct="1">
      <a:defRPr kumimoji="1" sz="2100" kern="1200">
        <a:solidFill>
          <a:schemeClr val="tx1"/>
        </a:solidFill>
        <a:latin typeface="+mn-lt"/>
        <a:ea typeface="+mn-ea"/>
        <a:cs typeface="+mn-cs"/>
      </a:defRPr>
    </a:lvl7pPr>
    <a:lvl8pPr marL="5714634" algn="l" defTabSz="1632753" rtl="0" eaLnBrk="1" latinLnBrk="0" hangingPunct="1">
      <a:defRPr kumimoji="1" sz="2100" kern="1200">
        <a:solidFill>
          <a:schemeClr val="tx1"/>
        </a:solidFill>
        <a:latin typeface="+mn-lt"/>
        <a:ea typeface="+mn-ea"/>
        <a:cs typeface="+mn-cs"/>
      </a:defRPr>
    </a:lvl8pPr>
    <a:lvl9pPr marL="6531011" algn="l" defTabSz="1632753" rtl="0" eaLnBrk="1" latinLnBrk="0" hangingPunct="1">
      <a:defRPr kumimoji="1" sz="2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A0F6D12-D0E5-42E3-AE9E-4CBB24513023}" type="slidenum">
              <a:rPr kumimoji="1" lang="ja-JP" altLang="en-US" smtClean="0"/>
              <a:t>2</a:t>
            </a:fld>
            <a:endParaRPr kumimoji="1" lang="ja-JP" altLang="en-US"/>
          </a:p>
        </p:txBody>
      </p:sp>
    </p:spTree>
    <p:extLst>
      <p:ext uri="{BB962C8B-B14F-4D97-AF65-F5344CB8AC3E}">
        <p14:creationId xmlns:p14="http://schemas.microsoft.com/office/powerpoint/2010/main" val="2598415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A0F6D12-D0E5-42E3-AE9E-4CBB24513023}" type="slidenum">
              <a:rPr kumimoji="1" lang="ja-JP" altLang="en-US" smtClean="0"/>
              <a:t>4</a:t>
            </a:fld>
            <a:endParaRPr kumimoji="1" lang="ja-JP" altLang="en-US"/>
          </a:p>
        </p:txBody>
      </p:sp>
    </p:spTree>
    <p:extLst>
      <p:ext uri="{BB962C8B-B14F-4D97-AF65-F5344CB8AC3E}">
        <p14:creationId xmlns:p14="http://schemas.microsoft.com/office/powerpoint/2010/main" val="1254214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A0F6D12-D0E5-42E3-AE9E-4CBB24513023}" type="slidenum">
              <a:rPr kumimoji="1" lang="ja-JP" altLang="en-US" smtClean="0"/>
              <a:t>7</a:t>
            </a:fld>
            <a:endParaRPr kumimoji="1" lang="ja-JP" altLang="en-US"/>
          </a:p>
        </p:txBody>
      </p:sp>
    </p:spTree>
    <p:extLst>
      <p:ext uri="{BB962C8B-B14F-4D97-AF65-F5344CB8AC3E}">
        <p14:creationId xmlns:p14="http://schemas.microsoft.com/office/powerpoint/2010/main" val="1130999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A0F6D12-D0E5-42E3-AE9E-4CBB24513023}" type="slidenum">
              <a:rPr kumimoji="1" lang="ja-JP" altLang="en-US" smtClean="0"/>
              <a:t>20</a:t>
            </a:fld>
            <a:endParaRPr kumimoji="1" lang="ja-JP" altLang="en-US"/>
          </a:p>
        </p:txBody>
      </p:sp>
    </p:spTree>
    <p:extLst>
      <p:ext uri="{BB962C8B-B14F-4D97-AF65-F5344CB8AC3E}">
        <p14:creationId xmlns:p14="http://schemas.microsoft.com/office/powerpoint/2010/main" val="1755172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6E773B2-0DE8-4553-9E2B-E89116D8F6C7}" type="slidenum">
              <a:rPr lang="en-US" altLang="ja-JP"/>
              <a:pPr/>
              <a:t>21</a:t>
            </a:fld>
            <a:endParaRPr lang="en-US" altLang="ja-JP"/>
          </a:p>
        </p:txBody>
      </p:sp>
      <p:sp>
        <p:nvSpPr>
          <p:cNvPr id="135169"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517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4211178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2EF4ADF-9E83-43F0-A2B1-969664B3581B}" type="slidenum">
              <a:rPr lang="en-US" altLang="ja-JP"/>
              <a:pPr/>
              <a:t>22</a:t>
            </a:fld>
            <a:endParaRPr lang="en-US" altLang="ja-JP"/>
          </a:p>
        </p:txBody>
      </p:sp>
      <p:sp>
        <p:nvSpPr>
          <p:cNvPr id="136193"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619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2243146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102D1D3-9707-4875-BF69-B670C2218183}" type="slidenum">
              <a:rPr lang="en-US" altLang="ja-JP"/>
              <a:pPr/>
              <a:t>23</a:t>
            </a:fld>
            <a:endParaRPr lang="en-US" altLang="ja-JP"/>
          </a:p>
        </p:txBody>
      </p:sp>
      <p:sp>
        <p:nvSpPr>
          <p:cNvPr id="137217"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721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1544754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105624B-D8D8-4DC2-A0B1-E52A3D0FAB2A}" type="slidenum">
              <a:rPr lang="en-US" altLang="ja-JP"/>
              <a:pPr/>
              <a:t>24</a:t>
            </a:fld>
            <a:endParaRPr lang="en-US" altLang="ja-JP"/>
          </a:p>
        </p:txBody>
      </p:sp>
      <p:sp>
        <p:nvSpPr>
          <p:cNvPr id="139265"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9266" name="Rectangle 2"/>
          <p:cNvSpPr txBox="1">
            <a:spLocks noGrp="1" noChangeArrowheads="1"/>
          </p:cNvSpPr>
          <p:nvPr>
            <p:ph type="body" idx="1"/>
          </p:nvPr>
        </p:nvSpPr>
        <p:spPr bwMode="auto">
          <a:xfrm>
            <a:off x="1535113" y="5140325"/>
            <a:ext cx="4484687" cy="41116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1503367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81E7142-C255-41F8-8ED6-6FDCB0162D8A}" type="slidenum">
              <a:rPr lang="en-US" altLang="ja-JP"/>
              <a:pPr/>
              <a:t>25</a:t>
            </a:fld>
            <a:endParaRPr lang="en-US" altLang="ja-JP"/>
          </a:p>
        </p:txBody>
      </p:sp>
      <p:sp>
        <p:nvSpPr>
          <p:cNvPr id="140289"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029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1412297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FA106A9-922B-42B3-AFBD-B5CB048608DA}" type="slidenum">
              <a:rPr lang="en-US" altLang="ja-JP"/>
              <a:pPr/>
              <a:t>26</a:t>
            </a:fld>
            <a:endParaRPr lang="en-US" altLang="ja-JP"/>
          </a:p>
        </p:txBody>
      </p:sp>
      <p:sp>
        <p:nvSpPr>
          <p:cNvPr id="141313"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131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513462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5B46947-C6BF-472A-B227-4B11A08F22EC}" type="slidenum">
              <a:rPr lang="en-US" altLang="ja-JP"/>
              <a:pPr/>
              <a:t>27</a:t>
            </a:fld>
            <a:endParaRPr lang="en-US" altLang="ja-JP"/>
          </a:p>
        </p:txBody>
      </p:sp>
      <p:sp>
        <p:nvSpPr>
          <p:cNvPr id="142337"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233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3827092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18D523D-E93B-4C1E-B1F0-2FFF8A2ED81F}" type="slidenum">
              <a:rPr lang="en-US" altLang="ja-JP"/>
              <a:pPr/>
              <a:t>28</a:t>
            </a:fld>
            <a:endParaRPr lang="en-US" altLang="ja-JP"/>
          </a:p>
        </p:txBody>
      </p:sp>
      <p:sp>
        <p:nvSpPr>
          <p:cNvPr id="144385"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438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1474963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C88C63E-7489-4C73-8614-CCE7948CFBD3}" type="slidenum">
              <a:rPr lang="en-US" altLang="ja-JP"/>
              <a:pPr/>
              <a:t>29</a:t>
            </a:fld>
            <a:endParaRPr lang="en-US" altLang="ja-JP"/>
          </a:p>
        </p:txBody>
      </p:sp>
      <p:sp>
        <p:nvSpPr>
          <p:cNvPr id="145409"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541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3298695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854EFC6-7105-42AB-A4E4-0EBCB38AA652}" type="slidenum">
              <a:rPr lang="en-US" altLang="ja-JP"/>
              <a:pPr/>
              <a:t>30</a:t>
            </a:fld>
            <a:endParaRPr lang="en-US" altLang="ja-JP"/>
          </a:p>
        </p:txBody>
      </p:sp>
      <p:sp>
        <p:nvSpPr>
          <p:cNvPr id="146433"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643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1602569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C6189B0-D3EB-42B3-9F5C-2B76342C0654}" type="slidenum">
              <a:rPr lang="en-US" altLang="ja-JP"/>
              <a:pPr/>
              <a:t>31</a:t>
            </a:fld>
            <a:endParaRPr lang="en-US" altLang="ja-JP"/>
          </a:p>
        </p:txBody>
      </p:sp>
      <p:sp>
        <p:nvSpPr>
          <p:cNvPr id="148481" name="Text Box 1"/>
          <p:cNvSpPr txBox="1">
            <a:spLocks noChangeArrowheads="1"/>
          </p:cNvSpPr>
          <p:nvPr/>
        </p:nvSpPr>
        <p:spPr bwMode="auto">
          <a:xfrm>
            <a:off x="0" y="227013"/>
            <a:ext cx="1588" cy="1587"/>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148482" name="Rectangle 2"/>
          <p:cNvSpPr txBox="1">
            <a:spLocks noGrp="1" noChangeArrowheads="1"/>
          </p:cNvSpPr>
          <p:nvPr>
            <p:ph type="body"/>
          </p:nvPr>
        </p:nvSpPr>
        <p:spPr bwMode="auto">
          <a:xfrm>
            <a:off x="-247650" y="3236913"/>
            <a:ext cx="7807325" cy="30448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3989310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A0F6D12-D0E5-42E3-AE9E-4CBB24513023}" type="slidenum">
              <a:rPr kumimoji="1" lang="ja-JP" altLang="en-US" smtClean="0"/>
              <a:t>35</a:t>
            </a:fld>
            <a:endParaRPr kumimoji="1" lang="ja-JP" altLang="en-US"/>
          </a:p>
        </p:txBody>
      </p:sp>
    </p:spTree>
    <p:extLst>
      <p:ext uri="{BB962C8B-B14F-4D97-AF65-F5344CB8AC3E}">
        <p14:creationId xmlns:p14="http://schemas.microsoft.com/office/powerpoint/2010/main" val="616663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A0F6D12-D0E5-42E3-AE9E-4CBB24513023}" type="slidenum">
              <a:rPr kumimoji="1" lang="ja-JP" altLang="en-US" smtClean="0"/>
              <a:t>38</a:t>
            </a:fld>
            <a:endParaRPr kumimoji="1" lang="ja-JP" altLang="en-US"/>
          </a:p>
        </p:txBody>
      </p:sp>
    </p:spTree>
    <p:extLst>
      <p:ext uri="{BB962C8B-B14F-4D97-AF65-F5344CB8AC3E}">
        <p14:creationId xmlns:p14="http://schemas.microsoft.com/office/powerpoint/2010/main" val="849159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2723257-F07E-42EC-BD00-4445FB906FE2}" type="slidenum">
              <a:rPr lang="en-US" altLang="ja-JP"/>
              <a:pPr/>
              <a:t>40</a:t>
            </a:fld>
            <a:endParaRPr lang="en-US" altLang="ja-JP"/>
          </a:p>
        </p:txBody>
      </p:sp>
      <p:sp>
        <p:nvSpPr>
          <p:cNvPr id="197633"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763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42593503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A0F6D12-D0E5-42E3-AE9E-4CBB24513023}" type="slidenum">
              <a:rPr kumimoji="1" lang="ja-JP" altLang="en-US" smtClean="0"/>
              <a:t>45</a:t>
            </a:fld>
            <a:endParaRPr kumimoji="1" lang="ja-JP" altLang="en-US"/>
          </a:p>
        </p:txBody>
      </p:sp>
    </p:spTree>
    <p:extLst>
      <p:ext uri="{BB962C8B-B14F-4D97-AF65-F5344CB8AC3E}">
        <p14:creationId xmlns:p14="http://schemas.microsoft.com/office/powerpoint/2010/main" val="1085162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18D523D-E93B-4C1E-B1F0-2FFF8A2ED81F}" type="slidenum">
              <a:rPr lang="en-US" altLang="ja-JP"/>
              <a:pPr/>
              <a:t>46</a:t>
            </a:fld>
            <a:endParaRPr lang="en-US" altLang="ja-JP"/>
          </a:p>
        </p:txBody>
      </p:sp>
      <p:sp>
        <p:nvSpPr>
          <p:cNvPr id="144385"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438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2181670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A0F6D12-D0E5-42E3-AE9E-4CBB24513023}" type="slidenum">
              <a:rPr kumimoji="1" lang="ja-JP" altLang="en-US" smtClean="0"/>
              <a:t>53</a:t>
            </a:fld>
            <a:endParaRPr kumimoji="1" lang="ja-JP" altLang="en-US"/>
          </a:p>
        </p:txBody>
      </p:sp>
    </p:spTree>
    <p:extLst>
      <p:ext uri="{BB962C8B-B14F-4D97-AF65-F5344CB8AC3E}">
        <p14:creationId xmlns:p14="http://schemas.microsoft.com/office/powerpoint/2010/main" val="2658683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The temporal response to RF input depends on the operating mode (group velocity) of the accelerating cavity.</a:t>
            </a:r>
            <a:endParaRPr kumimoji="1" lang="ja-JP" altLang="en-US"/>
          </a:p>
        </p:txBody>
      </p:sp>
      <p:sp>
        <p:nvSpPr>
          <p:cNvPr id="4" name="スライド番号プレースホルダー 3"/>
          <p:cNvSpPr>
            <a:spLocks noGrp="1"/>
          </p:cNvSpPr>
          <p:nvPr>
            <p:ph type="sldNum" sz="quarter" idx="5"/>
          </p:nvPr>
        </p:nvSpPr>
        <p:spPr/>
        <p:txBody>
          <a:bodyPr/>
          <a:lstStyle/>
          <a:p>
            <a:fld id="{BA0F6D12-D0E5-42E3-AE9E-4CBB24513023}" type="slidenum">
              <a:rPr kumimoji="1" lang="ja-JP" altLang="en-US" smtClean="0"/>
              <a:t>54</a:t>
            </a:fld>
            <a:endParaRPr kumimoji="1" lang="ja-JP" altLang="en-US"/>
          </a:p>
        </p:txBody>
      </p:sp>
    </p:spTree>
    <p:extLst>
      <p:ext uri="{BB962C8B-B14F-4D97-AF65-F5344CB8AC3E}">
        <p14:creationId xmlns:p14="http://schemas.microsoft.com/office/powerpoint/2010/main" val="34534246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C4F84-60F1-1E47-9962-CDAEB3678873}"/>
              </a:ext>
            </a:extLst>
          </p:cNvPr>
          <p:cNvSpPr>
            <a:spLocks noGrp="1" noChangeArrowheads="1"/>
          </p:cNvSpPr>
          <p:nvPr>
            <p:ph type="sldNum"/>
          </p:nvPr>
        </p:nvSpPr>
        <p:spPr>
          <a:ln/>
        </p:spPr>
        <p:txBody>
          <a:bodyPr/>
          <a:lstStyle/>
          <a:p>
            <a:fld id="{AF9D7F53-999E-484F-AAF7-577932AFC37F}" type="slidenum">
              <a:rPr lang="en-US" altLang="ja-JP"/>
              <a:pPr/>
              <a:t>55</a:t>
            </a:fld>
            <a:endParaRPr lang="en-US" altLang="ja-JP"/>
          </a:p>
        </p:txBody>
      </p:sp>
      <p:sp>
        <p:nvSpPr>
          <p:cNvPr id="120833" name="Text Box 1">
            <a:extLst>
              <a:ext uri="{FF2B5EF4-FFF2-40B4-BE49-F238E27FC236}">
                <a16:creationId xmlns:a16="http://schemas.microsoft.com/office/drawing/2014/main" id="{9E00C7CE-A5B8-4341-ADB4-A9CADCC0C1FE}"/>
              </a:ext>
            </a:extLst>
          </p:cNvPr>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0834" name="Text Box 2">
            <a:extLst>
              <a:ext uri="{FF2B5EF4-FFF2-40B4-BE49-F238E27FC236}">
                <a16:creationId xmlns:a16="http://schemas.microsoft.com/office/drawing/2014/main" id="{2F36DFF6-E642-6A47-A25B-987028EFAAC9}"/>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21019153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15E8C0A-3FFC-4006-B355-48BF8AB17ADF}" type="slidenum">
              <a:rPr lang="en-US" altLang="ja-JP"/>
              <a:pPr/>
              <a:t>56</a:t>
            </a:fld>
            <a:endParaRPr lang="en-US" altLang="ja-JP"/>
          </a:p>
        </p:txBody>
      </p:sp>
      <p:sp>
        <p:nvSpPr>
          <p:cNvPr id="78849"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885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189733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6633D5F-9D06-492F-AE54-2704872D472E}" type="slidenum">
              <a:rPr lang="en-US" altLang="ja-JP"/>
              <a:pPr/>
              <a:t>57</a:t>
            </a:fld>
            <a:endParaRPr lang="en-US" altLang="ja-JP"/>
          </a:p>
        </p:txBody>
      </p:sp>
      <p:sp>
        <p:nvSpPr>
          <p:cNvPr id="79873"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987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5086969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AACE94F-DBA7-4944-A316-CF90C4F7A095}" type="slidenum">
              <a:rPr lang="en-US" altLang="ja-JP"/>
              <a:pPr/>
              <a:t>58</a:t>
            </a:fld>
            <a:endParaRPr lang="en-US" altLang="ja-JP"/>
          </a:p>
        </p:txBody>
      </p:sp>
      <p:sp>
        <p:nvSpPr>
          <p:cNvPr id="80897"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89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507003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49A9669-275E-4F8C-B0DD-2F0CD026CB48}" type="slidenum">
              <a:rPr lang="en-US" altLang="ja-JP"/>
              <a:pPr/>
              <a:t>59</a:t>
            </a:fld>
            <a:endParaRPr lang="en-US" altLang="ja-JP"/>
          </a:p>
        </p:txBody>
      </p:sp>
      <p:sp>
        <p:nvSpPr>
          <p:cNvPr id="81921"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2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614297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AACE94F-DBA7-4944-A316-CF90C4F7A095}" type="slidenum">
              <a:rPr lang="en-US" altLang="ja-JP"/>
              <a:pPr/>
              <a:t>60</a:t>
            </a:fld>
            <a:endParaRPr lang="en-US" altLang="ja-JP"/>
          </a:p>
        </p:txBody>
      </p:sp>
      <p:sp>
        <p:nvSpPr>
          <p:cNvPr id="80897"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89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37198166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C4F84-60F1-1E47-9962-CDAEB3678873}"/>
              </a:ext>
            </a:extLst>
          </p:cNvPr>
          <p:cNvSpPr>
            <a:spLocks noGrp="1" noChangeArrowheads="1"/>
          </p:cNvSpPr>
          <p:nvPr>
            <p:ph type="sldNum"/>
          </p:nvPr>
        </p:nvSpPr>
        <p:spPr>
          <a:ln/>
        </p:spPr>
        <p:txBody>
          <a:bodyPr/>
          <a:lstStyle/>
          <a:p>
            <a:fld id="{AF9D7F53-999E-484F-AAF7-577932AFC37F}" type="slidenum">
              <a:rPr lang="en-US" altLang="ja-JP"/>
              <a:pPr/>
              <a:t>64</a:t>
            </a:fld>
            <a:endParaRPr lang="en-US" altLang="ja-JP"/>
          </a:p>
        </p:txBody>
      </p:sp>
      <p:sp>
        <p:nvSpPr>
          <p:cNvPr id="120833" name="Text Box 1">
            <a:extLst>
              <a:ext uri="{FF2B5EF4-FFF2-40B4-BE49-F238E27FC236}">
                <a16:creationId xmlns:a16="http://schemas.microsoft.com/office/drawing/2014/main" id="{9E00C7CE-A5B8-4341-ADB4-A9CADCC0C1FE}"/>
              </a:ext>
            </a:extLst>
          </p:cNvPr>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0834" name="Text Box 2">
            <a:extLst>
              <a:ext uri="{FF2B5EF4-FFF2-40B4-BE49-F238E27FC236}">
                <a16:creationId xmlns:a16="http://schemas.microsoft.com/office/drawing/2014/main" id="{2F36DFF6-E642-6A47-A25B-987028EFAAC9}"/>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31807673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F965C67-04D3-45D5-AB2A-A0D761E66C88}" type="slidenum">
              <a:rPr lang="en-US" altLang="ja-JP"/>
              <a:pPr/>
              <a:t>65</a:t>
            </a:fld>
            <a:endParaRPr lang="en-US" altLang="ja-JP"/>
          </a:p>
        </p:txBody>
      </p:sp>
      <p:sp>
        <p:nvSpPr>
          <p:cNvPr id="89089"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909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12939616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B05972B-0214-4A7E-ADBE-8E5691672B1E}" type="slidenum">
              <a:rPr lang="en-US" altLang="ja-JP"/>
              <a:pPr/>
              <a:t>66</a:t>
            </a:fld>
            <a:endParaRPr lang="en-US" altLang="ja-JP"/>
          </a:p>
        </p:txBody>
      </p:sp>
      <p:sp>
        <p:nvSpPr>
          <p:cNvPr id="90113"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9404104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51287E-F486-4029-A9CD-90A1712DAB28}" type="slidenum">
              <a:rPr lang="en-US" altLang="ja-JP"/>
              <a:pPr/>
              <a:t>68</a:t>
            </a:fld>
            <a:endParaRPr lang="en-US" altLang="ja-JP"/>
          </a:p>
        </p:txBody>
      </p:sp>
      <p:sp>
        <p:nvSpPr>
          <p:cNvPr id="92161"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6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40150240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1F7BC50-A4AE-4D70-A26C-9E3463CAF3E4}" type="slidenum">
              <a:rPr lang="en-US" altLang="ja-JP"/>
              <a:pPr/>
              <a:t>69</a:t>
            </a:fld>
            <a:endParaRPr lang="en-US" altLang="ja-JP"/>
          </a:p>
        </p:txBody>
      </p:sp>
      <p:sp>
        <p:nvSpPr>
          <p:cNvPr id="93185"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318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23487829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37CD04B-16A7-4B6C-8E34-306795797383}" type="slidenum">
              <a:rPr lang="en-US" altLang="ja-JP"/>
              <a:pPr/>
              <a:t>70</a:t>
            </a:fld>
            <a:endParaRPr lang="en-US" altLang="ja-JP"/>
          </a:p>
        </p:txBody>
      </p:sp>
      <p:sp>
        <p:nvSpPr>
          <p:cNvPr id="94209"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421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1325188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AF0ECE1-DE02-4428-A6D6-CD8A526142DC}" type="slidenum">
              <a:rPr lang="en-US" altLang="ja-JP"/>
              <a:pPr/>
              <a:t>71</a:t>
            </a:fld>
            <a:endParaRPr lang="en-US" altLang="ja-JP"/>
          </a:p>
        </p:txBody>
      </p:sp>
      <p:sp>
        <p:nvSpPr>
          <p:cNvPr id="95233"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523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40280536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DE93D09-8FCD-41E4-9F95-4160C3AE2596}" type="slidenum">
              <a:rPr lang="en-US" altLang="ja-JP"/>
              <a:pPr/>
              <a:t>73</a:t>
            </a:fld>
            <a:endParaRPr lang="en-US" altLang="ja-JP"/>
          </a:p>
        </p:txBody>
      </p:sp>
      <p:sp>
        <p:nvSpPr>
          <p:cNvPr id="99329"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933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ja-JP"/>
          </a:p>
        </p:txBody>
      </p:sp>
    </p:spTree>
    <p:extLst>
      <p:ext uri="{BB962C8B-B14F-4D97-AF65-F5344CB8AC3E}">
        <p14:creationId xmlns:p14="http://schemas.microsoft.com/office/powerpoint/2010/main" val="2871931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able of Contents - 6 Items">
    <p:spTree>
      <p:nvGrpSpPr>
        <p:cNvPr id="1" name=""/>
        <p:cNvGrpSpPr/>
        <p:nvPr/>
      </p:nvGrpSpPr>
      <p:grpSpPr>
        <a:xfrm>
          <a:off x="0" y="0"/>
          <a:ext cx="0" cy="0"/>
          <a:chOff x="0" y="0"/>
          <a:chExt cx="0" cy="0"/>
        </a:xfrm>
      </p:grpSpPr>
      <p:sp>
        <p:nvSpPr>
          <p:cNvPr id="30" name="正方形/長方形 29"/>
          <p:cNvSpPr/>
          <p:nvPr userDrawn="1"/>
        </p:nvSpPr>
        <p:spPr>
          <a:xfrm>
            <a:off x="0" y="0"/>
            <a:ext cx="8459130"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hasCustomPrompt="1"/>
          </p:nvPr>
        </p:nvSpPr>
        <p:spPr>
          <a:xfrm>
            <a:off x="835306" y="1173479"/>
            <a:ext cx="6723724" cy="8207948"/>
          </a:xfrm>
        </p:spPr>
        <p:txBody>
          <a:bodyPr>
            <a:normAutofit/>
          </a:bodyPr>
          <a:lstStyle>
            <a:lvl1pPr algn="ctr">
              <a:defRPr sz="9600">
                <a:solidFill>
                  <a:schemeClr val="bg1"/>
                </a:solidFill>
                <a:latin typeface="Route 159 UltraLight" pitchFamily="50" charset="0"/>
              </a:defRPr>
            </a:lvl1pPr>
          </a:lstStyle>
          <a:p>
            <a:r>
              <a:rPr kumimoji="1" lang="en-US" altLang="ja-JP" dirty="0"/>
              <a:t>Text</a:t>
            </a:r>
            <a:endParaRPr kumimoji="1" lang="ja-JP" altLang="en-US" dirty="0"/>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5" name="円/楕円 4"/>
          <p:cNvSpPr/>
          <p:nvPr userDrawn="1"/>
        </p:nvSpPr>
        <p:spPr>
          <a:xfrm>
            <a:off x="8135094" y="1291377"/>
            <a:ext cx="648072" cy="6480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1</a:t>
            </a:r>
            <a:endParaRPr kumimoji="1" lang="ja-JP" altLang="en-US" dirty="0"/>
          </a:p>
        </p:txBody>
      </p:sp>
      <p:sp>
        <p:nvSpPr>
          <p:cNvPr id="7" name="円/楕円 6"/>
          <p:cNvSpPr/>
          <p:nvPr userDrawn="1"/>
        </p:nvSpPr>
        <p:spPr>
          <a:xfrm>
            <a:off x="8135094" y="2652267"/>
            <a:ext cx="648072" cy="648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a:t>
            </a:r>
            <a:endParaRPr kumimoji="1" lang="ja-JP" altLang="en-US" dirty="0"/>
          </a:p>
        </p:txBody>
      </p:sp>
      <p:sp>
        <p:nvSpPr>
          <p:cNvPr id="8" name="円/楕円 7"/>
          <p:cNvSpPr/>
          <p:nvPr userDrawn="1"/>
        </p:nvSpPr>
        <p:spPr>
          <a:xfrm>
            <a:off x="8135094" y="4013157"/>
            <a:ext cx="648072" cy="648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3</a:t>
            </a:r>
            <a:endParaRPr kumimoji="1" lang="ja-JP" altLang="en-US" dirty="0"/>
          </a:p>
        </p:txBody>
      </p:sp>
      <p:sp>
        <p:nvSpPr>
          <p:cNvPr id="9" name="円/楕円 8"/>
          <p:cNvSpPr/>
          <p:nvPr userDrawn="1"/>
        </p:nvSpPr>
        <p:spPr>
          <a:xfrm>
            <a:off x="8135094" y="5374047"/>
            <a:ext cx="648072" cy="648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4</a:t>
            </a:r>
            <a:endParaRPr kumimoji="1" lang="ja-JP" altLang="en-US" dirty="0"/>
          </a:p>
        </p:txBody>
      </p:sp>
      <p:sp>
        <p:nvSpPr>
          <p:cNvPr id="10" name="円/楕円 9"/>
          <p:cNvSpPr/>
          <p:nvPr userDrawn="1"/>
        </p:nvSpPr>
        <p:spPr>
          <a:xfrm>
            <a:off x="8135094" y="6734937"/>
            <a:ext cx="648072" cy="6480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5</a:t>
            </a:r>
            <a:endParaRPr kumimoji="1" lang="ja-JP" altLang="en-US" dirty="0"/>
          </a:p>
        </p:txBody>
      </p:sp>
      <p:sp>
        <p:nvSpPr>
          <p:cNvPr id="11" name="円/楕円 10"/>
          <p:cNvSpPr/>
          <p:nvPr userDrawn="1"/>
        </p:nvSpPr>
        <p:spPr>
          <a:xfrm>
            <a:off x="8135094" y="8095828"/>
            <a:ext cx="648072" cy="6480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6</a:t>
            </a:r>
            <a:endParaRPr kumimoji="1" lang="ja-JP" altLang="en-US" dirty="0"/>
          </a:p>
        </p:txBody>
      </p:sp>
      <p:sp>
        <p:nvSpPr>
          <p:cNvPr id="12" name="テキスト プレースホルダー 6"/>
          <p:cNvSpPr>
            <a:spLocks noGrp="1"/>
          </p:cNvSpPr>
          <p:nvPr>
            <p:ph type="body" sz="quarter" idx="15" hasCustomPrompt="1"/>
          </p:nvPr>
        </p:nvSpPr>
        <p:spPr>
          <a:xfrm>
            <a:off x="9000327" y="1039044"/>
            <a:ext cx="8279783" cy="936104"/>
          </a:xfrm>
        </p:spPr>
        <p:txBody>
          <a:bodyPr anchor="b">
            <a:normAutofit/>
          </a:bodyPr>
          <a:lstStyle>
            <a:lvl1pPr algn="l">
              <a:defRPr sz="3600" baseline="0">
                <a:solidFill>
                  <a:schemeClr val="accent1"/>
                </a:solidFill>
                <a:latin typeface="Route 159 SemiBold" pitchFamily="50" charset="0"/>
              </a:defRPr>
            </a:lvl1pPr>
          </a:lstStyle>
          <a:p>
            <a:pPr lvl="0"/>
            <a:r>
              <a:rPr kumimoji="1" lang="en-US" altLang="ja-JP" dirty="0"/>
              <a:t>Text goes here</a:t>
            </a:r>
            <a:endParaRPr kumimoji="1" lang="ja-JP" altLang="en-US" dirty="0"/>
          </a:p>
        </p:txBody>
      </p:sp>
      <p:sp>
        <p:nvSpPr>
          <p:cNvPr id="13" name="テキスト プレースホルダー 6"/>
          <p:cNvSpPr>
            <a:spLocks noGrp="1"/>
          </p:cNvSpPr>
          <p:nvPr>
            <p:ph type="body" sz="quarter" idx="16" hasCustomPrompt="1"/>
          </p:nvPr>
        </p:nvSpPr>
        <p:spPr>
          <a:xfrm>
            <a:off x="9000327" y="1759124"/>
            <a:ext cx="8279783" cy="603684"/>
          </a:xfrm>
        </p:spPr>
        <p:txBody>
          <a:bodyPr anchor="t">
            <a:normAutofit/>
          </a:bodyPr>
          <a:lstStyle>
            <a:lvl1pPr algn="l">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14" name="テキスト プレースホルダー 6"/>
          <p:cNvSpPr>
            <a:spLocks noGrp="1"/>
          </p:cNvSpPr>
          <p:nvPr>
            <p:ph type="body" sz="quarter" idx="17" hasCustomPrompt="1"/>
          </p:nvPr>
        </p:nvSpPr>
        <p:spPr>
          <a:xfrm>
            <a:off x="9000327" y="7852184"/>
            <a:ext cx="8279783" cy="936104"/>
          </a:xfrm>
        </p:spPr>
        <p:txBody>
          <a:bodyPr anchor="b">
            <a:normAutofit/>
          </a:bodyPr>
          <a:lstStyle>
            <a:lvl1pPr algn="l">
              <a:defRPr sz="3600" baseline="0">
                <a:solidFill>
                  <a:schemeClr val="accent6"/>
                </a:solidFill>
                <a:latin typeface="Route 159 SemiBold" pitchFamily="50" charset="0"/>
              </a:defRPr>
            </a:lvl1pPr>
          </a:lstStyle>
          <a:p>
            <a:pPr lvl="0"/>
            <a:r>
              <a:rPr kumimoji="1" lang="en-US" altLang="ja-JP" dirty="0"/>
              <a:t>Text goes here</a:t>
            </a:r>
            <a:endParaRPr kumimoji="1" lang="ja-JP" altLang="en-US" dirty="0"/>
          </a:p>
        </p:txBody>
      </p:sp>
      <p:sp>
        <p:nvSpPr>
          <p:cNvPr id="15" name="テキスト プレースホルダー 6"/>
          <p:cNvSpPr>
            <a:spLocks noGrp="1"/>
          </p:cNvSpPr>
          <p:nvPr>
            <p:ph type="body" sz="quarter" idx="18" hasCustomPrompt="1"/>
          </p:nvPr>
        </p:nvSpPr>
        <p:spPr>
          <a:xfrm>
            <a:off x="9000327" y="8572264"/>
            <a:ext cx="8279783" cy="603684"/>
          </a:xfrm>
        </p:spPr>
        <p:txBody>
          <a:bodyPr anchor="t">
            <a:normAutofit/>
          </a:bodyPr>
          <a:lstStyle>
            <a:lvl1pPr algn="l">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20" name="テキスト プレースホルダー 6"/>
          <p:cNvSpPr>
            <a:spLocks noGrp="1"/>
          </p:cNvSpPr>
          <p:nvPr>
            <p:ph type="body" sz="quarter" idx="19" hasCustomPrompt="1"/>
          </p:nvPr>
        </p:nvSpPr>
        <p:spPr>
          <a:xfrm>
            <a:off x="9000327" y="2401672"/>
            <a:ext cx="8279783" cy="936104"/>
          </a:xfrm>
        </p:spPr>
        <p:txBody>
          <a:bodyPr anchor="b">
            <a:normAutofit/>
          </a:bodyPr>
          <a:lstStyle>
            <a:lvl1pPr algn="l">
              <a:defRPr sz="3600" baseline="0">
                <a:solidFill>
                  <a:schemeClr val="accent3"/>
                </a:solidFill>
                <a:latin typeface="Route 159 SemiBold" pitchFamily="50" charset="0"/>
              </a:defRPr>
            </a:lvl1pPr>
          </a:lstStyle>
          <a:p>
            <a:pPr lvl="0"/>
            <a:r>
              <a:rPr kumimoji="1" lang="en-US" altLang="ja-JP" dirty="0"/>
              <a:t>Text goes here</a:t>
            </a:r>
            <a:endParaRPr kumimoji="1" lang="ja-JP" altLang="en-US" dirty="0"/>
          </a:p>
        </p:txBody>
      </p:sp>
      <p:sp>
        <p:nvSpPr>
          <p:cNvPr id="21" name="テキスト プレースホルダー 6"/>
          <p:cNvSpPr>
            <a:spLocks noGrp="1"/>
          </p:cNvSpPr>
          <p:nvPr>
            <p:ph type="body" sz="quarter" idx="20" hasCustomPrompt="1"/>
          </p:nvPr>
        </p:nvSpPr>
        <p:spPr>
          <a:xfrm>
            <a:off x="9000327" y="3121752"/>
            <a:ext cx="8279783" cy="603684"/>
          </a:xfrm>
        </p:spPr>
        <p:txBody>
          <a:bodyPr anchor="t">
            <a:normAutofit/>
          </a:bodyPr>
          <a:lstStyle>
            <a:lvl1pPr algn="l">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24" name="テキスト プレースホルダー 6"/>
          <p:cNvSpPr>
            <a:spLocks noGrp="1"/>
          </p:cNvSpPr>
          <p:nvPr>
            <p:ph type="body" sz="quarter" idx="21" hasCustomPrompt="1"/>
          </p:nvPr>
        </p:nvSpPr>
        <p:spPr>
          <a:xfrm>
            <a:off x="9000327" y="3764300"/>
            <a:ext cx="8279783" cy="936104"/>
          </a:xfrm>
        </p:spPr>
        <p:txBody>
          <a:bodyPr anchor="b">
            <a:normAutofit/>
          </a:bodyPr>
          <a:lstStyle>
            <a:lvl1pPr algn="l">
              <a:defRPr sz="3600" baseline="0">
                <a:solidFill>
                  <a:schemeClr val="accent2"/>
                </a:solidFill>
                <a:latin typeface="Route 159 SemiBold" pitchFamily="50" charset="0"/>
              </a:defRPr>
            </a:lvl1pPr>
          </a:lstStyle>
          <a:p>
            <a:pPr lvl="0"/>
            <a:r>
              <a:rPr kumimoji="1" lang="en-US" altLang="ja-JP" dirty="0"/>
              <a:t>Text goes here</a:t>
            </a:r>
            <a:endParaRPr kumimoji="1" lang="ja-JP" altLang="en-US" dirty="0"/>
          </a:p>
        </p:txBody>
      </p:sp>
      <p:sp>
        <p:nvSpPr>
          <p:cNvPr id="25" name="テキスト プレースホルダー 6"/>
          <p:cNvSpPr>
            <a:spLocks noGrp="1"/>
          </p:cNvSpPr>
          <p:nvPr>
            <p:ph type="body" sz="quarter" idx="22" hasCustomPrompt="1"/>
          </p:nvPr>
        </p:nvSpPr>
        <p:spPr>
          <a:xfrm>
            <a:off x="9000327" y="4484380"/>
            <a:ext cx="8279783" cy="603684"/>
          </a:xfrm>
        </p:spPr>
        <p:txBody>
          <a:bodyPr anchor="t">
            <a:normAutofit/>
          </a:bodyPr>
          <a:lstStyle>
            <a:lvl1pPr algn="l">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3" hasCustomPrompt="1"/>
          </p:nvPr>
        </p:nvSpPr>
        <p:spPr>
          <a:xfrm>
            <a:off x="9000327" y="5126928"/>
            <a:ext cx="8279783" cy="936104"/>
          </a:xfrm>
        </p:spPr>
        <p:txBody>
          <a:bodyPr anchor="b">
            <a:normAutofit/>
          </a:bodyPr>
          <a:lstStyle>
            <a:lvl1pPr algn="l">
              <a:defRPr sz="3600" baseline="0">
                <a:solidFill>
                  <a:schemeClr val="accent4"/>
                </a:solidFill>
                <a:latin typeface="Route 159 SemiBold" pitchFamily="50" charset="0"/>
              </a:defRPr>
            </a:lvl1pPr>
          </a:lstStyle>
          <a:p>
            <a:pPr lvl="0"/>
            <a:r>
              <a:rPr kumimoji="1" lang="en-US" altLang="ja-JP" dirty="0"/>
              <a:t>Text goes here</a:t>
            </a:r>
            <a:endParaRPr kumimoji="1" lang="ja-JP" altLang="en-US" dirty="0"/>
          </a:p>
        </p:txBody>
      </p:sp>
      <p:sp>
        <p:nvSpPr>
          <p:cNvPr id="27" name="テキスト プレースホルダー 6"/>
          <p:cNvSpPr>
            <a:spLocks noGrp="1"/>
          </p:cNvSpPr>
          <p:nvPr>
            <p:ph type="body" sz="quarter" idx="24" hasCustomPrompt="1"/>
          </p:nvPr>
        </p:nvSpPr>
        <p:spPr>
          <a:xfrm>
            <a:off x="9000327" y="5847008"/>
            <a:ext cx="8279783" cy="603684"/>
          </a:xfrm>
        </p:spPr>
        <p:txBody>
          <a:bodyPr anchor="t">
            <a:normAutofit/>
          </a:bodyPr>
          <a:lstStyle>
            <a:lvl1pPr algn="l">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28" name="テキスト プレースホルダー 6"/>
          <p:cNvSpPr>
            <a:spLocks noGrp="1"/>
          </p:cNvSpPr>
          <p:nvPr>
            <p:ph type="body" sz="quarter" idx="25" hasCustomPrompt="1"/>
          </p:nvPr>
        </p:nvSpPr>
        <p:spPr>
          <a:xfrm>
            <a:off x="9000327" y="6489556"/>
            <a:ext cx="8279783" cy="936104"/>
          </a:xfrm>
        </p:spPr>
        <p:txBody>
          <a:bodyPr anchor="b">
            <a:normAutofit/>
          </a:bodyPr>
          <a:lstStyle>
            <a:lvl1pPr algn="l">
              <a:defRPr sz="3600" baseline="0">
                <a:solidFill>
                  <a:schemeClr val="accent5"/>
                </a:solidFill>
                <a:latin typeface="Route 159 SemiBold" pitchFamily="50" charset="0"/>
              </a:defRPr>
            </a:lvl1pPr>
          </a:lstStyle>
          <a:p>
            <a:pPr lvl="0"/>
            <a:r>
              <a:rPr kumimoji="1" lang="en-US" altLang="ja-JP" dirty="0"/>
              <a:t>Text goes here</a:t>
            </a:r>
            <a:endParaRPr kumimoji="1" lang="ja-JP" altLang="en-US" dirty="0"/>
          </a:p>
        </p:txBody>
      </p:sp>
      <p:sp>
        <p:nvSpPr>
          <p:cNvPr id="29" name="テキスト プレースホルダー 6"/>
          <p:cNvSpPr>
            <a:spLocks noGrp="1"/>
          </p:cNvSpPr>
          <p:nvPr>
            <p:ph type="body" sz="quarter" idx="26" hasCustomPrompt="1"/>
          </p:nvPr>
        </p:nvSpPr>
        <p:spPr>
          <a:xfrm>
            <a:off x="9000327" y="7209636"/>
            <a:ext cx="8279783" cy="603684"/>
          </a:xfrm>
        </p:spPr>
        <p:txBody>
          <a:bodyPr anchor="t">
            <a:normAutofit/>
          </a:bodyPr>
          <a:lstStyle>
            <a:lvl1pPr algn="l">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32" name="スライド番号プレースホルダー 5"/>
          <p:cNvSpPr>
            <a:spLocks noGrp="1"/>
          </p:cNvSpPr>
          <p:nvPr>
            <p:ph type="sldNum" sz="quarter" idx="4"/>
          </p:nvPr>
        </p:nvSpPr>
        <p:spPr>
          <a:xfrm>
            <a:off x="17136094"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2165929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500"/>
                                        <p:tgtEl>
                                          <p:spTgt spid="30"/>
                                        </p:tgtEl>
                                      </p:cBhvr>
                                    </p:animEffect>
                                  </p:childTnLst>
                                </p:cTn>
                              </p:par>
                            </p:childTnLst>
                          </p:cTn>
                        </p:par>
                        <p:par>
                          <p:cTn id="8" fill="hold">
                            <p:stCondLst>
                              <p:cond delay="500"/>
                            </p:stCondLst>
                            <p:childTnLst>
                              <p:par>
                                <p:cTn id="9" presetID="2" presetClass="entr" presetSubtype="12" decel="100000" fill="hold" grpId="0" nodeType="afterEffect">
                                  <p:stCondLst>
                                    <p:cond delay="0"/>
                                  </p:stCondLst>
                                  <p:iterate type="wd">
                                    <p:tmPct val="10000"/>
                                  </p:iterate>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decel="100000" fill="hold" grpId="0" nodeType="after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par>
                                <p:cTn id="18" presetID="2" presetClass="entr" presetSubtype="1" decel="100000" fill="hold" grpId="0" nodeType="withEffect">
                                  <p:stCondLst>
                                    <p:cond delay="250"/>
                                  </p:stCondLst>
                                  <p:childTnLst>
                                    <p:set>
                                      <p:cBhvr>
                                        <p:cTn id="19" dur="1" fill="hold">
                                          <p:stCondLst>
                                            <p:cond delay="0"/>
                                          </p:stCondLst>
                                        </p:cTn>
                                        <p:tgtEl>
                                          <p:spTgt spid="12">
                                            <p:txEl>
                                              <p:pRg st="0" end="0"/>
                                            </p:txEl>
                                          </p:spTgt>
                                        </p:tgtEl>
                                        <p:attrNameLst>
                                          <p:attrName>style.visibility</p:attrName>
                                        </p:attrNameLst>
                                      </p:cBhvr>
                                      <p:to>
                                        <p:strVal val="visible"/>
                                      </p:to>
                                    </p:set>
                                    <p:anim calcmode="lin" valueType="num">
                                      <p:cBhvr additive="base">
                                        <p:cTn id="20"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2">
                                            <p:txEl>
                                              <p:pRg st="0" end="0"/>
                                            </p:txEl>
                                          </p:spTgt>
                                        </p:tgtEl>
                                        <p:attrNameLst>
                                          <p:attrName>ppt_y</p:attrName>
                                        </p:attrNameLst>
                                      </p:cBhvr>
                                      <p:tavLst>
                                        <p:tav tm="0">
                                          <p:val>
                                            <p:strVal val="0-#ppt_h/2"/>
                                          </p:val>
                                        </p:tav>
                                        <p:tav tm="100000">
                                          <p:val>
                                            <p:strVal val="#ppt_y"/>
                                          </p:val>
                                        </p:tav>
                                      </p:tavLst>
                                    </p:anim>
                                  </p:childTnLst>
                                </p:cTn>
                              </p:par>
                              <p:par>
                                <p:cTn id="22" presetID="2" presetClass="entr" presetSubtype="2" decel="100000" fill="hold" grpId="0" nodeType="withEffect">
                                  <p:stCondLst>
                                    <p:cond delay="25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additive="base">
                                        <p:cTn id="24"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1" decel="100000" fill="hold" grpId="0" nodeType="afterEffect">
                                  <p:stCondLst>
                                    <p:cond delay="25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0-#ppt_h/2"/>
                                          </p:val>
                                        </p:tav>
                                        <p:tav tm="100000">
                                          <p:val>
                                            <p:strVal val="#ppt_y"/>
                                          </p:val>
                                        </p:tav>
                                      </p:tavLst>
                                    </p:anim>
                                  </p:childTnLst>
                                </p:cTn>
                              </p:par>
                              <p:par>
                                <p:cTn id="31" presetID="2" presetClass="entr" presetSubtype="1" decel="100000" fill="hold" grpId="0" nodeType="withEffect">
                                  <p:stCondLst>
                                    <p:cond delay="25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additive="base">
                                        <p:cTn id="33"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0">
                                            <p:txEl>
                                              <p:pRg st="0" end="0"/>
                                            </p:txEl>
                                          </p:spTgt>
                                        </p:tgtEl>
                                        <p:attrNameLst>
                                          <p:attrName>ppt_y</p:attrName>
                                        </p:attrNameLst>
                                      </p:cBhvr>
                                      <p:tavLst>
                                        <p:tav tm="0">
                                          <p:val>
                                            <p:strVal val="0-#ppt_h/2"/>
                                          </p:val>
                                        </p:tav>
                                        <p:tav tm="100000">
                                          <p:val>
                                            <p:strVal val="#ppt_y"/>
                                          </p:val>
                                        </p:tav>
                                      </p:tavLst>
                                    </p:anim>
                                  </p:childTnLst>
                                </p:cTn>
                              </p:par>
                              <p:par>
                                <p:cTn id="35" presetID="2" presetClass="entr" presetSubtype="2" decel="100000" fill="hold" grpId="0" nodeType="withEffect">
                                  <p:stCondLst>
                                    <p:cond delay="250"/>
                                  </p:stCondLst>
                                  <p:childTnLst>
                                    <p:set>
                                      <p:cBhvr>
                                        <p:cTn id="36" dur="1" fill="hold">
                                          <p:stCondLst>
                                            <p:cond delay="0"/>
                                          </p:stCondLst>
                                        </p:cTn>
                                        <p:tgtEl>
                                          <p:spTgt spid="21">
                                            <p:txEl>
                                              <p:pRg st="0" end="0"/>
                                            </p:txEl>
                                          </p:spTgt>
                                        </p:tgtEl>
                                        <p:attrNameLst>
                                          <p:attrName>style.visibility</p:attrName>
                                        </p:attrNameLst>
                                      </p:cBhvr>
                                      <p:to>
                                        <p:strVal val="visible"/>
                                      </p:to>
                                    </p:set>
                                    <p:anim calcmode="lin" valueType="num">
                                      <p:cBhvr additive="base">
                                        <p:cTn id="37" dur="5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1" decel="100000" fill="hold" grpId="0" nodeType="afterEffect">
                                  <p:stCondLst>
                                    <p:cond delay="25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0-#ppt_h/2"/>
                                          </p:val>
                                        </p:tav>
                                        <p:tav tm="100000">
                                          <p:val>
                                            <p:strVal val="#ppt_y"/>
                                          </p:val>
                                        </p:tav>
                                      </p:tavLst>
                                    </p:anim>
                                  </p:childTnLst>
                                </p:cTn>
                              </p:par>
                              <p:par>
                                <p:cTn id="44" presetID="2" presetClass="entr" presetSubtype="1" decel="100000" fill="hold" grpId="0" nodeType="withEffect">
                                  <p:stCondLst>
                                    <p:cond delay="250"/>
                                  </p:stCondLst>
                                  <p:childTnLst>
                                    <p:set>
                                      <p:cBhvr>
                                        <p:cTn id="45" dur="1" fill="hold">
                                          <p:stCondLst>
                                            <p:cond delay="0"/>
                                          </p:stCondLst>
                                        </p:cTn>
                                        <p:tgtEl>
                                          <p:spTgt spid="24">
                                            <p:txEl>
                                              <p:pRg st="0" end="0"/>
                                            </p:txEl>
                                          </p:spTgt>
                                        </p:tgtEl>
                                        <p:attrNameLst>
                                          <p:attrName>style.visibility</p:attrName>
                                        </p:attrNameLst>
                                      </p:cBhvr>
                                      <p:to>
                                        <p:strVal val="visible"/>
                                      </p:to>
                                    </p:set>
                                    <p:anim calcmode="lin" valueType="num">
                                      <p:cBhvr additive="base">
                                        <p:cTn id="46"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4">
                                            <p:txEl>
                                              <p:pRg st="0" end="0"/>
                                            </p:txEl>
                                          </p:spTgt>
                                        </p:tgtEl>
                                        <p:attrNameLst>
                                          <p:attrName>ppt_y</p:attrName>
                                        </p:attrNameLst>
                                      </p:cBhvr>
                                      <p:tavLst>
                                        <p:tav tm="0">
                                          <p:val>
                                            <p:strVal val="0-#ppt_h/2"/>
                                          </p:val>
                                        </p:tav>
                                        <p:tav tm="100000">
                                          <p:val>
                                            <p:strVal val="#ppt_y"/>
                                          </p:val>
                                        </p:tav>
                                      </p:tavLst>
                                    </p:anim>
                                  </p:childTnLst>
                                </p:cTn>
                              </p:par>
                              <p:par>
                                <p:cTn id="48" presetID="2" presetClass="entr" presetSubtype="2" decel="100000" fill="hold" grpId="0" nodeType="withEffect">
                                  <p:stCondLst>
                                    <p:cond delay="250"/>
                                  </p:stCondLst>
                                  <p:childTnLst>
                                    <p:set>
                                      <p:cBhvr>
                                        <p:cTn id="49" dur="1" fill="hold">
                                          <p:stCondLst>
                                            <p:cond delay="0"/>
                                          </p:stCondLst>
                                        </p:cTn>
                                        <p:tgtEl>
                                          <p:spTgt spid="25">
                                            <p:txEl>
                                              <p:pRg st="0" end="0"/>
                                            </p:txEl>
                                          </p:spTgt>
                                        </p:tgtEl>
                                        <p:attrNameLst>
                                          <p:attrName>style.visibility</p:attrName>
                                        </p:attrNameLst>
                                      </p:cBhvr>
                                      <p:to>
                                        <p:strVal val="visible"/>
                                      </p:to>
                                    </p:set>
                                    <p:anim calcmode="lin" valueType="num">
                                      <p:cBhvr additive="base">
                                        <p:cTn id="50"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52" fill="hold">
                            <p:stCondLst>
                              <p:cond delay="3250"/>
                            </p:stCondLst>
                            <p:childTnLst>
                              <p:par>
                                <p:cTn id="53" presetID="2" presetClass="entr" presetSubtype="1" decel="100000" fill="hold" grpId="0" nodeType="afterEffect">
                                  <p:stCondLst>
                                    <p:cond delay="25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0-#ppt_h/2"/>
                                          </p:val>
                                        </p:tav>
                                        <p:tav tm="100000">
                                          <p:val>
                                            <p:strVal val="#ppt_y"/>
                                          </p:val>
                                        </p:tav>
                                      </p:tavLst>
                                    </p:anim>
                                  </p:childTnLst>
                                </p:cTn>
                              </p:par>
                              <p:par>
                                <p:cTn id="57" presetID="2" presetClass="entr" presetSubtype="1" decel="100000" fill="hold" grpId="0" nodeType="withEffect">
                                  <p:stCondLst>
                                    <p:cond delay="250"/>
                                  </p:stCondLst>
                                  <p:childTnLst>
                                    <p:set>
                                      <p:cBhvr>
                                        <p:cTn id="58" dur="1" fill="hold">
                                          <p:stCondLst>
                                            <p:cond delay="0"/>
                                          </p:stCondLst>
                                        </p:cTn>
                                        <p:tgtEl>
                                          <p:spTgt spid="26">
                                            <p:txEl>
                                              <p:pRg st="0" end="0"/>
                                            </p:txEl>
                                          </p:spTgt>
                                        </p:tgtEl>
                                        <p:attrNameLst>
                                          <p:attrName>style.visibility</p:attrName>
                                        </p:attrNameLst>
                                      </p:cBhvr>
                                      <p:to>
                                        <p:strVal val="visible"/>
                                      </p:to>
                                    </p:set>
                                    <p:anim calcmode="lin" valueType="num">
                                      <p:cBhvr additive="base">
                                        <p:cTn id="59"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6">
                                            <p:txEl>
                                              <p:pRg st="0" end="0"/>
                                            </p:txEl>
                                          </p:spTgt>
                                        </p:tgtEl>
                                        <p:attrNameLst>
                                          <p:attrName>ppt_y</p:attrName>
                                        </p:attrNameLst>
                                      </p:cBhvr>
                                      <p:tavLst>
                                        <p:tav tm="0">
                                          <p:val>
                                            <p:strVal val="0-#ppt_h/2"/>
                                          </p:val>
                                        </p:tav>
                                        <p:tav tm="100000">
                                          <p:val>
                                            <p:strVal val="#ppt_y"/>
                                          </p:val>
                                        </p:tav>
                                      </p:tavLst>
                                    </p:anim>
                                  </p:childTnLst>
                                </p:cTn>
                              </p:par>
                              <p:par>
                                <p:cTn id="61" presetID="2" presetClass="entr" presetSubtype="2" decel="100000" fill="hold" grpId="0" nodeType="withEffect">
                                  <p:stCondLst>
                                    <p:cond delay="250"/>
                                  </p:stCondLst>
                                  <p:childTnLst>
                                    <p:set>
                                      <p:cBhvr>
                                        <p:cTn id="62" dur="1" fill="hold">
                                          <p:stCondLst>
                                            <p:cond delay="0"/>
                                          </p:stCondLst>
                                        </p:cTn>
                                        <p:tgtEl>
                                          <p:spTgt spid="27">
                                            <p:txEl>
                                              <p:pRg st="0" end="0"/>
                                            </p:txEl>
                                          </p:spTgt>
                                        </p:tgtEl>
                                        <p:attrNameLst>
                                          <p:attrName>style.visibility</p:attrName>
                                        </p:attrNameLst>
                                      </p:cBhvr>
                                      <p:to>
                                        <p:strVal val="visible"/>
                                      </p:to>
                                    </p:set>
                                    <p:anim calcmode="lin" valueType="num">
                                      <p:cBhvr additive="base">
                                        <p:cTn id="63" dur="500" fill="hold"/>
                                        <p:tgtEl>
                                          <p:spTgt spid="27">
                                            <p:txEl>
                                              <p:pRg st="0" end="0"/>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27">
                                            <p:txEl>
                                              <p:pRg st="0" end="0"/>
                                            </p:txEl>
                                          </p:spTgt>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 presetClass="entr" presetSubtype="1" decel="100000" fill="hold" grpId="0" nodeType="afterEffect">
                                  <p:stCondLst>
                                    <p:cond delay="25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0-#ppt_h/2"/>
                                          </p:val>
                                        </p:tav>
                                        <p:tav tm="100000">
                                          <p:val>
                                            <p:strVal val="#ppt_y"/>
                                          </p:val>
                                        </p:tav>
                                      </p:tavLst>
                                    </p:anim>
                                  </p:childTnLst>
                                </p:cTn>
                              </p:par>
                              <p:par>
                                <p:cTn id="70" presetID="2" presetClass="entr" presetSubtype="1" decel="100000" fill="hold" grpId="0" nodeType="withEffect">
                                  <p:stCondLst>
                                    <p:cond delay="250"/>
                                  </p:stCondLst>
                                  <p:childTnLst>
                                    <p:set>
                                      <p:cBhvr>
                                        <p:cTn id="71" dur="1" fill="hold">
                                          <p:stCondLst>
                                            <p:cond delay="0"/>
                                          </p:stCondLst>
                                        </p:cTn>
                                        <p:tgtEl>
                                          <p:spTgt spid="28">
                                            <p:txEl>
                                              <p:pRg st="0" end="0"/>
                                            </p:txEl>
                                          </p:spTgt>
                                        </p:tgtEl>
                                        <p:attrNameLst>
                                          <p:attrName>style.visibility</p:attrName>
                                        </p:attrNameLst>
                                      </p:cBhvr>
                                      <p:to>
                                        <p:strVal val="visible"/>
                                      </p:to>
                                    </p:set>
                                    <p:anim calcmode="lin" valueType="num">
                                      <p:cBhvr additive="base">
                                        <p:cTn id="72"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8">
                                            <p:txEl>
                                              <p:pRg st="0" end="0"/>
                                            </p:txEl>
                                          </p:spTgt>
                                        </p:tgtEl>
                                        <p:attrNameLst>
                                          <p:attrName>ppt_y</p:attrName>
                                        </p:attrNameLst>
                                      </p:cBhvr>
                                      <p:tavLst>
                                        <p:tav tm="0">
                                          <p:val>
                                            <p:strVal val="0-#ppt_h/2"/>
                                          </p:val>
                                        </p:tav>
                                        <p:tav tm="100000">
                                          <p:val>
                                            <p:strVal val="#ppt_y"/>
                                          </p:val>
                                        </p:tav>
                                      </p:tavLst>
                                    </p:anim>
                                  </p:childTnLst>
                                </p:cTn>
                              </p:par>
                              <p:par>
                                <p:cTn id="74" presetID="2" presetClass="entr" presetSubtype="2" decel="100000" fill="hold" grpId="0" nodeType="withEffect">
                                  <p:stCondLst>
                                    <p:cond delay="250"/>
                                  </p:stCondLst>
                                  <p:childTnLst>
                                    <p:set>
                                      <p:cBhvr>
                                        <p:cTn id="75" dur="1" fill="hold">
                                          <p:stCondLst>
                                            <p:cond delay="0"/>
                                          </p:stCondLst>
                                        </p:cTn>
                                        <p:tgtEl>
                                          <p:spTgt spid="29">
                                            <p:txEl>
                                              <p:pRg st="0" end="0"/>
                                            </p:txEl>
                                          </p:spTgt>
                                        </p:tgtEl>
                                        <p:attrNameLst>
                                          <p:attrName>style.visibility</p:attrName>
                                        </p:attrNameLst>
                                      </p:cBhvr>
                                      <p:to>
                                        <p:strVal val="visible"/>
                                      </p:to>
                                    </p:set>
                                    <p:anim calcmode="lin" valueType="num">
                                      <p:cBhvr additive="base">
                                        <p:cTn id="76"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77"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par>
                          <p:cTn id="78" fill="hold">
                            <p:stCondLst>
                              <p:cond delay="4750"/>
                            </p:stCondLst>
                            <p:childTnLst>
                              <p:par>
                                <p:cTn id="79" presetID="2" presetClass="entr" presetSubtype="1" decel="100000" fill="hold" grpId="0" nodeType="afterEffect">
                                  <p:stCondLst>
                                    <p:cond delay="250"/>
                                  </p:stCondLst>
                                  <p:childTnLst>
                                    <p:set>
                                      <p:cBhvr>
                                        <p:cTn id="80" dur="1" fill="hold">
                                          <p:stCondLst>
                                            <p:cond delay="0"/>
                                          </p:stCondLst>
                                        </p:cTn>
                                        <p:tgtEl>
                                          <p:spTgt spid="11"/>
                                        </p:tgtEl>
                                        <p:attrNameLst>
                                          <p:attrName>style.visibility</p:attrName>
                                        </p:attrNameLst>
                                      </p:cBhvr>
                                      <p:to>
                                        <p:strVal val="visible"/>
                                      </p:to>
                                    </p:set>
                                    <p:anim calcmode="lin" valueType="num">
                                      <p:cBhvr additive="base">
                                        <p:cTn id="81" dur="500" fill="hold"/>
                                        <p:tgtEl>
                                          <p:spTgt spid="11"/>
                                        </p:tgtEl>
                                        <p:attrNameLst>
                                          <p:attrName>ppt_x</p:attrName>
                                        </p:attrNameLst>
                                      </p:cBhvr>
                                      <p:tavLst>
                                        <p:tav tm="0">
                                          <p:val>
                                            <p:strVal val="#ppt_x"/>
                                          </p:val>
                                        </p:tav>
                                        <p:tav tm="100000">
                                          <p:val>
                                            <p:strVal val="#ppt_x"/>
                                          </p:val>
                                        </p:tav>
                                      </p:tavLst>
                                    </p:anim>
                                    <p:anim calcmode="lin" valueType="num">
                                      <p:cBhvr additive="base">
                                        <p:cTn id="82" dur="500" fill="hold"/>
                                        <p:tgtEl>
                                          <p:spTgt spid="11"/>
                                        </p:tgtEl>
                                        <p:attrNameLst>
                                          <p:attrName>ppt_y</p:attrName>
                                        </p:attrNameLst>
                                      </p:cBhvr>
                                      <p:tavLst>
                                        <p:tav tm="0">
                                          <p:val>
                                            <p:strVal val="0-#ppt_h/2"/>
                                          </p:val>
                                        </p:tav>
                                        <p:tav tm="100000">
                                          <p:val>
                                            <p:strVal val="#ppt_y"/>
                                          </p:val>
                                        </p:tav>
                                      </p:tavLst>
                                    </p:anim>
                                  </p:childTnLst>
                                </p:cTn>
                              </p:par>
                              <p:par>
                                <p:cTn id="83" presetID="2" presetClass="entr" presetSubtype="1" decel="100000" fill="hold" grpId="0" nodeType="withEffect">
                                  <p:stCondLst>
                                    <p:cond delay="250"/>
                                  </p:stCondLst>
                                  <p:childTnLst>
                                    <p:set>
                                      <p:cBhvr>
                                        <p:cTn id="84" dur="1" fill="hold">
                                          <p:stCondLst>
                                            <p:cond delay="0"/>
                                          </p:stCondLst>
                                        </p:cTn>
                                        <p:tgtEl>
                                          <p:spTgt spid="14">
                                            <p:txEl>
                                              <p:pRg st="0" end="0"/>
                                            </p:txEl>
                                          </p:spTgt>
                                        </p:tgtEl>
                                        <p:attrNameLst>
                                          <p:attrName>style.visibility</p:attrName>
                                        </p:attrNameLst>
                                      </p:cBhvr>
                                      <p:to>
                                        <p:strVal val="visible"/>
                                      </p:to>
                                    </p:set>
                                    <p:anim calcmode="lin" valueType="num">
                                      <p:cBhvr additive="base">
                                        <p:cTn id="85"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4">
                                            <p:txEl>
                                              <p:pRg st="0" end="0"/>
                                            </p:txEl>
                                          </p:spTgt>
                                        </p:tgtEl>
                                        <p:attrNameLst>
                                          <p:attrName>ppt_y</p:attrName>
                                        </p:attrNameLst>
                                      </p:cBhvr>
                                      <p:tavLst>
                                        <p:tav tm="0">
                                          <p:val>
                                            <p:strVal val="0-#ppt_h/2"/>
                                          </p:val>
                                        </p:tav>
                                        <p:tav tm="100000">
                                          <p:val>
                                            <p:strVal val="#ppt_y"/>
                                          </p:val>
                                        </p:tav>
                                      </p:tavLst>
                                    </p:anim>
                                  </p:childTnLst>
                                </p:cTn>
                              </p:par>
                              <p:par>
                                <p:cTn id="87" presetID="2" presetClass="entr" presetSubtype="2" decel="100000" fill="hold" grpId="0" nodeType="withEffect">
                                  <p:stCondLst>
                                    <p:cond delay="250"/>
                                  </p:stCondLst>
                                  <p:childTnLst>
                                    <p:set>
                                      <p:cBhvr>
                                        <p:cTn id="88" dur="1" fill="hold">
                                          <p:stCondLst>
                                            <p:cond delay="0"/>
                                          </p:stCondLst>
                                        </p:cTn>
                                        <p:tgtEl>
                                          <p:spTgt spid="15">
                                            <p:txEl>
                                              <p:pRg st="0" end="0"/>
                                            </p:txEl>
                                          </p:spTgt>
                                        </p:tgtEl>
                                        <p:attrNameLst>
                                          <p:attrName>style.visibility</p:attrName>
                                        </p:attrNameLst>
                                      </p:cBhvr>
                                      <p:to>
                                        <p:strVal val="visible"/>
                                      </p:to>
                                    </p:set>
                                    <p:anim calcmode="lin" valueType="num">
                                      <p:cBhvr additive="base">
                                        <p:cTn id="89"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90"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 grpId="0"/>
      <p:bldP spid="5" grpId="0" animBg="1"/>
      <p:bldP spid="7" grpId="0" animBg="1"/>
      <p:bldP spid="8" grpId="0" animBg="1"/>
      <p:bldP spid="9" grpId="0" animBg="1"/>
      <p:bldP spid="10" grpId="0" animBg="1"/>
      <p:bldP spid="11" grpId="0" animBg="1"/>
      <p:bldP spid="12" grpId="0" build="p">
        <p:tmplLst>
          <p:tmpl lvl="1">
            <p:tnLst>
              <p:par>
                <p:cTn presetID="2" presetClass="entr" presetSubtype="1" decel="100000" fill="hold" nodeType="with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ppt_x"/>
                          </p:val>
                        </p:tav>
                        <p:tav tm="100000">
                          <p:val>
                            <p:strVal val="#ppt_x"/>
                          </p:val>
                        </p:tav>
                      </p:tavLst>
                    </p:anim>
                    <p:anim calcmode="lin" valueType="num">
                      <p:cBhvr additive="base">
                        <p:cTn dur="500" fill="hold"/>
                        <p:tgtEl>
                          <p:spTgt spid="12"/>
                        </p:tgtEl>
                        <p:attrNameLst>
                          <p:attrName>ppt_y</p:attrName>
                        </p:attrNameLst>
                      </p:cBhvr>
                      <p:tavLst>
                        <p:tav tm="0">
                          <p:val>
                            <p:strVal val="0-#ppt_h/2"/>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25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1" decel="10000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ppt_x"/>
                          </p:val>
                        </p:tav>
                        <p:tav tm="100000">
                          <p:val>
                            <p:strVal val="#ppt_x"/>
                          </p:val>
                        </p:tav>
                      </p:tavLst>
                    </p:anim>
                    <p:anim calcmode="lin" valueType="num">
                      <p:cBhvr additive="base">
                        <p:cTn dur="500" fill="hold"/>
                        <p:tgtEl>
                          <p:spTgt spid="14"/>
                        </p:tgtEl>
                        <p:attrNameLst>
                          <p:attrName>ppt_y</p:attrName>
                        </p:attrNameLst>
                      </p:cBhvr>
                      <p:tavLst>
                        <p:tav tm="0">
                          <p:val>
                            <p:strVal val="0-#ppt_h/2"/>
                          </p:val>
                        </p:tav>
                        <p:tav tm="100000">
                          <p:val>
                            <p:strVal val="#ppt_y"/>
                          </p:val>
                        </p:tav>
                      </p:tavLst>
                    </p:anim>
                  </p:childTnLst>
                </p:cTn>
              </p:par>
            </p:tnLst>
          </p:tmpl>
        </p:tmplLst>
      </p:bldP>
      <p:bldP spid="15" grpId="0" build="p">
        <p:tmplLst>
          <p:tmpl lvl="1">
            <p:tnLst>
              <p:par>
                <p:cTn presetID="2" presetClass="entr" presetSubtype="2" decel="100000" fill="hold" nodeType="withEffect">
                  <p:stCondLst>
                    <p:cond delay="25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20" grpId="0" build="p">
        <p:tmplLst>
          <p:tmpl lvl="1">
            <p:tnLst>
              <p:par>
                <p:cTn presetID="2" presetClass="entr" presetSubtype="1" decel="100000" fill="hold" nodeType="with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0-#ppt_h/2"/>
                          </p:val>
                        </p:tav>
                        <p:tav tm="100000">
                          <p:val>
                            <p:strVal val="#ppt_y"/>
                          </p:val>
                        </p:tav>
                      </p:tavLst>
                    </p:anim>
                  </p:childTnLst>
                </p:cTn>
              </p:par>
            </p:tnLst>
          </p:tmpl>
        </p:tmplLst>
      </p:bldP>
      <p:bldP spid="21" grpId="0" build="p">
        <p:tmplLst>
          <p:tmpl lvl="1">
            <p:tnLst>
              <p:par>
                <p:cTn presetID="2" presetClass="entr" presetSubtype="2" decel="100000" fill="hold" nodeType="withEffect">
                  <p:stCondLst>
                    <p:cond delay="25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1+#ppt_w/2"/>
                          </p:val>
                        </p:tav>
                        <p:tav tm="100000">
                          <p:val>
                            <p:strVal val="#ppt_x"/>
                          </p:val>
                        </p:tav>
                      </p:tavLst>
                    </p:anim>
                    <p:anim calcmode="lin" valueType="num">
                      <p:cBhvr additive="base">
                        <p:cTn dur="500" fill="hold"/>
                        <p:tgtEl>
                          <p:spTgt spid="21"/>
                        </p:tgtEl>
                        <p:attrNameLst>
                          <p:attrName>ppt_y</p:attrName>
                        </p:attrNameLst>
                      </p:cBhvr>
                      <p:tavLst>
                        <p:tav tm="0">
                          <p:val>
                            <p:strVal val="#ppt_y"/>
                          </p:val>
                        </p:tav>
                        <p:tav tm="100000">
                          <p:val>
                            <p:strVal val="#ppt_y"/>
                          </p:val>
                        </p:tav>
                      </p:tavLst>
                    </p:anim>
                  </p:childTnLst>
                </p:cTn>
              </p:par>
            </p:tnLst>
          </p:tmpl>
        </p:tmplLst>
      </p:bldP>
      <p:bldP spid="24" grpId="0" build="p">
        <p:tmplLst>
          <p:tmpl lvl="1">
            <p:tnLst>
              <p:par>
                <p:cTn presetID="2" presetClass="entr" presetSubtype="1" decel="100000" fill="hold" nodeType="withEffect">
                  <p:stCondLst>
                    <p:cond delay="25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0-#ppt_h/2"/>
                          </p:val>
                        </p:tav>
                        <p:tav tm="100000">
                          <p:val>
                            <p:strVal val="#ppt_y"/>
                          </p:val>
                        </p:tav>
                      </p:tavLst>
                    </p:anim>
                  </p:childTnLst>
                </p:cTn>
              </p:par>
            </p:tnLst>
          </p:tmpl>
        </p:tmplLst>
      </p:bldP>
      <p:bldP spid="25" grpId="0" build="p">
        <p:tmplLst>
          <p:tmpl lvl="1">
            <p:tnLst>
              <p:par>
                <p:cTn presetID="2" presetClass="entr" presetSubtype="2" decel="100000" fill="hold" nodeType="withEffect">
                  <p:stCondLst>
                    <p:cond delay="25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500" fill="hold"/>
                        <p:tgtEl>
                          <p:spTgt spid="25"/>
                        </p:tgtEl>
                        <p:attrNameLst>
                          <p:attrName>ppt_x</p:attrName>
                        </p:attrNameLst>
                      </p:cBhvr>
                      <p:tavLst>
                        <p:tav tm="0">
                          <p:val>
                            <p:strVal val="1+#ppt_w/2"/>
                          </p:val>
                        </p:tav>
                        <p:tav tm="100000">
                          <p:val>
                            <p:strVal val="#ppt_x"/>
                          </p:val>
                        </p:tav>
                      </p:tavLst>
                    </p:anim>
                    <p:anim calcmode="lin" valueType="num">
                      <p:cBhvr additive="base">
                        <p:cTn dur="500" fill="hold"/>
                        <p:tgtEl>
                          <p:spTgt spid="25"/>
                        </p:tgtEl>
                        <p:attrNameLst>
                          <p:attrName>ppt_y</p:attrName>
                        </p:attrNameLst>
                      </p:cBhvr>
                      <p:tavLst>
                        <p:tav tm="0">
                          <p:val>
                            <p:strVal val="#ppt_y"/>
                          </p:val>
                        </p:tav>
                        <p:tav tm="100000">
                          <p:val>
                            <p:strVal val="#ppt_y"/>
                          </p:val>
                        </p:tav>
                      </p:tavLst>
                    </p:anim>
                  </p:childTnLst>
                </p:cTn>
              </p:par>
            </p:tnLst>
          </p:tmpl>
        </p:tmplLst>
      </p:bldP>
      <p:bldP spid="26" grpId="0" build="p">
        <p:tmplLst>
          <p:tmpl lvl="1">
            <p:tnLst>
              <p:par>
                <p:cTn presetID="2" presetClass="entr" presetSubtype="1" decel="100000" fill="hold" nodeType="withEffect">
                  <p:stCondLst>
                    <p:cond delay="25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500" fill="hold"/>
                        <p:tgtEl>
                          <p:spTgt spid="26"/>
                        </p:tgtEl>
                        <p:attrNameLst>
                          <p:attrName>ppt_x</p:attrName>
                        </p:attrNameLst>
                      </p:cBhvr>
                      <p:tavLst>
                        <p:tav tm="0">
                          <p:val>
                            <p:strVal val="#ppt_x"/>
                          </p:val>
                        </p:tav>
                        <p:tav tm="100000">
                          <p:val>
                            <p:strVal val="#ppt_x"/>
                          </p:val>
                        </p:tav>
                      </p:tavLst>
                    </p:anim>
                    <p:anim calcmode="lin" valueType="num">
                      <p:cBhvr additive="base">
                        <p:cTn dur="500" fill="hold"/>
                        <p:tgtEl>
                          <p:spTgt spid="26"/>
                        </p:tgtEl>
                        <p:attrNameLst>
                          <p:attrName>ppt_y</p:attrName>
                        </p:attrNameLst>
                      </p:cBhvr>
                      <p:tavLst>
                        <p:tav tm="0">
                          <p:val>
                            <p:strVal val="0-#ppt_h/2"/>
                          </p:val>
                        </p:tav>
                        <p:tav tm="100000">
                          <p:val>
                            <p:strVal val="#ppt_y"/>
                          </p:val>
                        </p:tav>
                      </p:tavLst>
                    </p:anim>
                  </p:childTnLst>
                </p:cTn>
              </p:par>
            </p:tnLst>
          </p:tmpl>
        </p:tmplLst>
      </p:bldP>
      <p:bldP spid="27" grpId="0" build="p">
        <p:tmplLst>
          <p:tmpl lvl="1">
            <p:tnLst>
              <p:par>
                <p:cTn presetID="2" presetClass="entr" presetSubtype="2" decel="10000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1+#ppt_w/2"/>
                          </p:val>
                        </p:tav>
                        <p:tav tm="100000">
                          <p:val>
                            <p:strVal val="#ppt_x"/>
                          </p:val>
                        </p:tav>
                      </p:tavLst>
                    </p:anim>
                    <p:anim calcmode="lin" valueType="num">
                      <p:cBhvr additive="base">
                        <p:cTn dur="500" fill="hold"/>
                        <p:tgtEl>
                          <p:spTgt spid="27"/>
                        </p:tgtEl>
                        <p:attrNameLst>
                          <p:attrName>ppt_y</p:attrName>
                        </p:attrNameLst>
                      </p:cBhvr>
                      <p:tavLst>
                        <p:tav tm="0">
                          <p:val>
                            <p:strVal val="#ppt_y"/>
                          </p:val>
                        </p:tav>
                        <p:tav tm="100000">
                          <p:val>
                            <p:strVal val="#ppt_y"/>
                          </p:val>
                        </p:tav>
                      </p:tavLst>
                    </p:anim>
                  </p:childTnLst>
                </p:cTn>
              </p:par>
            </p:tnLst>
          </p:tmpl>
        </p:tmplLst>
      </p:bldP>
      <p:bldP spid="28" grpId="0" build="p">
        <p:tmplLst>
          <p:tmpl lvl="1">
            <p:tnLst>
              <p:par>
                <p:cTn presetID="2" presetClass="entr" presetSubtype="1" decel="100000" fill="hold" nodeType="withEffect">
                  <p:stCondLst>
                    <p:cond delay="25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500" fill="hold"/>
                        <p:tgtEl>
                          <p:spTgt spid="28"/>
                        </p:tgtEl>
                        <p:attrNameLst>
                          <p:attrName>ppt_x</p:attrName>
                        </p:attrNameLst>
                      </p:cBhvr>
                      <p:tavLst>
                        <p:tav tm="0">
                          <p:val>
                            <p:strVal val="#ppt_x"/>
                          </p:val>
                        </p:tav>
                        <p:tav tm="100000">
                          <p:val>
                            <p:strVal val="#ppt_x"/>
                          </p:val>
                        </p:tav>
                      </p:tavLst>
                    </p:anim>
                    <p:anim calcmode="lin" valueType="num">
                      <p:cBhvr additive="base">
                        <p:cTn dur="500" fill="hold"/>
                        <p:tgtEl>
                          <p:spTgt spid="28"/>
                        </p:tgtEl>
                        <p:attrNameLst>
                          <p:attrName>ppt_y</p:attrName>
                        </p:attrNameLst>
                      </p:cBhvr>
                      <p:tavLst>
                        <p:tav tm="0">
                          <p:val>
                            <p:strVal val="0-#ppt_h/2"/>
                          </p:val>
                        </p:tav>
                        <p:tav tm="100000">
                          <p:val>
                            <p:strVal val="#ppt_y"/>
                          </p:val>
                        </p:tav>
                      </p:tavLst>
                    </p:anim>
                  </p:childTnLst>
                </p:cTn>
              </p:par>
            </p:tnLst>
          </p:tmpl>
        </p:tmplLst>
      </p:bldP>
      <p:bldP spid="29" grpId="0" build="p">
        <p:tmplLst>
          <p:tmpl lvl="1">
            <p:tnLst>
              <p:par>
                <p:cTn presetID="2" presetClass="entr" presetSubtype="2" decel="100000" fill="hold" nodeType="withEffect">
                  <p:stCondLst>
                    <p:cond delay="250"/>
                  </p:stCondLst>
                  <p:childTnLst>
                    <p:set>
                      <p:cBhvr>
                        <p:cTn dur="1" fill="hold">
                          <p:stCondLst>
                            <p:cond delay="0"/>
                          </p:stCondLst>
                        </p:cTn>
                        <p:tgtEl>
                          <p:spTgt spid="29"/>
                        </p:tgtEl>
                        <p:attrNameLst>
                          <p:attrName>style.visibility</p:attrName>
                        </p:attrNameLst>
                      </p:cBhvr>
                      <p:to>
                        <p:strVal val="visible"/>
                      </p:to>
                    </p:set>
                    <p:anim calcmode="lin" valueType="num">
                      <p:cBhvr additive="base">
                        <p:cTn dur="500" fill="hold"/>
                        <p:tgtEl>
                          <p:spTgt spid="29"/>
                        </p:tgtEl>
                        <p:attrNameLst>
                          <p:attrName>ppt_x</p:attrName>
                        </p:attrNameLst>
                      </p:cBhvr>
                      <p:tavLst>
                        <p:tav tm="0">
                          <p:val>
                            <p:strVal val="1+#ppt_w/2"/>
                          </p:val>
                        </p:tav>
                        <p:tav tm="100000">
                          <p:val>
                            <p:strVal val="#ppt_x"/>
                          </p:val>
                        </p:tav>
                      </p:tavLst>
                    </p:anim>
                    <p:anim calcmode="lin" valueType="num">
                      <p:cBhvr additive="base">
                        <p:cTn dur="500" fill="hold"/>
                        <p:tgtEl>
                          <p:spTgt spid="2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 5 Items">
    <p:spTree>
      <p:nvGrpSpPr>
        <p:cNvPr id="1" name=""/>
        <p:cNvGrpSpPr/>
        <p:nvPr/>
      </p:nvGrpSpPr>
      <p:grpSpPr>
        <a:xfrm>
          <a:off x="0" y="0"/>
          <a:ext cx="0" cy="0"/>
          <a:chOff x="0" y="0"/>
          <a:chExt cx="0" cy="0"/>
        </a:xfrm>
      </p:grpSpPr>
      <p:sp>
        <p:nvSpPr>
          <p:cNvPr id="30" name="正方形/長方形 29"/>
          <p:cNvSpPr/>
          <p:nvPr userDrawn="1"/>
        </p:nvSpPr>
        <p:spPr>
          <a:xfrm>
            <a:off x="0" y="0"/>
            <a:ext cx="8459130"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hasCustomPrompt="1"/>
          </p:nvPr>
        </p:nvSpPr>
        <p:spPr>
          <a:xfrm>
            <a:off x="835306" y="1173479"/>
            <a:ext cx="6723724" cy="8207948"/>
          </a:xfrm>
        </p:spPr>
        <p:txBody>
          <a:bodyPr>
            <a:normAutofit/>
          </a:bodyPr>
          <a:lstStyle>
            <a:lvl1pPr algn="ctr">
              <a:defRPr sz="9600">
                <a:solidFill>
                  <a:schemeClr val="bg1"/>
                </a:solidFill>
                <a:latin typeface="Route 159 UltraLight" pitchFamily="50" charset="0"/>
              </a:defRPr>
            </a:lvl1pPr>
          </a:lstStyle>
          <a:p>
            <a:r>
              <a:rPr kumimoji="1" lang="en-US" altLang="ja-JP" dirty="0"/>
              <a:t>Text</a:t>
            </a:r>
            <a:endParaRPr kumimoji="1" lang="ja-JP" altLang="en-US" dirty="0"/>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5" name="円/楕円 4"/>
          <p:cNvSpPr/>
          <p:nvPr userDrawn="1"/>
        </p:nvSpPr>
        <p:spPr>
          <a:xfrm>
            <a:off x="8135094" y="2190934"/>
            <a:ext cx="648072" cy="6480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1</a:t>
            </a:r>
            <a:endParaRPr kumimoji="1" lang="ja-JP" altLang="en-US" dirty="0"/>
          </a:p>
        </p:txBody>
      </p:sp>
      <p:sp>
        <p:nvSpPr>
          <p:cNvPr id="7" name="円/楕円 6"/>
          <p:cNvSpPr/>
          <p:nvPr userDrawn="1"/>
        </p:nvSpPr>
        <p:spPr>
          <a:xfrm>
            <a:off x="8135094" y="3551824"/>
            <a:ext cx="648072" cy="648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a:t>
            </a:r>
            <a:endParaRPr kumimoji="1" lang="ja-JP" altLang="en-US" dirty="0"/>
          </a:p>
        </p:txBody>
      </p:sp>
      <p:sp>
        <p:nvSpPr>
          <p:cNvPr id="8" name="円/楕円 7"/>
          <p:cNvSpPr/>
          <p:nvPr userDrawn="1"/>
        </p:nvSpPr>
        <p:spPr>
          <a:xfrm>
            <a:off x="8135094" y="4912714"/>
            <a:ext cx="648072" cy="648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3</a:t>
            </a:r>
            <a:endParaRPr kumimoji="1" lang="ja-JP" altLang="en-US" dirty="0"/>
          </a:p>
        </p:txBody>
      </p:sp>
      <p:sp>
        <p:nvSpPr>
          <p:cNvPr id="9" name="円/楕円 8"/>
          <p:cNvSpPr/>
          <p:nvPr userDrawn="1"/>
        </p:nvSpPr>
        <p:spPr>
          <a:xfrm>
            <a:off x="8135094" y="6273604"/>
            <a:ext cx="648072" cy="648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4</a:t>
            </a:r>
            <a:endParaRPr kumimoji="1" lang="ja-JP" altLang="en-US" dirty="0"/>
          </a:p>
        </p:txBody>
      </p:sp>
      <p:sp>
        <p:nvSpPr>
          <p:cNvPr id="10" name="円/楕円 9"/>
          <p:cNvSpPr/>
          <p:nvPr userDrawn="1"/>
        </p:nvSpPr>
        <p:spPr>
          <a:xfrm>
            <a:off x="8135094" y="7634494"/>
            <a:ext cx="648072" cy="6480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5</a:t>
            </a:r>
            <a:endParaRPr kumimoji="1" lang="ja-JP" altLang="en-US" dirty="0"/>
          </a:p>
        </p:txBody>
      </p:sp>
      <p:sp>
        <p:nvSpPr>
          <p:cNvPr id="12" name="テキスト プレースホルダー 6"/>
          <p:cNvSpPr>
            <a:spLocks noGrp="1"/>
          </p:cNvSpPr>
          <p:nvPr>
            <p:ph type="body" sz="quarter" idx="15" hasCustomPrompt="1"/>
          </p:nvPr>
        </p:nvSpPr>
        <p:spPr>
          <a:xfrm>
            <a:off x="9000327" y="1938601"/>
            <a:ext cx="8279783" cy="936104"/>
          </a:xfrm>
        </p:spPr>
        <p:txBody>
          <a:bodyPr anchor="b">
            <a:normAutofit/>
          </a:bodyPr>
          <a:lstStyle>
            <a:lvl1pPr algn="l">
              <a:defRPr sz="3600" baseline="0">
                <a:solidFill>
                  <a:schemeClr val="accent1"/>
                </a:solidFill>
                <a:latin typeface="Route 159 SemiBold" pitchFamily="50" charset="0"/>
              </a:defRPr>
            </a:lvl1pPr>
          </a:lstStyle>
          <a:p>
            <a:pPr lvl="0"/>
            <a:r>
              <a:rPr kumimoji="1" lang="en-US" altLang="ja-JP" dirty="0"/>
              <a:t>Text goes here</a:t>
            </a:r>
            <a:endParaRPr kumimoji="1" lang="ja-JP" altLang="en-US" dirty="0"/>
          </a:p>
        </p:txBody>
      </p:sp>
      <p:sp>
        <p:nvSpPr>
          <p:cNvPr id="13" name="テキスト プレースホルダー 6"/>
          <p:cNvSpPr>
            <a:spLocks noGrp="1"/>
          </p:cNvSpPr>
          <p:nvPr>
            <p:ph type="body" sz="quarter" idx="16" hasCustomPrompt="1"/>
          </p:nvPr>
        </p:nvSpPr>
        <p:spPr>
          <a:xfrm>
            <a:off x="9000327" y="2658681"/>
            <a:ext cx="8279783" cy="603684"/>
          </a:xfrm>
        </p:spPr>
        <p:txBody>
          <a:bodyPr anchor="t">
            <a:normAutofit/>
          </a:bodyPr>
          <a:lstStyle>
            <a:lvl1pPr algn="l">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20" name="テキスト プレースホルダー 6"/>
          <p:cNvSpPr>
            <a:spLocks noGrp="1"/>
          </p:cNvSpPr>
          <p:nvPr>
            <p:ph type="body" sz="quarter" idx="19" hasCustomPrompt="1"/>
          </p:nvPr>
        </p:nvSpPr>
        <p:spPr>
          <a:xfrm>
            <a:off x="9000327" y="3301229"/>
            <a:ext cx="8279783" cy="936104"/>
          </a:xfrm>
        </p:spPr>
        <p:txBody>
          <a:bodyPr anchor="b">
            <a:normAutofit/>
          </a:bodyPr>
          <a:lstStyle>
            <a:lvl1pPr algn="l">
              <a:defRPr sz="3600" baseline="0">
                <a:solidFill>
                  <a:schemeClr val="accent3"/>
                </a:solidFill>
                <a:latin typeface="Route 159 SemiBold" pitchFamily="50" charset="0"/>
              </a:defRPr>
            </a:lvl1pPr>
          </a:lstStyle>
          <a:p>
            <a:pPr lvl="0"/>
            <a:r>
              <a:rPr kumimoji="1" lang="en-US" altLang="ja-JP" dirty="0"/>
              <a:t>Text goes here</a:t>
            </a:r>
            <a:endParaRPr kumimoji="1" lang="ja-JP" altLang="en-US" dirty="0"/>
          </a:p>
        </p:txBody>
      </p:sp>
      <p:sp>
        <p:nvSpPr>
          <p:cNvPr id="21" name="テキスト プレースホルダー 6"/>
          <p:cNvSpPr>
            <a:spLocks noGrp="1"/>
          </p:cNvSpPr>
          <p:nvPr>
            <p:ph type="body" sz="quarter" idx="20" hasCustomPrompt="1"/>
          </p:nvPr>
        </p:nvSpPr>
        <p:spPr>
          <a:xfrm>
            <a:off x="9000327" y="4021309"/>
            <a:ext cx="8279783" cy="603684"/>
          </a:xfrm>
        </p:spPr>
        <p:txBody>
          <a:bodyPr anchor="t">
            <a:normAutofit/>
          </a:bodyPr>
          <a:lstStyle>
            <a:lvl1pPr algn="l">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24" name="テキスト プレースホルダー 6"/>
          <p:cNvSpPr>
            <a:spLocks noGrp="1"/>
          </p:cNvSpPr>
          <p:nvPr>
            <p:ph type="body" sz="quarter" idx="21" hasCustomPrompt="1"/>
          </p:nvPr>
        </p:nvSpPr>
        <p:spPr>
          <a:xfrm>
            <a:off x="9000327" y="4663857"/>
            <a:ext cx="8279783" cy="936104"/>
          </a:xfrm>
        </p:spPr>
        <p:txBody>
          <a:bodyPr anchor="b">
            <a:normAutofit/>
          </a:bodyPr>
          <a:lstStyle>
            <a:lvl1pPr algn="l">
              <a:defRPr sz="3600" baseline="0">
                <a:solidFill>
                  <a:schemeClr val="accent2"/>
                </a:solidFill>
                <a:latin typeface="Route 159 SemiBold" pitchFamily="50" charset="0"/>
              </a:defRPr>
            </a:lvl1pPr>
          </a:lstStyle>
          <a:p>
            <a:pPr lvl="0"/>
            <a:r>
              <a:rPr kumimoji="1" lang="en-US" altLang="ja-JP" dirty="0"/>
              <a:t>Text goes here</a:t>
            </a:r>
            <a:endParaRPr kumimoji="1" lang="ja-JP" altLang="en-US" dirty="0"/>
          </a:p>
        </p:txBody>
      </p:sp>
      <p:sp>
        <p:nvSpPr>
          <p:cNvPr id="25" name="テキスト プレースホルダー 6"/>
          <p:cNvSpPr>
            <a:spLocks noGrp="1"/>
          </p:cNvSpPr>
          <p:nvPr>
            <p:ph type="body" sz="quarter" idx="22" hasCustomPrompt="1"/>
          </p:nvPr>
        </p:nvSpPr>
        <p:spPr>
          <a:xfrm>
            <a:off x="9000327" y="5383937"/>
            <a:ext cx="8279783" cy="603684"/>
          </a:xfrm>
        </p:spPr>
        <p:txBody>
          <a:bodyPr anchor="t">
            <a:normAutofit/>
          </a:bodyPr>
          <a:lstStyle>
            <a:lvl1pPr algn="l">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3" hasCustomPrompt="1"/>
          </p:nvPr>
        </p:nvSpPr>
        <p:spPr>
          <a:xfrm>
            <a:off x="9000327" y="6026485"/>
            <a:ext cx="8279783" cy="936104"/>
          </a:xfrm>
        </p:spPr>
        <p:txBody>
          <a:bodyPr anchor="b">
            <a:normAutofit/>
          </a:bodyPr>
          <a:lstStyle>
            <a:lvl1pPr algn="l">
              <a:defRPr sz="3600" baseline="0">
                <a:solidFill>
                  <a:schemeClr val="accent4"/>
                </a:solidFill>
                <a:latin typeface="Route 159 SemiBold" pitchFamily="50" charset="0"/>
              </a:defRPr>
            </a:lvl1pPr>
          </a:lstStyle>
          <a:p>
            <a:pPr lvl="0"/>
            <a:r>
              <a:rPr kumimoji="1" lang="en-US" altLang="ja-JP" dirty="0"/>
              <a:t>Text goes here</a:t>
            </a:r>
            <a:endParaRPr kumimoji="1" lang="ja-JP" altLang="en-US" dirty="0"/>
          </a:p>
        </p:txBody>
      </p:sp>
      <p:sp>
        <p:nvSpPr>
          <p:cNvPr id="27" name="テキスト プレースホルダー 6"/>
          <p:cNvSpPr>
            <a:spLocks noGrp="1"/>
          </p:cNvSpPr>
          <p:nvPr>
            <p:ph type="body" sz="quarter" idx="24" hasCustomPrompt="1"/>
          </p:nvPr>
        </p:nvSpPr>
        <p:spPr>
          <a:xfrm>
            <a:off x="9000327" y="6746565"/>
            <a:ext cx="8279783" cy="603684"/>
          </a:xfrm>
        </p:spPr>
        <p:txBody>
          <a:bodyPr anchor="t">
            <a:normAutofit/>
          </a:bodyPr>
          <a:lstStyle>
            <a:lvl1pPr algn="l">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28" name="テキスト プレースホルダー 6"/>
          <p:cNvSpPr>
            <a:spLocks noGrp="1"/>
          </p:cNvSpPr>
          <p:nvPr>
            <p:ph type="body" sz="quarter" idx="25" hasCustomPrompt="1"/>
          </p:nvPr>
        </p:nvSpPr>
        <p:spPr>
          <a:xfrm>
            <a:off x="9000327" y="7389113"/>
            <a:ext cx="8279783" cy="936104"/>
          </a:xfrm>
        </p:spPr>
        <p:txBody>
          <a:bodyPr anchor="b">
            <a:normAutofit/>
          </a:bodyPr>
          <a:lstStyle>
            <a:lvl1pPr algn="l">
              <a:defRPr sz="3600" baseline="0">
                <a:solidFill>
                  <a:schemeClr val="accent5"/>
                </a:solidFill>
                <a:latin typeface="Route 159 SemiBold" pitchFamily="50" charset="0"/>
              </a:defRPr>
            </a:lvl1pPr>
          </a:lstStyle>
          <a:p>
            <a:pPr lvl="0"/>
            <a:r>
              <a:rPr kumimoji="1" lang="en-US" altLang="ja-JP" dirty="0"/>
              <a:t>Text goes here</a:t>
            </a:r>
            <a:endParaRPr kumimoji="1" lang="ja-JP" altLang="en-US" dirty="0"/>
          </a:p>
        </p:txBody>
      </p:sp>
      <p:sp>
        <p:nvSpPr>
          <p:cNvPr id="29" name="テキスト プレースホルダー 6"/>
          <p:cNvSpPr>
            <a:spLocks noGrp="1"/>
          </p:cNvSpPr>
          <p:nvPr>
            <p:ph type="body" sz="quarter" idx="26" hasCustomPrompt="1"/>
          </p:nvPr>
        </p:nvSpPr>
        <p:spPr>
          <a:xfrm>
            <a:off x="9000327" y="8109193"/>
            <a:ext cx="8279783" cy="603684"/>
          </a:xfrm>
        </p:spPr>
        <p:txBody>
          <a:bodyPr anchor="t">
            <a:normAutofit/>
          </a:bodyPr>
          <a:lstStyle>
            <a:lvl1pPr algn="l">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32" name="スライド番号プレースホルダー 5"/>
          <p:cNvSpPr>
            <a:spLocks noGrp="1"/>
          </p:cNvSpPr>
          <p:nvPr>
            <p:ph type="sldNum" sz="quarter" idx="4"/>
          </p:nvPr>
        </p:nvSpPr>
        <p:spPr>
          <a:xfrm>
            <a:off x="17136094"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4128820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500"/>
                                        <p:tgtEl>
                                          <p:spTgt spid="30"/>
                                        </p:tgtEl>
                                      </p:cBhvr>
                                    </p:animEffect>
                                  </p:childTnLst>
                                </p:cTn>
                              </p:par>
                            </p:childTnLst>
                          </p:cTn>
                        </p:par>
                        <p:par>
                          <p:cTn id="8" fill="hold">
                            <p:stCondLst>
                              <p:cond delay="500"/>
                            </p:stCondLst>
                            <p:childTnLst>
                              <p:par>
                                <p:cTn id="9" presetID="2" presetClass="entr" presetSubtype="12" decel="100000" fill="hold" grpId="0" nodeType="afterEffect">
                                  <p:stCondLst>
                                    <p:cond delay="0"/>
                                  </p:stCondLst>
                                  <p:iterate type="wd">
                                    <p:tmPct val="10000"/>
                                  </p:iterate>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decel="100000" fill="hold" grpId="0" nodeType="after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par>
                                <p:cTn id="18" presetID="2" presetClass="entr" presetSubtype="1" decel="100000" fill="hold" grpId="0" nodeType="withEffect">
                                  <p:stCondLst>
                                    <p:cond delay="250"/>
                                  </p:stCondLst>
                                  <p:childTnLst>
                                    <p:set>
                                      <p:cBhvr>
                                        <p:cTn id="19" dur="1" fill="hold">
                                          <p:stCondLst>
                                            <p:cond delay="0"/>
                                          </p:stCondLst>
                                        </p:cTn>
                                        <p:tgtEl>
                                          <p:spTgt spid="12">
                                            <p:txEl>
                                              <p:pRg st="0" end="0"/>
                                            </p:txEl>
                                          </p:spTgt>
                                        </p:tgtEl>
                                        <p:attrNameLst>
                                          <p:attrName>style.visibility</p:attrName>
                                        </p:attrNameLst>
                                      </p:cBhvr>
                                      <p:to>
                                        <p:strVal val="visible"/>
                                      </p:to>
                                    </p:set>
                                    <p:anim calcmode="lin" valueType="num">
                                      <p:cBhvr additive="base">
                                        <p:cTn id="20"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2">
                                            <p:txEl>
                                              <p:pRg st="0" end="0"/>
                                            </p:txEl>
                                          </p:spTgt>
                                        </p:tgtEl>
                                        <p:attrNameLst>
                                          <p:attrName>ppt_y</p:attrName>
                                        </p:attrNameLst>
                                      </p:cBhvr>
                                      <p:tavLst>
                                        <p:tav tm="0">
                                          <p:val>
                                            <p:strVal val="0-#ppt_h/2"/>
                                          </p:val>
                                        </p:tav>
                                        <p:tav tm="100000">
                                          <p:val>
                                            <p:strVal val="#ppt_y"/>
                                          </p:val>
                                        </p:tav>
                                      </p:tavLst>
                                    </p:anim>
                                  </p:childTnLst>
                                </p:cTn>
                              </p:par>
                              <p:par>
                                <p:cTn id="22" presetID="2" presetClass="entr" presetSubtype="2" decel="100000" fill="hold" grpId="0" nodeType="withEffect">
                                  <p:stCondLst>
                                    <p:cond delay="25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additive="base">
                                        <p:cTn id="24"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1" decel="100000" fill="hold" grpId="0" nodeType="afterEffect">
                                  <p:stCondLst>
                                    <p:cond delay="25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0-#ppt_h/2"/>
                                          </p:val>
                                        </p:tav>
                                        <p:tav tm="100000">
                                          <p:val>
                                            <p:strVal val="#ppt_y"/>
                                          </p:val>
                                        </p:tav>
                                      </p:tavLst>
                                    </p:anim>
                                  </p:childTnLst>
                                </p:cTn>
                              </p:par>
                              <p:par>
                                <p:cTn id="31" presetID="2" presetClass="entr" presetSubtype="1" decel="100000" fill="hold" grpId="0" nodeType="withEffect">
                                  <p:stCondLst>
                                    <p:cond delay="25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additive="base">
                                        <p:cTn id="33"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0">
                                            <p:txEl>
                                              <p:pRg st="0" end="0"/>
                                            </p:txEl>
                                          </p:spTgt>
                                        </p:tgtEl>
                                        <p:attrNameLst>
                                          <p:attrName>ppt_y</p:attrName>
                                        </p:attrNameLst>
                                      </p:cBhvr>
                                      <p:tavLst>
                                        <p:tav tm="0">
                                          <p:val>
                                            <p:strVal val="0-#ppt_h/2"/>
                                          </p:val>
                                        </p:tav>
                                        <p:tav tm="100000">
                                          <p:val>
                                            <p:strVal val="#ppt_y"/>
                                          </p:val>
                                        </p:tav>
                                      </p:tavLst>
                                    </p:anim>
                                  </p:childTnLst>
                                </p:cTn>
                              </p:par>
                              <p:par>
                                <p:cTn id="35" presetID="2" presetClass="entr" presetSubtype="2" decel="100000" fill="hold" grpId="0" nodeType="withEffect">
                                  <p:stCondLst>
                                    <p:cond delay="250"/>
                                  </p:stCondLst>
                                  <p:childTnLst>
                                    <p:set>
                                      <p:cBhvr>
                                        <p:cTn id="36" dur="1" fill="hold">
                                          <p:stCondLst>
                                            <p:cond delay="0"/>
                                          </p:stCondLst>
                                        </p:cTn>
                                        <p:tgtEl>
                                          <p:spTgt spid="21">
                                            <p:txEl>
                                              <p:pRg st="0" end="0"/>
                                            </p:txEl>
                                          </p:spTgt>
                                        </p:tgtEl>
                                        <p:attrNameLst>
                                          <p:attrName>style.visibility</p:attrName>
                                        </p:attrNameLst>
                                      </p:cBhvr>
                                      <p:to>
                                        <p:strVal val="visible"/>
                                      </p:to>
                                    </p:set>
                                    <p:anim calcmode="lin" valueType="num">
                                      <p:cBhvr additive="base">
                                        <p:cTn id="37" dur="5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1" decel="100000" fill="hold" grpId="0" nodeType="afterEffect">
                                  <p:stCondLst>
                                    <p:cond delay="25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0-#ppt_h/2"/>
                                          </p:val>
                                        </p:tav>
                                        <p:tav tm="100000">
                                          <p:val>
                                            <p:strVal val="#ppt_y"/>
                                          </p:val>
                                        </p:tav>
                                      </p:tavLst>
                                    </p:anim>
                                  </p:childTnLst>
                                </p:cTn>
                              </p:par>
                              <p:par>
                                <p:cTn id="44" presetID="2" presetClass="entr" presetSubtype="1" decel="100000" fill="hold" grpId="0" nodeType="withEffect">
                                  <p:stCondLst>
                                    <p:cond delay="250"/>
                                  </p:stCondLst>
                                  <p:childTnLst>
                                    <p:set>
                                      <p:cBhvr>
                                        <p:cTn id="45" dur="1" fill="hold">
                                          <p:stCondLst>
                                            <p:cond delay="0"/>
                                          </p:stCondLst>
                                        </p:cTn>
                                        <p:tgtEl>
                                          <p:spTgt spid="24">
                                            <p:txEl>
                                              <p:pRg st="0" end="0"/>
                                            </p:txEl>
                                          </p:spTgt>
                                        </p:tgtEl>
                                        <p:attrNameLst>
                                          <p:attrName>style.visibility</p:attrName>
                                        </p:attrNameLst>
                                      </p:cBhvr>
                                      <p:to>
                                        <p:strVal val="visible"/>
                                      </p:to>
                                    </p:set>
                                    <p:anim calcmode="lin" valueType="num">
                                      <p:cBhvr additive="base">
                                        <p:cTn id="46"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4">
                                            <p:txEl>
                                              <p:pRg st="0" end="0"/>
                                            </p:txEl>
                                          </p:spTgt>
                                        </p:tgtEl>
                                        <p:attrNameLst>
                                          <p:attrName>ppt_y</p:attrName>
                                        </p:attrNameLst>
                                      </p:cBhvr>
                                      <p:tavLst>
                                        <p:tav tm="0">
                                          <p:val>
                                            <p:strVal val="0-#ppt_h/2"/>
                                          </p:val>
                                        </p:tav>
                                        <p:tav tm="100000">
                                          <p:val>
                                            <p:strVal val="#ppt_y"/>
                                          </p:val>
                                        </p:tav>
                                      </p:tavLst>
                                    </p:anim>
                                  </p:childTnLst>
                                </p:cTn>
                              </p:par>
                              <p:par>
                                <p:cTn id="48" presetID="2" presetClass="entr" presetSubtype="2" decel="100000" fill="hold" grpId="0" nodeType="withEffect">
                                  <p:stCondLst>
                                    <p:cond delay="250"/>
                                  </p:stCondLst>
                                  <p:childTnLst>
                                    <p:set>
                                      <p:cBhvr>
                                        <p:cTn id="49" dur="1" fill="hold">
                                          <p:stCondLst>
                                            <p:cond delay="0"/>
                                          </p:stCondLst>
                                        </p:cTn>
                                        <p:tgtEl>
                                          <p:spTgt spid="25">
                                            <p:txEl>
                                              <p:pRg st="0" end="0"/>
                                            </p:txEl>
                                          </p:spTgt>
                                        </p:tgtEl>
                                        <p:attrNameLst>
                                          <p:attrName>style.visibility</p:attrName>
                                        </p:attrNameLst>
                                      </p:cBhvr>
                                      <p:to>
                                        <p:strVal val="visible"/>
                                      </p:to>
                                    </p:set>
                                    <p:anim calcmode="lin" valueType="num">
                                      <p:cBhvr additive="base">
                                        <p:cTn id="50"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52" fill="hold">
                            <p:stCondLst>
                              <p:cond delay="3250"/>
                            </p:stCondLst>
                            <p:childTnLst>
                              <p:par>
                                <p:cTn id="53" presetID="2" presetClass="entr" presetSubtype="1" decel="100000" fill="hold" grpId="0" nodeType="afterEffect">
                                  <p:stCondLst>
                                    <p:cond delay="25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0-#ppt_h/2"/>
                                          </p:val>
                                        </p:tav>
                                        <p:tav tm="100000">
                                          <p:val>
                                            <p:strVal val="#ppt_y"/>
                                          </p:val>
                                        </p:tav>
                                      </p:tavLst>
                                    </p:anim>
                                  </p:childTnLst>
                                </p:cTn>
                              </p:par>
                              <p:par>
                                <p:cTn id="57" presetID="2" presetClass="entr" presetSubtype="1" decel="100000" fill="hold" grpId="0" nodeType="withEffect">
                                  <p:stCondLst>
                                    <p:cond delay="250"/>
                                  </p:stCondLst>
                                  <p:childTnLst>
                                    <p:set>
                                      <p:cBhvr>
                                        <p:cTn id="58" dur="1" fill="hold">
                                          <p:stCondLst>
                                            <p:cond delay="0"/>
                                          </p:stCondLst>
                                        </p:cTn>
                                        <p:tgtEl>
                                          <p:spTgt spid="26">
                                            <p:txEl>
                                              <p:pRg st="0" end="0"/>
                                            </p:txEl>
                                          </p:spTgt>
                                        </p:tgtEl>
                                        <p:attrNameLst>
                                          <p:attrName>style.visibility</p:attrName>
                                        </p:attrNameLst>
                                      </p:cBhvr>
                                      <p:to>
                                        <p:strVal val="visible"/>
                                      </p:to>
                                    </p:set>
                                    <p:anim calcmode="lin" valueType="num">
                                      <p:cBhvr additive="base">
                                        <p:cTn id="59"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6">
                                            <p:txEl>
                                              <p:pRg st="0" end="0"/>
                                            </p:txEl>
                                          </p:spTgt>
                                        </p:tgtEl>
                                        <p:attrNameLst>
                                          <p:attrName>ppt_y</p:attrName>
                                        </p:attrNameLst>
                                      </p:cBhvr>
                                      <p:tavLst>
                                        <p:tav tm="0">
                                          <p:val>
                                            <p:strVal val="0-#ppt_h/2"/>
                                          </p:val>
                                        </p:tav>
                                        <p:tav tm="100000">
                                          <p:val>
                                            <p:strVal val="#ppt_y"/>
                                          </p:val>
                                        </p:tav>
                                      </p:tavLst>
                                    </p:anim>
                                  </p:childTnLst>
                                </p:cTn>
                              </p:par>
                              <p:par>
                                <p:cTn id="61" presetID="2" presetClass="entr" presetSubtype="2" decel="100000" fill="hold" grpId="0" nodeType="withEffect">
                                  <p:stCondLst>
                                    <p:cond delay="250"/>
                                  </p:stCondLst>
                                  <p:childTnLst>
                                    <p:set>
                                      <p:cBhvr>
                                        <p:cTn id="62" dur="1" fill="hold">
                                          <p:stCondLst>
                                            <p:cond delay="0"/>
                                          </p:stCondLst>
                                        </p:cTn>
                                        <p:tgtEl>
                                          <p:spTgt spid="27">
                                            <p:txEl>
                                              <p:pRg st="0" end="0"/>
                                            </p:txEl>
                                          </p:spTgt>
                                        </p:tgtEl>
                                        <p:attrNameLst>
                                          <p:attrName>style.visibility</p:attrName>
                                        </p:attrNameLst>
                                      </p:cBhvr>
                                      <p:to>
                                        <p:strVal val="visible"/>
                                      </p:to>
                                    </p:set>
                                    <p:anim calcmode="lin" valueType="num">
                                      <p:cBhvr additive="base">
                                        <p:cTn id="63" dur="500" fill="hold"/>
                                        <p:tgtEl>
                                          <p:spTgt spid="27">
                                            <p:txEl>
                                              <p:pRg st="0" end="0"/>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27">
                                            <p:txEl>
                                              <p:pRg st="0" end="0"/>
                                            </p:txEl>
                                          </p:spTgt>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 presetClass="entr" presetSubtype="1" decel="100000" fill="hold" grpId="0" nodeType="afterEffect">
                                  <p:stCondLst>
                                    <p:cond delay="25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0-#ppt_h/2"/>
                                          </p:val>
                                        </p:tav>
                                        <p:tav tm="100000">
                                          <p:val>
                                            <p:strVal val="#ppt_y"/>
                                          </p:val>
                                        </p:tav>
                                      </p:tavLst>
                                    </p:anim>
                                  </p:childTnLst>
                                </p:cTn>
                              </p:par>
                              <p:par>
                                <p:cTn id="70" presetID="2" presetClass="entr" presetSubtype="1" decel="100000" fill="hold" grpId="0" nodeType="withEffect">
                                  <p:stCondLst>
                                    <p:cond delay="250"/>
                                  </p:stCondLst>
                                  <p:childTnLst>
                                    <p:set>
                                      <p:cBhvr>
                                        <p:cTn id="71" dur="1" fill="hold">
                                          <p:stCondLst>
                                            <p:cond delay="0"/>
                                          </p:stCondLst>
                                        </p:cTn>
                                        <p:tgtEl>
                                          <p:spTgt spid="28">
                                            <p:txEl>
                                              <p:pRg st="0" end="0"/>
                                            </p:txEl>
                                          </p:spTgt>
                                        </p:tgtEl>
                                        <p:attrNameLst>
                                          <p:attrName>style.visibility</p:attrName>
                                        </p:attrNameLst>
                                      </p:cBhvr>
                                      <p:to>
                                        <p:strVal val="visible"/>
                                      </p:to>
                                    </p:set>
                                    <p:anim calcmode="lin" valueType="num">
                                      <p:cBhvr additive="base">
                                        <p:cTn id="72"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8">
                                            <p:txEl>
                                              <p:pRg st="0" end="0"/>
                                            </p:txEl>
                                          </p:spTgt>
                                        </p:tgtEl>
                                        <p:attrNameLst>
                                          <p:attrName>ppt_y</p:attrName>
                                        </p:attrNameLst>
                                      </p:cBhvr>
                                      <p:tavLst>
                                        <p:tav tm="0">
                                          <p:val>
                                            <p:strVal val="0-#ppt_h/2"/>
                                          </p:val>
                                        </p:tav>
                                        <p:tav tm="100000">
                                          <p:val>
                                            <p:strVal val="#ppt_y"/>
                                          </p:val>
                                        </p:tav>
                                      </p:tavLst>
                                    </p:anim>
                                  </p:childTnLst>
                                </p:cTn>
                              </p:par>
                              <p:par>
                                <p:cTn id="74" presetID="2" presetClass="entr" presetSubtype="2" decel="100000" fill="hold" grpId="0" nodeType="withEffect">
                                  <p:stCondLst>
                                    <p:cond delay="250"/>
                                  </p:stCondLst>
                                  <p:childTnLst>
                                    <p:set>
                                      <p:cBhvr>
                                        <p:cTn id="75" dur="1" fill="hold">
                                          <p:stCondLst>
                                            <p:cond delay="0"/>
                                          </p:stCondLst>
                                        </p:cTn>
                                        <p:tgtEl>
                                          <p:spTgt spid="29">
                                            <p:txEl>
                                              <p:pRg st="0" end="0"/>
                                            </p:txEl>
                                          </p:spTgt>
                                        </p:tgtEl>
                                        <p:attrNameLst>
                                          <p:attrName>style.visibility</p:attrName>
                                        </p:attrNameLst>
                                      </p:cBhvr>
                                      <p:to>
                                        <p:strVal val="visible"/>
                                      </p:to>
                                    </p:set>
                                    <p:anim calcmode="lin" valueType="num">
                                      <p:cBhvr additive="base">
                                        <p:cTn id="76"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77"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 grpId="0"/>
      <p:bldP spid="5" grpId="0" animBg="1"/>
      <p:bldP spid="7" grpId="0" animBg="1"/>
      <p:bldP spid="8" grpId="0" animBg="1"/>
      <p:bldP spid="9" grpId="0" animBg="1"/>
      <p:bldP spid="10" grpId="0" animBg="1"/>
      <p:bldP spid="12" grpId="0" build="p">
        <p:tmplLst>
          <p:tmpl lvl="1">
            <p:tnLst>
              <p:par>
                <p:cTn presetID="2" presetClass="entr" presetSubtype="1" decel="100000" fill="hold" nodeType="with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ppt_x"/>
                          </p:val>
                        </p:tav>
                        <p:tav tm="100000">
                          <p:val>
                            <p:strVal val="#ppt_x"/>
                          </p:val>
                        </p:tav>
                      </p:tavLst>
                    </p:anim>
                    <p:anim calcmode="lin" valueType="num">
                      <p:cBhvr additive="base">
                        <p:cTn dur="500" fill="hold"/>
                        <p:tgtEl>
                          <p:spTgt spid="12"/>
                        </p:tgtEl>
                        <p:attrNameLst>
                          <p:attrName>ppt_y</p:attrName>
                        </p:attrNameLst>
                      </p:cBhvr>
                      <p:tavLst>
                        <p:tav tm="0">
                          <p:val>
                            <p:strVal val="0-#ppt_h/2"/>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25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20" grpId="0" build="p">
        <p:tmplLst>
          <p:tmpl lvl="1">
            <p:tnLst>
              <p:par>
                <p:cTn presetID="2" presetClass="entr" presetSubtype="1" decel="100000" fill="hold" nodeType="with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0-#ppt_h/2"/>
                          </p:val>
                        </p:tav>
                        <p:tav tm="100000">
                          <p:val>
                            <p:strVal val="#ppt_y"/>
                          </p:val>
                        </p:tav>
                      </p:tavLst>
                    </p:anim>
                  </p:childTnLst>
                </p:cTn>
              </p:par>
            </p:tnLst>
          </p:tmpl>
        </p:tmplLst>
      </p:bldP>
      <p:bldP spid="21" grpId="0" build="p">
        <p:tmplLst>
          <p:tmpl lvl="1">
            <p:tnLst>
              <p:par>
                <p:cTn presetID="2" presetClass="entr" presetSubtype="2" decel="100000" fill="hold" nodeType="withEffect">
                  <p:stCondLst>
                    <p:cond delay="25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1+#ppt_w/2"/>
                          </p:val>
                        </p:tav>
                        <p:tav tm="100000">
                          <p:val>
                            <p:strVal val="#ppt_x"/>
                          </p:val>
                        </p:tav>
                      </p:tavLst>
                    </p:anim>
                    <p:anim calcmode="lin" valueType="num">
                      <p:cBhvr additive="base">
                        <p:cTn dur="500" fill="hold"/>
                        <p:tgtEl>
                          <p:spTgt spid="21"/>
                        </p:tgtEl>
                        <p:attrNameLst>
                          <p:attrName>ppt_y</p:attrName>
                        </p:attrNameLst>
                      </p:cBhvr>
                      <p:tavLst>
                        <p:tav tm="0">
                          <p:val>
                            <p:strVal val="#ppt_y"/>
                          </p:val>
                        </p:tav>
                        <p:tav tm="100000">
                          <p:val>
                            <p:strVal val="#ppt_y"/>
                          </p:val>
                        </p:tav>
                      </p:tavLst>
                    </p:anim>
                  </p:childTnLst>
                </p:cTn>
              </p:par>
            </p:tnLst>
          </p:tmpl>
        </p:tmplLst>
      </p:bldP>
      <p:bldP spid="24" grpId="0" build="p">
        <p:tmplLst>
          <p:tmpl lvl="1">
            <p:tnLst>
              <p:par>
                <p:cTn presetID="2" presetClass="entr" presetSubtype="1" decel="100000" fill="hold" nodeType="withEffect">
                  <p:stCondLst>
                    <p:cond delay="25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0-#ppt_h/2"/>
                          </p:val>
                        </p:tav>
                        <p:tav tm="100000">
                          <p:val>
                            <p:strVal val="#ppt_y"/>
                          </p:val>
                        </p:tav>
                      </p:tavLst>
                    </p:anim>
                  </p:childTnLst>
                </p:cTn>
              </p:par>
            </p:tnLst>
          </p:tmpl>
        </p:tmplLst>
      </p:bldP>
      <p:bldP spid="25" grpId="0" build="p">
        <p:tmplLst>
          <p:tmpl lvl="1">
            <p:tnLst>
              <p:par>
                <p:cTn presetID="2" presetClass="entr" presetSubtype="2" decel="100000" fill="hold" nodeType="withEffect">
                  <p:stCondLst>
                    <p:cond delay="25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500" fill="hold"/>
                        <p:tgtEl>
                          <p:spTgt spid="25"/>
                        </p:tgtEl>
                        <p:attrNameLst>
                          <p:attrName>ppt_x</p:attrName>
                        </p:attrNameLst>
                      </p:cBhvr>
                      <p:tavLst>
                        <p:tav tm="0">
                          <p:val>
                            <p:strVal val="1+#ppt_w/2"/>
                          </p:val>
                        </p:tav>
                        <p:tav tm="100000">
                          <p:val>
                            <p:strVal val="#ppt_x"/>
                          </p:val>
                        </p:tav>
                      </p:tavLst>
                    </p:anim>
                    <p:anim calcmode="lin" valueType="num">
                      <p:cBhvr additive="base">
                        <p:cTn dur="500" fill="hold"/>
                        <p:tgtEl>
                          <p:spTgt spid="25"/>
                        </p:tgtEl>
                        <p:attrNameLst>
                          <p:attrName>ppt_y</p:attrName>
                        </p:attrNameLst>
                      </p:cBhvr>
                      <p:tavLst>
                        <p:tav tm="0">
                          <p:val>
                            <p:strVal val="#ppt_y"/>
                          </p:val>
                        </p:tav>
                        <p:tav tm="100000">
                          <p:val>
                            <p:strVal val="#ppt_y"/>
                          </p:val>
                        </p:tav>
                      </p:tavLst>
                    </p:anim>
                  </p:childTnLst>
                </p:cTn>
              </p:par>
            </p:tnLst>
          </p:tmpl>
        </p:tmplLst>
      </p:bldP>
      <p:bldP spid="26" grpId="0" build="p">
        <p:tmplLst>
          <p:tmpl lvl="1">
            <p:tnLst>
              <p:par>
                <p:cTn presetID="2" presetClass="entr" presetSubtype="1" decel="100000" fill="hold" nodeType="withEffect">
                  <p:stCondLst>
                    <p:cond delay="25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500" fill="hold"/>
                        <p:tgtEl>
                          <p:spTgt spid="26"/>
                        </p:tgtEl>
                        <p:attrNameLst>
                          <p:attrName>ppt_x</p:attrName>
                        </p:attrNameLst>
                      </p:cBhvr>
                      <p:tavLst>
                        <p:tav tm="0">
                          <p:val>
                            <p:strVal val="#ppt_x"/>
                          </p:val>
                        </p:tav>
                        <p:tav tm="100000">
                          <p:val>
                            <p:strVal val="#ppt_x"/>
                          </p:val>
                        </p:tav>
                      </p:tavLst>
                    </p:anim>
                    <p:anim calcmode="lin" valueType="num">
                      <p:cBhvr additive="base">
                        <p:cTn dur="500" fill="hold"/>
                        <p:tgtEl>
                          <p:spTgt spid="26"/>
                        </p:tgtEl>
                        <p:attrNameLst>
                          <p:attrName>ppt_y</p:attrName>
                        </p:attrNameLst>
                      </p:cBhvr>
                      <p:tavLst>
                        <p:tav tm="0">
                          <p:val>
                            <p:strVal val="0-#ppt_h/2"/>
                          </p:val>
                        </p:tav>
                        <p:tav tm="100000">
                          <p:val>
                            <p:strVal val="#ppt_y"/>
                          </p:val>
                        </p:tav>
                      </p:tavLst>
                    </p:anim>
                  </p:childTnLst>
                </p:cTn>
              </p:par>
            </p:tnLst>
          </p:tmpl>
        </p:tmplLst>
      </p:bldP>
      <p:bldP spid="27" grpId="0" build="p">
        <p:tmplLst>
          <p:tmpl lvl="1">
            <p:tnLst>
              <p:par>
                <p:cTn presetID="2" presetClass="entr" presetSubtype="2" decel="10000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1+#ppt_w/2"/>
                          </p:val>
                        </p:tav>
                        <p:tav tm="100000">
                          <p:val>
                            <p:strVal val="#ppt_x"/>
                          </p:val>
                        </p:tav>
                      </p:tavLst>
                    </p:anim>
                    <p:anim calcmode="lin" valueType="num">
                      <p:cBhvr additive="base">
                        <p:cTn dur="500" fill="hold"/>
                        <p:tgtEl>
                          <p:spTgt spid="27"/>
                        </p:tgtEl>
                        <p:attrNameLst>
                          <p:attrName>ppt_y</p:attrName>
                        </p:attrNameLst>
                      </p:cBhvr>
                      <p:tavLst>
                        <p:tav tm="0">
                          <p:val>
                            <p:strVal val="#ppt_y"/>
                          </p:val>
                        </p:tav>
                        <p:tav tm="100000">
                          <p:val>
                            <p:strVal val="#ppt_y"/>
                          </p:val>
                        </p:tav>
                      </p:tavLst>
                    </p:anim>
                  </p:childTnLst>
                </p:cTn>
              </p:par>
            </p:tnLst>
          </p:tmpl>
        </p:tmplLst>
      </p:bldP>
      <p:bldP spid="28" grpId="0" build="p">
        <p:tmplLst>
          <p:tmpl lvl="1">
            <p:tnLst>
              <p:par>
                <p:cTn presetID="2" presetClass="entr" presetSubtype="1" decel="100000" fill="hold" nodeType="withEffect">
                  <p:stCondLst>
                    <p:cond delay="25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500" fill="hold"/>
                        <p:tgtEl>
                          <p:spTgt spid="28"/>
                        </p:tgtEl>
                        <p:attrNameLst>
                          <p:attrName>ppt_x</p:attrName>
                        </p:attrNameLst>
                      </p:cBhvr>
                      <p:tavLst>
                        <p:tav tm="0">
                          <p:val>
                            <p:strVal val="#ppt_x"/>
                          </p:val>
                        </p:tav>
                        <p:tav tm="100000">
                          <p:val>
                            <p:strVal val="#ppt_x"/>
                          </p:val>
                        </p:tav>
                      </p:tavLst>
                    </p:anim>
                    <p:anim calcmode="lin" valueType="num">
                      <p:cBhvr additive="base">
                        <p:cTn dur="500" fill="hold"/>
                        <p:tgtEl>
                          <p:spTgt spid="28"/>
                        </p:tgtEl>
                        <p:attrNameLst>
                          <p:attrName>ppt_y</p:attrName>
                        </p:attrNameLst>
                      </p:cBhvr>
                      <p:tavLst>
                        <p:tav tm="0">
                          <p:val>
                            <p:strVal val="0-#ppt_h/2"/>
                          </p:val>
                        </p:tav>
                        <p:tav tm="100000">
                          <p:val>
                            <p:strVal val="#ppt_y"/>
                          </p:val>
                        </p:tav>
                      </p:tavLst>
                    </p:anim>
                  </p:childTnLst>
                </p:cTn>
              </p:par>
            </p:tnLst>
          </p:tmpl>
        </p:tmplLst>
      </p:bldP>
      <p:bldP spid="29" grpId="0" build="p">
        <p:tmplLst>
          <p:tmpl lvl="1">
            <p:tnLst>
              <p:par>
                <p:cTn presetID="2" presetClass="entr" presetSubtype="2" decel="100000" fill="hold" nodeType="withEffect">
                  <p:stCondLst>
                    <p:cond delay="250"/>
                  </p:stCondLst>
                  <p:childTnLst>
                    <p:set>
                      <p:cBhvr>
                        <p:cTn dur="1" fill="hold">
                          <p:stCondLst>
                            <p:cond delay="0"/>
                          </p:stCondLst>
                        </p:cTn>
                        <p:tgtEl>
                          <p:spTgt spid="29"/>
                        </p:tgtEl>
                        <p:attrNameLst>
                          <p:attrName>style.visibility</p:attrName>
                        </p:attrNameLst>
                      </p:cBhvr>
                      <p:to>
                        <p:strVal val="visible"/>
                      </p:to>
                    </p:set>
                    <p:anim calcmode="lin" valueType="num">
                      <p:cBhvr additive="base">
                        <p:cTn dur="500" fill="hold"/>
                        <p:tgtEl>
                          <p:spTgt spid="29"/>
                        </p:tgtEl>
                        <p:attrNameLst>
                          <p:attrName>ppt_x</p:attrName>
                        </p:attrNameLst>
                      </p:cBhvr>
                      <p:tavLst>
                        <p:tav tm="0">
                          <p:val>
                            <p:strVal val="1+#ppt_w/2"/>
                          </p:val>
                        </p:tav>
                        <p:tav tm="100000">
                          <p:val>
                            <p:strVal val="#ppt_x"/>
                          </p:val>
                        </p:tav>
                      </p:tavLst>
                    </p:anim>
                    <p:anim calcmode="lin" valueType="num">
                      <p:cBhvr additive="base">
                        <p:cTn dur="500" fill="hold"/>
                        <p:tgtEl>
                          <p:spTgt spid="2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5" name="正方形/長方形 4"/>
          <p:cNvSpPr/>
          <p:nvPr userDrawn="1"/>
        </p:nvSpPr>
        <p:spPr>
          <a:xfrm>
            <a:off x="-1" y="0"/>
            <a:ext cx="18286413" cy="33433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a:spLocks noGrp="1"/>
          </p:cNvSpPr>
          <p:nvPr>
            <p:ph type="title" hasCustomPrompt="1"/>
          </p:nvPr>
        </p:nvSpPr>
        <p:spPr>
          <a:xfrm>
            <a:off x="884800" y="928167"/>
            <a:ext cx="16516812" cy="1702991"/>
          </a:xfrm>
        </p:spPr>
        <p:txBody>
          <a:bodyPr>
            <a:normAutofit/>
          </a:bodyPr>
          <a:lstStyle>
            <a:lvl1pPr algn="ctr">
              <a:defRPr sz="9600">
                <a:solidFill>
                  <a:schemeClr val="bg1"/>
                </a:solidFill>
                <a:latin typeface="Route 159 UltraLight" pitchFamily="50" charset="0"/>
              </a:defRPr>
            </a:lvl1pPr>
          </a:lstStyle>
          <a:p>
            <a:r>
              <a:rPr kumimoji="1" lang="en-US" altLang="ja-JP" dirty="0"/>
              <a:t>Text</a:t>
            </a:r>
            <a:endParaRPr kumimoji="1" lang="ja-JP" altLang="en-US" dirty="0"/>
          </a:p>
        </p:txBody>
      </p:sp>
      <p:sp>
        <p:nvSpPr>
          <p:cNvPr id="7" name="円/楕円 6"/>
          <p:cNvSpPr/>
          <p:nvPr userDrawn="1"/>
        </p:nvSpPr>
        <p:spPr>
          <a:xfrm>
            <a:off x="712297" y="4279404"/>
            <a:ext cx="3672408" cy="3672408"/>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userDrawn="1"/>
        </p:nvSpPr>
        <p:spPr>
          <a:xfrm>
            <a:off x="3687664" y="4393537"/>
            <a:ext cx="886695" cy="88669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1</a:t>
            </a:r>
            <a:endParaRPr kumimoji="1" lang="ja-JP" altLang="en-US" dirty="0"/>
          </a:p>
        </p:txBody>
      </p:sp>
      <p:sp>
        <p:nvSpPr>
          <p:cNvPr id="9" name="テキスト プレースホルダー 6"/>
          <p:cNvSpPr>
            <a:spLocks noGrp="1"/>
          </p:cNvSpPr>
          <p:nvPr>
            <p:ph type="body" sz="quarter" idx="15" hasCustomPrompt="1"/>
          </p:nvPr>
        </p:nvSpPr>
        <p:spPr>
          <a:xfrm>
            <a:off x="819175" y="5439916"/>
            <a:ext cx="3458653" cy="936104"/>
          </a:xfrm>
        </p:spPr>
        <p:txBody>
          <a:bodyPr anchor="b">
            <a:normAutofit/>
          </a:bodyPr>
          <a:lstStyle>
            <a:lvl1pPr algn="ctr">
              <a:defRPr sz="3600" baseline="0">
                <a:solidFill>
                  <a:schemeClr val="accent1"/>
                </a:solidFill>
                <a:latin typeface="Route 159 SemiBold" pitchFamily="50" charset="0"/>
              </a:defRPr>
            </a:lvl1pPr>
          </a:lstStyle>
          <a:p>
            <a:pPr lvl="0"/>
            <a:r>
              <a:rPr kumimoji="1" lang="en-US" altLang="ja-JP" dirty="0"/>
              <a:t>Text goes here</a:t>
            </a:r>
            <a:endParaRPr kumimoji="1" lang="ja-JP" altLang="en-US" dirty="0"/>
          </a:p>
        </p:txBody>
      </p:sp>
      <p:sp>
        <p:nvSpPr>
          <p:cNvPr id="10" name="テキスト プレースホルダー 6"/>
          <p:cNvSpPr>
            <a:spLocks noGrp="1"/>
          </p:cNvSpPr>
          <p:nvPr>
            <p:ph type="body" sz="quarter" idx="16" hasCustomPrompt="1"/>
          </p:nvPr>
        </p:nvSpPr>
        <p:spPr>
          <a:xfrm>
            <a:off x="819175" y="6159996"/>
            <a:ext cx="3458653" cy="603684"/>
          </a:xfrm>
        </p:spPr>
        <p:txBody>
          <a:bodyPr anchor="t">
            <a:normAutofit/>
          </a:bodyPr>
          <a:lstStyle>
            <a:lvl1pPr algn="ctr">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11" name="山形 10"/>
          <p:cNvSpPr/>
          <p:nvPr userDrawn="1"/>
        </p:nvSpPr>
        <p:spPr>
          <a:xfrm>
            <a:off x="4534694" y="5913394"/>
            <a:ext cx="360040" cy="404428"/>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円/楕円 11"/>
          <p:cNvSpPr/>
          <p:nvPr userDrawn="1"/>
        </p:nvSpPr>
        <p:spPr>
          <a:xfrm>
            <a:off x="5038750" y="4279404"/>
            <a:ext cx="3672408" cy="3672408"/>
          </a:xfrm>
          <a:prstGeom prst="ellipse">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userDrawn="1"/>
        </p:nvSpPr>
        <p:spPr>
          <a:xfrm>
            <a:off x="8014117" y="4393537"/>
            <a:ext cx="886695" cy="886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a:t>
            </a:r>
            <a:endParaRPr kumimoji="1" lang="ja-JP" altLang="en-US" dirty="0"/>
          </a:p>
        </p:txBody>
      </p:sp>
      <p:sp>
        <p:nvSpPr>
          <p:cNvPr id="14" name="テキスト プレースホルダー 6"/>
          <p:cNvSpPr>
            <a:spLocks noGrp="1"/>
          </p:cNvSpPr>
          <p:nvPr>
            <p:ph type="body" sz="quarter" idx="17" hasCustomPrompt="1"/>
          </p:nvPr>
        </p:nvSpPr>
        <p:spPr>
          <a:xfrm>
            <a:off x="5145628" y="5439916"/>
            <a:ext cx="3458653" cy="936104"/>
          </a:xfrm>
        </p:spPr>
        <p:txBody>
          <a:bodyPr anchor="b">
            <a:normAutofit/>
          </a:bodyPr>
          <a:lstStyle>
            <a:lvl1pPr algn="ctr">
              <a:defRPr sz="3600" baseline="0">
                <a:solidFill>
                  <a:schemeClr val="accent3"/>
                </a:solidFill>
                <a:latin typeface="Route 159 SemiBold" pitchFamily="50" charset="0"/>
              </a:defRPr>
            </a:lvl1pPr>
          </a:lstStyle>
          <a:p>
            <a:pPr lvl="0"/>
            <a:r>
              <a:rPr kumimoji="1" lang="en-US" altLang="ja-JP" dirty="0"/>
              <a:t>Text goes here</a:t>
            </a:r>
            <a:endParaRPr kumimoji="1" lang="ja-JP" altLang="en-US" dirty="0"/>
          </a:p>
        </p:txBody>
      </p:sp>
      <p:sp>
        <p:nvSpPr>
          <p:cNvPr id="15" name="テキスト プレースホルダー 6"/>
          <p:cNvSpPr>
            <a:spLocks noGrp="1"/>
          </p:cNvSpPr>
          <p:nvPr>
            <p:ph type="body" sz="quarter" idx="18" hasCustomPrompt="1"/>
          </p:nvPr>
        </p:nvSpPr>
        <p:spPr>
          <a:xfrm>
            <a:off x="5145628" y="6159996"/>
            <a:ext cx="3458653" cy="603684"/>
          </a:xfrm>
        </p:spPr>
        <p:txBody>
          <a:bodyPr anchor="t">
            <a:normAutofit/>
          </a:bodyPr>
          <a:lstStyle>
            <a:lvl1pPr algn="ctr">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16" name="山形 15"/>
          <p:cNvSpPr/>
          <p:nvPr userDrawn="1"/>
        </p:nvSpPr>
        <p:spPr>
          <a:xfrm>
            <a:off x="8855174" y="5913394"/>
            <a:ext cx="360040" cy="404428"/>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円/楕円 16"/>
          <p:cNvSpPr/>
          <p:nvPr userDrawn="1"/>
        </p:nvSpPr>
        <p:spPr>
          <a:xfrm>
            <a:off x="9359230" y="4279404"/>
            <a:ext cx="3672408" cy="3672408"/>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userDrawn="1"/>
        </p:nvSpPr>
        <p:spPr>
          <a:xfrm>
            <a:off x="12334597" y="4393537"/>
            <a:ext cx="886695" cy="8866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3</a:t>
            </a:r>
            <a:endParaRPr kumimoji="1" lang="ja-JP" altLang="en-US" dirty="0"/>
          </a:p>
        </p:txBody>
      </p:sp>
      <p:sp>
        <p:nvSpPr>
          <p:cNvPr id="19" name="テキスト プレースホルダー 6"/>
          <p:cNvSpPr>
            <a:spLocks noGrp="1"/>
          </p:cNvSpPr>
          <p:nvPr>
            <p:ph type="body" sz="quarter" idx="19" hasCustomPrompt="1"/>
          </p:nvPr>
        </p:nvSpPr>
        <p:spPr>
          <a:xfrm>
            <a:off x="9466108" y="5439916"/>
            <a:ext cx="3458653" cy="936104"/>
          </a:xfrm>
        </p:spPr>
        <p:txBody>
          <a:bodyPr anchor="b">
            <a:normAutofit/>
          </a:bodyPr>
          <a:lstStyle>
            <a:lvl1pPr algn="ctr">
              <a:defRPr sz="3600" baseline="0">
                <a:solidFill>
                  <a:schemeClr val="accent2"/>
                </a:solidFill>
                <a:latin typeface="Route 159 SemiBold" pitchFamily="50" charset="0"/>
              </a:defRPr>
            </a:lvl1pPr>
          </a:lstStyle>
          <a:p>
            <a:pPr lvl="0"/>
            <a:r>
              <a:rPr kumimoji="1" lang="en-US" altLang="ja-JP" dirty="0"/>
              <a:t>Text goes here</a:t>
            </a:r>
            <a:endParaRPr kumimoji="1" lang="ja-JP" altLang="en-US" dirty="0"/>
          </a:p>
        </p:txBody>
      </p:sp>
      <p:sp>
        <p:nvSpPr>
          <p:cNvPr id="20" name="テキスト プレースホルダー 6"/>
          <p:cNvSpPr>
            <a:spLocks noGrp="1"/>
          </p:cNvSpPr>
          <p:nvPr>
            <p:ph type="body" sz="quarter" idx="20" hasCustomPrompt="1"/>
          </p:nvPr>
        </p:nvSpPr>
        <p:spPr>
          <a:xfrm>
            <a:off x="9466108" y="6159996"/>
            <a:ext cx="3458653" cy="603684"/>
          </a:xfrm>
        </p:spPr>
        <p:txBody>
          <a:bodyPr anchor="t">
            <a:normAutofit/>
          </a:bodyPr>
          <a:lstStyle>
            <a:lvl1pPr algn="ctr">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21" name="山形 20"/>
          <p:cNvSpPr/>
          <p:nvPr userDrawn="1"/>
        </p:nvSpPr>
        <p:spPr>
          <a:xfrm>
            <a:off x="13181627" y="5913394"/>
            <a:ext cx="360040" cy="404428"/>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円/楕円 21"/>
          <p:cNvSpPr/>
          <p:nvPr userDrawn="1"/>
        </p:nvSpPr>
        <p:spPr>
          <a:xfrm>
            <a:off x="13685683" y="4279404"/>
            <a:ext cx="3672408" cy="3672408"/>
          </a:xfrm>
          <a:prstGeom prst="ellipse">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userDrawn="1"/>
        </p:nvSpPr>
        <p:spPr>
          <a:xfrm>
            <a:off x="16661050" y="4393537"/>
            <a:ext cx="886695" cy="886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4</a:t>
            </a:r>
            <a:endParaRPr kumimoji="1" lang="ja-JP" altLang="en-US" dirty="0"/>
          </a:p>
        </p:txBody>
      </p:sp>
      <p:sp>
        <p:nvSpPr>
          <p:cNvPr id="24" name="テキスト プレースホルダー 6"/>
          <p:cNvSpPr>
            <a:spLocks noGrp="1"/>
          </p:cNvSpPr>
          <p:nvPr>
            <p:ph type="body" sz="quarter" idx="21" hasCustomPrompt="1"/>
          </p:nvPr>
        </p:nvSpPr>
        <p:spPr>
          <a:xfrm>
            <a:off x="13792561" y="5439916"/>
            <a:ext cx="3458653" cy="936104"/>
          </a:xfrm>
        </p:spPr>
        <p:txBody>
          <a:bodyPr anchor="b">
            <a:normAutofit/>
          </a:bodyPr>
          <a:lstStyle>
            <a:lvl1pPr algn="ctr">
              <a:defRPr sz="3600" baseline="0">
                <a:solidFill>
                  <a:schemeClr val="accent4"/>
                </a:solidFill>
                <a:latin typeface="Route 159 SemiBold" pitchFamily="50" charset="0"/>
              </a:defRPr>
            </a:lvl1pPr>
          </a:lstStyle>
          <a:p>
            <a:pPr lvl="0"/>
            <a:r>
              <a:rPr kumimoji="1" lang="en-US" altLang="ja-JP" dirty="0"/>
              <a:t>Text goes here</a:t>
            </a:r>
            <a:endParaRPr kumimoji="1" lang="ja-JP" altLang="en-US" dirty="0"/>
          </a:p>
        </p:txBody>
      </p:sp>
      <p:sp>
        <p:nvSpPr>
          <p:cNvPr id="25" name="テキスト プレースホルダー 6"/>
          <p:cNvSpPr>
            <a:spLocks noGrp="1"/>
          </p:cNvSpPr>
          <p:nvPr>
            <p:ph type="body" sz="quarter" idx="22" hasCustomPrompt="1"/>
          </p:nvPr>
        </p:nvSpPr>
        <p:spPr>
          <a:xfrm>
            <a:off x="13792561" y="6159996"/>
            <a:ext cx="3458653" cy="603684"/>
          </a:xfrm>
        </p:spPr>
        <p:txBody>
          <a:bodyPr anchor="t">
            <a:normAutofit/>
          </a:bodyPr>
          <a:lstStyle>
            <a:lvl1pPr algn="ctr">
              <a:defRPr sz="2000" i="1" baseline="0">
                <a:solidFill>
                  <a:schemeClr val="tx1">
                    <a:lumMod val="50000"/>
                    <a:lumOff val="50000"/>
                  </a:schemeClr>
                </a:solidFill>
                <a:latin typeface="+mn-lt"/>
              </a:defRPr>
            </a:lvl1pPr>
          </a:lstStyle>
          <a:p>
            <a:pPr lvl="0"/>
            <a:r>
              <a:rPr kumimoji="1" lang="en-US" altLang="ja-JP" dirty="0"/>
              <a:t>Text goes here</a:t>
            </a:r>
            <a:endParaRPr kumimoji="1" lang="ja-JP" altLang="en-US" dirty="0"/>
          </a:p>
        </p:txBody>
      </p:sp>
      <p:sp>
        <p:nvSpPr>
          <p:cNvPr id="26" name="スライド番号プレースホルダー 5"/>
          <p:cNvSpPr>
            <a:spLocks noGrp="1"/>
          </p:cNvSpPr>
          <p:nvPr>
            <p:ph type="sldNum" sz="quarter" idx="4"/>
          </p:nvPr>
        </p:nvSpPr>
        <p:spPr>
          <a:xfrm>
            <a:off x="17136094"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244935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iterate type="wd">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8" decel="100000" fill="hold" grpId="0" nodeType="afterEffect">
                                  <p:stCondLst>
                                    <p:cond delay="100"/>
                                  </p:stCondLst>
                                  <p:childTnLst>
                                    <p:set>
                                      <p:cBhvr>
                                        <p:cTn id="15" dur="1" fill="hold">
                                          <p:stCondLst>
                                            <p:cond delay="0"/>
                                          </p:stCondLst>
                                        </p:cTn>
                                        <p:tgtEl>
                                          <p:spTgt spid="9">
                                            <p:txEl>
                                              <p:pRg st="0" end="0"/>
                                            </p:txEl>
                                          </p:spTgt>
                                        </p:tgtEl>
                                        <p:attrNameLst>
                                          <p:attrName>style.visibility</p:attrName>
                                        </p:attrNameLst>
                                      </p:cBhvr>
                                      <p:to>
                                        <p:strVal val="visible"/>
                                      </p:to>
                                    </p:set>
                                    <p:anim calcmode="lin" valueType="num">
                                      <p:cBhvr additive="base">
                                        <p:cTn id="16"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9">
                                            <p:txEl>
                                              <p:pRg st="0" end="0"/>
                                            </p:txEl>
                                          </p:spTgt>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200"/>
                                  </p:stCondLst>
                                  <p:childTnLst>
                                    <p:set>
                                      <p:cBhvr>
                                        <p:cTn id="19" dur="1" fill="hold">
                                          <p:stCondLst>
                                            <p:cond delay="0"/>
                                          </p:stCondLst>
                                        </p:cTn>
                                        <p:tgtEl>
                                          <p:spTgt spid="10">
                                            <p:txEl>
                                              <p:pRg st="0" end="0"/>
                                            </p:txEl>
                                          </p:spTgt>
                                        </p:tgtEl>
                                        <p:attrNameLst>
                                          <p:attrName>style.visibility</p:attrName>
                                        </p:attrNameLst>
                                      </p:cBhvr>
                                      <p:to>
                                        <p:strVal val="visible"/>
                                      </p:to>
                                    </p:set>
                                    <p:anim calcmode="lin" valueType="num">
                                      <p:cBhvr additive="base">
                                        <p:cTn id="20"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10">
                                            <p:txEl>
                                              <p:pRg st="0" end="0"/>
                                            </p:txEl>
                                          </p:spTgt>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par>
                          <p:cTn id="26" fill="hold">
                            <p:stCondLst>
                              <p:cond delay="17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p:stCondLst>
                              <p:cond delay="2200"/>
                            </p:stCondLst>
                            <p:childTnLst>
                              <p:par>
                                <p:cTn id="31" presetID="2" presetClass="entr" presetSubtype="8" decel="100000" fill="hold" grpId="0" nodeType="afterEffect">
                                  <p:stCondLst>
                                    <p:cond delay="25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0-#ppt_w/2"/>
                                          </p:val>
                                        </p:tav>
                                        <p:tav tm="100000">
                                          <p:val>
                                            <p:strVal val="#ppt_x"/>
                                          </p:val>
                                        </p:tav>
                                      </p:tavLst>
                                    </p:anim>
                                    <p:anim calcmode="lin" valueType="num">
                                      <p:cBhvr additive="base">
                                        <p:cTn id="34" dur="500" fill="hold"/>
                                        <p:tgtEl>
                                          <p:spTgt spid="11"/>
                                        </p:tgtEl>
                                        <p:attrNameLst>
                                          <p:attrName>ppt_y</p:attrName>
                                        </p:attrNameLst>
                                      </p:cBhvr>
                                      <p:tavLst>
                                        <p:tav tm="0">
                                          <p:val>
                                            <p:strVal val="#ppt_y"/>
                                          </p:val>
                                        </p:tav>
                                        <p:tav tm="100000">
                                          <p:val>
                                            <p:strVal val="#ppt_y"/>
                                          </p:val>
                                        </p:tav>
                                      </p:tavLst>
                                    </p:anim>
                                  </p:childTnLst>
                                </p:cTn>
                              </p:par>
                            </p:childTnLst>
                          </p:cTn>
                        </p:par>
                        <p:par>
                          <p:cTn id="35" fill="hold">
                            <p:stCondLst>
                              <p:cond delay="2950"/>
                            </p:stCondLst>
                            <p:childTnLst>
                              <p:par>
                                <p:cTn id="36" presetID="2" presetClass="entr" presetSubtype="8" decel="100000" fill="hold" grpId="0" nodeType="afterEffect">
                                  <p:stCondLst>
                                    <p:cond delay="100"/>
                                  </p:stCondLst>
                                  <p:childTnLst>
                                    <p:set>
                                      <p:cBhvr>
                                        <p:cTn id="37" dur="1" fill="hold">
                                          <p:stCondLst>
                                            <p:cond delay="0"/>
                                          </p:stCondLst>
                                        </p:cTn>
                                        <p:tgtEl>
                                          <p:spTgt spid="14">
                                            <p:txEl>
                                              <p:pRg st="0" end="0"/>
                                            </p:txEl>
                                          </p:spTgt>
                                        </p:tgtEl>
                                        <p:attrNameLst>
                                          <p:attrName>style.visibility</p:attrName>
                                        </p:attrNameLst>
                                      </p:cBhvr>
                                      <p:to>
                                        <p:strVal val="visible"/>
                                      </p:to>
                                    </p:set>
                                    <p:anim calcmode="lin" valueType="num">
                                      <p:cBhvr additive="base">
                                        <p:cTn id="38" dur="6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9" dur="600" fill="hold"/>
                                        <p:tgtEl>
                                          <p:spTgt spid="14">
                                            <p:txEl>
                                              <p:pRg st="0" end="0"/>
                                            </p:txEl>
                                          </p:spTgt>
                                        </p:tgtEl>
                                        <p:attrNameLst>
                                          <p:attrName>ppt_y</p:attrName>
                                        </p:attrNameLst>
                                      </p:cBhvr>
                                      <p:tavLst>
                                        <p:tav tm="0">
                                          <p:val>
                                            <p:strVal val="#ppt_y"/>
                                          </p:val>
                                        </p:tav>
                                        <p:tav tm="100000">
                                          <p:val>
                                            <p:strVal val="#ppt_y"/>
                                          </p:val>
                                        </p:tav>
                                      </p:tavLst>
                                    </p:anim>
                                  </p:childTnLst>
                                </p:cTn>
                              </p:par>
                              <p:par>
                                <p:cTn id="40" presetID="2" presetClass="entr" presetSubtype="8" decel="100000" fill="hold" grpId="0" nodeType="withEffect">
                                  <p:stCondLst>
                                    <p:cond delay="200"/>
                                  </p:stCondLst>
                                  <p:childTnLst>
                                    <p:set>
                                      <p:cBhvr>
                                        <p:cTn id="41" dur="1" fill="hold">
                                          <p:stCondLst>
                                            <p:cond delay="0"/>
                                          </p:stCondLst>
                                        </p:cTn>
                                        <p:tgtEl>
                                          <p:spTgt spid="15">
                                            <p:txEl>
                                              <p:pRg st="0" end="0"/>
                                            </p:txEl>
                                          </p:spTgt>
                                        </p:tgtEl>
                                        <p:attrNameLst>
                                          <p:attrName>style.visibility</p:attrName>
                                        </p:attrNameLst>
                                      </p:cBhvr>
                                      <p:to>
                                        <p:strVal val="visible"/>
                                      </p:to>
                                    </p:set>
                                    <p:anim calcmode="lin" valueType="num">
                                      <p:cBhvr additive="base">
                                        <p:cTn id="42" dur="600" fill="hold"/>
                                        <p:tgtEl>
                                          <p:spTgt spid="15">
                                            <p:txEl>
                                              <p:pRg st="0" end="0"/>
                                            </p:txEl>
                                          </p:spTgt>
                                        </p:tgtEl>
                                        <p:attrNameLst>
                                          <p:attrName>ppt_x</p:attrName>
                                        </p:attrNameLst>
                                      </p:cBhvr>
                                      <p:tavLst>
                                        <p:tav tm="0">
                                          <p:val>
                                            <p:strVal val="0-#ppt_w/2"/>
                                          </p:val>
                                        </p:tav>
                                        <p:tav tm="100000">
                                          <p:val>
                                            <p:strVal val="#ppt_x"/>
                                          </p:val>
                                        </p:tav>
                                      </p:tavLst>
                                    </p:anim>
                                    <p:anim calcmode="lin" valueType="num">
                                      <p:cBhvr additive="base">
                                        <p:cTn id="43" dur="600" fill="hold"/>
                                        <p:tgtEl>
                                          <p:spTgt spid="15">
                                            <p:txEl>
                                              <p:pRg st="0" end="0"/>
                                            </p:txEl>
                                          </p:spTgt>
                                        </p:tgtEl>
                                        <p:attrNameLst>
                                          <p:attrName>ppt_y</p:attrName>
                                        </p:attrNameLst>
                                      </p:cBhvr>
                                      <p:tavLst>
                                        <p:tav tm="0">
                                          <p:val>
                                            <p:strVal val="#ppt_y"/>
                                          </p:val>
                                        </p:tav>
                                        <p:tav tm="100000">
                                          <p:val>
                                            <p:strVal val="#ppt_y"/>
                                          </p:val>
                                        </p:tav>
                                      </p:tavLst>
                                    </p:anim>
                                  </p:childTnLst>
                                </p:cTn>
                              </p:par>
                              <p:par>
                                <p:cTn id="44" presetID="2" presetClass="entr" presetSubtype="8" decel="10000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600" fill="hold"/>
                                        <p:tgtEl>
                                          <p:spTgt spid="12"/>
                                        </p:tgtEl>
                                        <p:attrNameLst>
                                          <p:attrName>ppt_x</p:attrName>
                                        </p:attrNameLst>
                                      </p:cBhvr>
                                      <p:tavLst>
                                        <p:tav tm="0">
                                          <p:val>
                                            <p:strVal val="0-#ppt_w/2"/>
                                          </p:val>
                                        </p:tav>
                                        <p:tav tm="100000">
                                          <p:val>
                                            <p:strVal val="#ppt_x"/>
                                          </p:val>
                                        </p:tav>
                                      </p:tavLst>
                                    </p:anim>
                                    <p:anim calcmode="lin" valueType="num">
                                      <p:cBhvr additive="base">
                                        <p:cTn id="47" dur="6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375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par>
                          <p:cTn id="52" fill="hold">
                            <p:stCondLst>
                              <p:cond delay="4250"/>
                            </p:stCondLst>
                            <p:childTnLst>
                              <p:par>
                                <p:cTn id="53" presetID="2" presetClass="entr" presetSubtype="8" decel="100000" fill="hold" grpId="0" nodeType="afterEffect">
                                  <p:stCondLst>
                                    <p:cond delay="25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0-#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2" presetClass="entr" presetSubtype="8" decel="100000" fill="hold" grpId="0" nodeType="afterEffect">
                                  <p:stCondLst>
                                    <p:cond delay="100"/>
                                  </p:stCondLst>
                                  <p:childTnLst>
                                    <p:set>
                                      <p:cBhvr>
                                        <p:cTn id="59" dur="1" fill="hold">
                                          <p:stCondLst>
                                            <p:cond delay="0"/>
                                          </p:stCondLst>
                                        </p:cTn>
                                        <p:tgtEl>
                                          <p:spTgt spid="19">
                                            <p:txEl>
                                              <p:pRg st="0" end="0"/>
                                            </p:txEl>
                                          </p:spTgt>
                                        </p:tgtEl>
                                        <p:attrNameLst>
                                          <p:attrName>style.visibility</p:attrName>
                                        </p:attrNameLst>
                                      </p:cBhvr>
                                      <p:to>
                                        <p:strVal val="visible"/>
                                      </p:to>
                                    </p:set>
                                    <p:anim calcmode="lin" valueType="num">
                                      <p:cBhvr additive="base">
                                        <p:cTn id="60" dur="7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61" dur="700" fill="hold"/>
                                        <p:tgtEl>
                                          <p:spTgt spid="19">
                                            <p:txEl>
                                              <p:pRg st="0" end="0"/>
                                            </p:txEl>
                                          </p:spTgt>
                                        </p:tgtEl>
                                        <p:attrNameLst>
                                          <p:attrName>ppt_y</p:attrName>
                                        </p:attrNameLst>
                                      </p:cBhvr>
                                      <p:tavLst>
                                        <p:tav tm="0">
                                          <p:val>
                                            <p:strVal val="#ppt_y"/>
                                          </p:val>
                                        </p:tav>
                                        <p:tav tm="100000">
                                          <p:val>
                                            <p:strVal val="#ppt_y"/>
                                          </p:val>
                                        </p:tav>
                                      </p:tavLst>
                                    </p:anim>
                                  </p:childTnLst>
                                </p:cTn>
                              </p:par>
                              <p:par>
                                <p:cTn id="62" presetID="2" presetClass="entr" presetSubtype="8" decel="100000" fill="hold" grpId="0" nodeType="withEffect">
                                  <p:stCondLst>
                                    <p:cond delay="200"/>
                                  </p:stCondLst>
                                  <p:childTnLst>
                                    <p:set>
                                      <p:cBhvr>
                                        <p:cTn id="63" dur="1" fill="hold">
                                          <p:stCondLst>
                                            <p:cond delay="0"/>
                                          </p:stCondLst>
                                        </p:cTn>
                                        <p:tgtEl>
                                          <p:spTgt spid="20">
                                            <p:txEl>
                                              <p:pRg st="0" end="0"/>
                                            </p:txEl>
                                          </p:spTgt>
                                        </p:tgtEl>
                                        <p:attrNameLst>
                                          <p:attrName>style.visibility</p:attrName>
                                        </p:attrNameLst>
                                      </p:cBhvr>
                                      <p:to>
                                        <p:strVal val="visible"/>
                                      </p:to>
                                    </p:set>
                                    <p:anim calcmode="lin" valueType="num">
                                      <p:cBhvr additive="base">
                                        <p:cTn id="64" dur="700" fill="hold"/>
                                        <p:tgtEl>
                                          <p:spTgt spid="20">
                                            <p:txEl>
                                              <p:pRg st="0" end="0"/>
                                            </p:txEl>
                                          </p:spTgt>
                                        </p:tgtEl>
                                        <p:attrNameLst>
                                          <p:attrName>ppt_x</p:attrName>
                                        </p:attrNameLst>
                                      </p:cBhvr>
                                      <p:tavLst>
                                        <p:tav tm="0">
                                          <p:val>
                                            <p:strVal val="0-#ppt_w/2"/>
                                          </p:val>
                                        </p:tav>
                                        <p:tav tm="100000">
                                          <p:val>
                                            <p:strVal val="#ppt_x"/>
                                          </p:val>
                                        </p:tav>
                                      </p:tavLst>
                                    </p:anim>
                                    <p:anim calcmode="lin" valueType="num">
                                      <p:cBhvr additive="base">
                                        <p:cTn id="65" dur="700" fill="hold"/>
                                        <p:tgtEl>
                                          <p:spTgt spid="20">
                                            <p:txEl>
                                              <p:pRg st="0" end="0"/>
                                            </p:txEl>
                                          </p:spTgt>
                                        </p:tgtEl>
                                        <p:attrNameLst>
                                          <p:attrName>ppt_y</p:attrName>
                                        </p:attrNameLst>
                                      </p:cBhvr>
                                      <p:tavLst>
                                        <p:tav tm="0">
                                          <p:val>
                                            <p:strVal val="#ppt_y"/>
                                          </p:val>
                                        </p:tav>
                                        <p:tav tm="100000">
                                          <p:val>
                                            <p:strVal val="#ppt_y"/>
                                          </p:val>
                                        </p:tav>
                                      </p:tavLst>
                                    </p:anim>
                                  </p:childTnLst>
                                </p:cTn>
                              </p:par>
                              <p:par>
                                <p:cTn id="66" presetID="2" presetClass="entr" presetSubtype="8" decel="100000"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700" fill="hold"/>
                                        <p:tgtEl>
                                          <p:spTgt spid="17"/>
                                        </p:tgtEl>
                                        <p:attrNameLst>
                                          <p:attrName>ppt_x</p:attrName>
                                        </p:attrNameLst>
                                      </p:cBhvr>
                                      <p:tavLst>
                                        <p:tav tm="0">
                                          <p:val>
                                            <p:strVal val="0-#ppt_w/2"/>
                                          </p:val>
                                        </p:tav>
                                        <p:tav tm="100000">
                                          <p:val>
                                            <p:strVal val="#ppt_x"/>
                                          </p:val>
                                        </p:tav>
                                      </p:tavLst>
                                    </p:anim>
                                    <p:anim calcmode="lin" valueType="num">
                                      <p:cBhvr additive="base">
                                        <p:cTn id="69" dur="700" fill="hold"/>
                                        <p:tgtEl>
                                          <p:spTgt spid="17"/>
                                        </p:tgtEl>
                                        <p:attrNameLst>
                                          <p:attrName>ppt_y</p:attrName>
                                        </p:attrNameLst>
                                      </p:cBhvr>
                                      <p:tavLst>
                                        <p:tav tm="0">
                                          <p:val>
                                            <p:strVal val="#ppt_y"/>
                                          </p:val>
                                        </p:tav>
                                        <p:tav tm="100000">
                                          <p:val>
                                            <p:strVal val="#ppt_y"/>
                                          </p:val>
                                        </p:tav>
                                      </p:tavLst>
                                    </p:anim>
                                  </p:childTnLst>
                                </p:cTn>
                              </p:par>
                            </p:childTnLst>
                          </p:cTn>
                        </p:par>
                        <p:par>
                          <p:cTn id="70" fill="hold">
                            <p:stCondLst>
                              <p:cond delay="5900"/>
                            </p:stCondLst>
                            <p:childTnLst>
                              <p:par>
                                <p:cTn id="71" presetID="10"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childTnLst>
                          </p:cTn>
                        </p:par>
                        <p:par>
                          <p:cTn id="74" fill="hold">
                            <p:stCondLst>
                              <p:cond delay="6400"/>
                            </p:stCondLst>
                            <p:childTnLst>
                              <p:par>
                                <p:cTn id="75" presetID="2" presetClass="entr" presetSubtype="8" decel="100000" fill="hold" grpId="0" nodeType="afterEffect">
                                  <p:stCondLst>
                                    <p:cond delay="25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0-#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childTnLst>
                          </p:cTn>
                        </p:par>
                        <p:par>
                          <p:cTn id="79" fill="hold">
                            <p:stCondLst>
                              <p:cond delay="7150"/>
                            </p:stCondLst>
                            <p:childTnLst>
                              <p:par>
                                <p:cTn id="80" presetID="2" presetClass="entr" presetSubtype="8" decel="100000" fill="hold" grpId="0" nodeType="afterEffect">
                                  <p:stCondLst>
                                    <p:cond delay="100"/>
                                  </p:stCondLst>
                                  <p:childTnLst>
                                    <p:set>
                                      <p:cBhvr>
                                        <p:cTn id="81" dur="1" fill="hold">
                                          <p:stCondLst>
                                            <p:cond delay="0"/>
                                          </p:stCondLst>
                                        </p:cTn>
                                        <p:tgtEl>
                                          <p:spTgt spid="24">
                                            <p:txEl>
                                              <p:pRg st="0" end="0"/>
                                            </p:txEl>
                                          </p:spTgt>
                                        </p:tgtEl>
                                        <p:attrNameLst>
                                          <p:attrName>style.visibility</p:attrName>
                                        </p:attrNameLst>
                                      </p:cBhvr>
                                      <p:to>
                                        <p:strVal val="visible"/>
                                      </p:to>
                                    </p:set>
                                    <p:anim calcmode="lin" valueType="num">
                                      <p:cBhvr additive="base">
                                        <p:cTn id="82" dur="80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83" dur="800" fill="hold"/>
                                        <p:tgtEl>
                                          <p:spTgt spid="24">
                                            <p:txEl>
                                              <p:pRg st="0" end="0"/>
                                            </p:txEl>
                                          </p:spTgt>
                                        </p:tgtEl>
                                        <p:attrNameLst>
                                          <p:attrName>ppt_y</p:attrName>
                                        </p:attrNameLst>
                                      </p:cBhvr>
                                      <p:tavLst>
                                        <p:tav tm="0">
                                          <p:val>
                                            <p:strVal val="#ppt_y"/>
                                          </p:val>
                                        </p:tav>
                                        <p:tav tm="100000">
                                          <p:val>
                                            <p:strVal val="#ppt_y"/>
                                          </p:val>
                                        </p:tav>
                                      </p:tavLst>
                                    </p:anim>
                                  </p:childTnLst>
                                </p:cTn>
                              </p:par>
                              <p:par>
                                <p:cTn id="84" presetID="2" presetClass="entr" presetSubtype="8" decel="100000" fill="hold" grpId="0" nodeType="withEffect">
                                  <p:stCondLst>
                                    <p:cond delay="200"/>
                                  </p:stCondLst>
                                  <p:childTnLst>
                                    <p:set>
                                      <p:cBhvr>
                                        <p:cTn id="85" dur="1" fill="hold">
                                          <p:stCondLst>
                                            <p:cond delay="0"/>
                                          </p:stCondLst>
                                        </p:cTn>
                                        <p:tgtEl>
                                          <p:spTgt spid="25">
                                            <p:txEl>
                                              <p:pRg st="0" end="0"/>
                                            </p:txEl>
                                          </p:spTgt>
                                        </p:tgtEl>
                                        <p:attrNameLst>
                                          <p:attrName>style.visibility</p:attrName>
                                        </p:attrNameLst>
                                      </p:cBhvr>
                                      <p:to>
                                        <p:strVal val="visible"/>
                                      </p:to>
                                    </p:set>
                                    <p:anim calcmode="lin" valueType="num">
                                      <p:cBhvr additive="base">
                                        <p:cTn id="86" dur="80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87" dur="800" fill="hold"/>
                                        <p:tgtEl>
                                          <p:spTgt spid="25">
                                            <p:txEl>
                                              <p:pRg st="0" end="0"/>
                                            </p:txEl>
                                          </p:spTgt>
                                        </p:tgtEl>
                                        <p:attrNameLst>
                                          <p:attrName>ppt_y</p:attrName>
                                        </p:attrNameLst>
                                      </p:cBhvr>
                                      <p:tavLst>
                                        <p:tav tm="0">
                                          <p:val>
                                            <p:strVal val="#ppt_y"/>
                                          </p:val>
                                        </p:tav>
                                        <p:tav tm="100000">
                                          <p:val>
                                            <p:strVal val="#ppt_y"/>
                                          </p:val>
                                        </p:tav>
                                      </p:tavLst>
                                    </p:anim>
                                  </p:childTnLst>
                                </p:cTn>
                              </p:par>
                              <p:par>
                                <p:cTn id="88" presetID="2" presetClass="entr" presetSubtype="8" decel="100000"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additive="base">
                                        <p:cTn id="90" dur="800" fill="hold"/>
                                        <p:tgtEl>
                                          <p:spTgt spid="22"/>
                                        </p:tgtEl>
                                        <p:attrNameLst>
                                          <p:attrName>ppt_x</p:attrName>
                                        </p:attrNameLst>
                                      </p:cBhvr>
                                      <p:tavLst>
                                        <p:tav tm="0">
                                          <p:val>
                                            <p:strVal val="0-#ppt_w/2"/>
                                          </p:val>
                                        </p:tav>
                                        <p:tav tm="100000">
                                          <p:val>
                                            <p:strVal val="#ppt_x"/>
                                          </p:val>
                                        </p:tav>
                                      </p:tavLst>
                                    </p:anim>
                                    <p:anim calcmode="lin" valueType="num">
                                      <p:cBhvr additive="base">
                                        <p:cTn id="91" dur="800" fill="hold"/>
                                        <p:tgtEl>
                                          <p:spTgt spid="22"/>
                                        </p:tgtEl>
                                        <p:attrNameLst>
                                          <p:attrName>ppt_y</p:attrName>
                                        </p:attrNameLst>
                                      </p:cBhvr>
                                      <p:tavLst>
                                        <p:tav tm="0">
                                          <p:val>
                                            <p:strVal val="#ppt_y"/>
                                          </p:val>
                                        </p:tav>
                                        <p:tav tm="100000">
                                          <p:val>
                                            <p:strVal val="#ppt_y"/>
                                          </p:val>
                                        </p:tav>
                                      </p:tavLst>
                                    </p:anim>
                                  </p:childTnLst>
                                </p:cTn>
                              </p:par>
                            </p:childTnLst>
                          </p:cTn>
                        </p:par>
                        <p:par>
                          <p:cTn id="92" fill="hold">
                            <p:stCondLst>
                              <p:cond delay="8150"/>
                            </p:stCondLst>
                            <p:childTnLst>
                              <p:par>
                                <p:cTn id="93" presetID="10" presetClass="entr" presetSubtype="0" fill="hold" grpId="0" nodeType="after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build="p">
        <p:tmplLst>
          <p:tmpl lvl="1">
            <p:tnLst>
              <p:par>
                <p:cTn presetID="2" presetClass="entr" presetSubtype="8" decel="100000" fill="hold" nodeType="afterEffect">
                  <p:stCondLst>
                    <p:cond delay="1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0-#ppt_w/2"/>
                          </p:val>
                        </p:tav>
                        <p:tav tm="100000">
                          <p:val>
                            <p:strVal val="#ppt_x"/>
                          </p:val>
                        </p:tav>
                      </p:tavLst>
                    </p:anim>
                    <p:anim calcmode="lin" valueType="num">
                      <p:cBhvr additive="base">
                        <p:cTn dur="500" fill="hold"/>
                        <p:tgtEl>
                          <p:spTgt spid="9"/>
                        </p:tgtEl>
                        <p:attrNameLst>
                          <p:attrName>ppt_y</p:attrName>
                        </p:attrNameLst>
                      </p:cBhvr>
                      <p:tavLst>
                        <p:tav tm="0">
                          <p:val>
                            <p:strVal val="#ppt_y"/>
                          </p:val>
                        </p:tav>
                        <p:tav tm="100000">
                          <p:val>
                            <p:strVal val="#ppt_y"/>
                          </p:val>
                        </p:tav>
                      </p:tavLst>
                    </p:anim>
                  </p:childTnLst>
                </p:cTn>
              </p:par>
            </p:tnLst>
          </p:tmpl>
        </p:tmplLst>
      </p:bldP>
      <p:bldP spid="10" grpId="0" build="p">
        <p:tmplLst>
          <p:tmpl lvl="1">
            <p:tnLst>
              <p:par>
                <p:cTn presetID="2" presetClass="entr" presetSubtype="8" decel="10000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animBg="1"/>
      <p:bldP spid="12" grpId="0" animBg="1"/>
      <p:bldP spid="13" grpId="0" animBg="1"/>
      <p:bldP spid="14" grpId="0" build="p">
        <p:tmplLst>
          <p:tmpl lvl="1">
            <p:tnLst>
              <p:par>
                <p:cTn presetID="2" presetClass="entr" presetSubtype="8" decel="100000" fill="hold" nodeType="after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600" fill="hold"/>
                        <p:tgtEl>
                          <p:spTgt spid="14"/>
                        </p:tgtEl>
                        <p:attrNameLst>
                          <p:attrName>ppt_x</p:attrName>
                        </p:attrNameLst>
                      </p:cBhvr>
                      <p:tavLst>
                        <p:tav tm="0">
                          <p:val>
                            <p:strVal val="0-#ppt_w/2"/>
                          </p:val>
                        </p:tav>
                        <p:tav tm="100000">
                          <p:val>
                            <p:strVal val="#ppt_x"/>
                          </p:val>
                        </p:tav>
                      </p:tavLst>
                    </p:anim>
                    <p:anim calcmode="lin" valueType="num">
                      <p:cBhvr additive="base">
                        <p:cTn dur="6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8" decel="100000"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600" fill="hold"/>
                        <p:tgtEl>
                          <p:spTgt spid="15"/>
                        </p:tgtEl>
                        <p:attrNameLst>
                          <p:attrName>ppt_x</p:attrName>
                        </p:attrNameLst>
                      </p:cBhvr>
                      <p:tavLst>
                        <p:tav tm="0">
                          <p:val>
                            <p:strVal val="0-#ppt_w/2"/>
                          </p:val>
                        </p:tav>
                        <p:tav tm="100000">
                          <p:val>
                            <p:strVal val="#ppt_x"/>
                          </p:val>
                        </p:tav>
                      </p:tavLst>
                    </p:anim>
                    <p:anim calcmode="lin" valueType="num">
                      <p:cBhvr additive="base">
                        <p:cTn dur="600" fill="hold"/>
                        <p:tgtEl>
                          <p:spTgt spid="15"/>
                        </p:tgtEl>
                        <p:attrNameLst>
                          <p:attrName>ppt_y</p:attrName>
                        </p:attrNameLst>
                      </p:cBhvr>
                      <p:tavLst>
                        <p:tav tm="0">
                          <p:val>
                            <p:strVal val="#ppt_y"/>
                          </p:val>
                        </p:tav>
                        <p:tav tm="100000">
                          <p:val>
                            <p:strVal val="#ppt_y"/>
                          </p:val>
                        </p:tav>
                      </p:tavLst>
                    </p:anim>
                  </p:childTnLst>
                </p:cTn>
              </p:par>
            </p:tnLst>
          </p:tmpl>
        </p:tmplLst>
      </p:bldP>
      <p:bldP spid="16" grpId="0" animBg="1"/>
      <p:bldP spid="17" grpId="0" animBg="1"/>
      <p:bldP spid="18" grpId="0" animBg="1"/>
      <p:bldP spid="19" grpId="0" build="p">
        <p:tmplLst>
          <p:tmpl lvl="1">
            <p:tnLst>
              <p:par>
                <p:cTn presetID="2" presetClass="entr" presetSubtype="8" decel="100000" fill="hold" nodeType="afterEffect">
                  <p:stCondLst>
                    <p:cond delay="10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00" fill="hold"/>
                        <p:tgtEl>
                          <p:spTgt spid="19"/>
                        </p:tgtEl>
                        <p:attrNameLst>
                          <p:attrName>ppt_x</p:attrName>
                        </p:attrNameLst>
                      </p:cBhvr>
                      <p:tavLst>
                        <p:tav tm="0">
                          <p:val>
                            <p:strVal val="0-#ppt_w/2"/>
                          </p:val>
                        </p:tav>
                        <p:tav tm="100000">
                          <p:val>
                            <p:strVal val="#ppt_x"/>
                          </p:val>
                        </p:tav>
                      </p:tavLst>
                    </p:anim>
                    <p:anim calcmode="lin" valueType="num">
                      <p:cBhvr additive="base">
                        <p:cTn dur="700" fill="hold"/>
                        <p:tgtEl>
                          <p:spTgt spid="19"/>
                        </p:tgtEl>
                        <p:attrNameLst>
                          <p:attrName>ppt_y</p:attrName>
                        </p:attrNameLst>
                      </p:cBhvr>
                      <p:tavLst>
                        <p:tav tm="0">
                          <p:val>
                            <p:strVal val="#ppt_y"/>
                          </p:val>
                        </p:tav>
                        <p:tav tm="100000">
                          <p:val>
                            <p:strVal val="#ppt_y"/>
                          </p:val>
                        </p:tav>
                      </p:tavLst>
                    </p:anim>
                  </p:childTnLst>
                </p:cTn>
              </p:par>
            </p:tnLst>
          </p:tmpl>
        </p:tmplLst>
      </p:bldP>
      <p:bldP spid="20" grpId="0" build="p">
        <p:tmplLst>
          <p:tmpl lvl="1">
            <p:tnLst>
              <p:par>
                <p:cTn presetID="2" presetClass="entr" presetSubtype="8" decel="10000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00" fill="hold"/>
                        <p:tgtEl>
                          <p:spTgt spid="20"/>
                        </p:tgtEl>
                        <p:attrNameLst>
                          <p:attrName>ppt_x</p:attrName>
                        </p:attrNameLst>
                      </p:cBhvr>
                      <p:tavLst>
                        <p:tav tm="0">
                          <p:val>
                            <p:strVal val="0-#ppt_w/2"/>
                          </p:val>
                        </p:tav>
                        <p:tav tm="100000">
                          <p:val>
                            <p:strVal val="#ppt_x"/>
                          </p:val>
                        </p:tav>
                      </p:tavLst>
                    </p:anim>
                    <p:anim calcmode="lin" valueType="num">
                      <p:cBhvr additive="base">
                        <p:cTn dur="700" fill="hold"/>
                        <p:tgtEl>
                          <p:spTgt spid="20"/>
                        </p:tgtEl>
                        <p:attrNameLst>
                          <p:attrName>ppt_y</p:attrName>
                        </p:attrNameLst>
                      </p:cBhvr>
                      <p:tavLst>
                        <p:tav tm="0">
                          <p:val>
                            <p:strVal val="#ppt_y"/>
                          </p:val>
                        </p:tav>
                        <p:tav tm="100000">
                          <p:val>
                            <p:strVal val="#ppt_y"/>
                          </p:val>
                        </p:tav>
                      </p:tavLst>
                    </p:anim>
                  </p:childTnLst>
                </p:cTn>
              </p:par>
            </p:tnLst>
          </p:tmpl>
        </p:tmplLst>
      </p:bldP>
      <p:bldP spid="21" grpId="0" animBg="1"/>
      <p:bldP spid="22" grpId="0" animBg="1"/>
      <p:bldP spid="23" grpId="0" animBg="1"/>
      <p:bldP spid="24" grpId="0" build="p">
        <p:tmplLst>
          <p:tmpl lvl="1">
            <p:tnLst>
              <p:par>
                <p:cTn presetID="2" presetClass="entr" presetSubtype="8" decel="100000" fill="hold" nodeType="afterEffect">
                  <p:stCondLst>
                    <p:cond delay="10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800" fill="hold"/>
                        <p:tgtEl>
                          <p:spTgt spid="24"/>
                        </p:tgtEl>
                        <p:attrNameLst>
                          <p:attrName>ppt_x</p:attrName>
                        </p:attrNameLst>
                      </p:cBhvr>
                      <p:tavLst>
                        <p:tav tm="0">
                          <p:val>
                            <p:strVal val="0-#ppt_w/2"/>
                          </p:val>
                        </p:tav>
                        <p:tav tm="100000">
                          <p:val>
                            <p:strVal val="#ppt_x"/>
                          </p:val>
                        </p:tav>
                      </p:tavLst>
                    </p:anim>
                    <p:anim calcmode="lin" valueType="num">
                      <p:cBhvr additive="base">
                        <p:cTn dur="800" fill="hold"/>
                        <p:tgtEl>
                          <p:spTgt spid="24"/>
                        </p:tgtEl>
                        <p:attrNameLst>
                          <p:attrName>ppt_y</p:attrName>
                        </p:attrNameLst>
                      </p:cBhvr>
                      <p:tavLst>
                        <p:tav tm="0">
                          <p:val>
                            <p:strVal val="#ppt_y"/>
                          </p:val>
                        </p:tav>
                        <p:tav tm="100000">
                          <p:val>
                            <p:strVal val="#ppt_y"/>
                          </p:val>
                        </p:tav>
                      </p:tavLst>
                    </p:anim>
                  </p:childTnLst>
                </p:cTn>
              </p:par>
            </p:tnLst>
          </p:tmpl>
        </p:tmplLst>
      </p:bldP>
      <p:bldP spid="25" grpId="0" build="p">
        <p:tmplLst>
          <p:tmpl lvl="1">
            <p:tnLst>
              <p:par>
                <p:cTn presetID="2" presetClass="entr" presetSubtype="8" decel="10000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800" fill="hold"/>
                        <p:tgtEl>
                          <p:spTgt spid="25"/>
                        </p:tgtEl>
                        <p:attrNameLst>
                          <p:attrName>ppt_x</p:attrName>
                        </p:attrNameLst>
                      </p:cBhvr>
                      <p:tavLst>
                        <p:tav tm="0">
                          <p:val>
                            <p:strVal val="0-#ppt_w/2"/>
                          </p:val>
                        </p:tav>
                        <p:tav tm="100000">
                          <p:val>
                            <p:strVal val="#ppt_x"/>
                          </p:val>
                        </p:tav>
                      </p:tavLst>
                    </p:anim>
                    <p:anim calcmode="lin" valueType="num">
                      <p:cBhvr additive="base">
                        <p:cTn dur="800" fill="hold"/>
                        <p:tgtEl>
                          <p:spTgt spid="2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ofile 1">
    <p:spTree>
      <p:nvGrpSpPr>
        <p:cNvPr id="1" name=""/>
        <p:cNvGrpSpPr/>
        <p:nvPr/>
      </p:nvGrpSpPr>
      <p:grpSpPr>
        <a:xfrm>
          <a:off x="0" y="0"/>
          <a:ext cx="0" cy="0"/>
          <a:chOff x="0" y="0"/>
          <a:chExt cx="0" cy="0"/>
        </a:xfrm>
      </p:grpSpPr>
      <p:sp>
        <p:nvSpPr>
          <p:cNvPr id="11" name="円/楕円 10"/>
          <p:cNvSpPr/>
          <p:nvPr userDrawn="1"/>
        </p:nvSpPr>
        <p:spPr>
          <a:xfrm>
            <a:off x="9359230" y="6032159"/>
            <a:ext cx="1296145" cy="129614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userDrawn="1"/>
        </p:nvSpPr>
        <p:spPr>
          <a:xfrm>
            <a:off x="-1" y="0"/>
            <a:ext cx="18286413"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hasCustomPrompt="1"/>
          </p:nvPr>
        </p:nvSpPr>
        <p:spPr>
          <a:xfrm>
            <a:off x="8351118" y="616496"/>
            <a:ext cx="9577064" cy="1203151"/>
          </a:xfrm>
        </p:spPr>
        <p:txBody>
          <a:bodyPr/>
          <a:lstStyle>
            <a:lvl1pPr>
              <a:defRPr baseline="0">
                <a:solidFill>
                  <a:schemeClr val="bg1"/>
                </a:solidFill>
                <a:latin typeface="Route 159 UltraLight" pitchFamily="50" charset="0"/>
              </a:defRPr>
            </a:lvl1pPr>
          </a:lstStyle>
          <a:p>
            <a:r>
              <a:rPr kumimoji="1" lang="en-US" altLang="ja-JP" dirty="0"/>
              <a:t>Text goes here</a:t>
            </a:r>
            <a:endParaRPr kumimoji="1" lang="ja-JP" altLang="en-US" dirty="0"/>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6" name="図プレースホルダー 3"/>
          <p:cNvSpPr>
            <a:spLocks noGrp="1"/>
          </p:cNvSpPr>
          <p:nvPr>
            <p:ph type="pic" sz="quarter" idx="12" hasCustomPrompt="1"/>
          </p:nvPr>
        </p:nvSpPr>
        <p:spPr>
          <a:xfrm>
            <a:off x="862286" y="0"/>
            <a:ext cx="7260600" cy="10287000"/>
          </a:xfrm>
          <a:noFill/>
        </p:spPr>
        <p:txBody>
          <a:bodyPr/>
          <a:lstStyle>
            <a:lvl1pPr>
              <a:defRPr/>
            </a:lvl1pPr>
          </a:lstStyle>
          <a:p>
            <a:r>
              <a:rPr kumimoji="1" lang="en-US" altLang="ja-JP" dirty="0"/>
              <a:t>Add an image</a:t>
            </a:r>
            <a:endParaRPr kumimoji="1" lang="ja-JP" altLang="en-US" dirty="0"/>
          </a:p>
        </p:txBody>
      </p:sp>
      <p:sp>
        <p:nvSpPr>
          <p:cNvPr id="7" name="正方形/長方形 6"/>
          <p:cNvSpPr/>
          <p:nvPr userDrawn="1"/>
        </p:nvSpPr>
        <p:spPr>
          <a:xfrm>
            <a:off x="8567142" y="1834871"/>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プレースホルダー 6"/>
          <p:cNvSpPr>
            <a:spLocks noGrp="1"/>
          </p:cNvSpPr>
          <p:nvPr>
            <p:ph type="body" sz="quarter" idx="16" hasCustomPrompt="1"/>
          </p:nvPr>
        </p:nvSpPr>
        <p:spPr>
          <a:xfrm>
            <a:off x="8351118" y="1907541"/>
            <a:ext cx="9577064" cy="935442"/>
          </a:xfrm>
        </p:spPr>
        <p:txBody>
          <a:bodyPr anchor="t">
            <a:noAutofit/>
          </a:bodyPr>
          <a:lstStyle>
            <a:lvl1pPr algn="l">
              <a:defRPr sz="3200" i="1" baseline="0">
                <a:solidFill>
                  <a:schemeClr val="bg1">
                    <a:lumMod val="85000"/>
                  </a:schemeClr>
                </a:solidFill>
                <a:latin typeface="+mn-lt"/>
              </a:defRPr>
            </a:lvl1pPr>
          </a:lstStyle>
          <a:p>
            <a:pPr lvl="0"/>
            <a:r>
              <a:rPr kumimoji="1" lang="en-US" altLang="ja-JP" dirty="0"/>
              <a:t>Text goes here</a:t>
            </a:r>
            <a:endParaRPr kumimoji="1" lang="ja-JP" altLang="en-US" dirty="0"/>
          </a:p>
        </p:txBody>
      </p:sp>
      <p:sp>
        <p:nvSpPr>
          <p:cNvPr id="9" name="テキスト プレースホルダー 6"/>
          <p:cNvSpPr>
            <a:spLocks noGrp="1"/>
          </p:cNvSpPr>
          <p:nvPr>
            <p:ph type="body" sz="quarter" idx="14" hasCustomPrompt="1"/>
          </p:nvPr>
        </p:nvSpPr>
        <p:spPr>
          <a:xfrm>
            <a:off x="8351118" y="3271292"/>
            <a:ext cx="9577064" cy="1656184"/>
          </a:xfrm>
        </p:spPr>
        <p:txBody>
          <a:bodyPr anchor="b">
            <a:normAutofit/>
          </a:bodyPr>
          <a:lstStyle>
            <a:lvl1pPr algn="l">
              <a:defRPr sz="2000" baseline="0">
                <a:solidFill>
                  <a:schemeClr val="bg1"/>
                </a:solidFill>
              </a:defRPr>
            </a:lvl1pPr>
          </a:lstStyle>
          <a:p>
            <a:pPr lvl="0"/>
            <a:r>
              <a:rPr kumimoji="1" lang="en-US" altLang="ja-JP" dirty="0"/>
              <a:t>Text goes here</a:t>
            </a:r>
            <a:endParaRPr kumimoji="1" lang="ja-JP" altLang="en-US" dirty="0"/>
          </a:p>
        </p:txBody>
      </p:sp>
      <p:sp>
        <p:nvSpPr>
          <p:cNvPr id="10" name="図プレースホルダー 12"/>
          <p:cNvSpPr>
            <a:spLocks noGrp="1"/>
          </p:cNvSpPr>
          <p:nvPr>
            <p:ph type="pic" sz="quarter" idx="17" hasCustomPrompt="1"/>
          </p:nvPr>
        </p:nvSpPr>
        <p:spPr>
          <a:xfrm>
            <a:off x="9694707" y="6367636"/>
            <a:ext cx="625191" cy="625191"/>
          </a:xfrm>
        </p:spPr>
        <p:txBody>
          <a:bodyPr>
            <a:normAutofit/>
          </a:bodyPr>
          <a:lstStyle>
            <a:lvl1pPr>
              <a:defRPr sz="1600"/>
            </a:lvl1pPr>
          </a:lstStyle>
          <a:p>
            <a:r>
              <a:rPr kumimoji="1" lang="en-US" altLang="ja-JP" dirty="0"/>
              <a:t>Icon</a:t>
            </a:r>
            <a:endParaRPr kumimoji="1" lang="ja-JP" altLang="en-US" dirty="0"/>
          </a:p>
        </p:txBody>
      </p:sp>
      <p:sp>
        <p:nvSpPr>
          <p:cNvPr id="12" name="円/楕円 11"/>
          <p:cNvSpPr/>
          <p:nvPr userDrawn="1"/>
        </p:nvSpPr>
        <p:spPr>
          <a:xfrm>
            <a:off x="12334438" y="6032158"/>
            <a:ext cx="1296145" cy="12961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userDrawn="1"/>
        </p:nvSpPr>
        <p:spPr>
          <a:xfrm>
            <a:off x="15308431" y="6032157"/>
            <a:ext cx="1296145" cy="129614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図プレースホルダー 12"/>
          <p:cNvSpPr>
            <a:spLocks noGrp="1"/>
          </p:cNvSpPr>
          <p:nvPr>
            <p:ph type="pic" sz="quarter" idx="18" hasCustomPrompt="1"/>
          </p:nvPr>
        </p:nvSpPr>
        <p:spPr>
          <a:xfrm>
            <a:off x="12669915" y="6367635"/>
            <a:ext cx="625191" cy="625191"/>
          </a:xfrm>
        </p:spPr>
        <p:txBody>
          <a:bodyPr>
            <a:normAutofit/>
          </a:bodyPr>
          <a:lstStyle>
            <a:lvl1pPr>
              <a:defRPr sz="1600"/>
            </a:lvl1pPr>
          </a:lstStyle>
          <a:p>
            <a:r>
              <a:rPr kumimoji="1" lang="en-US" altLang="ja-JP" dirty="0"/>
              <a:t>Icon</a:t>
            </a:r>
            <a:endParaRPr kumimoji="1" lang="ja-JP" altLang="en-US" dirty="0"/>
          </a:p>
        </p:txBody>
      </p:sp>
      <p:sp>
        <p:nvSpPr>
          <p:cNvPr id="15" name="図プレースホルダー 12"/>
          <p:cNvSpPr>
            <a:spLocks noGrp="1"/>
          </p:cNvSpPr>
          <p:nvPr>
            <p:ph type="pic" sz="quarter" idx="19" hasCustomPrompt="1"/>
          </p:nvPr>
        </p:nvSpPr>
        <p:spPr>
          <a:xfrm>
            <a:off x="15643908" y="6367634"/>
            <a:ext cx="625191" cy="625191"/>
          </a:xfrm>
        </p:spPr>
        <p:txBody>
          <a:bodyPr>
            <a:normAutofit/>
          </a:bodyPr>
          <a:lstStyle>
            <a:lvl1pPr>
              <a:defRPr sz="1600"/>
            </a:lvl1pPr>
          </a:lstStyle>
          <a:p>
            <a:r>
              <a:rPr kumimoji="1" lang="en-US" altLang="ja-JP" dirty="0"/>
              <a:t>Icon</a:t>
            </a:r>
            <a:endParaRPr kumimoji="1" lang="ja-JP" altLang="en-US" dirty="0"/>
          </a:p>
        </p:txBody>
      </p:sp>
      <p:sp>
        <p:nvSpPr>
          <p:cNvPr id="16" name="テキスト プレースホルダー 6"/>
          <p:cNvSpPr>
            <a:spLocks noGrp="1"/>
          </p:cNvSpPr>
          <p:nvPr>
            <p:ph type="body" sz="quarter" idx="20" hasCustomPrompt="1"/>
          </p:nvPr>
        </p:nvSpPr>
        <p:spPr>
          <a:xfrm>
            <a:off x="8796290" y="7472981"/>
            <a:ext cx="2448272" cy="935442"/>
          </a:xfrm>
        </p:spPr>
        <p:txBody>
          <a:bodyPr anchor="t">
            <a:noAutofit/>
          </a:bodyPr>
          <a:lstStyle>
            <a:lvl1pPr algn="ctr">
              <a:defRPr sz="2400" i="0" baseline="0">
                <a:solidFill>
                  <a:schemeClr val="tx2"/>
                </a:solidFill>
                <a:latin typeface="+mn-lt"/>
              </a:defRPr>
            </a:lvl1pPr>
          </a:lstStyle>
          <a:p>
            <a:pPr lvl="0"/>
            <a:r>
              <a:rPr kumimoji="1" lang="en-US" altLang="ja-JP" dirty="0"/>
              <a:t>Text goes here</a:t>
            </a:r>
            <a:endParaRPr kumimoji="1" lang="ja-JP" altLang="en-US" dirty="0"/>
          </a:p>
        </p:txBody>
      </p:sp>
      <p:sp>
        <p:nvSpPr>
          <p:cNvPr id="18" name="テキスト プレースホルダー 6"/>
          <p:cNvSpPr>
            <a:spLocks noGrp="1"/>
          </p:cNvSpPr>
          <p:nvPr>
            <p:ph type="body" sz="quarter" idx="21" hasCustomPrompt="1"/>
          </p:nvPr>
        </p:nvSpPr>
        <p:spPr>
          <a:xfrm>
            <a:off x="11765298" y="7472981"/>
            <a:ext cx="2448272" cy="935442"/>
          </a:xfrm>
        </p:spPr>
        <p:txBody>
          <a:bodyPr anchor="t">
            <a:noAutofit/>
          </a:bodyPr>
          <a:lstStyle>
            <a:lvl1pPr algn="ctr">
              <a:defRPr sz="2400" i="0" baseline="0">
                <a:solidFill>
                  <a:schemeClr val="tx2"/>
                </a:solidFill>
                <a:latin typeface="+mn-lt"/>
              </a:defRPr>
            </a:lvl1pPr>
          </a:lstStyle>
          <a:p>
            <a:pPr lvl="0"/>
            <a:r>
              <a:rPr kumimoji="1" lang="en-US" altLang="ja-JP" dirty="0"/>
              <a:t>Text goes here</a:t>
            </a:r>
            <a:endParaRPr kumimoji="1" lang="ja-JP" altLang="en-US" dirty="0"/>
          </a:p>
        </p:txBody>
      </p:sp>
      <p:sp>
        <p:nvSpPr>
          <p:cNvPr id="19" name="テキスト プレースホルダー 6"/>
          <p:cNvSpPr>
            <a:spLocks noGrp="1"/>
          </p:cNvSpPr>
          <p:nvPr>
            <p:ph type="body" sz="quarter" idx="22" hasCustomPrompt="1"/>
          </p:nvPr>
        </p:nvSpPr>
        <p:spPr>
          <a:xfrm>
            <a:off x="14732367" y="7470636"/>
            <a:ext cx="2448272" cy="935442"/>
          </a:xfrm>
        </p:spPr>
        <p:txBody>
          <a:bodyPr anchor="t">
            <a:noAutofit/>
          </a:bodyPr>
          <a:lstStyle>
            <a:lvl1pPr algn="ctr">
              <a:defRPr sz="2400" i="0" baseline="0">
                <a:solidFill>
                  <a:schemeClr val="tx2"/>
                </a:solidFill>
                <a:latin typeface="+mn-lt"/>
              </a:defRPr>
            </a:lvl1pPr>
          </a:lstStyle>
          <a:p>
            <a:pPr lvl="0"/>
            <a:r>
              <a:rPr kumimoji="1" lang="en-US" altLang="ja-JP" dirty="0"/>
              <a:t>Text goes here</a:t>
            </a:r>
            <a:endParaRPr kumimoji="1" lang="ja-JP" altLang="en-US" dirty="0"/>
          </a:p>
        </p:txBody>
      </p:sp>
      <p:sp>
        <p:nvSpPr>
          <p:cNvPr id="20" name="スライド番号プレースホルダー 5"/>
          <p:cNvSpPr>
            <a:spLocks noGrp="1"/>
          </p:cNvSpPr>
          <p:nvPr>
            <p:ph type="sldNum" sz="quarter" idx="4"/>
          </p:nvPr>
        </p:nvSpPr>
        <p:spPr>
          <a:xfrm>
            <a:off x="17136094"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103930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2" presetClass="entr" presetSubtype="8" decel="10000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21" fill="hold">
                            <p:stCondLst>
                              <p:cond delay="1750"/>
                            </p:stCondLst>
                            <p:childTnLst>
                              <p:par>
                                <p:cTn id="22" presetID="2" presetClass="entr" presetSubtype="2" decel="100000" fill="hold" grpId="0"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 calcmode="lin" valueType="num">
                                      <p:cBhvr additive="base">
                                        <p:cTn id="24"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9">
                                            <p:txEl>
                                              <p:pRg st="0" end="0"/>
                                            </p:txEl>
                                          </p:spTgt>
                                        </p:tgtEl>
                                        <p:attrNameLst>
                                          <p:attrName>ppt_y</p:attrName>
                                        </p:attrNameLst>
                                      </p:cBhvr>
                                      <p:tavLst>
                                        <p:tav tm="0">
                                          <p:val>
                                            <p:strVal val="#ppt_y"/>
                                          </p:val>
                                        </p:tav>
                                        <p:tav tm="100000">
                                          <p:val>
                                            <p:strVal val="#ppt_y"/>
                                          </p:val>
                                        </p:tav>
                                      </p:tavLst>
                                    </p:anim>
                                  </p:childTnLst>
                                </p:cTn>
                              </p:par>
                              <p:par>
                                <p:cTn id="26" presetID="10" presetClass="entr" presetSubtype="0" fill="hold" grpId="0" nodeType="withEffect">
                                  <p:stCondLst>
                                    <p:cond delay="150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2" presetClass="entr" presetSubtype="2" decel="100000" fill="hold" grpId="0" nodeType="withEffect">
                                  <p:stCondLst>
                                    <p:cond delay="250"/>
                                  </p:stCondLst>
                                  <p:childTnLst>
                                    <p:set>
                                      <p:cBhvr>
                                        <p:cTn id="36" dur="1" fill="hold">
                                          <p:stCondLst>
                                            <p:cond delay="0"/>
                                          </p:stCondLst>
                                        </p:cTn>
                                        <p:tgtEl>
                                          <p:spTgt spid="16">
                                            <p:txEl>
                                              <p:pRg st="0" end="0"/>
                                            </p:txEl>
                                          </p:spTgt>
                                        </p:tgtEl>
                                        <p:attrNameLst>
                                          <p:attrName>style.visibility</p:attrName>
                                        </p:attrNameLst>
                                      </p:cBhvr>
                                      <p:to>
                                        <p:strVal val="visible"/>
                                      </p:to>
                                    </p:set>
                                    <p:anim calcmode="lin" valueType="num">
                                      <p:cBhvr additive="base">
                                        <p:cTn id="37" dur="5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6">
                                            <p:txEl>
                                              <p:pRg st="0" end="0"/>
                                            </p:txEl>
                                          </p:spTgt>
                                        </p:tgtEl>
                                        <p:attrNameLst>
                                          <p:attrName>ppt_y</p:attrName>
                                        </p:attrNameLst>
                                      </p:cBhvr>
                                      <p:tavLst>
                                        <p:tav tm="0">
                                          <p:val>
                                            <p:strVal val="#ppt_y"/>
                                          </p:val>
                                        </p:tav>
                                        <p:tav tm="100000">
                                          <p:val>
                                            <p:strVal val="#ppt_y"/>
                                          </p:val>
                                        </p:tav>
                                      </p:tavLst>
                                    </p:anim>
                                  </p:childTnLst>
                                </p:cTn>
                              </p:par>
                              <p:par>
                                <p:cTn id="39" presetID="2" presetClass="entr" presetSubtype="2" decel="100000" fill="hold" grpId="0" nodeType="withEffect">
                                  <p:stCondLst>
                                    <p:cond delay="250"/>
                                  </p:stCondLst>
                                  <p:childTnLst>
                                    <p:set>
                                      <p:cBhvr>
                                        <p:cTn id="40" dur="1" fill="hold">
                                          <p:stCondLst>
                                            <p:cond delay="0"/>
                                          </p:stCondLst>
                                        </p:cTn>
                                        <p:tgtEl>
                                          <p:spTgt spid="18">
                                            <p:txEl>
                                              <p:pRg st="0" end="0"/>
                                            </p:txEl>
                                          </p:spTgt>
                                        </p:tgtEl>
                                        <p:attrNameLst>
                                          <p:attrName>style.visibility</p:attrName>
                                        </p:attrNameLst>
                                      </p:cBhvr>
                                      <p:to>
                                        <p:strVal val="visible"/>
                                      </p:to>
                                    </p:set>
                                    <p:anim calcmode="lin" valueType="num">
                                      <p:cBhvr additive="base">
                                        <p:cTn id="41"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18">
                                            <p:txEl>
                                              <p:pRg st="0" end="0"/>
                                            </p:txEl>
                                          </p:spTgt>
                                        </p:tgtEl>
                                        <p:attrNameLst>
                                          <p:attrName>ppt_y</p:attrName>
                                        </p:attrNameLst>
                                      </p:cBhvr>
                                      <p:tavLst>
                                        <p:tav tm="0">
                                          <p:val>
                                            <p:strVal val="#ppt_y"/>
                                          </p:val>
                                        </p:tav>
                                        <p:tav tm="100000">
                                          <p:val>
                                            <p:strVal val="#ppt_y"/>
                                          </p:val>
                                        </p:tav>
                                      </p:tavLst>
                                    </p:anim>
                                  </p:childTnLst>
                                </p:cTn>
                              </p:par>
                              <p:par>
                                <p:cTn id="43" presetID="2" presetClass="entr" presetSubtype="2" decel="100000" fill="hold" grpId="0" nodeType="withEffect">
                                  <p:stCondLst>
                                    <p:cond delay="250"/>
                                  </p:stCondLst>
                                  <p:childTnLst>
                                    <p:set>
                                      <p:cBhvr>
                                        <p:cTn id="44" dur="1" fill="hold">
                                          <p:stCondLst>
                                            <p:cond delay="0"/>
                                          </p:stCondLst>
                                        </p:cTn>
                                        <p:tgtEl>
                                          <p:spTgt spid="19">
                                            <p:txEl>
                                              <p:pRg st="0" end="0"/>
                                            </p:txEl>
                                          </p:spTgt>
                                        </p:tgtEl>
                                        <p:attrNameLst>
                                          <p:attrName>style.visibility</p:attrName>
                                        </p:attrNameLst>
                                      </p:cBhvr>
                                      <p:to>
                                        <p:strVal val="visible"/>
                                      </p:to>
                                    </p:set>
                                    <p:anim calcmode="lin" valueType="num">
                                      <p:cBhvr additive="base">
                                        <p:cTn id="45" dur="5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build="p">
        <p:tmplLst>
          <p:tmpl lvl="1">
            <p:tnLst>
              <p:par>
                <p:cTn presetID="2" presetClass="entr" presetSubtype="2" decel="100000" fill="hold" nodeType="withEffect">
                  <p:stCondLst>
                    <p:cond delay="25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1+#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P spid="9" grpId="0" build="allAtOnce"/>
      <p:bldP spid="10" grpId="0"/>
      <p:bldP spid="14" grpId="0"/>
      <p:bldP spid="15" grpId="0"/>
      <p:bldP spid="16" grpId="0" build="p">
        <p:tmplLst>
          <p:tmpl lvl="1">
            <p:tnLst>
              <p:par>
                <p:cTn presetID="2" presetClass="entr" presetSubtype="2" decel="100000" fill="hold" nodeType="withEffect">
                  <p:stCondLst>
                    <p:cond delay="25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1+#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8" grpId="0" build="p">
        <p:tmplLst>
          <p:tmpl lvl="1">
            <p:tnLst>
              <p:par>
                <p:cTn presetID="2" presetClass="entr" presetSubtype="2" decel="100000" fill="hold" nodeType="withEffect">
                  <p:stCondLst>
                    <p:cond delay="25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2" presetClass="entr" presetSubtype="2" decel="100000" fill="hold" nodeType="withEffect">
                  <p:stCondLst>
                    <p:cond delay="25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1+#ppt_w/2"/>
                          </p:val>
                        </p:tav>
                        <p:tav tm="100000">
                          <p:val>
                            <p:strVal val="#ppt_x"/>
                          </p:val>
                        </p:tav>
                      </p:tavLst>
                    </p:anim>
                    <p:anim calcmode="lin" valueType="num">
                      <p:cBhvr additive="base">
                        <p:cTn dur="500" fill="hold"/>
                        <p:tgtEl>
                          <p:spTgt spid="1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file 2">
    <p:spTree>
      <p:nvGrpSpPr>
        <p:cNvPr id="1" name=""/>
        <p:cNvGrpSpPr/>
        <p:nvPr/>
      </p:nvGrpSpPr>
      <p:grpSpPr>
        <a:xfrm>
          <a:off x="0" y="0"/>
          <a:ext cx="0" cy="0"/>
          <a:chOff x="0" y="0"/>
          <a:chExt cx="0" cy="0"/>
        </a:xfrm>
      </p:grpSpPr>
      <p:sp>
        <p:nvSpPr>
          <p:cNvPr id="5" name="正方形/長方形 4"/>
          <p:cNvSpPr/>
          <p:nvPr userDrawn="1"/>
        </p:nvSpPr>
        <p:spPr>
          <a:xfrm>
            <a:off x="-1" y="0"/>
            <a:ext cx="18286413"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userDrawn="1"/>
        </p:nvSpPr>
        <p:spPr>
          <a:xfrm>
            <a:off x="-794" y="2695228"/>
            <a:ext cx="18286413" cy="244827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lumMod val="50000"/>
                </a:schemeClr>
              </a:solidFill>
            </a:endParaRPr>
          </a:p>
        </p:txBody>
      </p:sp>
      <p:sp>
        <p:nvSpPr>
          <p:cNvPr id="2" name="タイトル 1"/>
          <p:cNvSpPr>
            <a:spLocks noGrp="1"/>
          </p:cNvSpPr>
          <p:nvPr>
            <p:ph type="title" hasCustomPrompt="1"/>
          </p:nvPr>
        </p:nvSpPr>
        <p:spPr>
          <a:xfrm>
            <a:off x="8351118" y="2695227"/>
            <a:ext cx="9577064" cy="1350907"/>
          </a:xfrm>
        </p:spPr>
        <p:txBody>
          <a:bodyPr anchor="b">
            <a:normAutofit/>
          </a:bodyPr>
          <a:lstStyle>
            <a:lvl1pPr>
              <a:defRPr sz="6600" baseline="0">
                <a:solidFill>
                  <a:schemeClr val="bg1"/>
                </a:solidFill>
                <a:latin typeface="Route 159 UltraLight" pitchFamily="50" charset="0"/>
              </a:defRPr>
            </a:lvl1pPr>
          </a:lstStyle>
          <a:p>
            <a:r>
              <a:rPr kumimoji="1" lang="en-US" altLang="ja-JP" dirty="0"/>
              <a:t>Text goes here</a:t>
            </a:r>
            <a:endParaRPr kumimoji="1" lang="ja-JP" altLang="en-US" dirty="0"/>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6" name="図プレースホルダー 3"/>
          <p:cNvSpPr>
            <a:spLocks noGrp="1"/>
          </p:cNvSpPr>
          <p:nvPr>
            <p:ph type="pic" sz="quarter" idx="12" hasCustomPrompt="1"/>
          </p:nvPr>
        </p:nvSpPr>
        <p:spPr>
          <a:xfrm>
            <a:off x="862286" y="0"/>
            <a:ext cx="7260600" cy="10287000"/>
          </a:xfrm>
          <a:noFill/>
        </p:spPr>
        <p:txBody>
          <a:bodyPr/>
          <a:lstStyle>
            <a:lvl1pPr>
              <a:defRPr/>
            </a:lvl1pPr>
          </a:lstStyle>
          <a:p>
            <a:r>
              <a:rPr kumimoji="1" lang="en-US" altLang="ja-JP" dirty="0"/>
              <a:t>Add an image</a:t>
            </a:r>
            <a:endParaRPr kumimoji="1" lang="ja-JP" altLang="en-US" dirty="0"/>
          </a:p>
        </p:txBody>
      </p:sp>
      <p:sp>
        <p:nvSpPr>
          <p:cNvPr id="7" name="正方形/長方形 6"/>
          <p:cNvSpPr/>
          <p:nvPr userDrawn="1"/>
        </p:nvSpPr>
        <p:spPr>
          <a:xfrm>
            <a:off x="8495134" y="4061358"/>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プレースホルダー 6"/>
          <p:cNvSpPr>
            <a:spLocks noGrp="1"/>
          </p:cNvSpPr>
          <p:nvPr>
            <p:ph type="body" sz="quarter" idx="16" hasCustomPrompt="1"/>
          </p:nvPr>
        </p:nvSpPr>
        <p:spPr>
          <a:xfrm>
            <a:off x="8351118" y="4134028"/>
            <a:ext cx="9577064" cy="935442"/>
          </a:xfrm>
        </p:spPr>
        <p:txBody>
          <a:bodyPr anchor="t">
            <a:noAutofit/>
          </a:bodyPr>
          <a:lstStyle>
            <a:lvl1pPr algn="l">
              <a:defRPr sz="3200" i="1" baseline="0">
                <a:solidFill>
                  <a:schemeClr val="bg1">
                    <a:lumMod val="85000"/>
                  </a:schemeClr>
                </a:solidFill>
                <a:latin typeface="+mn-lt"/>
              </a:defRPr>
            </a:lvl1pPr>
          </a:lstStyle>
          <a:p>
            <a:pPr lvl="0"/>
            <a:r>
              <a:rPr kumimoji="1" lang="en-US" altLang="ja-JP" dirty="0"/>
              <a:t>Text goes here</a:t>
            </a:r>
            <a:endParaRPr kumimoji="1" lang="ja-JP" altLang="en-US" dirty="0"/>
          </a:p>
        </p:txBody>
      </p:sp>
      <p:sp>
        <p:nvSpPr>
          <p:cNvPr id="9" name="テキスト プレースホルダー 6"/>
          <p:cNvSpPr>
            <a:spLocks noGrp="1"/>
          </p:cNvSpPr>
          <p:nvPr>
            <p:ph type="body" sz="quarter" idx="14" hasCustomPrompt="1"/>
          </p:nvPr>
        </p:nvSpPr>
        <p:spPr>
          <a:xfrm>
            <a:off x="8351118" y="5359524"/>
            <a:ext cx="9577064" cy="3168352"/>
          </a:xfrm>
        </p:spPr>
        <p:txBody>
          <a:bodyPr anchor="t">
            <a:normAutofit/>
          </a:bodyPr>
          <a:lstStyle>
            <a:lvl1pPr algn="l">
              <a:defRPr sz="2000" baseline="0">
                <a:solidFill>
                  <a:schemeClr val="tx2"/>
                </a:solidFill>
              </a:defRPr>
            </a:lvl1pPr>
          </a:lstStyle>
          <a:p>
            <a:pPr lvl="0"/>
            <a:r>
              <a:rPr kumimoji="1" lang="en-US" altLang="ja-JP" dirty="0"/>
              <a:t>Text goes here</a:t>
            </a:r>
            <a:endParaRPr kumimoji="1" lang="ja-JP" altLang="en-US" dirty="0"/>
          </a:p>
        </p:txBody>
      </p:sp>
      <p:sp>
        <p:nvSpPr>
          <p:cNvPr id="11" name="スライド番号プレースホルダー 5"/>
          <p:cNvSpPr>
            <a:spLocks noGrp="1"/>
          </p:cNvSpPr>
          <p:nvPr>
            <p:ph type="sldNum" sz="quarter" idx="4"/>
          </p:nvPr>
        </p:nvSpPr>
        <p:spPr>
          <a:xfrm>
            <a:off x="17136094"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337718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outVertical)">
                                      <p:cBhvr>
                                        <p:cTn id="15" dur="500"/>
                                        <p:tgtEl>
                                          <p:spTgt spid="20"/>
                                        </p:tgtEl>
                                      </p:cBhvr>
                                    </p:animEffect>
                                  </p:childTnLst>
                                </p:cTn>
                              </p:par>
                            </p:childTnLst>
                          </p:cTn>
                        </p:par>
                        <p:par>
                          <p:cTn id="16" fill="hold">
                            <p:stCondLst>
                              <p:cond delay="1500"/>
                            </p:stCondLst>
                            <p:childTnLst>
                              <p:par>
                                <p:cTn id="17" presetID="2" presetClass="entr" presetSubtype="3" decel="100000" fill="hold" grpId="0" nodeType="afterEffect">
                                  <p:stCondLst>
                                    <p:cond delay="250"/>
                                  </p:stCondLst>
                                  <p:iterate type="wd">
                                    <p:tmPct val="10000"/>
                                  </p:iterate>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0-#ppt_h/2"/>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2350"/>
                            </p:stCondLst>
                            <p:childTnLst>
                              <p:par>
                                <p:cTn id="26" presetID="2" presetClass="entr" presetSubtype="2" decel="100000" fill="hold" grpId="0" nodeType="afterEffect">
                                  <p:stCondLst>
                                    <p:cond delay="0"/>
                                  </p:stCondLst>
                                  <p:iterate type="wd">
                                    <p:tmPct val="10000"/>
                                  </p:iterate>
                                  <p:childTnLst>
                                    <p:set>
                                      <p:cBhvr>
                                        <p:cTn id="27" dur="1" fill="hold">
                                          <p:stCondLst>
                                            <p:cond delay="0"/>
                                          </p:stCondLst>
                                        </p:cTn>
                                        <p:tgtEl>
                                          <p:spTgt spid="8">
                                            <p:txEl>
                                              <p:pRg st="0" end="0"/>
                                            </p:txEl>
                                          </p:spTgt>
                                        </p:tgtEl>
                                        <p:attrNameLst>
                                          <p:attrName>style.visibility</p:attrName>
                                        </p:attrNameLst>
                                      </p:cBhvr>
                                      <p:to>
                                        <p:strVal val="visible"/>
                                      </p:to>
                                    </p:set>
                                    <p:anim calcmode="lin" valueType="num">
                                      <p:cBhvr additive="base">
                                        <p:cTn id="28"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30" fill="hold">
                            <p:stCondLst>
                              <p:cond delay="2950"/>
                            </p:stCondLst>
                            <p:childTnLst>
                              <p:par>
                                <p:cTn id="31" presetID="10" presetClass="entr" presetSubtype="0" fill="hold" grpId="0" nodeType="afterEffect">
                                  <p:stCondLst>
                                    <p:cond delay="25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 grpId="0" animBg="1"/>
      <p:bldP spid="2" grpId="0"/>
      <p:bldP spid="6" grpId="0"/>
      <p:bldP spid="7" grpId="0" animBg="1"/>
      <p:bldP spid="8" grpId="0" build="p">
        <p:tmplLst>
          <p:tmpl lvl="1">
            <p:tnLst>
              <p:par>
                <p:cTn presetID="2" presetClass="entr" presetSubtype="2" decel="100000" fill="hold" nodeType="afterEffect">
                  <p:stCondLst>
                    <p:cond delay="0"/>
                  </p:stCondLst>
                  <p:iterate type="wd">
                    <p:tmPct val="10000"/>
                  </p:iterate>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1+#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P spid="9" grpId="0">
        <p:tmplLst>
          <p:tmpl>
            <p:tnLst>
              <p:par>
                <p:cTn presetID="10" presetClass="entr" presetSubtype="0" fill="hold" nodeType="afterEffect">
                  <p:stCondLst>
                    <p:cond delay="25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word 1">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143471" y="3055269"/>
            <a:ext cx="6140652" cy="1748684"/>
          </a:xfrm>
        </p:spPr>
        <p:txBody>
          <a:bodyPr>
            <a:noAutofit/>
          </a:bodyPr>
          <a:lstStyle>
            <a:lvl1pPr algn="r">
              <a:defRPr sz="8000">
                <a:latin typeface="Route 159 UltraLight" pitchFamily="50" charset="0"/>
              </a:defRPr>
            </a:lvl1pPr>
          </a:lstStyle>
          <a:p>
            <a:r>
              <a:rPr kumimoji="1" lang="en-US" altLang="ja-JP" dirty="0"/>
              <a:t>Word</a:t>
            </a:r>
            <a:endParaRPr kumimoji="1" lang="ja-JP" altLang="en-US" dirty="0"/>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5" name="円/楕円 4"/>
          <p:cNvSpPr/>
          <p:nvPr userDrawn="1"/>
        </p:nvSpPr>
        <p:spPr>
          <a:xfrm>
            <a:off x="6348019" y="5915094"/>
            <a:ext cx="679093" cy="6790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円/楕円 5"/>
          <p:cNvSpPr/>
          <p:nvPr userDrawn="1"/>
        </p:nvSpPr>
        <p:spPr>
          <a:xfrm>
            <a:off x="7623670" y="3721840"/>
            <a:ext cx="864096" cy="8640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 name="円/楕円 6"/>
          <p:cNvSpPr/>
          <p:nvPr userDrawn="1"/>
        </p:nvSpPr>
        <p:spPr>
          <a:xfrm>
            <a:off x="7287819" y="4896455"/>
            <a:ext cx="1358186" cy="135818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 name="円/楕円 7"/>
          <p:cNvSpPr/>
          <p:nvPr userDrawn="1"/>
        </p:nvSpPr>
        <p:spPr>
          <a:xfrm>
            <a:off x="8945661" y="3271292"/>
            <a:ext cx="599312" cy="59931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テキスト プレースホルダー 6"/>
          <p:cNvSpPr>
            <a:spLocks noGrp="1"/>
          </p:cNvSpPr>
          <p:nvPr>
            <p:ph type="body" sz="quarter" idx="14" hasCustomPrompt="1"/>
          </p:nvPr>
        </p:nvSpPr>
        <p:spPr>
          <a:xfrm>
            <a:off x="9156331" y="4293198"/>
            <a:ext cx="7763739" cy="3082550"/>
          </a:xfrm>
        </p:spPr>
        <p:txBody>
          <a:bodyPr anchor="t">
            <a:normAutofit/>
          </a:bodyPr>
          <a:lstStyle>
            <a:lvl1pPr algn="l">
              <a:defRPr sz="2000" baseline="0">
                <a:solidFill>
                  <a:schemeClr val="tx2"/>
                </a:solidFill>
              </a:defRPr>
            </a:lvl1pPr>
          </a:lstStyle>
          <a:p>
            <a:pPr lvl="0"/>
            <a:r>
              <a:rPr kumimoji="1" lang="en-US" altLang="ja-JP" dirty="0"/>
              <a:t>Text goes here</a:t>
            </a:r>
            <a:endParaRPr kumimoji="1" lang="ja-JP" altLang="en-US" dirty="0"/>
          </a:p>
        </p:txBody>
      </p:sp>
      <p:sp>
        <p:nvSpPr>
          <p:cNvPr id="10" name="正方形/長方形 9"/>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スライド番号プレースホルダー 5"/>
          <p:cNvSpPr>
            <a:spLocks noGrp="1"/>
          </p:cNvSpPr>
          <p:nvPr>
            <p:ph type="sldNum" sz="quarter" idx="4"/>
          </p:nvPr>
        </p:nvSpPr>
        <p:spPr>
          <a:xfrm>
            <a:off x="17136094"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428029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6" decel="100000" fill="hold" grpId="0" nodeType="afterEffect">
                                  <p:stCondLst>
                                    <p:cond delay="30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1+#ppt_w/2"/>
                                          </p:val>
                                        </p:tav>
                                        <p:tav tm="100000">
                                          <p:val>
                                            <p:strVal val="#ppt_x"/>
                                          </p:val>
                                        </p:tav>
                                      </p:tavLst>
                                    </p:anim>
                                    <p:anim calcmode="lin" valueType="num">
                                      <p:cBhvr additive="base">
                                        <p:cTn id="13" dur="750" fill="hold"/>
                                        <p:tgtEl>
                                          <p:spTgt spid="5"/>
                                        </p:tgtEl>
                                        <p:attrNameLst>
                                          <p:attrName>ppt_y</p:attrName>
                                        </p:attrNameLst>
                                      </p:cBhvr>
                                      <p:tavLst>
                                        <p:tav tm="0">
                                          <p:val>
                                            <p:strVal val="1+#ppt_h/2"/>
                                          </p:val>
                                        </p:tav>
                                        <p:tav tm="100000">
                                          <p:val>
                                            <p:strVal val="#ppt_y"/>
                                          </p:val>
                                        </p:tav>
                                      </p:tavLst>
                                    </p:anim>
                                  </p:childTnLst>
                                </p:cTn>
                              </p:par>
                              <p:par>
                                <p:cTn id="14" presetID="45" presetClass="entr" presetSubtype="0" fill="hold" grpId="1" nodeType="withEffect">
                                  <p:stCondLst>
                                    <p:cond delay="3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50"/>
                                        <p:tgtEl>
                                          <p:spTgt spid="5"/>
                                        </p:tgtEl>
                                      </p:cBhvr>
                                    </p:animEffect>
                                    <p:anim calcmode="lin" valueType="num">
                                      <p:cBhvr>
                                        <p:cTn id="17" dur="750" fill="hold"/>
                                        <p:tgtEl>
                                          <p:spTgt spid="5"/>
                                        </p:tgtEl>
                                        <p:attrNameLst>
                                          <p:attrName>ppt_w</p:attrName>
                                        </p:attrNameLst>
                                      </p:cBhvr>
                                      <p:tavLst>
                                        <p:tav tm="0" fmla="#ppt_w*sin(2.5*pi*$)">
                                          <p:val>
                                            <p:fltVal val="0"/>
                                          </p:val>
                                        </p:tav>
                                        <p:tav tm="100000">
                                          <p:val>
                                            <p:fltVal val="1"/>
                                          </p:val>
                                        </p:tav>
                                      </p:tavLst>
                                    </p:anim>
                                    <p:anim calcmode="lin" valueType="num">
                                      <p:cBhvr>
                                        <p:cTn id="18" dur="750" fill="hold"/>
                                        <p:tgtEl>
                                          <p:spTgt spid="5"/>
                                        </p:tgtEl>
                                        <p:attrNameLst>
                                          <p:attrName>ppt_h</p:attrName>
                                        </p:attrNameLst>
                                      </p:cBhvr>
                                      <p:tavLst>
                                        <p:tav tm="0">
                                          <p:val>
                                            <p:strVal val="#ppt_h"/>
                                          </p:val>
                                        </p:tav>
                                        <p:tav tm="100000">
                                          <p:val>
                                            <p:strVal val="#ppt_h"/>
                                          </p:val>
                                        </p:tav>
                                      </p:tavLst>
                                    </p:anim>
                                  </p:childTnLst>
                                </p:cTn>
                              </p:par>
                              <p:par>
                                <p:cTn id="19" presetID="2" presetClass="entr" presetSubtype="6" decel="100000" fill="hold" grpId="0" nodeType="withEffect">
                                  <p:stCondLst>
                                    <p:cond delay="1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750" fill="hold"/>
                                        <p:tgtEl>
                                          <p:spTgt spid="6"/>
                                        </p:tgtEl>
                                        <p:attrNameLst>
                                          <p:attrName>ppt_x</p:attrName>
                                        </p:attrNameLst>
                                      </p:cBhvr>
                                      <p:tavLst>
                                        <p:tav tm="0">
                                          <p:val>
                                            <p:strVal val="1+#ppt_w/2"/>
                                          </p:val>
                                        </p:tav>
                                        <p:tav tm="100000">
                                          <p:val>
                                            <p:strVal val="#ppt_x"/>
                                          </p:val>
                                        </p:tav>
                                      </p:tavLst>
                                    </p:anim>
                                    <p:anim calcmode="lin" valueType="num">
                                      <p:cBhvr additive="base">
                                        <p:cTn id="22" dur="750" fill="hold"/>
                                        <p:tgtEl>
                                          <p:spTgt spid="6"/>
                                        </p:tgtEl>
                                        <p:attrNameLst>
                                          <p:attrName>ppt_y</p:attrName>
                                        </p:attrNameLst>
                                      </p:cBhvr>
                                      <p:tavLst>
                                        <p:tav tm="0">
                                          <p:val>
                                            <p:strVal val="1+#ppt_h/2"/>
                                          </p:val>
                                        </p:tav>
                                        <p:tav tm="100000">
                                          <p:val>
                                            <p:strVal val="#ppt_y"/>
                                          </p:val>
                                        </p:tav>
                                      </p:tavLst>
                                    </p:anim>
                                  </p:childTnLst>
                                </p:cTn>
                              </p:par>
                              <p:par>
                                <p:cTn id="23" presetID="45" presetClass="entr" presetSubtype="0" fill="hold" grpId="1" nodeType="withEffect">
                                  <p:stCondLst>
                                    <p:cond delay="1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anim calcmode="lin" valueType="num">
                                      <p:cBhvr>
                                        <p:cTn id="26" dur="750" fill="hold"/>
                                        <p:tgtEl>
                                          <p:spTgt spid="6"/>
                                        </p:tgtEl>
                                        <p:attrNameLst>
                                          <p:attrName>ppt_w</p:attrName>
                                        </p:attrNameLst>
                                      </p:cBhvr>
                                      <p:tavLst>
                                        <p:tav tm="0" fmla="#ppt_w*sin(2.5*pi*$)">
                                          <p:val>
                                            <p:fltVal val="0"/>
                                          </p:val>
                                        </p:tav>
                                        <p:tav tm="100000">
                                          <p:val>
                                            <p:fltVal val="1"/>
                                          </p:val>
                                        </p:tav>
                                      </p:tavLst>
                                    </p:anim>
                                    <p:anim calcmode="lin" valueType="num">
                                      <p:cBhvr>
                                        <p:cTn id="27" dur="750" fill="hold"/>
                                        <p:tgtEl>
                                          <p:spTgt spid="6"/>
                                        </p:tgtEl>
                                        <p:attrNameLst>
                                          <p:attrName>ppt_h</p:attrName>
                                        </p:attrNameLst>
                                      </p:cBhvr>
                                      <p:tavLst>
                                        <p:tav tm="0">
                                          <p:val>
                                            <p:strVal val="#ppt_h"/>
                                          </p:val>
                                        </p:tav>
                                        <p:tav tm="100000">
                                          <p:val>
                                            <p:strVal val="#ppt_h"/>
                                          </p:val>
                                        </p:tav>
                                      </p:tavLst>
                                    </p:anim>
                                  </p:childTnLst>
                                </p:cTn>
                              </p:par>
                              <p:par>
                                <p:cTn id="28" presetID="2" presetClass="entr" presetSubtype="6" decel="100000" fill="hold" grpId="0" nodeType="withEffect">
                                  <p:stCondLst>
                                    <p:cond delay="20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750" fill="hold"/>
                                        <p:tgtEl>
                                          <p:spTgt spid="7"/>
                                        </p:tgtEl>
                                        <p:attrNameLst>
                                          <p:attrName>ppt_x</p:attrName>
                                        </p:attrNameLst>
                                      </p:cBhvr>
                                      <p:tavLst>
                                        <p:tav tm="0">
                                          <p:val>
                                            <p:strVal val="1+#ppt_w/2"/>
                                          </p:val>
                                        </p:tav>
                                        <p:tav tm="100000">
                                          <p:val>
                                            <p:strVal val="#ppt_x"/>
                                          </p:val>
                                        </p:tav>
                                      </p:tavLst>
                                    </p:anim>
                                    <p:anim calcmode="lin" valueType="num">
                                      <p:cBhvr additive="base">
                                        <p:cTn id="31" dur="750" fill="hold"/>
                                        <p:tgtEl>
                                          <p:spTgt spid="7"/>
                                        </p:tgtEl>
                                        <p:attrNameLst>
                                          <p:attrName>ppt_y</p:attrName>
                                        </p:attrNameLst>
                                      </p:cBhvr>
                                      <p:tavLst>
                                        <p:tav tm="0">
                                          <p:val>
                                            <p:strVal val="1+#ppt_h/2"/>
                                          </p:val>
                                        </p:tav>
                                        <p:tav tm="100000">
                                          <p:val>
                                            <p:strVal val="#ppt_y"/>
                                          </p:val>
                                        </p:tav>
                                      </p:tavLst>
                                    </p:anim>
                                  </p:childTnLst>
                                </p:cTn>
                              </p:par>
                              <p:par>
                                <p:cTn id="32" presetID="45" presetClass="entr" presetSubtype="0" fill="hold" grpId="1" nodeType="withEffect">
                                  <p:stCondLst>
                                    <p:cond delay="20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750"/>
                                        <p:tgtEl>
                                          <p:spTgt spid="7"/>
                                        </p:tgtEl>
                                      </p:cBhvr>
                                    </p:animEffect>
                                    <p:anim calcmode="lin" valueType="num">
                                      <p:cBhvr>
                                        <p:cTn id="35" dur="750" fill="hold"/>
                                        <p:tgtEl>
                                          <p:spTgt spid="7"/>
                                        </p:tgtEl>
                                        <p:attrNameLst>
                                          <p:attrName>ppt_w</p:attrName>
                                        </p:attrNameLst>
                                      </p:cBhvr>
                                      <p:tavLst>
                                        <p:tav tm="0" fmla="#ppt_w*sin(2.5*pi*$)">
                                          <p:val>
                                            <p:fltVal val="0"/>
                                          </p:val>
                                        </p:tav>
                                        <p:tav tm="100000">
                                          <p:val>
                                            <p:fltVal val="1"/>
                                          </p:val>
                                        </p:tav>
                                      </p:tavLst>
                                    </p:anim>
                                    <p:anim calcmode="lin" valueType="num">
                                      <p:cBhvr>
                                        <p:cTn id="36" dur="750" fill="hold"/>
                                        <p:tgtEl>
                                          <p:spTgt spid="7"/>
                                        </p:tgtEl>
                                        <p:attrNameLst>
                                          <p:attrName>ppt_h</p:attrName>
                                        </p:attrNameLst>
                                      </p:cBhvr>
                                      <p:tavLst>
                                        <p:tav tm="0">
                                          <p:val>
                                            <p:strVal val="#ppt_h"/>
                                          </p:val>
                                        </p:tav>
                                        <p:tav tm="100000">
                                          <p:val>
                                            <p:strVal val="#ppt_h"/>
                                          </p:val>
                                        </p:tav>
                                      </p:tavLst>
                                    </p:anim>
                                  </p:childTnLst>
                                </p:cTn>
                              </p:par>
                              <p:par>
                                <p:cTn id="37" presetID="2" presetClass="entr" presetSubtype="6" decel="10000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750" fill="hold"/>
                                        <p:tgtEl>
                                          <p:spTgt spid="8"/>
                                        </p:tgtEl>
                                        <p:attrNameLst>
                                          <p:attrName>ppt_x</p:attrName>
                                        </p:attrNameLst>
                                      </p:cBhvr>
                                      <p:tavLst>
                                        <p:tav tm="0">
                                          <p:val>
                                            <p:strVal val="1+#ppt_w/2"/>
                                          </p:val>
                                        </p:tav>
                                        <p:tav tm="100000">
                                          <p:val>
                                            <p:strVal val="#ppt_x"/>
                                          </p:val>
                                        </p:tav>
                                      </p:tavLst>
                                    </p:anim>
                                    <p:anim calcmode="lin" valueType="num">
                                      <p:cBhvr additive="base">
                                        <p:cTn id="40" dur="750" fill="hold"/>
                                        <p:tgtEl>
                                          <p:spTgt spid="8"/>
                                        </p:tgtEl>
                                        <p:attrNameLst>
                                          <p:attrName>ppt_y</p:attrName>
                                        </p:attrNameLst>
                                      </p:cBhvr>
                                      <p:tavLst>
                                        <p:tav tm="0">
                                          <p:val>
                                            <p:strVal val="1+#ppt_h/2"/>
                                          </p:val>
                                        </p:tav>
                                        <p:tav tm="100000">
                                          <p:val>
                                            <p:strVal val="#ppt_y"/>
                                          </p:val>
                                        </p:tav>
                                      </p:tavLst>
                                    </p:anim>
                                  </p:childTnLst>
                                </p:cTn>
                              </p:par>
                              <p:par>
                                <p:cTn id="41" presetID="45" presetClass="entr" presetSubtype="0" fill="hold" grpId="1"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750"/>
                                        <p:tgtEl>
                                          <p:spTgt spid="8"/>
                                        </p:tgtEl>
                                      </p:cBhvr>
                                    </p:animEffect>
                                    <p:anim calcmode="lin" valueType="num">
                                      <p:cBhvr>
                                        <p:cTn id="44" dur="750" fill="hold"/>
                                        <p:tgtEl>
                                          <p:spTgt spid="8"/>
                                        </p:tgtEl>
                                        <p:attrNameLst>
                                          <p:attrName>ppt_w</p:attrName>
                                        </p:attrNameLst>
                                      </p:cBhvr>
                                      <p:tavLst>
                                        <p:tav tm="0" fmla="#ppt_w*sin(2.5*pi*$)">
                                          <p:val>
                                            <p:fltVal val="0"/>
                                          </p:val>
                                        </p:tav>
                                        <p:tav tm="100000">
                                          <p:val>
                                            <p:fltVal val="1"/>
                                          </p:val>
                                        </p:tav>
                                      </p:tavLst>
                                    </p:anim>
                                    <p:anim calcmode="lin" valueType="num">
                                      <p:cBhvr>
                                        <p:cTn id="45" dur="750" fill="hold"/>
                                        <p:tgtEl>
                                          <p:spTgt spid="8"/>
                                        </p:tgtEl>
                                        <p:attrNameLst>
                                          <p:attrName>ppt_h</p:attrName>
                                        </p:attrNameLst>
                                      </p:cBhvr>
                                      <p:tavLst>
                                        <p:tav tm="0">
                                          <p:val>
                                            <p:strVal val="#ppt_h"/>
                                          </p:val>
                                        </p:tav>
                                        <p:tav tm="100000">
                                          <p:val>
                                            <p:strVal val="#ppt_h"/>
                                          </p:val>
                                        </p:tav>
                                      </p:tavLst>
                                    </p:anim>
                                  </p:childTnLst>
                                </p:cTn>
                              </p:par>
                            </p:childTnLst>
                          </p:cTn>
                        </p:par>
                        <p:par>
                          <p:cTn id="46" fill="hold">
                            <p:stCondLst>
                              <p:cond delay="1700"/>
                            </p:stCondLst>
                            <p:childTnLst>
                              <p:par>
                                <p:cTn id="47" presetID="2" presetClass="entr" presetSubtype="2" decel="100000" fill="hold" grpId="0" nodeType="afterEffect">
                                  <p:stCondLst>
                                    <p:cond delay="25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5" grpId="1" animBg="1"/>
      <p:bldP spid="6" grpId="0" animBg="1"/>
      <p:bldP spid="6" grpId="1" animBg="1"/>
      <p:bldP spid="7" grpId="0" animBg="1"/>
      <p:bldP spid="7" grpId="1" animBg="1"/>
      <p:bldP spid="8" grpId="0" animBg="1"/>
      <p:bldP spid="8" grpId="1" animBg="1"/>
      <p:bldP spid="9" grpId="0">
        <p:tmplLst>
          <p:tmpl>
            <p:tnLst>
              <p:par>
                <p:cTn presetID="2" presetClass="entr" presetSubtype="2" decel="100000" fill="hold" nodeType="afterEffect">
                  <p:stCondLst>
                    <p:cond delay="25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1+#ppt_w/2"/>
                          </p:val>
                        </p:tav>
                        <p:tav tm="100000">
                          <p:val>
                            <p:strVal val="#ppt_x"/>
                          </p:val>
                        </p:tav>
                      </p:tavLst>
                    </p:anim>
                    <p:anim calcmode="lin" valueType="num">
                      <p:cBhvr additive="base">
                        <p:cTn dur="50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5" name="正方形/長方形 4"/>
          <p:cNvSpPr/>
          <p:nvPr userDrawn="1"/>
        </p:nvSpPr>
        <p:spPr>
          <a:xfrm>
            <a:off x="-1" y="1"/>
            <a:ext cx="18286413" cy="528751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7" name="図プレースホルダー 6"/>
          <p:cNvSpPr>
            <a:spLocks noGrp="1"/>
          </p:cNvSpPr>
          <p:nvPr>
            <p:ph type="pic" sz="quarter" idx="12"/>
          </p:nvPr>
        </p:nvSpPr>
        <p:spPr>
          <a:xfrm>
            <a:off x="0" y="0"/>
            <a:ext cx="18286413" cy="5143500"/>
          </a:xfrm>
        </p:spPr>
        <p:txBody>
          <a:bodyPr/>
          <a:lstStyle/>
          <a:p>
            <a:endParaRPr kumimoji="1" lang="ja-JP" altLang="en-US"/>
          </a:p>
        </p:txBody>
      </p:sp>
      <p:sp>
        <p:nvSpPr>
          <p:cNvPr id="8" name="テキスト プレースホルダー 5"/>
          <p:cNvSpPr>
            <a:spLocks noGrp="1"/>
          </p:cNvSpPr>
          <p:nvPr>
            <p:ph type="body" sz="quarter" idx="13" hasCustomPrompt="1"/>
          </p:nvPr>
        </p:nvSpPr>
        <p:spPr>
          <a:xfrm>
            <a:off x="2592146" y="3919364"/>
            <a:ext cx="2448273" cy="2448273"/>
          </a:xfrm>
          <a:prstGeom prst="ellipse">
            <a:avLst/>
          </a:prstGeom>
          <a:solidFill>
            <a:schemeClr val="accent1"/>
          </a:solidFill>
        </p:spPr>
        <p:txBody>
          <a:bodyPr/>
          <a:lstStyle>
            <a:lvl1pPr>
              <a:defRPr>
                <a:latin typeface="Route 159 UltraLight" pitchFamily="50" charset="0"/>
              </a:defRPr>
            </a:lvl1pPr>
          </a:lstStyle>
          <a:p>
            <a:pPr lvl="0"/>
            <a:r>
              <a:rPr kumimoji="1" lang="en-US" altLang="ja-JP" dirty="0"/>
              <a:t> </a:t>
            </a:r>
            <a:endParaRPr kumimoji="1" lang="ja-JP" altLang="en-US" dirty="0"/>
          </a:p>
        </p:txBody>
      </p:sp>
      <p:sp>
        <p:nvSpPr>
          <p:cNvPr id="11" name="テキスト プレースホルダー 5"/>
          <p:cNvSpPr>
            <a:spLocks noGrp="1"/>
          </p:cNvSpPr>
          <p:nvPr>
            <p:ph type="body" sz="quarter" idx="14" hasCustomPrompt="1"/>
          </p:nvPr>
        </p:nvSpPr>
        <p:spPr>
          <a:xfrm>
            <a:off x="7911202" y="3919364"/>
            <a:ext cx="2448273" cy="2448273"/>
          </a:xfrm>
          <a:prstGeom prst="ellipse">
            <a:avLst/>
          </a:prstGeom>
          <a:solidFill>
            <a:schemeClr val="accent3"/>
          </a:solidFill>
        </p:spPr>
        <p:txBody>
          <a:bodyPr/>
          <a:lstStyle>
            <a:lvl1pPr>
              <a:defRPr>
                <a:latin typeface="Route 159 UltraLight" pitchFamily="50" charset="0"/>
              </a:defRPr>
            </a:lvl1pPr>
          </a:lstStyle>
          <a:p>
            <a:pPr lvl="0"/>
            <a:r>
              <a:rPr kumimoji="1" lang="en-US" altLang="ja-JP" dirty="0"/>
              <a:t> </a:t>
            </a:r>
            <a:endParaRPr kumimoji="1" lang="ja-JP" altLang="en-US" dirty="0"/>
          </a:p>
        </p:txBody>
      </p:sp>
      <p:sp>
        <p:nvSpPr>
          <p:cNvPr id="12" name="テキスト プレースホルダー 5"/>
          <p:cNvSpPr>
            <a:spLocks noGrp="1"/>
          </p:cNvSpPr>
          <p:nvPr>
            <p:ph type="body" sz="quarter" idx="15" hasCustomPrompt="1"/>
          </p:nvPr>
        </p:nvSpPr>
        <p:spPr>
          <a:xfrm>
            <a:off x="13249331" y="3919364"/>
            <a:ext cx="2448273" cy="2448273"/>
          </a:xfrm>
          <a:prstGeom prst="ellipse">
            <a:avLst/>
          </a:prstGeom>
          <a:solidFill>
            <a:schemeClr val="accent2"/>
          </a:solidFill>
        </p:spPr>
        <p:txBody>
          <a:bodyPr/>
          <a:lstStyle>
            <a:lvl1pPr>
              <a:defRPr>
                <a:latin typeface="Route 159 UltraLight" pitchFamily="50" charset="0"/>
              </a:defRPr>
            </a:lvl1pPr>
          </a:lstStyle>
          <a:p>
            <a:pPr lvl="0"/>
            <a:r>
              <a:rPr kumimoji="1" lang="en-US" altLang="ja-JP" dirty="0"/>
              <a:t> </a:t>
            </a:r>
            <a:endParaRPr kumimoji="1" lang="ja-JP" altLang="en-US" dirty="0"/>
          </a:p>
        </p:txBody>
      </p:sp>
      <p:sp>
        <p:nvSpPr>
          <p:cNvPr id="13" name="図プレースホルダー 12"/>
          <p:cNvSpPr>
            <a:spLocks noGrp="1"/>
          </p:cNvSpPr>
          <p:nvPr>
            <p:ph type="pic" sz="quarter" idx="17" hasCustomPrompt="1"/>
          </p:nvPr>
        </p:nvSpPr>
        <p:spPr>
          <a:xfrm>
            <a:off x="3384234" y="4711452"/>
            <a:ext cx="864096" cy="864096"/>
          </a:xfrm>
        </p:spPr>
        <p:txBody>
          <a:bodyPr>
            <a:normAutofit/>
          </a:bodyPr>
          <a:lstStyle>
            <a:lvl1pPr>
              <a:defRPr sz="1600"/>
            </a:lvl1pPr>
          </a:lstStyle>
          <a:p>
            <a:r>
              <a:rPr kumimoji="1" lang="en-US" altLang="ja-JP" dirty="0"/>
              <a:t>Icon</a:t>
            </a:r>
            <a:endParaRPr kumimoji="1" lang="ja-JP" altLang="en-US" dirty="0"/>
          </a:p>
        </p:txBody>
      </p:sp>
      <p:sp>
        <p:nvSpPr>
          <p:cNvPr id="14" name="図プレースホルダー 12"/>
          <p:cNvSpPr>
            <a:spLocks noGrp="1"/>
          </p:cNvSpPr>
          <p:nvPr>
            <p:ph type="pic" sz="quarter" idx="18" hasCustomPrompt="1"/>
          </p:nvPr>
        </p:nvSpPr>
        <p:spPr>
          <a:xfrm>
            <a:off x="14041419" y="4711452"/>
            <a:ext cx="864096" cy="864096"/>
          </a:xfrm>
        </p:spPr>
        <p:txBody>
          <a:bodyPr>
            <a:normAutofit/>
          </a:bodyPr>
          <a:lstStyle>
            <a:lvl1pPr>
              <a:defRPr sz="1600"/>
            </a:lvl1pPr>
          </a:lstStyle>
          <a:p>
            <a:r>
              <a:rPr kumimoji="1" lang="en-US" altLang="ja-JP" dirty="0"/>
              <a:t>Icon</a:t>
            </a:r>
            <a:endParaRPr kumimoji="1" lang="ja-JP" altLang="en-US" dirty="0"/>
          </a:p>
        </p:txBody>
      </p:sp>
      <p:sp>
        <p:nvSpPr>
          <p:cNvPr id="15" name="図プレースホルダー 12"/>
          <p:cNvSpPr>
            <a:spLocks noGrp="1"/>
          </p:cNvSpPr>
          <p:nvPr>
            <p:ph type="pic" sz="quarter" idx="19" hasCustomPrompt="1"/>
          </p:nvPr>
        </p:nvSpPr>
        <p:spPr>
          <a:xfrm>
            <a:off x="8703290" y="4711452"/>
            <a:ext cx="864096" cy="864096"/>
          </a:xfrm>
        </p:spPr>
        <p:txBody>
          <a:bodyPr>
            <a:normAutofit/>
          </a:bodyPr>
          <a:lstStyle>
            <a:lvl1pPr>
              <a:defRPr sz="1600"/>
            </a:lvl1pPr>
          </a:lstStyle>
          <a:p>
            <a:r>
              <a:rPr kumimoji="1" lang="en-US" altLang="ja-JP" dirty="0"/>
              <a:t>Icon</a:t>
            </a:r>
            <a:endParaRPr kumimoji="1" lang="ja-JP" altLang="en-US" dirty="0"/>
          </a:p>
        </p:txBody>
      </p:sp>
      <p:sp>
        <p:nvSpPr>
          <p:cNvPr id="16" name="テキスト プレースホルダー 6"/>
          <p:cNvSpPr>
            <a:spLocks noGrp="1"/>
          </p:cNvSpPr>
          <p:nvPr>
            <p:ph type="body" sz="quarter" idx="20" hasCustomPrompt="1"/>
          </p:nvPr>
        </p:nvSpPr>
        <p:spPr>
          <a:xfrm>
            <a:off x="1728051" y="6439644"/>
            <a:ext cx="4210864" cy="720080"/>
          </a:xfrm>
        </p:spPr>
        <p:txBody>
          <a:bodyPr anchor="t">
            <a:noAutofit/>
          </a:bodyPr>
          <a:lstStyle>
            <a:lvl1pPr algn="ctr">
              <a:defRPr sz="3200" i="0" baseline="0">
                <a:solidFill>
                  <a:schemeClr val="accent1"/>
                </a:solidFill>
                <a:latin typeface="Route 159 SemiBold" pitchFamily="50" charset="0"/>
              </a:defRPr>
            </a:lvl1pPr>
          </a:lstStyle>
          <a:p>
            <a:pPr lvl="0"/>
            <a:r>
              <a:rPr kumimoji="1" lang="en-US" altLang="ja-JP" dirty="0"/>
              <a:t>Text goes here</a:t>
            </a:r>
            <a:endParaRPr kumimoji="1" lang="ja-JP" altLang="en-US" dirty="0"/>
          </a:p>
        </p:txBody>
      </p:sp>
      <p:sp>
        <p:nvSpPr>
          <p:cNvPr id="17" name="テキスト プレースホルダー 6"/>
          <p:cNvSpPr>
            <a:spLocks noGrp="1"/>
          </p:cNvSpPr>
          <p:nvPr>
            <p:ph type="body" sz="quarter" idx="21" hasCustomPrompt="1"/>
          </p:nvPr>
        </p:nvSpPr>
        <p:spPr>
          <a:xfrm>
            <a:off x="7051843" y="6439644"/>
            <a:ext cx="4210864" cy="720080"/>
          </a:xfrm>
        </p:spPr>
        <p:txBody>
          <a:bodyPr anchor="t">
            <a:noAutofit/>
          </a:bodyPr>
          <a:lstStyle>
            <a:lvl1pPr algn="ctr">
              <a:defRPr sz="3200" i="0" baseline="0">
                <a:solidFill>
                  <a:schemeClr val="accent3"/>
                </a:solidFill>
                <a:latin typeface="Route 159 SemiBold" pitchFamily="50" charset="0"/>
              </a:defRPr>
            </a:lvl1pPr>
          </a:lstStyle>
          <a:p>
            <a:pPr lvl="0"/>
            <a:r>
              <a:rPr kumimoji="1" lang="en-US" altLang="ja-JP" dirty="0"/>
              <a:t>Text goes here</a:t>
            </a:r>
            <a:endParaRPr kumimoji="1" lang="ja-JP" altLang="en-US" dirty="0"/>
          </a:p>
        </p:txBody>
      </p:sp>
      <p:sp>
        <p:nvSpPr>
          <p:cNvPr id="18" name="テキスト プレースホルダー 6"/>
          <p:cNvSpPr>
            <a:spLocks noGrp="1"/>
          </p:cNvSpPr>
          <p:nvPr>
            <p:ph type="body" sz="quarter" idx="22" hasCustomPrompt="1"/>
          </p:nvPr>
        </p:nvSpPr>
        <p:spPr>
          <a:xfrm>
            <a:off x="12394706" y="6437299"/>
            <a:ext cx="4210864" cy="720080"/>
          </a:xfrm>
        </p:spPr>
        <p:txBody>
          <a:bodyPr anchor="t">
            <a:noAutofit/>
          </a:bodyPr>
          <a:lstStyle>
            <a:lvl1pPr algn="ctr">
              <a:defRPr sz="3200" i="0" baseline="0">
                <a:solidFill>
                  <a:schemeClr val="accent2"/>
                </a:solidFill>
                <a:latin typeface="Route 159 SemiBold" pitchFamily="50" charset="0"/>
              </a:defRPr>
            </a:lvl1pPr>
          </a:lstStyle>
          <a:p>
            <a:pPr lvl="0"/>
            <a:r>
              <a:rPr kumimoji="1" lang="en-US" altLang="ja-JP" dirty="0"/>
              <a:t>Text goes here</a:t>
            </a:r>
            <a:endParaRPr kumimoji="1" lang="ja-JP" altLang="en-US" dirty="0"/>
          </a:p>
        </p:txBody>
      </p:sp>
      <p:sp>
        <p:nvSpPr>
          <p:cNvPr id="19" name="テキスト プレースホルダー 6"/>
          <p:cNvSpPr>
            <a:spLocks noGrp="1"/>
          </p:cNvSpPr>
          <p:nvPr>
            <p:ph type="body" sz="quarter" idx="23" hasCustomPrompt="1"/>
          </p:nvPr>
        </p:nvSpPr>
        <p:spPr>
          <a:xfrm>
            <a:off x="1510358" y="7318997"/>
            <a:ext cx="4752528" cy="1787288"/>
          </a:xfrm>
        </p:spPr>
        <p:txBody>
          <a:bodyPr anchor="t">
            <a:noAutofit/>
          </a:bodyPr>
          <a:lstStyle>
            <a:lvl1pPr algn="ctr">
              <a:defRPr sz="1800" i="0" baseline="0">
                <a:solidFill>
                  <a:schemeClr val="tx2"/>
                </a:solidFill>
                <a:latin typeface="+mn-lt"/>
              </a:defRPr>
            </a:lvl1pPr>
          </a:lstStyle>
          <a:p>
            <a:pPr lvl="0"/>
            <a:r>
              <a:rPr kumimoji="1" lang="en-US" altLang="ja-JP" dirty="0"/>
              <a:t>Text goes here</a:t>
            </a:r>
            <a:endParaRPr kumimoji="1" lang="ja-JP" altLang="en-US" dirty="0"/>
          </a:p>
        </p:txBody>
      </p:sp>
      <p:sp>
        <p:nvSpPr>
          <p:cNvPr id="20" name="テキスト プレースホルダー 6"/>
          <p:cNvSpPr>
            <a:spLocks noGrp="1"/>
          </p:cNvSpPr>
          <p:nvPr>
            <p:ph type="body" sz="quarter" idx="24" hasCustomPrompt="1"/>
          </p:nvPr>
        </p:nvSpPr>
        <p:spPr>
          <a:xfrm>
            <a:off x="6763905" y="7318997"/>
            <a:ext cx="4752528" cy="1787288"/>
          </a:xfrm>
        </p:spPr>
        <p:txBody>
          <a:bodyPr anchor="t">
            <a:noAutofit/>
          </a:bodyPr>
          <a:lstStyle>
            <a:lvl1pPr algn="ctr">
              <a:defRPr sz="1800" i="0" baseline="0">
                <a:solidFill>
                  <a:schemeClr val="tx2"/>
                </a:solidFill>
                <a:latin typeface="+mn-lt"/>
              </a:defRPr>
            </a:lvl1pPr>
          </a:lstStyle>
          <a:p>
            <a:pPr lvl="0"/>
            <a:r>
              <a:rPr kumimoji="1" lang="en-US" altLang="ja-JP" dirty="0"/>
              <a:t>Text goes here</a:t>
            </a:r>
            <a:endParaRPr kumimoji="1" lang="ja-JP" altLang="en-US" dirty="0"/>
          </a:p>
        </p:txBody>
      </p:sp>
      <p:sp>
        <p:nvSpPr>
          <p:cNvPr id="21" name="テキスト プレースホルダー 6"/>
          <p:cNvSpPr>
            <a:spLocks noGrp="1"/>
          </p:cNvSpPr>
          <p:nvPr>
            <p:ph type="body" sz="quarter" idx="25" hasCustomPrompt="1"/>
          </p:nvPr>
        </p:nvSpPr>
        <p:spPr>
          <a:xfrm>
            <a:off x="12167542" y="7316652"/>
            <a:ext cx="4752528" cy="1787288"/>
          </a:xfrm>
        </p:spPr>
        <p:txBody>
          <a:bodyPr anchor="t">
            <a:noAutofit/>
          </a:bodyPr>
          <a:lstStyle>
            <a:lvl1pPr algn="ctr">
              <a:defRPr sz="1800" i="0" baseline="0">
                <a:solidFill>
                  <a:schemeClr val="tx2"/>
                </a:solidFill>
                <a:latin typeface="+mn-lt"/>
              </a:defRPr>
            </a:lvl1pPr>
          </a:lstStyle>
          <a:p>
            <a:pPr lvl="0"/>
            <a:r>
              <a:rPr kumimoji="1" lang="en-US" altLang="ja-JP" dirty="0"/>
              <a:t>Text goes here</a:t>
            </a:r>
            <a:endParaRPr kumimoji="1" lang="ja-JP" altLang="en-US" dirty="0"/>
          </a:p>
        </p:txBody>
      </p:sp>
      <p:sp>
        <p:nvSpPr>
          <p:cNvPr id="22" name="正方形/長方形 21"/>
          <p:cNvSpPr/>
          <p:nvPr userDrawn="1"/>
        </p:nvSpPr>
        <p:spPr>
          <a:xfrm>
            <a:off x="2203016" y="7231732"/>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userDrawn="1"/>
        </p:nvSpPr>
        <p:spPr>
          <a:xfrm>
            <a:off x="7456563" y="7231732"/>
            <a:ext cx="3240360"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p:cNvSpPr/>
          <p:nvPr userDrawn="1"/>
        </p:nvSpPr>
        <p:spPr>
          <a:xfrm>
            <a:off x="12860200" y="7231732"/>
            <a:ext cx="3240360" cy="72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2"/>
              </a:solidFill>
            </a:endParaRPr>
          </a:p>
        </p:txBody>
      </p:sp>
      <p:sp>
        <p:nvSpPr>
          <p:cNvPr id="25" name="スライド番号プレースホルダー 5"/>
          <p:cNvSpPr>
            <a:spLocks noGrp="1"/>
          </p:cNvSpPr>
          <p:nvPr>
            <p:ph type="sldNum" sz="quarter" idx="4"/>
          </p:nvPr>
        </p:nvSpPr>
        <p:spPr>
          <a:xfrm>
            <a:off x="17136094"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186649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nodePh="1">
                                  <p:stCondLst>
                                    <p:cond delay="250"/>
                                  </p:stCondLst>
                                  <p:endCondLst>
                                    <p:cond evt="begin" delay="0">
                                      <p:tn val="8"/>
                                    </p:cond>
                                  </p:end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par>
                          <p:cTn id="11" fill="hold">
                            <p:stCondLst>
                              <p:cond delay="750"/>
                            </p:stCondLst>
                            <p:childTnLst>
                              <p:par>
                                <p:cTn id="12" presetID="2" presetClass="entr" presetSubtype="1" decel="10000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ppt_x"/>
                                          </p:val>
                                        </p:tav>
                                        <p:tav tm="100000">
                                          <p:val>
                                            <p:strVal val="#ppt_x"/>
                                          </p:val>
                                        </p:tav>
                                      </p:tavLst>
                                    </p:anim>
                                    <p:anim calcmode="lin" valueType="num">
                                      <p:cBhvr additive="base">
                                        <p:cTn id="15" dur="1000" fill="hold"/>
                                        <p:tgtEl>
                                          <p:spTgt spid="8"/>
                                        </p:tgtEl>
                                        <p:attrNameLst>
                                          <p:attrName>ppt_y</p:attrName>
                                        </p:attrNameLst>
                                      </p:cBhvr>
                                      <p:tavLst>
                                        <p:tav tm="0">
                                          <p:val>
                                            <p:strVal val="0-#ppt_h/2"/>
                                          </p:val>
                                        </p:tav>
                                        <p:tav tm="100000">
                                          <p:val>
                                            <p:strVal val="#ppt_y"/>
                                          </p:val>
                                        </p:tav>
                                      </p:tavLst>
                                    </p:anim>
                                  </p:childTnLst>
                                </p:cTn>
                              </p:par>
                              <p:par>
                                <p:cTn id="16" presetID="2" presetClass="entr" presetSubtype="1" decel="10000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1000" fill="hold"/>
                                        <p:tgtEl>
                                          <p:spTgt spid="13"/>
                                        </p:tgtEl>
                                        <p:attrNameLst>
                                          <p:attrName>ppt_x</p:attrName>
                                        </p:attrNameLst>
                                      </p:cBhvr>
                                      <p:tavLst>
                                        <p:tav tm="0">
                                          <p:val>
                                            <p:strVal val="#ppt_x"/>
                                          </p:val>
                                        </p:tav>
                                        <p:tav tm="100000">
                                          <p:val>
                                            <p:strVal val="#ppt_x"/>
                                          </p:val>
                                        </p:tav>
                                      </p:tavLst>
                                    </p:anim>
                                    <p:anim calcmode="lin" valueType="num">
                                      <p:cBhvr additive="base">
                                        <p:cTn id="19" dur="1000" fill="hold"/>
                                        <p:tgtEl>
                                          <p:spTgt spid="13"/>
                                        </p:tgtEl>
                                        <p:attrNameLst>
                                          <p:attrName>ppt_y</p:attrName>
                                        </p:attrNameLst>
                                      </p:cBhvr>
                                      <p:tavLst>
                                        <p:tav tm="0">
                                          <p:val>
                                            <p:strVal val="0-#ppt_h/2"/>
                                          </p:val>
                                        </p:tav>
                                        <p:tav tm="100000">
                                          <p:val>
                                            <p:strVal val="#ppt_y"/>
                                          </p:val>
                                        </p:tav>
                                      </p:tavLst>
                                    </p:anim>
                                  </p:childTnLst>
                                </p:cTn>
                              </p:par>
                              <p:par>
                                <p:cTn id="20" presetID="45" presetClass="entr" presetSubtype="0" fill="hold" grpId="1"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ppt_w</p:attrName>
                                        </p:attrNameLst>
                                      </p:cBhvr>
                                      <p:tavLst>
                                        <p:tav tm="0" fmla="#ppt_w*sin(2.5*pi*$)">
                                          <p:val>
                                            <p:fltVal val="0"/>
                                          </p:val>
                                        </p:tav>
                                        <p:tav tm="100000">
                                          <p:val>
                                            <p:fltVal val="1"/>
                                          </p:val>
                                        </p:tav>
                                      </p:tavLst>
                                    </p:anim>
                                    <p:anim calcmode="lin" valueType="num">
                                      <p:cBhvr>
                                        <p:cTn id="24" dur="1000" fill="hold"/>
                                        <p:tgtEl>
                                          <p:spTgt spid="8"/>
                                        </p:tgtEl>
                                        <p:attrNameLst>
                                          <p:attrName>ppt_h</p:attrName>
                                        </p:attrNameLst>
                                      </p:cBhvr>
                                      <p:tavLst>
                                        <p:tav tm="0">
                                          <p:val>
                                            <p:strVal val="#ppt_h"/>
                                          </p:val>
                                        </p:tav>
                                        <p:tav tm="100000">
                                          <p:val>
                                            <p:strVal val="#ppt_h"/>
                                          </p:val>
                                        </p:tav>
                                      </p:tavLst>
                                    </p:anim>
                                  </p:childTnLst>
                                </p:cTn>
                              </p:par>
                              <p:par>
                                <p:cTn id="25" presetID="45" presetClass="entr" presetSubtype="0" fill="hold" grpId="1"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ppt_w</p:attrName>
                                        </p:attrNameLst>
                                      </p:cBhvr>
                                      <p:tavLst>
                                        <p:tav tm="0" fmla="#ppt_w*sin(2.5*pi*$)">
                                          <p:val>
                                            <p:fltVal val="0"/>
                                          </p:val>
                                        </p:tav>
                                        <p:tav tm="100000">
                                          <p:val>
                                            <p:fltVal val="1"/>
                                          </p:val>
                                        </p:tav>
                                      </p:tavLst>
                                    </p:anim>
                                    <p:anim calcmode="lin" valueType="num">
                                      <p:cBhvr>
                                        <p:cTn id="29" dur="1000" fill="hold"/>
                                        <p:tgtEl>
                                          <p:spTgt spid="13"/>
                                        </p:tgtEl>
                                        <p:attrNameLst>
                                          <p:attrName>ppt_h</p:attrName>
                                        </p:attrNameLst>
                                      </p:cBhvr>
                                      <p:tavLst>
                                        <p:tav tm="0">
                                          <p:val>
                                            <p:strVal val="#ppt_h"/>
                                          </p:val>
                                        </p:tav>
                                        <p:tav tm="100000">
                                          <p:val>
                                            <p:strVal val="#ppt_h"/>
                                          </p:val>
                                        </p:tav>
                                      </p:tavLst>
                                    </p:anim>
                                  </p:childTnLst>
                                </p:cTn>
                              </p:par>
                            </p:childTnLst>
                          </p:cTn>
                        </p:par>
                        <p:par>
                          <p:cTn id="30" fill="hold">
                            <p:stCondLst>
                              <p:cond delay="1750"/>
                            </p:stCondLst>
                            <p:childTnLst>
                              <p:par>
                                <p:cTn id="31" presetID="2" presetClass="entr" presetSubtype="4" decel="100000" fill="hold" grpId="0" nodeType="afterEffect">
                                  <p:stCondLst>
                                    <p:cond delay="0"/>
                                  </p:stCondLst>
                                  <p:childTnLst>
                                    <p:set>
                                      <p:cBhvr>
                                        <p:cTn id="32" dur="1" fill="hold">
                                          <p:stCondLst>
                                            <p:cond delay="0"/>
                                          </p:stCondLst>
                                        </p:cTn>
                                        <p:tgtEl>
                                          <p:spTgt spid="16">
                                            <p:txEl>
                                              <p:pRg st="0" end="0"/>
                                            </p:txEl>
                                          </p:spTgt>
                                        </p:tgtEl>
                                        <p:attrNameLst>
                                          <p:attrName>style.visibility</p:attrName>
                                        </p:attrNameLst>
                                      </p:cBhvr>
                                      <p:to>
                                        <p:strVal val="visible"/>
                                      </p:to>
                                    </p:set>
                                    <p:anim calcmode="lin" valueType="num">
                                      <p:cBhvr additive="base">
                                        <p:cTn id="3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6">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19">
                                            <p:txEl>
                                              <p:pRg st="0" end="0"/>
                                            </p:txEl>
                                          </p:spTgt>
                                        </p:tgtEl>
                                        <p:attrNameLst>
                                          <p:attrName>style.visibility</p:attrName>
                                        </p:attrNameLst>
                                      </p:cBhvr>
                                      <p:to>
                                        <p:strVal val="visible"/>
                                      </p:to>
                                    </p:set>
                                    <p:anim calcmode="lin" valueType="num">
                                      <p:cBhvr additive="base">
                                        <p:cTn id="3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 presetClass="entr" presetSubtype="1" decel="10000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1000" fill="hold"/>
                                        <p:tgtEl>
                                          <p:spTgt spid="11"/>
                                        </p:tgtEl>
                                        <p:attrNameLst>
                                          <p:attrName>ppt_x</p:attrName>
                                        </p:attrNameLst>
                                      </p:cBhvr>
                                      <p:tavLst>
                                        <p:tav tm="0">
                                          <p:val>
                                            <p:strVal val="#ppt_x"/>
                                          </p:val>
                                        </p:tav>
                                        <p:tav tm="100000">
                                          <p:val>
                                            <p:strVal val="#ppt_x"/>
                                          </p:val>
                                        </p:tav>
                                      </p:tavLst>
                                    </p:anim>
                                    <p:anim calcmode="lin" valueType="num">
                                      <p:cBhvr additive="base">
                                        <p:cTn id="47" dur="1000" fill="hold"/>
                                        <p:tgtEl>
                                          <p:spTgt spid="11"/>
                                        </p:tgtEl>
                                        <p:attrNameLst>
                                          <p:attrName>ppt_y</p:attrName>
                                        </p:attrNameLst>
                                      </p:cBhvr>
                                      <p:tavLst>
                                        <p:tav tm="0">
                                          <p:val>
                                            <p:strVal val="0-#ppt_h/2"/>
                                          </p:val>
                                        </p:tav>
                                        <p:tav tm="100000">
                                          <p:val>
                                            <p:strVal val="#ppt_y"/>
                                          </p:val>
                                        </p:tav>
                                      </p:tavLst>
                                    </p:anim>
                                  </p:childTnLst>
                                </p:cTn>
                              </p:par>
                              <p:par>
                                <p:cTn id="48" presetID="2" presetClass="entr" presetSubtype="1" decel="10000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1000" fill="hold"/>
                                        <p:tgtEl>
                                          <p:spTgt spid="15"/>
                                        </p:tgtEl>
                                        <p:attrNameLst>
                                          <p:attrName>ppt_x</p:attrName>
                                        </p:attrNameLst>
                                      </p:cBhvr>
                                      <p:tavLst>
                                        <p:tav tm="0">
                                          <p:val>
                                            <p:strVal val="#ppt_x"/>
                                          </p:val>
                                        </p:tav>
                                        <p:tav tm="100000">
                                          <p:val>
                                            <p:strVal val="#ppt_x"/>
                                          </p:val>
                                        </p:tav>
                                      </p:tavLst>
                                    </p:anim>
                                    <p:anim calcmode="lin" valueType="num">
                                      <p:cBhvr additive="base">
                                        <p:cTn id="51" dur="1000" fill="hold"/>
                                        <p:tgtEl>
                                          <p:spTgt spid="15"/>
                                        </p:tgtEl>
                                        <p:attrNameLst>
                                          <p:attrName>ppt_y</p:attrName>
                                        </p:attrNameLst>
                                      </p:cBhvr>
                                      <p:tavLst>
                                        <p:tav tm="0">
                                          <p:val>
                                            <p:strVal val="0-#ppt_h/2"/>
                                          </p:val>
                                        </p:tav>
                                        <p:tav tm="100000">
                                          <p:val>
                                            <p:strVal val="#ppt_y"/>
                                          </p:val>
                                        </p:tav>
                                      </p:tavLst>
                                    </p:anim>
                                  </p:childTnLst>
                                </p:cTn>
                              </p:par>
                              <p:par>
                                <p:cTn id="52" presetID="45" presetClass="entr" presetSubtype="0" fill="hold" grpId="1"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ppt_w</p:attrName>
                                        </p:attrNameLst>
                                      </p:cBhvr>
                                      <p:tavLst>
                                        <p:tav tm="0" fmla="#ppt_w*sin(2.5*pi*$)">
                                          <p:val>
                                            <p:fltVal val="0"/>
                                          </p:val>
                                        </p:tav>
                                        <p:tav tm="100000">
                                          <p:val>
                                            <p:fltVal val="1"/>
                                          </p:val>
                                        </p:tav>
                                      </p:tavLst>
                                    </p:anim>
                                    <p:anim calcmode="lin" valueType="num">
                                      <p:cBhvr>
                                        <p:cTn id="56" dur="1000" fill="hold"/>
                                        <p:tgtEl>
                                          <p:spTgt spid="11"/>
                                        </p:tgtEl>
                                        <p:attrNameLst>
                                          <p:attrName>ppt_h</p:attrName>
                                        </p:attrNameLst>
                                      </p:cBhvr>
                                      <p:tavLst>
                                        <p:tav tm="0">
                                          <p:val>
                                            <p:strVal val="#ppt_h"/>
                                          </p:val>
                                        </p:tav>
                                        <p:tav tm="100000">
                                          <p:val>
                                            <p:strVal val="#ppt_h"/>
                                          </p:val>
                                        </p:tav>
                                      </p:tavLst>
                                    </p:anim>
                                  </p:childTnLst>
                                </p:cTn>
                              </p:par>
                              <p:par>
                                <p:cTn id="57" presetID="45" presetClass="entr" presetSubtype="0" fill="hold" grpId="1"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ppt_w</p:attrName>
                                        </p:attrNameLst>
                                      </p:cBhvr>
                                      <p:tavLst>
                                        <p:tav tm="0" fmla="#ppt_w*sin(2.5*pi*$)">
                                          <p:val>
                                            <p:fltVal val="0"/>
                                          </p:val>
                                        </p:tav>
                                        <p:tav tm="100000">
                                          <p:val>
                                            <p:fltVal val="1"/>
                                          </p:val>
                                        </p:tav>
                                      </p:tavLst>
                                    </p:anim>
                                    <p:anim calcmode="lin" valueType="num">
                                      <p:cBhvr>
                                        <p:cTn id="61" dur="1000" fill="hold"/>
                                        <p:tgtEl>
                                          <p:spTgt spid="15"/>
                                        </p:tgtEl>
                                        <p:attrNameLst>
                                          <p:attrName>ppt_h</p:attrName>
                                        </p:attrNameLst>
                                      </p:cBhvr>
                                      <p:tavLst>
                                        <p:tav tm="0">
                                          <p:val>
                                            <p:strVal val="#ppt_h"/>
                                          </p:val>
                                        </p:tav>
                                        <p:tav tm="100000">
                                          <p:val>
                                            <p:strVal val="#ppt_h"/>
                                          </p:val>
                                        </p:tav>
                                      </p:tavLst>
                                    </p:anim>
                                  </p:childTnLst>
                                </p:cTn>
                              </p:par>
                            </p:childTnLst>
                          </p:cTn>
                        </p:par>
                        <p:par>
                          <p:cTn id="62" fill="hold">
                            <p:stCondLst>
                              <p:cond delay="3250"/>
                            </p:stCondLst>
                            <p:childTnLst>
                              <p:par>
                                <p:cTn id="63" presetID="2" presetClass="entr" presetSubtype="4" decel="100000" fill="hold" grpId="0" nodeType="afterEffect">
                                  <p:stCondLst>
                                    <p:cond delay="0"/>
                                  </p:stCondLst>
                                  <p:childTnLst>
                                    <p:set>
                                      <p:cBhvr>
                                        <p:cTn id="64" dur="1" fill="hold">
                                          <p:stCondLst>
                                            <p:cond delay="0"/>
                                          </p:stCondLst>
                                        </p:cTn>
                                        <p:tgtEl>
                                          <p:spTgt spid="17">
                                            <p:txEl>
                                              <p:pRg st="0" end="0"/>
                                            </p:txEl>
                                          </p:spTgt>
                                        </p:tgtEl>
                                        <p:attrNameLst>
                                          <p:attrName>style.visibility</p:attrName>
                                        </p:attrNameLst>
                                      </p:cBhvr>
                                      <p:to>
                                        <p:strVal val="visible"/>
                                      </p:to>
                                    </p:set>
                                    <p:anim calcmode="lin" valueType="num">
                                      <p:cBhvr additive="base">
                                        <p:cTn id="65"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67" presetID="2" presetClass="entr" presetSubtype="4" decel="100000" fill="hold" grpId="0" nodeType="withEffect">
                                  <p:stCondLst>
                                    <p:cond delay="0"/>
                                  </p:stCondLst>
                                  <p:childTnLst>
                                    <p:set>
                                      <p:cBhvr>
                                        <p:cTn id="68" dur="1" fill="hold">
                                          <p:stCondLst>
                                            <p:cond delay="0"/>
                                          </p:stCondLst>
                                        </p:cTn>
                                        <p:tgtEl>
                                          <p:spTgt spid="20">
                                            <p:txEl>
                                              <p:pRg st="0" end="0"/>
                                            </p:txEl>
                                          </p:spTgt>
                                        </p:tgtEl>
                                        <p:attrNameLst>
                                          <p:attrName>style.visibility</p:attrName>
                                        </p:attrNameLst>
                                      </p:cBhvr>
                                      <p:to>
                                        <p:strVal val="visible"/>
                                      </p:to>
                                    </p:set>
                                    <p:anim calcmode="lin" valueType="num">
                                      <p:cBhvr additive="base">
                                        <p:cTn id="6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71" presetID="2" presetClass="entr" presetSubtype="4" decel="100000"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par>
                          <p:cTn id="75" fill="hold">
                            <p:stCondLst>
                              <p:cond delay="3750"/>
                            </p:stCondLst>
                            <p:childTnLst>
                              <p:par>
                                <p:cTn id="76" presetID="2" presetClass="entr" presetSubtype="1" decel="100000"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1000" fill="hold"/>
                                        <p:tgtEl>
                                          <p:spTgt spid="12"/>
                                        </p:tgtEl>
                                        <p:attrNameLst>
                                          <p:attrName>ppt_x</p:attrName>
                                        </p:attrNameLst>
                                      </p:cBhvr>
                                      <p:tavLst>
                                        <p:tav tm="0">
                                          <p:val>
                                            <p:strVal val="#ppt_x"/>
                                          </p:val>
                                        </p:tav>
                                        <p:tav tm="100000">
                                          <p:val>
                                            <p:strVal val="#ppt_x"/>
                                          </p:val>
                                        </p:tav>
                                      </p:tavLst>
                                    </p:anim>
                                    <p:anim calcmode="lin" valueType="num">
                                      <p:cBhvr additive="base">
                                        <p:cTn id="79" dur="1000" fill="hold"/>
                                        <p:tgtEl>
                                          <p:spTgt spid="12"/>
                                        </p:tgtEl>
                                        <p:attrNameLst>
                                          <p:attrName>ppt_y</p:attrName>
                                        </p:attrNameLst>
                                      </p:cBhvr>
                                      <p:tavLst>
                                        <p:tav tm="0">
                                          <p:val>
                                            <p:strVal val="0-#ppt_h/2"/>
                                          </p:val>
                                        </p:tav>
                                        <p:tav tm="100000">
                                          <p:val>
                                            <p:strVal val="#ppt_y"/>
                                          </p:val>
                                        </p:tav>
                                      </p:tavLst>
                                    </p:anim>
                                  </p:childTnLst>
                                </p:cTn>
                              </p:par>
                              <p:par>
                                <p:cTn id="80" presetID="2" presetClass="entr" presetSubtype="1" decel="100000" fill="hold" grpId="0" nodeType="with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1000" fill="hold"/>
                                        <p:tgtEl>
                                          <p:spTgt spid="14"/>
                                        </p:tgtEl>
                                        <p:attrNameLst>
                                          <p:attrName>ppt_x</p:attrName>
                                        </p:attrNameLst>
                                      </p:cBhvr>
                                      <p:tavLst>
                                        <p:tav tm="0">
                                          <p:val>
                                            <p:strVal val="#ppt_x"/>
                                          </p:val>
                                        </p:tav>
                                        <p:tav tm="100000">
                                          <p:val>
                                            <p:strVal val="#ppt_x"/>
                                          </p:val>
                                        </p:tav>
                                      </p:tavLst>
                                    </p:anim>
                                    <p:anim calcmode="lin" valueType="num">
                                      <p:cBhvr additive="base">
                                        <p:cTn id="83" dur="1000" fill="hold"/>
                                        <p:tgtEl>
                                          <p:spTgt spid="14"/>
                                        </p:tgtEl>
                                        <p:attrNameLst>
                                          <p:attrName>ppt_y</p:attrName>
                                        </p:attrNameLst>
                                      </p:cBhvr>
                                      <p:tavLst>
                                        <p:tav tm="0">
                                          <p:val>
                                            <p:strVal val="0-#ppt_h/2"/>
                                          </p:val>
                                        </p:tav>
                                        <p:tav tm="100000">
                                          <p:val>
                                            <p:strVal val="#ppt_y"/>
                                          </p:val>
                                        </p:tav>
                                      </p:tavLst>
                                    </p:anim>
                                  </p:childTnLst>
                                </p:cTn>
                              </p:par>
                              <p:par>
                                <p:cTn id="84" presetID="45" presetClass="entr" presetSubtype="0" fill="hold" grpId="1" nodeType="with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fade">
                                      <p:cBhvr>
                                        <p:cTn id="86" dur="1000"/>
                                        <p:tgtEl>
                                          <p:spTgt spid="12"/>
                                        </p:tgtEl>
                                      </p:cBhvr>
                                    </p:animEffect>
                                    <p:anim calcmode="lin" valueType="num">
                                      <p:cBhvr>
                                        <p:cTn id="87" dur="1000" fill="hold"/>
                                        <p:tgtEl>
                                          <p:spTgt spid="12"/>
                                        </p:tgtEl>
                                        <p:attrNameLst>
                                          <p:attrName>ppt_w</p:attrName>
                                        </p:attrNameLst>
                                      </p:cBhvr>
                                      <p:tavLst>
                                        <p:tav tm="0" fmla="#ppt_w*sin(2.5*pi*$)">
                                          <p:val>
                                            <p:fltVal val="0"/>
                                          </p:val>
                                        </p:tav>
                                        <p:tav tm="100000">
                                          <p:val>
                                            <p:fltVal val="1"/>
                                          </p:val>
                                        </p:tav>
                                      </p:tavLst>
                                    </p:anim>
                                    <p:anim calcmode="lin" valueType="num">
                                      <p:cBhvr>
                                        <p:cTn id="88" dur="1000" fill="hold"/>
                                        <p:tgtEl>
                                          <p:spTgt spid="12"/>
                                        </p:tgtEl>
                                        <p:attrNameLst>
                                          <p:attrName>ppt_h</p:attrName>
                                        </p:attrNameLst>
                                      </p:cBhvr>
                                      <p:tavLst>
                                        <p:tav tm="0">
                                          <p:val>
                                            <p:strVal val="#ppt_h"/>
                                          </p:val>
                                        </p:tav>
                                        <p:tav tm="100000">
                                          <p:val>
                                            <p:strVal val="#ppt_h"/>
                                          </p:val>
                                        </p:tav>
                                      </p:tavLst>
                                    </p:anim>
                                  </p:childTnLst>
                                </p:cTn>
                              </p:par>
                              <p:par>
                                <p:cTn id="89" presetID="45" presetClass="entr" presetSubtype="0" fill="hold" grpId="1" nodeType="with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fade">
                                      <p:cBhvr>
                                        <p:cTn id="91" dur="1000"/>
                                        <p:tgtEl>
                                          <p:spTgt spid="14"/>
                                        </p:tgtEl>
                                      </p:cBhvr>
                                    </p:animEffect>
                                    <p:anim calcmode="lin" valueType="num">
                                      <p:cBhvr>
                                        <p:cTn id="92" dur="1000" fill="hold"/>
                                        <p:tgtEl>
                                          <p:spTgt spid="14"/>
                                        </p:tgtEl>
                                        <p:attrNameLst>
                                          <p:attrName>ppt_w</p:attrName>
                                        </p:attrNameLst>
                                      </p:cBhvr>
                                      <p:tavLst>
                                        <p:tav tm="0" fmla="#ppt_w*sin(2.5*pi*$)">
                                          <p:val>
                                            <p:fltVal val="0"/>
                                          </p:val>
                                        </p:tav>
                                        <p:tav tm="100000">
                                          <p:val>
                                            <p:fltVal val="1"/>
                                          </p:val>
                                        </p:tav>
                                      </p:tavLst>
                                    </p:anim>
                                    <p:anim calcmode="lin" valueType="num">
                                      <p:cBhvr>
                                        <p:cTn id="93" dur="1000" fill="hold"/>
                                        <p:tgtEl>
                                          <p:spTgt spid="14"/>
                                        </p:tgtEl>
                                        <p:attrNameLst>
                                          <p:attrName>ppt_h</p:attrName>
                                        </p:attrNameLst>
                                      </p:cBhvr>
                                      <p:tavLst>
                                        <p:tav tm="0">
                                          <p:val>
                                            <p:strVal val="#ppt_h"/>
                                          </p:val>
                                        </p:tav>
                                        <p:tav tm="100000">
                                          <p:val>
                                            <p:strVal val="#ppt_h"/>
                                          </p:val>
                                        </p:tav>
                                      </p:tavLst>
                                    </p:anim>
                                  </p:childTnLst>
                                </p:cTn>
                              </p:par>
                            </p:childTnLst>
                          </p:cTn>
                        </p:par>
                        <p:par>
                          <p:cTn id="94" fill="hold">
                            <p:stCondLst>
                              <p:cond delay="4750"/>
                            </p:stCondLst>
                            <p:childTnLst>
                              <p:par>
                                <p:cTn id="95" presetID="2" presetClass="entr" presetSubtype="4" decel="100000" fill="hold" grpId="0" nodeType="afterEffect">
                                  <p:stCondLst>
                                    <p:cond delay="0"/>
                                  </p:stCondLst>
                                  <p:childTnLst>
                                    <p:set>
                                      <p:cBhvr>
                                        <p:cTn id="96" dur="1" fill="hold">
                                          <p:stCondLst>
                                            <p:cond delay="0"/>
                                          </p:stCondLst>
                                        </p:cTn>
                                        <p:tgtEl>
                                          <p:spTgt spid="18">
                                            <p:txEl>
                                              <p:pRg st="0" end="0"/>
                                            </p:txEl>
                                          </p:spTgt>
                                        </p:tgtEl>
                                        <p:attrNameLst>
                                          <p:attrName>style.visibility</p:attrName>
                                        </p:attrNameLst>
                                      </p:cBhvr>
                                      <p:to>
                                        <p:strVal val="visible"/>
                                      </p:to>
                                    </p:set>
                                    <p:anim calcmode="lin" valueType="num">
                                      <p:cBhvr additive="base">
                                        <p:cTn id="97"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18">
                                            <p:txEl>
                                              <p:pRg st="0" end="0"/>
                                            </p:txEl>
                                          </p:spTgt>
                                        </p:tgtEl>
                                        <p:attrNameLst>
                                          <p:attrName>ppt_y</p:attrName>
                                        </p:attrNameLst>
                                      </p:cBhvr>
                                      <p:tavLst>
                                        <p:tav tm="0">
                                          <p:val>
                                            <p:strVal val="1+#ppt_h/2"/>
                                          </p:val>
                                        </p:tav>
                                        <p:tav tm="100000">
                                          <p:val>
                                            <p:strVal val="#ppt_y"/>
                                          </p:val>
                                        </p:tav>
                                      </p:tavLst>
                                    </p:anim>
                                  </p:childTnLst>
                                </p:cTn>
                              </p:par>
                              <p:par>
                                <p:cTn id="99" presetID="2" presetClass="entr" presetSubtype="4" decel="100000" fill="hold" grpId="0" nodeType="withEffect">
                                  <p:stCondLst>
                                    <p:cond delay="0"/>
                                  </p:stCondLst>
                                  <p:childTnLst>
                                    <p:set>
                                      <p:cBhvr>
                                        <p:cTn id="100" dur="1" fill="hold">
                                          <p:stCondLst>
                                            <p:cond delay="0"/>
                                          </p:stCondLst>
                                        </p:cTn>
                                        <p:tgtEl>
                                          <p:spTgt spid="21">
                                            <p:txEl>
                                              <p:pRg st="0" end="0"/>
                                            </p:txEl>
                                          </p:spTgt>
                                        </p:tgtEl>
                                        <p:attrNameLst>
                                          <p:attrName>style.visibility</p:attrName>
                                        </p:attrNameLst>
                                      </p:cBhvr>
                                      <p:to>
                                        <p:strVal val="visible"/>
                                      </p:to>
                                    </p:set>
                                    <p:anim calcmode="lin" valueType="num">
                                      <p:cBhvr additive="base">
                                        <p:cTn id="101"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21">
                                            <p:txEl>
                                              <p:pRg st="0" end="0"/>
                                            </p:txEl>
                                          </p:spTgt>
                                        </p:tgtEl>
                                        <p:attrNameLst>
                                          <p:attrName>ppt_y</p:attrName>
                                        </p:attrNameLst>
                                      </p:cBhvr>
                                      <p:tavLst>
                                        <p:tav tm="0">
                                          <p:val>
                                            <p:strVal val="1+#ppt_h/2"/>
                                          </p:val>
                                        </p:tav>
                                        <p:tav tm="100000">
                                          <p:val>
                                            <p:strVal val="#ppt_y"/>
                                          </p:val>
                                        </p:tav>
                                      </p:tavLst>
                                    </p:anim>
                                  </p:childTnLst>
                                </p:cTn>
                              </p:par>
                              <p:par>
                                <p:cTn id="103" presetID="2" presetClass="entr" presetSubtype="4" decel="100000" fill="hold" grpId="0" nodeType="with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additive="base">
                                        <p:cTn id="105" dur="500" fill="hold"/>
                                        <p:tgtEl>
                                          <p:spTgt spid="24"/>
                                        </p:tgtEl>
                                        <p:attrNameLst>
                                          <p:attrName>ppt_x</p:attrName>
                                        </p:attrNameLst>
                                      </p:cBhvr>
                                      <p:tavLst>
                                        <p:tav tm="0">
                                          <p:val>
                                            <p:strVal val="#ppt_x"/>
                                          </p:val>
                                        </p:tav>
                                        <p:tav tm="100000">
                                          <p:val>
                                            <p:strVal val="#ppt_x"/>
                                          </p:val>
                                        </p:tav>
                                      </p:tavLst>
                                    </p:anim>
                                    <p:anim calcmode="lin" valueType="num">
                                      <p:cBhvr additive="base">
                                        <p:cTn id="10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tmplLst>
          <p:tmpl>
            <p:tnLst>
              <p:par>
                <p:cTn presetID="2" presetClass="entr" presetSubtype="1" decel="10000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1000" fill="hold"/>
                        <p:tgtEl>
                          <p:spTgt spid="8"/>
                        </p:tgtEl>
                        <p:attrNameLst>
                          <p:attrName>ppt_x</p:attrName>
                        </p:attrNameLst>
                      </p:cBhvr>
                      <p:tavLst>
                        <p:tav tm="0">
                          <p:val>
                            <p:strVal val="#ppt_x"/>
                          </p:val>
                        </p:tav>
                        <p:tav tm="100000">
                          <p:val>
                            <p:strVal val="#ppt_x"/>
                          </p:val>
                        </p:tav>
                      </p:tavLst>
                    </p:anim>
                    <p:anim calcmode="lin" valueType="num">
                      <p:cBhvr additive="base">
                        <p:cTn dur="1000" fill="hold"/>
                        <p:tgtEl>
                          <p:spTgt spid="8"/>
                        </p:tgtEl>
                        <p:attrNameLst>
                          <p:attrName>ppt_y</p:attrName>
                        </p:attrNameLst>
                      </p:cBhvr>
                      <p:tavLst>
                        <p:tav tm="0">
                          <p:val>
                            <p:strVal val="0-#ppt_h/2"/>
                          </p:val>
                        </p:tav>
                        <p:tav tm="100000">
                          <p:val>
                            <p:strVal val="#ppt_y"/>
                          </p:val>
                        </p:tav>
                      </p:tavLst>
                    </p:anim>
                  </p:childTnLst>
                </p:cTn>
              </p:par>
            </p:tnLst>
          </p:tmpl>
        </p:tmplLst>
      </p:bldP>
      <p:bldP spid="8" grpId="1" animBg="1">
        <p:tmplLst>
          <p:tmpl>
            <p:tnLst>
              <p:par>
                <p:cTn presetID="45"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anim calcmode="lin" valueType="num">
                      <p:cBhvr>
                        <p:cTn dur="1000" fill="hold"/>
                        <p:tgtEl>
                          <p:spTgt spid="8"/>
                        </p:tgtEl>
                        <p:attrNameLst>
                          <p:attrName>ppt_w</p:attrName>
                        </p:attrNameLst>
                      </p:cBhvr>
                      <p:tavLst>
                        <p:tav tm="0" fmla="#ppt_w*sin(2.5*pi*$)">
                          <p:val>
                            <p:fltVal val="0"/>
                          </p:val>
                        </p:tav>
                        <p:tav tm="100000">
                          <p:val>
                            <p:fltVal val="1"/>
                          </p:val>
                        </p:tav>
                      </p:tavLst>
                    </p:anim>
                    <p:anim calcmode="lin" valueType="num">
                      <p:cBhvr>
                        <p:cTn dur="1000" fill="hold"/>
                        <p:tgtEl>
                          <p:spTgt spid="8"/>
                        </p:tgtEl>
                        <p:attrNameLst>
                          <p:attrName>ppt_h</p:attrName>
                        </p:attrNameLst>
                      </p:cBhvr>
                      <p:tavLst>
                        <p:tav tm="0">
                          <p:val>
                            <p:strVal val="#ppt_h"/>
                          </p:val>
                        </p:tav>
                        <p:tav tm="100000">
                          <p:val>
                            <p:strVal val="#ppt_h"/>
                          </p:val>
                        </p:tav>
                      </p:tavLst>
                    </p:anim>
                  </p:childTnLst>
                </p:cTn>
              </p:par>
            </p:tnLst>
          </p:tmpl>
        </p:tmplLst>
      </p:bldP>
      <p:bldP spid="11" grpId="0" animBg="1">
        <p:tmplLst>
          <p:tmpl>
            <p:tnLst>
              <p:par>
                <p:cTn presetID="2" presetClass="entr" presetSubtype="1" decel="10000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000" fill="hold"/>
                        <p:tgtEl>
                          <p:spTgt spid="11"/>
                        </p:tgtEl>
                        <p:attrNameLst>
                          <p:attrName>ppt_x</p:attrName>
                        </p:attrNameLst>
                      </p:cBhvr>
                      <p:tavLst>
                        <p:tav tm="0">
                          <p:val>
                            <p:strVal val="#ppt_x"/>
                          </p:val>
                        </p:tav>
                        <p:tav tm="100000">
                          <p:val>
                            <p:strVal val="#ppt_x"/>
                          </p:val>
                        </p:tav>
                      </p:tavLst>
                    </p:anim>
                    <p:anim calcmode="lin" valueType="num">
                      <p:cBhvr additive="base">
                        <p:cTn dur="1000" fill="hold"/>
                        <p:tgtEl>
                          <p:spTgt spid="11"/>
                        </p:tgtEl>
                        <p:attrNameLst>
                          <p:attrName>ppt_y</p:attrName>
                        </p:attrNameLst>
                      </p:cBhvr>
                      <p:tavLst>
                        <p:tav tm="0">
                          <p:val>
                            <p:strVal val="0-#ppt_h/2"/>
                          </p:val>
                        </p:tav>
                        <p:tav tm="100000">
                          <p:val>
                            <p:strVal val="#ppt_y"/>
                          </p:val>
                        </p:tav>
                      </p:tavLst>
                    </p:anim>
                  </p:childTnLst>
                </p:cTn>
              </p:par>
            </p:tnLst>
          </p:tmpl>
        </p:tmplLst>
      </p:bldP>
      <p:bldP spid="11" grpId="1" animBg="1">
        <p:tmplLst>
          <p:tmpl>
            <p:tnLst>
              <p:par>
                <p:cTn presetID="45"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0"/>
                        <p:tgtEl>
                          <p:spTgt spid="11"/>
                        </p:tgtEl>
                      </p:cBhvr>
                    </p:animEffect>
                    <p:anim calcmode="lin" valueType="num">
                      <p:cBhvr>
                        <p:cTn dur="1000" fill="hold"/>
                        <p:tgtEl>
                          <p:spTgt spid="11"/>
                        </p:tgtEl>
                        <p:attrNameLst>
                          <p:attrName>ppt_w</p:attrName>
                        </p:attrNameLst>
                      </p:cBhvr>
                      <p:tavLst>
                        <p:tav tm="0" fmla="#ppt_w*sin(2.5*pi*$)">
                          <p:val>
                            <p:fltVal val="0"/>
                          </p:val>
                        </p:tav>
                        <p:tav tm="100000">
                          <p:val>
                            <p:fltVal val="1"/>
                          </p:val>
                        </p:tav>
                      </p:tavLst>
                    </p:anim>
                    <p:anim calcmode="lin" valueType="num">
                      <p:cBhvr>
                        <p:cTn dur="1000" fill="hold"/>
                        <p:tgtEl>
                          <p:spTgt spid="11"/>
                        </p:tgtEl>
                        <p:attrNameLst>
                          <p:attrName>ppt_h</p:attrName>
                        </p:attrNameLst>
                      </p:cBhvr>
                      <p:tavLst>
                        <p:tav tm="0">
                          <p:val>
                            <p:strVal val="#ppt_h"/>
                          </p:val>
                        </p:tav>
                        <p:tav tm="100000">
                          <p:val>
                            <p:strVal val="#ppt_h"/>
                          </p:val>
                        </p:tav>
                      </p:tavLst>
                    </p:anim>
                  </p:childTnLst>
                </p:cTn>
              </p:par>
            </p:tnLst>
          </p:tmpl>
        </p:tmplLst>
      </p:bldP>
      <p:bldP spid="12" grpId="0" animBg="1">
        <p:tmplLst>
          <p:tmpl>
            <p:tnLst>
              <p:par>
                <p:cTn presetID="2" presetClass="entr" presetSubtype="1"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1000" fill="hold"/>
                        <p:tgtEl>
                          <p:spTgt spid="12"/>
                        </p:tgtEl>
                        <p:attrNameLst>
                          <p:attrName>ppt_x</p:attrName>
                        </p:attrNameLst>
                      </p:cBhvr>
                      <p:tavLst>
                        <p:tav tm="0">
                          <p:val>
                            <p:strVal val="#ppt_x"/>
                          </p:val>
                        </p:tav>
                        <p:tav tm="100000">
                          <p:val>
                            <p:strVal val="#ppt_x"/>
                          </p:val>
                        </p:tav>
                      </p:tavLst>
                    </p:anim>
                    <p:anim calcmode="lin" valueType="num">
                      <p:cBhvr additive="base">
                        <p:cTn dur="1000" fill="hold"/>
                        <p:tgtEl>
                          <p:spTgt spid="12"/>
                        </p:tgtEl>
                        <p:attrNameLst>
                          <p:attrName>ppt_y</p:attrName>
                        </p:attrNameLst>
                      </p:cBhvr>
                      <p:tavLst>
                        <p:tav tm="0">
                          <p:val>
                            <p:strVal val="0-#ppt_h/2"/>
                          </p:val>
                        </p:tav>
                        <p:tav tm="100000">
                          <p:val>
                            <p:strVal val="#ppt_y"/>
                          </p:val>
                        </p:tav>
                      </p:tavLst>
                    </p:anim>
                  </p:childTnLst>
                </p:cTn>
              </p:par>
            </p:tnLst>
          </p:tmpl>
        </p:tmplLst>
      </p:bldP>
      <p:bldP spid="12" grpId="1" animBg="1">
        <p:tmplLst>
          <p:tmpl>
            <p:tnLst>
              <p:par>
                <p:cTn presetID="45"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anim calcmode="lin" valueType="num">
                      <p:cBhvr>
                        <p:cTn dur="1000" fill="hold"/>
                        <p:tgtEl>
                          <p:spTgt spid="12"/>
                        </p:tgtEl>
                        <p:attrNameLst>
                          <p:attrName>ppt_w</p:attrName>
                        </p:attrNameLst>
                      </p:cBhvr>
                      <p:tavLst>
                        <p:tav tm="0" fmla="#ppt_w*sin(2.5*pi*$)">
                          <p:val>
                            <p:fltVal val="0"/>
                          </p:val>
                        </p:tav>
                        <p:tav tm="100000">
                          <p:val>
                            <p:fltVal val="1"/>
                          </p:val>
                        </p:tav>
                      </p:tavLst>
                    </p:anim>
                    <p:anim calcmode="lin" valueType="num">
                      <p:cBhvr>
                        <p:cTn dur="1000" fill="hold"/>
                        <p:tgtEl>
                          <p:spTgt spid="12"/>
                        </p:tgtEl>
                        <p:attrNameLst>
                          <p:attrName>ppt_h</p:attrName>
                        </p:attrNameLst>
                      </p:cBhvr>
                      <p:tavLst>
                        <p:tav tm="0">
                          <p:val>
                            <p:strVal val="#ppt_h"/>
                          </p:val>
                        </p:tav>
                        <p:tav tm="100000">
                          <p:val>
                            <p:strVal val="#ppt_h"/>
                          </p:val>
                        </p:tav>
                      </p:tavLst>
                    </p:anim>
                  </p:childTnLst>
                </p:cTn>
              </p:par>
            </p:tnLst>
          </p:tmpl>
        </p:tmplLst>
      </p:bldP>
      <p:bldP spid="13" grpId="0"/>
      <p:bldP spid="13" grpId="1"/>
      <p:bldP spid="14" grpId="0"/>
      <p:bldP spid="14" grpId="1"/>
      <p:bldP spid="15" grpId="0"/>
      <p:bldP spid="15" grpId="1"/>
      <p:bldP spid="16" grpId="0" build="p">
        <p:tmplLst>
          <p:tmpl lvl="1">
            <p:tnLst>
              <p:par>
                <p:cTn presetID="2" presetClass="entr" presetSubtype="4" decel="10000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1+#ppt_h/2"/>
                          </p:val>
                        </p:tav>
                        <p:tav tm="100000">
                          <p:val>
                            <p:strVal val="#ppt_y"/>
                          </p:val>
                        </p:tav>
                      </p:tavLst>
                    </p:anim>
                  </p:childTnLst>
                </p:cTn>
              </p:par>
            </p:tnLst>
          </p:tmpl>
        </p:tmplLst>
      </p:bldP>
      <p:bldP spid="17" grpId="0" build="p">
        <p:tmplLst>
          <p:tmpl lvl="1">
            <p:tnLst>
              <p:par>
                <p:cTn presetID="2" presetClass="entr" presetSubtype="4" decel="10000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Lst>
      </p:bldP>
      <p:bldP spid="18" grpId="0" build="p">
        <p:tmplLst>
          <p:tmpl lvl="1">
            <p:tnLst>
              <p:par>
                <p:cTn presetID="2" presetClass="entr" presetSubtype="4" decel="10000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Lst>
      </p:bldP>
      <p:bldP spid="19" grpId="0" build="p">
        <p:tmplLst>
          <p:tmpl lvl="1">
            <p:tnLst>
              <p:par>
                <p:cTn presetID="2" presetClass="entr" presetSubtype="4" decel="10000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ppt_x"/>
                          </p:val>
                        </p:tav>
                        <p:tav tm="100000">
                          <p:val>
                            <p:strVal val="#ppt_x"/>
                          </p:val>
                        </p:tav>
                      </p:tavLst>
                    </p:anim>
                    <p:anim calcmode="lin" valueType="num">
                      <p:cBhvr additive="base">
                        <p:cTn dur="500" fill="hold"/>
                        <p:tgtEl>
                          <p:spTgt spid="19"/>
                        </p:tgtEl>
                        <p:attrNameLst>
                          <p:attrName>ppt_y</p:attrName>
                        </p:attrNameLst>
                      </p:cBhvr>
                      <p:tavLst>
                        <p:tav tm="0">
                          <p:val>
                            <p:strVal val="1+#ppt_h/2"/>
                          </p:val>
                        </p:tav>
                        <p:tav tm="100000">
                          <p:val>
                            <p:strVal val="#ppt_y"/>
                          </p:val>
                        </p:tav>
                      </p:tavLst>
                    </p:anim>
                  </p:childTnLst>
                </p:cTn>
              </p:par>
            </p:tnLst>
          </p:tmpl>
        </p:tmplLst>
      </p:bldP>
      <p:bldP spid="20" grpId="0" build="p">
        <p:tmplLst>
          <p:tmpl lvl="1">
            <p:tnLst>
              <p:par>
                <p:cTn presetID="2" presetClass="entr" presetSubtype="4" decel="10000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Lst>
      </p:bldP>
      <p:bldP spid="21" grpId="0" build="p">
        <p:tmplLst>
          <p:tmpl lvl="1">
            <p:tnLst>
              <p:par>
                <p:cTn presetID="2" presetClass="entr" presetSubtype="4" decel="10000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Lst>
      </p:bldP>
      <p:bldP spid="22" grpId="0" animBg="1"/>
      <p:bldP spid="23" grpId="0" animBg="1"/>
      <p:bldP spid="24"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Pillars">
    <p:spTree>
      <p:nvGrpSpPr>
        <p:cNvPr id="1" name=""/>
        <p:cNvGrpSpPr/>
        <p:nvPr/>
      </p:nvGrpSpPr>
      <p:grpSpPr>
        <a:xfrm>
          <a:off x="0" y="0"/>
          <a:ext cx="0" cy="0"/>
          <a:chOff x="0" y="0"/>
          <a:chExt cx="0" cy="0"/>
        </a:xfrm>
      </p:grpSpPr>
      <p:sp>
        <p:nvSpPr>
          <p:cNvPr id="7" name="正方形/長方形 6"/>
          <p:cNvSpPr/>
          <p:nvPr userDrawn="1"/>
        </p:nvSpPr>
        <p:spPr>
          <a:xfrm>
            <a:off x="761206" y="3352800"/>
            <a:ext cx="3920837" cy="3311236"/>
          </a:xfrm>
          <a:custGeom>
            <a:avLst/>
            <a:gdLst/>
            <a:ahLst/>
            <a:cxnLst/>
            <a:rect l="l" t="t" r="r" b="b"/>
            <a:pathLst>
              <a:path w="3920837" h="3311236">
                <a:moveTo>
                  <a:pt x="0" y="0"/>
                </a:moveTo>
                <a:lnTo>
                  <a:pt x="3920837" y="0"/>
                </a:lnTo>
                <a:lnTo>
                  <a:pt x="3920837" y="3311236"/>
                </a:lnTo>
                <a:lnTo>
                  <a:pt x="1960419" y="2784764"/>
                </a:lnTo>
                <a:lnTo>
                  <a:pt x="0" y="3311236"/>
                </a:lnTo>
                <a:close/>
              </a:path>
            </a:pathLst>
          </a:custGeom>
          <a:ln>
            <a:noFill/>
          </a:ln>
          <a:effectLst>
            <a:outerShdw dist="88900" algn="tl" rotWithShape="0">
              <a:schemeClr val="accent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userDrawn="1"/>
        </p:nvSpPr>
        <p:spPr>
          <a:xfrm>
            <a:off x="9323316" y="3352799"/>
            <a:ext cx="3920837" cy="4475019"/>
          </a:xfrm>
          <a:custGeom>
            <a:avLst/>
            <a:gdLst/>
            <a:ahLst/>
            <a:cxnLst/>
            <a:rect l="l" t="t" r="r" b="b"/>
            <a:pathLst>
              <a:path w="3920837" h="4475019">
                <a:moveTo>
                  <a:pt x="0" y="0"/>
                </a:moveTo>
                <a:lnTo>
                  <a:pt x="3920837" y="0"/>
                </a:lnTo>
                <a:lnTo>
                  <a:pt x="3920837" y="4475019"/>
                </a:lnTo>
                <a:lnTo>
                  <a:pt x="3920836" y="4475019"/>
                </a:lnTo>
                <a:lnTo>
                  <a:pt x="1960418" y="3948547"/>
                </a:lnTo>
                <a:lnTo>
                  <a:pt x="0" y="4475019"/>
                </a:lnTo>
                <a:close/>
              </a:path>
            </a:pathLst>
          </a:custGeom>
          <a:solidFill>
            <a:schemeClr val="accent2"/>
          </a:solidFill>
          <a:ln>
            <a:noFill/>
          </a:ln>
          <a:effectLst>
            <a:outerShdw dist="889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userDrawn="1"/>
        </p:nvSpPr>
        <p:spPr>
          <a:xfrm>
            <a:off x="13604369" y="3352799"/>
            <a:ext cx="3920838" cy="5001491"/>
          </a:xfrm>
          <a:custGeom>
            <a:avLst/>
            <a:gdLst/>
            <a:ahLst/>
            <a:cxnLst/>
            <a:rect l="l" t="t" r="r" b="b"/>
            <a:pathLst>
              <a:path w="3920838" h="5001491">
                <a:moveTo>
                  <a:pt x="0" y="0"/>
                </a:moveTo>
                <a:lnTo>
                  <a:pt x="3920838" y="0"/>
                </a:lnTo>
                <a:lnTo>
                  <a:pt x="3920838" y="5001491"/>
                </a:lnTo>
                <a:lnTo>
                  <a:pt x="1960419" y="4475019"/>
                </a:lnTo>
                <a:lnTo>
                  <a:pt x="0" y="5001491"/>
                </a:lnTo>
                <a:close/>
              </a:path>
            </a:pathLst>
          </a:custGeom>
          <a:solidFill>
            <a:schemeClr val="accent5"/>
          </a:solidFill>
          <a:ln>
            <a:noFill/>
          </a:ln>
          <a:effectLst>
            <a:outerShdw dist="88900" algn="tl" rotWithShape="0">
              <a:schemeClr val="accent5">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sp>
        <p:nvSpPr>
          <p:cNvPr id="5" name="正方形/長方形 4"/>
          <p:cNvSpPr/>
          <p:nvPr userDrawn="1"/>
        </p:nvSpPr>
        <p:spPr>
          <a:xfrm>
            <a:off x="-1" y="1"/>
            <a:ext cx="18286413" cy="3352799"/>
          </a:xfrm>
          <a:prstGeom prst="rect">
            <a:avLst/>
          </a:prstGeom>
          <a:solidFill>
            <a:schemeClr val="tx1">
              <a:lumMod val="75000"/>
              <a:lumOff val="25000"/>
            </a:schemeClr>
          </a:solidFill>
          <a:ln>
            <a:noFill/>
          </a:ln>
          <a:effectLst>
            <a:outerShdw dist="889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userDrawn="1"/>
        </p:nvSpPr>
        <p:spPr>
          <a:xfrm>
            <a:off x="5042261" y="1"/>
            <a:ext cx="3920837" cy="7259781"/>
          </a:xfrm>
          <a:custGeom>
            <a:avLst/>
            <a:gdLst/>
            <a:ahLst/>
            <a:cxnLst/>
            <a:rect l="l" t="t" r="r" b="b"/>
            <a:pathLst>
              <a:path w="3920837" h="7259781">
                <a:moveTo>
                  <a:pt x="0" y="0"/>
                </a:moveTo>
                <a:lnTo>
                  <a:pt x="3920837" y="0"/>
                </a:lnTo>
                <a:lnTo>
                  <a:pt x="3920837" y="7259781"/>
                </a:lnTo>
                <a:lnTo>
                  <a:pt x="3920836" y="7259781"/>
                </a:lnTo>
                <a:lnTo>
                  <a:pt x="1960418" y="6733309"/>
                </a:lnTo>
                <a:lnTo>
                  <a:pt x="0" y="7259781"/>
                </a:lnTo>
                <a:close/>
              </a:path>
            </a:pathLst>
          </a:custGeom>
          <a:solidFill>
            <a:schemeClr val="accent3"/>
          </a:solidFill>
          <a:ln>
            <a:noFill/>
          </a:ln>
          <a:effectLst>
            <a:outerShdw dist="88900" algn="tl" rotWithShape="0">
              <a:schemeClr val="accent3">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userDrawn="1"/>
        </p:nvSpPr>
        <p:spPr>
          <a:xfrm>
            <a:off x="816625" y="2386804"/>
            <a:ext cx="2771703" cy="1015663"/>
          </a:xfrm>
          <a:prstGeom prst="rect">
            <a:avLst/>
          </a:prstGeom>
          <a:noFill/>
        </p:spPr>
        <p:txBody>
          <a:bodyPr wrap="square" rtlCol="0">
            <a:spAutoFit/>
          </a:bodyPr>
          <a:lstStyle/>
          <a:p>
            <a:r>
              <a:rPr kumimoji="1" lang="en-US" altLang="ja-JP" sz="6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01</a:t>
            </a:r>
            <a:endParaRPr kumimoji="1" lang="ja-JP" altLang="en-US" sz="6000" dirty="0">
              <a:solidFill>
                <a:schemeClr val="bg1"/>
              </a:solidFill>
              <a:latin typeface="Open Sans Light" panose="020B0306030504020204" pitchFamily="34" charset="0"/>
              <a:cs typeface="Open Sans Light" panose="020B0306030504020204" pitchFamily="34" charset="0"/>
            </a:endParaRPr>
          </a:p>
        </p:txBody>
      </p:sp>
      <p:sp>
        <p:nvSpPr>
          <p:cNvPr id="24" name="テキスト ボックス 23"/>
          <p:cNvSpPr txBox="1"/>
          <p:nvPr userDrawn="1"/>
        </p:nvSpPr>
        <p:spPr>
          <a:xfrm>
            <a:off x="5106919" y="2386803"/>
            <a:ext cx="2771703" cy="1015663"/>
          </a:xfrm>
          <a:prstGeom prst="rect">
            <a:avLst/>
          </a:prstGeom>
          <a:noFill/>
        </p:spPr>
        <p:txBody>
          <a:bodyPr wrap="square" rtlCol="0">
            <a:spAutoFit/>
          </a:bodyPr>
          <a:lstStyle/>
          <a:p>
            <a:r>
              <a:rPr kumimoji="1" lang="en-US" altLang="ja-JP" sz="6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02</a:t>
            </a:r>
            <a:endParaRPr kumimoji="1" lang="ja-JP" altLang="en-US" sz="6000" dirty="0">
              <a:solidFill>
                <a:schemeClr val="bg1"/>
              </a:solidFill>
              <a:latin typeface="Open Sans Light" panose="020B0306030504020204" pitchFamily="34" charset="0"/>
              <a:cs typeface="Open Sans Light" panose="020B0306030504020204" pitchFamily="34" charset="0"/>
            </a:endParaRPr>
          </a:p>
        </p:txBody>
      </p:sp>
      <p:sp>
        <p:nvSpPr>
          <p:cNvPr id="25" name="テキスト ボックス 24"/>
          <p:cNvSpPr txBox="1"/>
          <p:nvPr userDrawn="1"/>
        </p:nvSpPr>
        <p:spPr>
          <a:xfrm>
            <a:off x="9397213" y="2386803"/>
            <a:ext cx="2771703" cy="1015663"/>
          </a:xfrm>
          <a:prstGeom prst="rect">
            <a:avLst/>
          </a:prstGeom>
          <a:noFill/>
        </p:spPr>
        <p:txBody>
          <a:bodyPr wrap="square" rtlCol="0">
            <a:spAutoFit/>
          </a:bodyPr>
          <a:lstStyle/>
          <a:p>
            <a:r>
              <a:rPr kumimoji="1" lang="en-US" altLang="ja-JP" sz="6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03</a:t>
            </a:r>
            <a:endParaRPr kumimoji="1" lang="ja-JP" altLang="en-US" sz="6000" dirty="0">
              <a:solidFill>
                <a:schemeClr val="bg1"/>
              </a:solidFill>
              <a:latin typeface="Open Sans Light" panose="020B0306030504020204" pitchFamily="34" charset="0"/>
              <a:cs typeface="Open Sans Light" panose="020B0306030504020204" pitchFamily="34" charset="0"/>
            </a:endParaRPr>
          </a:p>
        </p:txBody>
      </p:sp>
      <p:sp>
        <p:nvSpPr>
          <p:cNvPr id="26" name="テキスト ボックス 25"/>
          <p:cNvSpPr txBox="1"/>
          <p:nvPr userDrawn="1"/>
        </p:nvSpPr>
        <p:spPr>
          <a:xfrm>
            <a:off x="13687506" y="2386802"/>
            <a:ext cx="2771703" cy="1015663"/>
          </a:xfrm>
          <a:prstGeom prst="rect">
            <a:avLst/>
          </a:prstGeom>
          <a:noFill/>
        </p:spPr>
        <p:txBody>
          <a:bodyPr wrap="square" rtlCol="0">
            <a:spAutoFit/>
          </a:bodyPr>
          <a:lstStyle/>
          <a:p>
            <a:r>
              <a:rPr kumimoji="1" lang="en-US" altLang="ja-JP" sz="6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04</a:t>
            </a:r>
            <a:endParaRPr kumimoji="1" lang="ja-JP" altLang="en-US" sz="6000" dirty="0">
              <a:solidFill>
                <a:schemeClr val="bg1"/>
              </a:solidFill>
              <a:latin typeface="Open Sans Light" panose="020B0306030504020204" pitchFamily="34" charset="0"/>
              <a:cs typeface="Open Sans Light" panose="020B0306030504020204" pitchFamily="34" charset="0"/>
            </a:endParaRPr>
          </a:p>
        </p:txBody>
      </p:sp>
      <p:sp>
        <p:nvSpPr>
          <p:cNvPr id="27" name="タイトル 1"/>
          <p:cNvSpPr>
            <a:spLocks noGrp="1"/>
          </p:cNvSpPr>
          <p:nvPr>
            <p:ph type="title" hasCustomPrompt="1"/>
          </p:nvPr>
        </p:nvSpPr>
        <p:spPr>
          <a:xfrm>
            <a:off x="9280957" y="248400"/>
            <a:ext cx="8244250" cy="1203151"/>
          </a:xfrm>
        </p:spPr>
        <p:txBody>
          <a:bodyPr/>
          <a:lstStyle>
            <a:lvl1pPr>
              <a:defRPr baseline="0">
                <a:solidFill>
                  <a:schemeClr val="bg1"/>
                </a:solidFill>
                <a:latin typeface="Route 159 UltraLight" pitchFamily="50" charset="0"/>
              </a:defRPr>
            </a:lvl1pPr>
          </a:lstStyle>
          <a:p>
            <a:r>
              <a:rPr kumimoji="1" lang="en-US" altLang="ja-JP" dirty="0"/>
              <a:t>Text goes here</a:t>
            </a:r>
            <a:endParaRPr kumimoji="1" lang="ja-JP" altLang="en-US" dirty="0"/>
          </a:p>
        </p:txBody>
      </p:sp>
      <p:sp>
        <p:nvSpPr>
          <p:cNvPr id="28" name="正方形/長方形 27"/>
          <p:cNvSpPr/>
          <p:nvPr userDrawn="1"/>
        </p:nvSpPr>
        <p:spPr>
          <a:xfrm>
            <a:off x="9496981" y="1400400"/>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プレースホルダー 6"/>
          <p:cNvSpPr>
            <a:spLocks noGrp="1"/>
          </p:cNvSpPr>
          <p:nvPr>
            <p:ph type="body" sz="quarter" idx="20" hasCustomPrompt="1"/>
          </p:nvPr>
        </p:nvSpPr>
        <p:spPr>
          <a:xfrm>
            <a:off x="813675" y="3552224"/>
            <a:ext cx="3716212" cy="720080"/>
          </a:xfrm>
        </p:spPr>
        <p:txBody>
          <a:bodyPr anchor="t">
            <a:noAutofit/>
          </a:bodyPr>
          <a:lstStyle>
            <a:lvl1pPr algn="l">
              <a:defRPr sz="3200" i="0" baseline="0">
                <a:solidFill>
                  <a:schemeClr val="bg1"/>
                </a:solidFill>
                <a:latin typeface="Route 159 SemiBold" pitchFamily="50" charset="0"/>
              </a:defRPr>
            </a:lvl1pPr>
          </a:lstStyle>
          <a:p>
            <a:pPr lvl="0"/>
            <a:r>
              <a:rPr kumimoji="1" lang="en-US" altLang="ja-JP" dirty="0"/>
              <a:t>Text goes here</a:t>
            </a:r>
            <a:endParaRPr kumimoji="1" lang="ja-JP" altLang="en-US" dirty="0"/>
          </a:p>
        </p:txBody>
      </p:sp>
      <p:sp>
        <p:nvSpPr>
          <p:cNvPr id="31" name="テキスト プレースホルダー 6"/>
          <p:cNvSpPr>
            <a:spLocks noGrp="1"/>
          </p:cNvSpPr>
          <p:nvPr>
            <p:ph type="body" sz="quarter" idx="23" hasCustomPrompt="1"/>
          </p:nvPr>
        </p:nvSpPr>
        <p:spPr>
          <a:xfrm>
            <a:off x="828189" y="4184839"/>
            <a:ext cx="3729297" cy="1809561"/>
          </a:xfrm>
        </p:spPr>
        <p:txBody>
          <a:bodyPr anchor="t">
            <a:noAutofit/>
          </a:bodyPr>
          <a:lstStyle>
            <a:lvl1pPr algn="l">
              <a:defRPr sz="1800" i="0" baseline="0">
                <a:solidFill>
                  <a:schemeClr val="bg1"/>
                </a:solidFill>
                <a:latin typeface="+mn-lt"/>
              </a:defRPr>
            </a:lvl1pPr>
          </a:lstStyle>
          <a:p>
            <a:pPr lvl="0"/>
            <a:r>
              <a:rPr kumimoji="1" lang="en-US" altLang="ja-JP" dirty="0"/>
              <a:t>Text goes here</a:t>
            </a:r>
            <a:endParaRPr kumimoji="1" lang="ja-JP" altLang="en-US" dirty="0"/>
          </a:p>
        </p:txBody>
      </p:sp>
      <p:sp>
        <p:nvSpPr>
          <p:cNvPr id="32" name="テキスト プレースホルダー 6"/>
          <p:cNvSpPr>
            <a:spLocks noGrp="1"/>
          </p:cNvSpPr>
          <p:nvPr>
            <p:ph type="body" sz="quarter" idx="24" hasCustomPrompt="1"/>
          </p:nvPr>
        </p:nvSpPr>
        <p:spPr>
          <a:xfrm>
            <a:off x="5092230" y="3552224"/>
            <a:ext cx="3716212" cy="720080"/>
          </a:xfrm>
        </p:spPr>
        <p:txBody>
          <a:bodyPr anchor="t">
            <a:noAutofit/>
          </a:bodyPr>
          <a:lstStyle>
            <a:lvl1pPr algn="l">
              <a:defRPr sz="3200" i="0" baseline="0">
                <a:solidFill>
                  <a:schemeClr val="bg1"/>
                </a:solidFill>
                <a:latin typeface="Route 159 SemiBold" pitchFamily="50" charset="0"/>
              </a:defRPr>
            </a:lvl1pPr>
          </a:lstStyle>
          <a:p>
            <a:pPr lvl="0"/>
            <a:r>
              <a:rPr kumimoji="1" lang="en-US" altLang="ja-JP" dirty="0"/>
              <a:t>Text goes here</a:t>
            </a:r>
            <a:endParaRPr kumimoji="1" lang="ja-JP" altLang="en-US" dirty="0"/>
          </a:p>
        </p:txBody>
      </p:sp>
      <p:sp>
        <p:nvSpPr>
          <p:cNvPr id="33" name="テキスト プレースホルダー 6"/>
          <p:cNvSpPr>
            <a:spLocks noGrp="1"/>
          </p:cNvSpPr>
          <p:nvPr>
            <p:ph type="body" sz="quarter" idx="25" hasCustomPrompt="1"/>
          </p:nvPr>
        </p:nvSpPr>
        <p:spPr>
          <a:xfrm>
            <a:off x="5106744" y="4184839"/>
            <a:ext cx="3729297" cy="2479197"/>
          </a:xfrm>
        </p:spPr>
        <p:txBody>
          <a:bodyPr anchor="t">
            <a:noAutofit/>
          </a:bodyPr>
          <a:lstStyle>
            <a:lvl1pPr algn="l">
              <a:defRPr sz="1800" i="0" baseline="0">
                <a:solidFill>
                  <a:schemeClr val="bg1"/>
                </a:solidFill>
                <a:latin typeface="+mn-lt"/>
              </a:defRPr>
            </a:lvl1pPr>
          </a:lstStyle>
          <a:p>
            <a:pPr lvl="0"/>
            <a:r>
              <a:rPr kumimoji="1" lang="en-US" altLang="ja-JP" dirty="0"/>
              <a:t>Text goes here</a:t>
            </a:r>
            <a:endParaRPr kumimoji="1" lang="ja-JP" altLang="en-US" dirty="0"/>
          </a:p>
        </p:txBody>
      </p:sp>
      <p:sp>
        <p:nvSpPr>
          <p:cNvPr id="34" name="テキスト プレースホルダー 6"/>
          <p:cNvSpPr>
            <a:spLocks noGrp="1"/>
          </p:cNvSpPr>
          <p:nvPr>
            <p:ph type="body" sz="quarter" idx="26" hasCustomPrompt="1"/>
          </p:nvPr>
        </p:nvSpPr>
        <p:spPr>
          <a:xfrm>
            <a:off x="9370785" y="3552224"/>
            <a:ext cx="3716212" cy="720080"/>
          </a:xfrm>
        </p:spPr>
        <p:txBody>
          <a:bodyPr anchor="t">
            <a:noAutofit/>
          </a:bodyPr>
          <a:lstStyle>
            <a:lvl1pPr algn="l">
              <a:defRPr sz="3200" i="0" baseline="0">
                <a:solidFill>
                  <a:schemeClr val="bg1"/>
                </a:solidFill>
                <a:latin typeface="Route 159 SemiBold" pitchFamily="50" charset="0"/>
              </a:defRPr>
            </a:lvl1pPr>
          </a:lstStyle>
          <a:p>
            <a:pPr lvl="0"/>
            <a:r>
              <a:rPr kumimoji="1" lang="en-US" altLang="ja-JP" dirty="0"/>
              <a:t>Text goes here</a:t>
            </a:r>
            <a:endParaRPr kumimoji="1" lang="ja-JP" altLang="en-US" dirty="0"/>
          </a:p>
        </p:txBody>
      </p:sp>
      <p:sp>
        <p:nvSpPr>
          <p:cNvPr id="35" name="テキスト プレースホルダー 6"/>
          <p:cNvSpPr>
            <a:spLocks noGrp="1"/>
          </p:cNvSpPr>
          <p:nvPr>
            <p:ph type="body" sz="quarter" idx="27" hasCustomPrompt="1"/>
          </p:nvPr>
        </p:nvSpPr>
        <p:spPr>
          <a:xfrm>
            <a:off x="9385299" y="4184839"/>
            <a:ext cx="3729297" cy="2898132"/>
          </a:xfrm>
        </p:spPr>
        <p:txBody>
          <a:bodyPr anchor="t">
            <a:noAutofit/>
          </a:bodyPr>
          <a:lstStyle>
            <a:lvl1pPr algn="l">
              <a:defRPr sz="1800" i="0" baseline="0">
                <a:solidFill>
                  <a:schemeClr val="bg1"/>
                </a:solidFill>
                <a:latin typeface="+mn-lt"/>
              </a:defRPr>
            </a:lvl1pPr>
          </a:lstStyle>
          <a:p>
            <a:pPr lvl="0"/>
            <a:r>
              <a:rPr kumimoji="1" lang="en-US" altLang="ja-JP" dirty="0"/>
              <a:t>Text goes here</a:t>
            </a:r>
            <a:endParaRPr kumimoji="1" lang="ja-JP" altLang="en-US" dirty="0"/>
          </a:p>
        </p:txBody>
      </p:sp>
      <p:sp>
        <p:nvSpPr>
          <p:cNvPr id="36" name="テキスト プレースホルダー 6"/>
          <p:cNvSpPr>
            <a:spLocks noGrp="1"/>
          </p:cNvSpPr>
          <p:nvPr>
            <p:ph type="body" sz="quarter" idx="28" hasCustomPrompt="1"/>
          </p:nvPr>
        </p:nvSpPr>
        <p:spPr>
          <a:xfrm>
            <a:off x="13678369" y="3552224"/>
            <a:ext cx="3695231" cy="720080"/>
          </a:xfrm>
        </p:spPr>
        <p:txBody>
          <a:bodyPr anchor="t">
            <a:noAutofit/>
          </a:bodyPr>
          <a:lstStyle>
            <a:lvl1pPr algn="l">
              <a:defRPr sz="3200" i="0" baseline="0">
                <a:solidFill>
                  <a:schemeClr val="bg1"/>
                </a:solidFill>
                <a:latin typeface="Route 159 SemiBold" pitchFamily="50" charset="0"/>
              </a:defRPr>
            </a:lvl1pPr>
          </a:lstStyle>
          <a:p>
            <a:pPr lvl="0"/>
            <a:r>
              <a:rPr kumimoji="1" lang="en-US" altLang="ja-JP" dirty="0"/>
              <a:t>Text goes here</a:t>
            </a:r>
            <a:endParaRPr kumimoji="1" lang="ja-JP" altLang="en-US" dirty="0"/>
          </a:p>
        </p:txBody>
      </p:sp>
      <p:sp>
        <p:nvSpPr>
          <p:cNvPr id="37" name="テキスト プレースホルダー 6"/>
          <p:cNvSpPr>
            <a:spLocks noGrp="1"/>
          </p:cNvSpPr>
          <p:nvPr>
            <p:ph type="body" sz="quarter" idx="29" hasCustomPrompt="1"/>
          </p:nvPr>
        </p:nvSpPr>
        <p:spPr>
          <a:xfrm>
            <a:off x="13663855" y="4184839"/>
            <a:ext cx="3729297" cy="3522247"/>
          </a:xfrm>
        </p:spPr>
        <p:txBody>
          <a:bodyPr anchor="t">
            <a:noAutofit/>
          </a:bodyPr>
          <a:lstStyle>
            <a:lvl1pPr algn="l">
              <a:defRPr sz="1800" i="0" baseline="0">
                <a:solidFill>
                  <a:schemeClr val="bg1"/>
                </a:solidFill>
                <a:latin typeface="+mn-lt"/>
              </a:defRPr>
            </a:lvl1pPr>
          </a:lstStyle>
          <a:p>
            <a:pPr lvl="0"/>
            <a:r>
              <a:rPr kumimoji="1" lang="en-US" altLang="ja-JP" dirty="0"/>
              <a:t>Text goes here</a:t>
            </a:r>
            <a:endParaRPr kumimoji="1" lang="ja-JP" altLang="en-US" dirty="0"/>
          </a:p>
        </p:txBody>
      </p:sp>
      <p:sp>
        <p:nvSpPr>
          <p:cNvPr id="39" name="テキスト プレースホルダー 6"/>
          <p:cNvSpPr>
            <a:spLocks noGrp="1"/>
          </p:cNvSpPr>
          <p:nvPr>
            <p:ph type="body" sz="quarter" idx="15" hasCustomPrompt="1"/>
          </p:nvPr>
        </p:nvSpPr>
        <p:spPr>
          <a:xfrm>
            <a:off x="617191" y="8098971"/>
            <a:ext cx="12735952" cy="1306286"/>
          </a:xfrm>
        </p:spPr>
        <p:txBody>
          <a:bodyPr anchor="t">
            <a:normAutofit/>
          </a:bodyPr>
          <a:lstStyle>
            <a:lvl1pPr algn="l">
              <a:defRPr sz="2000" baseline="0">
                <a:solidFill>
                  <a:schemeClr val="tx2"/>
                </a:solidFill>
              </a:defRPr>
            </a:lvl1pPr>
          </a:lstStyle>
          <a:p>
            <a:pPr lvl="0"/>
            <a:r>
              <a:rPr kumimoji="1" lang="en-US" altLang="ja-JP" dirty="0"/>
              <a:t>Text goes here</a:t>
            </a:r>
            <a:endParaRPr kumimoji="1" lang="ja-JP" altLang="en-US" dirty="0"/>
          </a:p>
        </p:txBody>
      </p:sp>
      <p:sp>
        <p:nvSpPr>
          <p:cNvPr id="40" name="正方形/長方形 39"/>
          <p:cNvSpPr/>
          <p:nvPr userDrawn="1"/>
        </p:nvSpPr>
        <p:spPr>
          <a:xfrm>
            <a:off x="761206" y="7998731"/>
            <a:ext cx="3240360" cy="72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プレースホルダー 6"/>
          <p:cNvSpPr>
            <a:spLocks noGrp="1"/>
          </p:cNvSpPr>
          <p:nvPr>
            <p:ph type="body" sz="quarter" idx="13" hasCustomPrompt="1"/>
          </p:nvPr>
        </p:nvSpPr>
        <p:spPr>
          <a:xfrm>
            <a:off x="9323316" y="1543100"/>
            <a:ext cx="8098881" cy="504056"/>
          </a:xfrm>
        </p:spPr>
        <p:txBody>
          <a:bodyPr/>
          <a:lstStyle>
            <a:lvl1pPr>
              <a:defRPr i="1" baseline="0">
                <a:solidFill>
                  <a:schemeClr val="bg1">
                    <a:lumMod val="95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Tree>
    <p:extLst>
      <p:ext uri="{BB962C8B-B14F-4D97-AF65-F5344CB8AC3E}">
        <p14:creationId xmlns:p14="http://schemas.microsoft.com/office/powerpoint/2010/main" val="84033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iterate type="wd">
                                    <p:tmPct val="10000"/>
                                  </p:iterate>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childTnLst>
                          </p:cTn>
                        </p:par>
                        <p:par>
                          <p:cTn id="17" fill="hold">
                            <p:stCondLst>
                              <p:cond delay="1100"/>
                            </p:stCondLst>
                            <p:childTnLst>
                              <p:par>
                                <p:cTn id="18" presetID="22" presetClass="entr" presetSubtype="8" fill="hold" grpId="0" nodeType="afterEffect">
                                  <p:stCondLst>
                                    <p:cond delay="0"/>
                                  </p:stCondLst>
                                  <p:childTnLst>
                                    <p:set>
                                      <p:cBhvr>
                                        <p:cTn id="19" dur="1" fill="hold">
                                          <p:stCondLst>
                                            <p:cond delay="0"/>
                                          </p:stCondLst>
                                        </p:cTn>
                                        <p:tgtEl>
                                          <p:spTgt spid="41">
                                            <p:txEl>
                                              <p:pRg st="0" end="0"/>
                                            </p:txEl>
                                          </p:spTgt>
                                        </p:tgtEl>
                                        <p:attrNameLst>
                                          <p:attrName>style.visibility</p:attrName>
                                        </p:attrNameLst>
                                      </p:cBhvr>
                                      <p:to>
                                        <p:strVal val="visible"/>
                                      </p:to>
                                    </p:set>
                                    <p:animEffect transition="in" filter="wipe(left)">
                                      <p:cBhvr>
                                        <p:cTn id="20" dur="500"/>
                                        <p:tgtEl>
                                          <p:spTgt spid="41">
                                            <p:txEl>
                                              <p:pRg st="0" end="0"/>
                                            </p:txEl>
                                          </p:spTgt>
                                        </p:tgtEl>
                                      </p:cBhvr>
                                    </p:animEffect>
                                  </p:childTnLst>
                                </p:cTn>
                              </p:par>
                            </p:childTnLst>
                          </p:cTn>
                        </p:par>
                        <p:par>
                          <p:cTn id="21" fill="hold">
                            <p:stCondLst>
                              <p:cond delay="1600"/>
                            </p:stCondLst>
                            <p:childTnLst>
                              <p:par>
                                <p:cTn id="22" presetID="22" presetClass="entr" presetSubtype="1" fill="hold" grpId="0" nodeType="afterEffect">
                                  <p:stCondLst>
                                    <p:cond delay="25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par>
                                <p:cTn id="25" presetID="2" presetClass="entr" presetSubtype="1" decel="100000" fill="hold" grpId="0" nodeType="withEffect">
                                  <p:stCondLst>
                                    <p:cond delay="250"/>
                                  </p:stCondLst>
                                  <p:iterate type="lt">
                                    <p:tmPct val="10000"/>
                                  </p:iterate>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30">
                                            <p:txEl>
                                              <p:pRg st="0" end="0"/>
                                            </p:txEl>
                                          </p:spTgt>
                                        </p:tgtEl>
                                        <p:attrNameLst>
                                          <p:attrName>style.visibility</p:attrName>
                                        </p:attrNameLst>
                                      </p:cBhvr>
                                      <p:to>
                                        <p:strVal val="visible"/>
                                      </p:to>
                                    </p:set>
                                    <p:animEffect transition="in" filter="wipe(up)">
                                      <p:cBhvr>
                                        <p:cTn id="31" dur="500"/>
                                        <p:tgtEl>
                                          <p:spTgt spid="30">
                                            <p:txEl>
                                              <p:pRg st="0" end="0"/>
                                            </p:txEl>
                                          </p:spTgt>
                                        </p:tgtEl>
                                      </p:cBhvr>
                                    </p:animEffect>
                                  </p:childTnLst>
                                </p:cTn>
                              </p:par>
                              <p:par>
                                <p:cTn id="32" presetID="22" presetClass="entr" presetSubtype="1" fill="hold" grpId="0" nodeType="withEffect">
                                  <p:stCondLst>
                                    <p:cond delay="250"/>
                                  </p:stCondLst>
                                  <p:childTnLst>
                                    <p:set>
                                      <p:cBhvr>
                                        <p:cTn id="33" dur="1" fill="hold">
                                          <p:stCondLst>
                                            <p:cond delay="0"/>
                                          </p:stCondLst>
                                        </p:cTn>
                                        <p:tgtEl>
                                          <p:spTgt spid="31">
                                            <p:txEl>
                                              <p:pRg st="0" end="0"/>
                                            </p:txEl>
                                          </p:spTgt>
                                        </p:tgtEl>
                                        <p:attrNameLst>
                                          <p:attrName>style.visibility</p:attrName>
                                        </p:attrNameLst>
                                      </p:cBhvr>
                                      <p:to>
                                        <p:strVal val="visible"/>
                                      </p:to>
                                    </p:set>
                                    <p:animEffect transition="in" filter="wipe(up)">
                                      <p:cBhvr>
                                        <p:cTn id="34" dur="500"/>
                                        <p:tgtEl>
                                          <p:spTgt spid="31">
                                            <p:txEl>
                                              <p:pRg st="0" end="0"/>
                                            </p:txEl>
                                          </p:spTgt>
                                        </p:tgtEl>
                                      </p:cBhvr>
                                    </p:animEffect>
                                  </p:childTnLst>
                                </p:cTn>
                              </p:par>
                            </p:childTnLst>
                          </p:cTn>
                        </p:par>
                        <p:par>
                          <p:cTn id="35" fill="hold">
                            <p:stCondLst>
                              <p:cond delay="2400"/>
                            </p:stCondLst>
                            <p:childTnLst>
                              <p:par>
                                <p:cTn id="36" presetID="22" presetClass="entr" presetSubtype="1" fill="hold" grpId="0" nodeType="afterEffect">
                                  <p:stCondLst>
                                    <p:cond delay="250"/>
                                  </p:stCondLst>
                                  <p:childTnLst>
                                    <p:set>
                                      <p:cBhvr>
                                        <p:cTn id="37" dur="1" fill="hold">
                                          <p:stCondLst>
                                            <p:cond delay="0"/>
                                          </p:stCondLst>
                                        </p:cTn>
                                        <p:tgtEl>
                                          <p:spTgt spid="8"/>
                                        </p:tgtEl>
                                        <p:attrNameLst>
                                          <p:attrName>style.visibility</p:attrName>
                                        </p:attrNameLst>
                                      </p:cBhvr>
                                      <p:to>
                                        <p:strVal val="visible"/>
                                      </p:to>
                                    </p:set>
                                    <p:animEffect transition="in" filter="wipe(up)">
                                      <p:cBhvr>
                                        <p:cTn id="38" dur="500"/>
                                        <p:tgtEl>
                                          <p:spTgt spid="8"/>
                                        </p:tgtEl>
                                      </p:cBhvr>
                                    </p:animEffect>
                                  </p:childTnLst>
                                </p:cTn>
                              </p:par>
                              <p:par>
                                <p:cTn id="39" presetID="2" presetClass="entr" presetSubtype="1" decel="100000" fill="hold" grpId="0" nodeType="withEffect">
                                  <p:stCondLst>
                                    <p:cond delay="250"/>
                                  </p:stCondLst>
                                  <p:iterate type="lt">
                                    <p:tmPct val="10000"/>
                                  </p:iterate>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0-#ppt_h/2"/>
                                          </p:val>
                                        </p:tav>
                                        <p:tav tm="100000">
                                          <p:val>
                                            <p:strVal val="#ppt_y"/>
                                          </p:val>
                                        </p:tav>
                                      </p:tavLst>
                                    </p:anim>
                                  </p:childTnLst>
                                </p:cTn>
                              </p:par>
                              <p:par>
                                <p:cTn id="43" presetID="22" presetClass="entr" presetSubtype="1" fill="hold" grpId="0" nodeType="withEffect">
                                  <p:stCondLst>
                                    <p:cond delay="250"/>
                                  </p:stCondLst>
                                  <p:childTnLst>
                                    <p:set>
                                      <p:cBhvr>
                                        <p:cTn id="44" dur="1" fill="hold">
                                          <p:stCondLst>
                                            <p:cond delay="0"/>
                                          </p:stCondLst>
                                        </p:cTn>
                                        <p:tgtEl>
                                          <p:spTgt spid="32">
                                            <p:txEl>
                                              <p:pRg st="0" end="0"/>
                                            </p:txEl>
                                          </p:spTgt>
                                        </p:tgtEl>
                                        <p:attrNameLst>
                                          <p:attrName>style.visibility</p:attrName>
                                        </p:attrNameLst>
                                      </p:cBhvr>
                                      <p:to>
                                        <p:strVal val="visible"/>
                                      </p:to>
                                    </p:set>
                                    <p:animEffect transition="in" filter="wipe(up)">
                                      <p:cBhvr>
                                        <p:cTn id="45" dur="500"/>
                                        <p:tgtEl>
                                          <p:spTgt spid="32">
                                            <p:txEl>
                                              <p:pRg st="0" end="0"/>
                                            </p:txEl>
                                          </p:spTgt>
                                        </p:tgtEl>
                                      </p:cBhvr>
                                    </p:animEffect>
                                  </p:childTnLst>
                                </p:cTn>
                              </p:par>
                              <p:par>
                                <p:cTn id="46" presetID="22" presetClass="entr" presetSubtype="1" fill="hold" grpId="0" nodeType="withEffect">
                                  <p:stCondLst>
                                    <p:cond delay="250"/>
                                  </p:stCondLst>
                                  <p:childTnLst>
                                    <p:set>
                                      <p:cBhvr>
                                        <p:cTn id="47" dur="1" fill="hold">
                                          <p:stCondLst>
                                            <p:cond delay="0"/>
                                          </p:stCondLst>
                                        </p:cTn>
                                        <p:tgtEl>
                                          <p:spTgt spid="33">
                                            <p:txEl>
                                              <p:pRg st="0" end="0"/>
                                            </p:txEl>
                                          </p:spTgt>
                                        </p:tgtEl>
                                        <p:attrNameLst>
                                          <p:attrName>style.visibility</p:attrName>
                                        </p:attrNameLst>
                                      </p:cBhvr>
                                      <p:to>
                                        <p:strVal val="visible"/>
                                      </p:to>
                                    </p:set>
                                    <p:animEffect transition="in" filter="wipe(up)">
                                      <p:cBhvr>
                                        <p:cTn id="48" dur="500"/>
                                        <p:tgtEl>
                                          <p:spTgt spid="33">
                                            <p:txEl>
                                              <p:pRg st="0" end="0"/>
                                            </p:txEl>
                                          </p:spTgt>
                                        </p:tgtEl>
                                      </p:cBhvr>
                                    </p:animEffect>
                                  </p:childTnLst>
                                </p:cTn>
                              </p:par>
                            </p:childTnLst>
                          </p:cTn>
                        </p:par>
                        <p:par>
                          <p:cTn id="49" fill="hold">
                            <p:stCondLst>
                              <p:cond delay="3200"/>
                            </p:stCondLst>
                            <p:childTnLst>
                              <p:par>
                                <p:cTn id="50" presetID="22" presetClass="entr" presetSubtype="1" fill="hold" grpId="0" nodeType="afterEffect">
                                  <p:stCondLst>
                                    <p:cond delay="250"/>
                                  </p:stCondLst>
                                  <p:childTnLst>
                                    <p:set>
                                      <p:cBhvr>
                                        <p:cTn id="51" dur="1" fill="hold">
                                          <p:stCondLst>
                                            <p:cond delay="0"/>
                                          </p:stCondLst>
                                        </p:cTn>
                                        <p:tgtEl>
                                          <p:spTgt spid="9"/>
                                        </p:tgtEl>
                                        <p:attrNameLst>
                                          <p:attrName>style.visibility</p:attrName>
                                        </p:attrNameLst>
                                      </p:cBhvr>
                                      <p:to>
                                        <p:strVal val="visible"/>
                                      </p:to>
                                    </p:set>
                                    <p:animEffect transition="in" filter="wipe(up)">
                                      <p:cBhvr>
                                        <p:cTn id="52" dur="500"/>
                                        <p:tgtEl>
                                          <p:spTgt spid="9"/>
                                        </p:tgtEl>
                                      </p:cBhvr>
                                    </p:animEffect>
                                  </p:childTnLst>
                                </p:cTn>
                              </p:par>
                              <p:par>
                                <p:cTn id="53" presetID="22" presetClass="entr" presetSubtype="1" fill="hold" grpId="0" nodeType="withEffect">
                                  <p:stCondLst>
                                    <p:cond delay="250"/>
                                  </p:stCondLst>
                                  <p:childTnLst>
                                    <p:set>
                                      <p:cBhvr>
                                        <p:cTn id="54" dur="1" fill="hold">
                                          <p:stCondLst>
                                            <p:cond delay="0"/>
                                          </p:stCondLst>
                                        </p:cTn>
                                        <p:tgtEl>
                                          <p:spTgt spid="34">
                                            <p:txEl>
                                              <p:pRg st="0" end="0"/>
                                            </p:txEl>
                                          </p:spTgt>
                                        </p:tgtEl>
                                        <p:attrNameLst>
                                          <p:attrName>style.visibility</p:attrName>
                                        </p:attrNameLst>
                                      </p:cBhvr>
                                      <p:to>
                                        <p:strVal val="visible"/>
                                      </p:to>
                                    </p:set>
                                    <p:animEffect transition="in" filter="wipe(up)">
                                      <p:cBhvr>
                                        <p:cTn id="55" dur="500"/>
                                        <p:tgtEl>
                                          <p:spTgt spid="34">
                                            <p:txEl>
                                              <p:pRg st="0" end="0"/>
                                            </p:txEl>
                                          </p:spTgt>
                                        </p:tgtEl>
                                      </p:cBhvr>
                                    </p:animEffect>
                                  </p:childTnLst>
                                </p:cTn>
                              </p:par>
                              <p:par>
                                <p:cTn id="56" presetID="22" presetClass="entr" presetSubtype="1" fill="hold" grpId="0" nodeType="withEffect">
                                  <p:stCondLst>
                                    <p:cond delay="250"/>
                                  </p:stCondLst>
                                  <p:childTnLst>
                                    <p:set>
                                      <p:cBhvr>
                                        <p:cTn id="57" dur="1" fill="hold">
                                          <p:stCondLst>
                                            <p:cond delay="0"/>
                                          </p:stCondLst>
                                        </p:cTn>
                                        <p:tgtEl>
                                          <p:spTgt spid="35">
                                            <p:txEl>
                                              <p:pRg st="0" end="0"/>
                                            </p:txEl>
                                          </p:spTgt>
                                        </p:tgtEl>
                                        <p:attrNameLst>
                                          <p:attrName>style.visibility</p:attrName>
                                        </p:attrNameLst>
                                      </p:cBhvr>
                                      <p:to>
                                        <p:strVal val="visible"/>
                                      </p:to>
                                    </p:set>
                                    <p:animEffect transition="in" filter="wipe(up)">
                                      <p:cBhvr>
                                        <p:cTn id="58" dur="500"/>
                                        <p:tgtEl>
                                          <p:spTgt spid="35">
                                            <p:txEl>
                                              <p:pRg st="0" end="0"/>
                                            </p:txEl>
                                          </p:spTgt>
                                        </p:tgtEl>
                                      </p:cBhvr>
                                    </p:animEffect>
                                  </p:childTnLst>
                                </p:cTn>
                              </p:par>
                              <p:par>
                                <p:cTn id="59" presetID="2" presetClass="entr" presetSubtype="1" decel="100000" fill="hold" grpId="0" nodeType="withEffect">
                                  <p:stCondLst>
                                    <p:cond delay="250"/>
                                  </p:stCondLst>
                                  <p:iterate type="lt">
                                    <p:tmPct val="10000"/>
                                  </p:iterate>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ppt_x"/>
                                          </p:val>
                                        </p:tav>
                                        <p:tav tm="100000">
                                          <p:val>
                                            <p:strVal val="#ppt_x"/>
                                          </p:val>
                                        </p:tav>
                                      </p:tavLst>
                                    </p:anim>
                                    <p:anim calcmode="lin" valueType="num">
                                      <p:cBhvr additive="base">
                                        <p:cTn id="62" dur="500" fill="hold"/>
                                        <p:tgtEl>
                                          <p:spTgt spid="25"/>
                                        </p:tgtEl>
                                        <p:attrNameLst>
                                          <p:attrName>ppt_y</p:attrName>
                                        </p:attrNameLst>
                                      </p:cBhvr>
                                      <p:tavLst>
                                        <p:tav tm="0">
                                          <p:val>
                                            <p:strVal val="0-#ppt_h/2"/>
                                          </p:val>
                                        </p:tav>
                                        <p:tav tm="100000">
                                          <p:val>
                                            <p:strVal val="#ppt_y"/>
                                          </p:val>
                                        </p:tav>
                                      </p:tavLst>
                                    </p:anim>
                                  </p:childTnLst>
                                </p:cTn>
                              </p:par>
                            </p:childTnLst>
                          </p:cTn>
                        </p:par>
                        <p:par>
                          <p:cTn id="63" fill="hold">
                            <p:stCondLst>
                              <p:cond delay="4000"/>
                            </p:stCondLst>
                            <p:childTnLst>
                              <p:par>
                                <p:cTn id="64" presetID="22" presetClass="entr" presetSubtype="1" fill="hold" grpId="0" nodeType="afterEffect">
                                  <p:stCondLst>
                                    <p:cond delay="250"/>
                                  </p:stCondLst>
                                  <p:childTnLst>
                                    <p:set>
                                      <p:cBhvr>
                                        <p:cTn id="65" dur="1" fill="hold">
                                          <p:stCondLst>
                                            <p:cond delay="0"/>
                                          </p:stCondLst>
                                        </p:cTn>
                                        <p:tgtEl>
                                          <p:spTgt spid="10"/>
                                        </p:tgtEl>
                                        <p:attrNameLst>
                                          <p:attrName>style.visibility</p:attrName>
                                        </p:attrNameLst>
                                      </p:cBhvr>
                                      <p:to>
                                        <p:strVal val="visible"/>
                                      </p:to>
                                    </p:set>
                                    <p:animEffect transition="in" filter="wipe(up)">
                                      <p:cBhvr>
                                        <p:cTn id="66" dur="500"/>
                                        <p:tgtEl>
                                          <p:spTgt spid="10"/>
                                        </p:tgtEl>
                                      </p:cBhvr>
                                    </p:animEffect>
                                  </p:childTnLst>
                                </p:cTn>
                              </p:par>
                              <p:par>
                                <p:cTn id="67" presetID="2" presetClass="entr" presetSubtype="1" decel="100000" fill="hold" grpId="0" nodeType="withEffect">
                                  <p:stCondLst>
                                    <p:cond delay="250"/>
                                  </p:stCondLst>
                                  <p:iterate type="lt">
                                    <p:tmPct val="10000"/>
                                  </p:iterate>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500" fill="hold"/>
                                        <p:tgtEl>
                                          <p:spTgt spid="26"/>
                                        </p:tgtEl>
                                        <p:attrNameLst>
                                          <p:attrName>ppt_x</p:attrName>
                                        </p:attrNameLst>
                                      </p:cBhvr>
                                      <p:tavLst>
                                        <p:tav tm="0">
                                          <p:val>
                                            <p:strVal val="#ppt_x"/>
                                          </p:val>
                                        </p:tav>
                                        <p:tav tm="100000">
                                          <p:val>
                                            <p:strVal val="#ppt_x"/>
                                          </p:val>
                                        </p:tav>
                                      </p:tavLst>
                                    </p:anim>
                                    <p:anim calcmode="lin" valueType="num">
                                      <p:cBhvr additive="base">
                                        <p:cTn id="70" dur="500" fill="hold"/>
                                        <p:tgtEl>
                                          <p:spTgt spid="26"/>
                                        </p:tgtEl>
                                        <p:attrNameLst>
                                          <p:attrName>ppt_y</p:attrName>
                                        </p:attrNameLst>
                                      </p:cBhvr>
                                      <p:tavLst>
                                        <p:tav tm="0">
                                          <p:val>
                                            <p:strVal val="0-#ppt_h/2"/>
                                          </p:val>
                                        </p:tav>
                                        <p:tav tm="100000">
                                          <p:val>
                                            <p:strVal val="#ppt_y"/>
                                          </p:val>
                                        </p:tav>
                                      </p:tavLst>
                                    </p:anim>
                                  </p:childTnLst>
                                </p:cTn>
                              </p:par>
                              <p:par>
                                <p:cTn id="71" presetID="22" presetClass="entr" presetSubtype="1" fill="hold" grpId="0" nodeType="withEffect">
                                  <p:stCondLst>
                                    <p:cond delay="250"/>
                                  </p:stCondLst>
                                  <p:childTnLst>
                                    <p:set>
                                      <p:cBhvr>
                                        <p:cTn id="72" dur="1" fill="hold">
                                          <p:stCondLst>
                                            <p:cond delay="0"/>
                                          </p:stCondLst>
                                        </p:cTn>
                                        <p:tgtEl>
                                          <p:spTgt spid="36">
                                            <p:txEl>
                                              <p:pRg st="0" end="0"/>
                                            </p:txEl>
                                          </p:spTgt>
                                        </p:tgtEl>
                                        <p:attrNameLst>
                                          <p:attrName>style.visibility</p:attrName>
                                        </p:attrNameLst>
                                      </p:cBhvr>
                                      <p:to>
                                        <p:strVal val="visible"/>
                                      </p:to>
                                    </p:set>
                                    <p:animEffect transition="in" filter="wipe(up)">
                                      <p:cBhvr>
                                        <p:cTn id="73" dur="500"/>
                                        <p:tgtEl>
                                          <p:spTgt spid="36">
                                            <p:txEl>
                                              <p:pRg st="0" end="0"/>
                                            </p:txEl>
                                          </p:spTgt>
                                        </p:tgtEl>
                                      </p:cBhvr>
                                    </p:animEffect>
                                  </p:childTnLst>
                                </p:cTn>
                              </p:par>
                              <p:par>
                                <p:cTn id="74" presetID="22" presetClass="entr" presetSubtype="1" fill="hold" grpId="0" nodeType="withEffect">
                                  <p:stCondLst>
                                    <p:cond delay="250"/>
                                  </p:stCondLst>
                                  <p:childTnLst>
                                    <p:set>
                                      <p:cBhvr>
                                        <p:cTn id="75" dur="1" fill="hold">
                                          <p:stCondLst>
                                            <p:cond delay="0"/>
                                          </p:stCondLst>
                                        </p:cTn>
                                        <p:tgtEl>
                                          <p:spTgt spid="37">
                                            <p:txEl>
                                              <p:pRg st="0" end="0"/>
                                            </p:txEl>
                                          </p:spTgt>
                                        </p:tgtEl>
                                        <p:attrNameLst>
                                          <p:attrName>style.visibility</p:attrName>
                                        </p:attrNameLst>
                                      </p:cBhvr>
                                      <p:to>
                                        <p:strVal val="visible"/>
                                      </p:to>
                                    </p:set>
                                    <p:animEffect transition="in" filter="wipe(up)">
                                      <p:cBhvr>
                                        <p:cTn id="76" dur="500"/>
                                        <p:tgtEl>
                                          <p:spTgt spid="37">
                                            <p:txEl>
                                              <p:pRg st="0" end="0"/>
                                            </p:txEl>
                                          </p:spTgt>
                                        </p:tgtEl>
                                      </p:cBhvr>
                                    </p:animEffect>
                                  </p:childTnLst>
                                </p:cTn>
                              </p:par>
                            </p:childTnLst>
                          </p:cTn>
                        </p:par>
                        <p:par>
                          <p:cTn id="77" fill="hold">
                            <p:stCondLst>
                              <p:cond delay="4800"/>
                            </p:stCondLst>
                            <p:childTnLst>
                              <p:par>
                                <p:cTn id="78" presetID="2" presetClass="entr" presetSubtype="8" decel="100000" fill="hold" grpId="0" nodeType="afterEffect">
                                  <p:stCondLst>
                                    <p:cond delay="500"/>
                                  </p:stCondLst>
                                  <p:childTnLst>
                                    <p:set>
                                      <p:cBhvr>
                                        <p:cTn id="79" dur="1" fill="hold">
                                          <p:stCondLst>
                                            <p:cond delay="0"/>
                                          </p:stCondLst>
                                        </p:cTn>
                                        <p:tgtEl>
                                          <p:spTgt spid="40"/>
                                        </p:tgtEl>
                                        <p:attrNameLst>
                                          <p:attrName>style.visibility</p:attrName>
                                        </p:attrNameLst>
                                      </p:cBhvr>
                                      <p:to>
                                        <p:strVal val="visible"/>
                                      </p:to>
                                    </p:set>
                                    <p:anim calcmode="lin" valueType="num">
                                      <p:cBhvr additive="base">
                                        <p:cTn id="80" dur="500" fill="hold"/>
                                        <p:tgtEl>
                                          <p:spTgt spid="40"/>
                                        </p:tgtEl>
                                        <p:attrNameLst>
                                          <p:attrName>ppt_x</p:attrName>
                                        </p:attrNameLst>
                                      </p:cBhvr>
                                      <p:tavLst>
                                        <p:tav tm="0">
                                          <p:val>
                                            <p:strVal val="0-#ppt_w/2"/>
                                          </p:val>
                                        </p:tav>
                                        <p:tav tm="100000">
                                          <p:val>
                                            <p:strVal val="#ppt_x"/>
                                          </p:val>
                                        </p:tav>
                                      </p:tavLst>
                                    </p:anim>
                                    <p:anim calcmode="lin" valueType="num">
                                      <p:cBhvr additive="base">
                                        <p:cTn id="81" dur="500" fill="hold"/>
                                        <p:tgtEl>
                                          <p:spTgt spid="40"/>
                                        </p:tgtEl>
                                        <p:attrNameLst>
                                          <p:attrName>ppt_y</p:attrName>
                                        </p:attrNameLst>
                                      </p:cBhvr>
                                      <p:tavLst>
                                        <p:tav tm="0">
                                          <p:val>
                                            <p:strVal val="#ppt_y"/>
                                          </p:val>
                                        </p:tav>
                                        <p:tav tm="100000">
                                          <p:val>
                                            <p:strVal val="#ppt_y"/>
                                          </p:val>
                                        </p:tav>
                                      </p:tavLst>
                                    </p:anim>
                                  </p:childTnLst>
                                </p:cTn>
                              </p:par>
                              <p:par>
                                <p:cTn id="82" presetID="2" presetClass="entr" presetSubtype="2" decel="100000" fill="hold" grpId="0" nodeType="withEffect">
                                  <p:stCondLst>
                                    <p:cond delay="500"/>
                                  </p:stCondLst>
                                  <p:childTnLst>
                                    <p:set>
                                      <p:cBhvr>
                                        <p:cTn id="83" dur="1" fill="hold">
                                          <p:stCondLst>
                                            <p:cond delay="0"/>
                                          </p:stCondLst>
                                        </p:cTn>
                                        <p:tgtEl>
                                          <p:spTgt spid="39">
                                            <p:txEl>
                                              <p:pRg st="0" end="0"/>
                                            </p:txEl>
                                          </p:spTgt>
                                        </p:tgtEl>
                                        <p:attrNameLst>
                                          <p:attrName>style.visibility</p:attrName>
                                        </p:attrNameLst>
                                      </p:cBhvr>
                                      <p:to>
                                        <p:strVal val="visible"/>
                                      </p:to>
                                    </p:set>
                                    <p:anim calcmode="lin" valueType="num">
                                      <p:cBhvr additive="base">
                                        <p:cTn id="84" dur="500" fill="hold"/>
                                        <p:tgtEl>
                                          <p:spTgt spid="39">
                                            <p:txEl>
                                              <p:pRg st="0" end="0"/>
                                            </p:txEl>
                                          </p:spTgt>
                                        </p:tgtEl>
                                        <p:attrNameLst>
                                          <p:attrName>ppt_x</p:attrName>
                                        </p:attrNameLst>
                                      </p:cBhvr>
                                      <p:tavLst>
                                        <p:tav tm="0">
                                          <p:val>
                                            <p:strVal val="1+#ppt_w/2"/>
                                          </p:val>
                                        </p:tav>
                                        <p:tav tm="100000">
                                          <p:val>
                                            <p:strVal val="#ppt_x"/>
                                          </p:val>
                                        </p:tav>
                                      </p:tavLst>
                                    </p:anim>
                                    <p:anim calcmode="lin" valueType="num">
                                      <p:cBhvr additive="base">
                                        <p:cTn id="85" dur="500" fill="hold"/>
                                        <p:tgtEl>
                                          <p:spTgt spid="3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5" grpId="0" animBg="1"/>
      <p:bldP spid="8" grpId="0" animBg="1"/>
      <p:bldP spid="23" grpId="0"/>
      <p:bldP spid="24" grpId="0"/>
      <p:bldP spid="25" grpId="0"/>
      <p:bldP spid="26" grpId="0"/>
      <p:bldP spid="27" grpId="0"/>
      <p:bldP spid="28" grpId="0" animBg="1"/>
      <p:bldP spid="30" grpId="0" build="p">
        <p:tmplLst>
          <p:tmpl lvl="1">
            <p:tnLst>
              <p:par>
                <p:cTn presetID="22" presetClass="entr" presetSubtype="1" fill="hold" nodeType="withEffect">
                  <p:stCondLst>
                    <p:cond delay="250"/>
                  </p:stCondLst>
                  <p:childTnLst>
                    <p:set>
                      <p:cBhvr>
                        <p:cTn dur="1" fill="hold">
                          <p:stCondLst>
                            <p:cond delay="0"/>
                          </p:stCondLst>
                        </p:cTn>
                        <p:tgtEl>
                          <p:spTgt spid="30"/>
                        </p:tgtEl>
                        <p:attrNameLst>
                          <p:attrName>style.visibility</p:attrName>
                        </p:attrNameLst>
                      </p:cBhvr>
                      <p:to>
                        <p:strVal val="visible"/>
                      </p:to>
                    </p:set>
                    <p:animEffect transition="in" filter="wipe(up)">
                      <p:cBhvr>
                        <p:cTn dur="500"/>
                        <p:tgtEl>
                          <p:spTgt spid="30"/>
                        </p:tgtEl>
                      </p:cBhvr>
                    </p:animEffect>
                  </p:childTnLst>
                </p:cTn>
              </p:par>
            </p:tnLst>
          </p:tmpl>
        </p:tmplLst>
      </p:bldP>
      <p:bldP spid="31" grpId="0" build="p">
        <p:tmplLst>
          <p:tmpl lvl="1">
            <p:tnLst>
              <p:par>
                <p:cTn presetID="22" presetClass="entr" presetSubtype="1" fill="hold" nodeType="withEffect">
                  <p:stCondLst>
                    <p:cond delay="250"/>
                  </p:stCondLst>
                  <p:childTnLst>
                    <p:set>
                      <p:cBhvr>
                        <p:cTn dur="1" fill="hold">
                          <p:stCondLst>
                            <p:cond delay="0"/>
                          </p:stCondLst>
                        </p:cTn>
                        <p:tgtEl>
                          <p:spTgt spid="31"/>
                        </p:tgtEl>
                        <p:attrNameLst>
                          <p:attrName>style.visibility</p:attrName>
                        </p:attrNameLst>
                      </p:cBhvr>
                      <p:to>
                        <p:strVal val="visible"/>
                      </p:to>
                    </p:set>
                    <p:animEffect transition="in" filter="wipe(up)">
                      <p:cBhvr>
                        <p:cTn dur="500"/>
                        <p:tgtEl>
                          <p:spTgt spid="31"/>
                        </p:tgtEl>
                      </p:cBhvr>
                    </p:animEffect>
                  </p:childTnLst>
                </p:cTn>
              </p:par>
            </p:tnLst>
          </p:tmpl>
        </p:tmplLst>
      </p:bldP>
      <p:bldP spid="32" grpId="0" build="p">
        <p:tmplLst>
          <p:tmpl lvl="1">
            <p:tnLst>
              <p:par>
                <p:cTn presetID="22" presetClass="entr" presetSubtype="1" fill="hold" nodeType="withEffect">
                  <p:stCondLst>
                    <p:cond delay="250"/>
                  </p:stCondLst>
                  <p:childTnLst>
                    <p:set>
                      <p:cBhvr>
                        <p:cTn dur="1" fill="hold">
                          <p:stCondLst>
                            <p:cond delay="0"/>
                          </p:stCondLst>
                        </p:cTn>
                        <p:tgtEl>
                          <p:spTgt spid="32"/>
                        </p:tgtEl>
                        <p:attrNameLst>
                          <p:attrName>style.visibility</p:attrName>
                        </p:attrNameLst>
                      </p:cBhvr>
                      <p:to>
                        <p:strVal val="visible"/>
                      </p:to>
                    </p:set>
                    <p:animEffect transition="in" filter="wipe(up)">
                      <p:cBhvr>
                        <p:cTn dur="500"/>
                        <p:tgtEl>
                          <p:spTgt spid="32"/>
                        </p:tgtEl>
                      </p:cBhvr>
                    </p:animEffect>
                  </p:childTnLst>
                </p:cTn>
              </p:par>
            </p:tnLst>
          </p:tmpl>
        </p:tmplLst>
      </p:bldP>
      <p:bldP spid="33" grpId="0" build="p">
        <p:tmplLst>
          <p:tmpl lvl="1">
            <p:tnLst>
              <p:par>
                <p:cTn presetID="22" presetClass="entr" presetSubtype="1" fill="hold" nodeType="withEffect">
                  <p:stCondLst>
                    <p:cond delay="250"/>
                  </p:stCondLst>
                  <p:childTnLst>
                    <p:set>
                      <p:cBhvr>
                        <p:cTn dur="1" fill="hold">
                          <p:stCondLst>
                            <p:cond delay="0"/>
                          </p:stCondLst>
                        </p:cTn>
                        <p:tgtEl>
                          <p:spTgt spid="33"/>
                        </p:tgtEl>
                        <p:attrNameLst>
                          <p:attrName>style.visibility</p:attrName>
                        </p:attrNameLst>
                      </p:cBhvr>
                      <p:to>
                        <p:strVal val="visible"/>
                      </p:to>
                    </p:set>
                    <p:animEffect transition="in" filter="wipe(up)">
                      <p:cBhvr>
                        <p:cTn dur="500"/>
                        <p:tgtEl>
                          <p:spTgt spid="33"/>
                        </p:tgtEl>
                      </p:cBhvr>
                    </p:animEffect>
                  </p:childTnLst>
                </p:cTn>
              </p:par>
            </p:tnLst>
          </p:tmpl>
        </p:tmplLst>
      </p:bldP>
      <p:bldP spid="34" grpId="0" build="p">
        <p:tmplLst>
          <p:tmpl lvl="1">
            <p:tnLst>
              <p:par>
                <p:cTn presetID="22" presetClass="entr" presetSubtype="1" fill="hold" nodeType="withEffect">
                  <p:stCondLst>
                    <p:cond delay="250"/>
                  </p:stCondLst>
                  <p:childTnLst>
                    <p:set>
                      <p:cBhvr>
                        <p:cTn dur="1" fill="hold">
                          <p:stCondLst>
                            <p:cond delay="0"/>
                          </p:stCondLst>
                        </p:cTn>
                        <p:tgtEl>
                          <p:spTgt spid="34"/>
                        </p:tgtEl>
                        <p:attrNameLst>
                          <p:attrName>style.visibility</p:attrName>
                        </p:attrNameLst>
                      </p:cBhvr>
                      <p:to>
                        <p:strVal val="visible"/>
                      </p:to>
                    </p:set>
                    <p:animEffect transition="in" filter="wipe(up)">
                      <p:cBhvr>
                        <p:cTn dur="500"/>
                        <p:tgtEl>
                          <p:spTgt spid="34"/>
                        </p:tgtEl>
                      </p:cBhvr>
                    </p:animEffect>
                  </p:childTnLst>
                </p:cTn>
              </p:par>
            </p:tnLst>
          </p:tmpl>
        </p:tmplLst>
      </p:bldP>
      <p:bldP spid="35" grpId="0" build="p">
        <p:tmplLst>
          <p:tmpl lvl="1">
            <p:tnLst>
              <p:par>
                <p:cTn presetID="22" presetClass="entr" presetSubtype="1" fill="hold" nodeType="withEffect">
                  <p:stCondLst>
                    <p:cond delay="250"/>
                  </p:stCondLst>
                  <p:childTnLst>
                    <p:set>
                      <p:cBhvr>
                        <p:cTn dur="1" fill="hold">
                          <p:stCondLst>
                            <p:cond delay="0"/>
                          </p:stCondLst>
                        </p:cTn>
                        <p:tgtEl>
                          <p:spTgt spid="35"/>
                        </p:tgtEl>
                        <p:attrNameLst>
                          <p:attrName>style.visibility</p:attrName>
                        </p:attrNameLst>
                      </p:cBhvr>
                      <p:to>
                        <p:strVal val="visible"/>
                      </p:to>
                    </p:set>
                    <p:animEffect transition="in" filter="wipe(up)">
                      <p:cBhvr>
                        <p:cTn dur="500"/>
                        <p:tgtEl>
                          <p:spTgt spid="35"/>
                        </p:tgtEl>
                      </p:cBhvr>
                    </p:animEffect>
                  </p:childTnLst>
                </p:cTn>
              </p:par>
            </p:tnLst>
          </p:tmpl>
        </p:tmplLst>
      </p:bldP>
      <p:bldP spid="36" grpId="0" build="p">
        <p:tmplLst>
          <p:tmpl lvl="1">
            <p:tnLst>
              <p:par>
                <p:cTn presetID="22" presetClass="entr" presetSubtype="1" fill="hold" nodeType="withEffect">
                  <p:stCondLst>
                    <p:cond delay="250"/>
                  </p:stCondLst>
                  <p:childTnLst>
                    <p:set>
                      <p:cBhvr>
                        <p:cTn dur="1" fill="hold">
                          <p:stCondLst>
                            <p:cond delay="0"/>
                          </p:stCondLst>
                        </p:cTn>
                        <p:tgtEl>
                          <p:spTgt spid="36"/>
                        </p:tgtEl>
                        <p:attrNameLst>
                          <p:attrName>style.visibility</p:attrName>
                        </p:attrNameLst>
                      </p:cBhvr>
                      <p:to>
                        <p:strVal val="visible"/>
                      </p:to>
                    </p:set>
                    <p:animEffect transition="in" filter="wipe(up)">
                      <p:cBhvr>
                        <p:cTn dur="500"/>
                        <p:tgtEl>
                          <p:spTgt spid="36"/>
                        </p:tgtEl>
                      </p:cBhvr>
                    </p:animEffect>
                  </p:childTnLst>
                </p:cTn>
              </p:par>
            </p:tnLst>
          </p:tmpl>
        </p:tmplLst>
      </p:bldP>
      <p:bldP spid="37" grpId="0" build="p">
        <p:tmplLst>
          <p:tmpl lvl="1">
            <p:tnLst>
              <p:par>
                <p:cTn presetID="22" presetClass="entr" presetSubtype="1" fill="hold" nodeType="withEffect">
                  <p:stCondLst>
                    <p:cond delay="250"/>
                  </p:stCondLst>
                  <p:childTnLst>
                    <p:set>
                      <p:cBhvr>
                        <p:cTn dur="1" fill="hold">
                          <p:stCondLst>
                            <p:cond delay="0"/>
                          </p:stCondLst>
                        </p:cTn>
                        <p:tgtEl>
                          <p:spTgt spid="37"/>
                        </p:tgtEl>
                        <p:attrNameLst>
                          <p:attrName>style.visibility</p:attrName>
                        </p:attrNameLst>
                      </p:cBhvr>
                      <p:to>
                        <p:strVal val="visible"/>
                      </p:to>
                    </p:set>
                    <p:animEffect transition="in" filter="wipe(up)">
                      <p:cBhvr>
                        <p:cTn dur="500"/>
                        <p:tgtEl>
                          <p:spTgt spid="37"/>
                        </p:tgtEl>
                      </p:cBhvr>
                    </p:animEffect>
                  </p:childTnLst>
                </p:cTn>
              </p:par>
            </p:tnLst>
          </p:tmpl>
        </p:tmplLst>
      </p:bldP>
      <p:bldP spid="39" grpId="0" build="allAtOnce">
        <p:tmplLst>
          <p:tmpl lvl="1">
            <p:tnLst>
              <p:par>
                <p:cTn presetID="2" presetClass="entr" presetSubtype="2" decel="100000" fill="hold" nodeType="withEffect">
                  <p:stCondLst>
                    <p:cond delay="50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1+#ppt_w/2"/>
                          </p:val>
                        </p:tav>
                        <p:tav tm="100000">
                          <p:val>
                            <p:strVal val="#ppt_x"/>
                          </p:val>
                        </p:tav>
                      </p:tavLst>
                    </p:anim>
                    <p:anim calcmode="lin" valueType="num">
                      <p:cBhvr additive="base">
                        <p:cTn dur="500" fill="hold"/>
                        <p:tgtEl>
                          <p:spTgt spid="39"/>
                        </p:tgtEl>
                        <p:attrNameLst>
                          <p:attrName>ppt_y</p:attrName>
                        </p:attrNameLst>
                      </p:cBhvr>
                      <p:tavLst>
                        <p:tav tm="0">
                          <p:val>
                            <p:strVal val="#ppt_y"/>
                          </p:val>
                        </p:tav>
                        <p:tav tm="100000">
                          <p:val>
                            <p:strVal val="#ppt_y"/>
                          </p:val>
                        </p:tav>
                      </p:tavLst>
                    </p:anim>
                  </p:childTnLst>
                </p:cTn>
              </p:par>
            </p:tnLst>
          </p:tmpl>
        </p:tmplLst>
      </p:bldP>
      <p:bldP spid="40" grpId="0" animBg="1"/>
      <p:bldP spid="41" grpId="0" build="p">
        <p:tmplLst>
          <p:tmpl lvl="1">
            <p:tnLst>
              <p:par>
                <p:cTn presetID="22" presetClass="entr" presetSubtype="8"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wipe(left)">
                      <p:cBhvr>
                        <p:cTn dur="500"/>
                        <p:tgtEl>
                          <p:spTgt spid="41"/>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ofile 4">
    <p:spTree>
      <p:nvGrpSpPr>
        <p:cNvPr id="1" name=""/>
        <p:cNvGrpSpPr/>
        <p:nvPr/>
      </p:nvGrpSpPr>
      <p:grpSpPr>
        <a:xfrm>
          <a:off x="0" y="0"/>
          <a:ext cx="0" cy="0"/>
          <a:chOff x="0" y="0"/>
          <a:chExt cx="0" cy="0"/>
        </a:xfrm>
      </p:grpSpPr>
      <p:sp>
        <p:nvSpPr>
          <p:cNvPr id="27" name="円/楕円 26"/>
          <p:cNvSpPr/>
          <p:nvPr userDrawn="1"/>
        </p:nvSpPr>
        <p:spPr>
          <a:xfrm>
            <a:off x="11143377" y="3995458"/>
            <a:ext cx="1032497" cy="103249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5" name="円/楕円 4"/>
          <p:cNvSpPr/>
          <p:nvPr userDrawn="1"/>
        </p:nvSpPr>
        <p:spPr>
          <a:xfrm>
            <a:off x="11951518" y="5027955"/>
            <a:ext cx="811957" cy="8119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2"/>
              </a:solidFill>
            </a:endParaRPr>
          </a:p>
        </p:txBody>
      </p:sp>
      <p:sp>
        <p:nvSpPr>
          <p:cNvPr id="6" name="円/楕円 5"/>
          <p:cNvSpPr/>
          <p:nvPr userDrawn="1"/>
        </p:nvSpPr>
        <p:spPr>
          <a:xfrm>
            <a:off x="6664309" y="1039044"/>
            <a:ext cx="5060429" cy="5060429"/>
          </a:xfrm>
          <a:prstGeom prst="ellipse">
            <a:avLst/>
          </a:prstGeom>
          <a:solidFill>
            <a:schemeClr val="accent1">
              <a:lumMod val="75000"/>
            </a:scheme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userDrawn="1"/>
        </p:nvSpPr>
        <p:spPr>
          <a:xfrm>
            <a:off x="5584189" y="2479204"/>
            <a:ext cx="1368152" cy="13681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 name="円/楕円 7"/>
          <p:cNvSpPr/>
          <p:nvPr userDrawn="1"/>
        </p:nvSpPr>
        <p:spPr>
          <a:xfrm>
            <a:off x="6500424" y="914897"/>
            <a:ext cx="5060429" cy="5060429"/>
          </a:xfrm>
          <a:prstGeom prst="ellipse">
            <a:avLst/>
          </a:prstGeom>
          <a:solidFill>
            <a:schemeClr val="accent1">
              <a:lumMod val="60000"/>
              <a:lumOff val="40000"/>
            </a:scheme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p:cNvSpPr>
            <a:spLocks noGrp="1"/>
          </p:cNvSpPr>
          <p:nvPr>
            <p:ph type="title" hasCustomPrompt="1"/>
          </p:nvPr>
        </p:nvSpPr>
        <p:spPr>
          <a:xfrm>
            <a:off x="4329563" y="6222956"/>
            <a:ext cx="9577064" cy="792088"/>
          </a:xfrm>
        </p:spPr>
        <p:txBody>
          <a:bodyPr anchor="b">
            <a:normAutofit/>
          </a:bodyPr>
          <a:lstStyle>
            <a:lvl1pPr algn="ctr">
              <a:defRPr sz="3600" baseline="0">
                <a:solidFill>
                  <a:schemeClr val="tx2"/>
                </a:solidFill>
                <a:latin typeface="Route 159 Light" pitchFamily="50" charset="0"/>
              </a:defRPr>
            </a:lvl1pPr>
          </a:lstStyle>
          <a:p>
            <a:r>
              <a:rPr kumimoji="1" lang="en-US" altLang="ja-JP" dirty="0"/>
              <a:t>Text goes here</a:t>
            </a:r>
            <a:endParaRPr kumimoji="1" lang="ja-JP" altLang="en-US" dirty="0"/>
          </a:p>
        </p:txBody>
      </p:sp>
      <p:sp>
        <p:nvSpPr>
          <p:cNvPr id="10" name="正方形/長方形 9"/>
          <p:cNvSpPr/>
          <p:nvPr userDrawn="1"/>
        </p:nvSpPr>
        <p:spPr>
          <a:xfrm>
            <a:off x="7523026" y="7735788"/>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プレースホルダー 6"/>
          <p:cNvSpPr>
            <a:spLocks noGrp="1"/>
          </p:cNvSpPr>
          <p:nvPr>
            <p:ph type="body" sz="quarter" idx="16" hasCustomPrompt="1"/>
          </p:nvPr>
        </p:nvSpPr>
        <p:spPr>
          <a:xfrm>
            <a:off x="4354674" y="6943700"/>
            <a:ext cx="9577064" cy="576064"/>
          </a:xfrm>
        </p:spPr>
        <p:txBody>
          <a:bodyPr anchor="t">
            <a:noAutofit/>
          </a:bodyPr>
          <a:lstStyle>
            <a:lvl1pPr algn="ctr">
              <a:defRPr sz="2400" i="1" baseline="0">
                <a:solidFill>
                  <a:schemeClr val="accent1">
                    <a:lumMod val="75000"/>
                  </a:schemeClr>
                </a:solidFill>
                <a:latin typeface="+mn-lt"/>
              </a:defRPr>
            </a:lvl1pPr>
          </a:lstStyle>
          <a:p>
            <a:pPr lvl="0"/>
            <a:r>
              <a:rPr kumimoji="1" lang="en-US" altLang="ja-JP" dirty="0"/>
              <a:t>Text goes here</a:t>
            </a:r>
            <a:endParaRPr kumimoji="1" lang="ja-JP" altLang="en-US" dirty="0"/>
          </a:p>
        </p:txBody>
      </p:sp>
      <p:sp>
        <p:nvSpPr>
          <p:cNvPr id="12" name="図プレースホルダー 5"/>
          <p:cNvSpPr>
            <a:spLocks noGrp="1"/>
          </p:cNvSpPr>
          <p:nvPr>
            <p:ph type="pic" sz="quarter" idx="13" hasCustomPrompt="1"/>
          </p:nvPr>
        </p:nvSpPr>
        <p:spPr>
          <a:xfrm>
            <a:off x="6664309" y="1039044"/>
            <a:ext cx="4916413" cy="4916413"/>
          </a:xfrm>
          <a:prstGeom prst="ellipse">
            <a:avLst/>
          </a:prstGeom>
          <a:solidFill>
            <a:schemeClr val="bg1"/>
          </a:solidFill>
          <a:ln w="28575" cmpd="sng">
            <a:solidFill>
              <a:schemeClr val="accent1"/>
            </a:solidFill>
          </a:ln>
          <a:effectLst/>
        </p:spPr>
        <p:txBody>
          <a:bodyPr>
            <a:normAutofit/>
          </a:bodyPr>
          <a:lstStyle>
            <a:lvl1pPr>
              <a:defRPr sz="1800" baseline="0"/>
            </a:lvl1pPr>
          </a:lstStyle>
          <a:p>
            <a:r>
              <a:rPr kumimoji="1" lang="en-US" altLang="ja-JP" dirty="0"/>
              <a:t>Add an image</a:t>
            </a:r>
            <a:endParaRPr kumimoji="1" lang="ja-JP" altLang="en-US" dirty="0"/>
          </a:p>
        </p:txBody>
      </p:sp>
      <p:sp>
        <p:nvSpPr>
          <p:cNvPr id="22" name="テキスト プレースホルダー 6"/>
          <p:cNvSpPr>
            <a:spLocks noGrp="1"/>
          </p:cNvSpPr>
          <p:nvPr>
            <p:ph type="body" sz="quarter" idx="14" hasCustomPrompt="1"/>
          </p:nvPr>
        </p:nvSpPr>
        <p:spPr>
          <a:xfrm>
            <a:off x="2899794" y="7879804"/>
            <a:ext cx="12486825" cy="1584176"/>
          </a:xfrm>
        </p:spPr>
        <p:txBody>
          <a:bodyPr anchor="t">
            <a:normAutofit/>
          </a:bodyPr>
          <a:lstStyle>
            <a:lvl1pPr algn="ctr">
              <a:defRPr sz="2000" baseline="0">
                <a:solidFill>
                  <a:schemeClr val="tx2"/>
                </a:solidFill>
              </a:defRPr>
            </a:lvl1pPr>
          </a:lstStyle>
          <a:p>
            <a:pPr lvl="0"/>
            <a:r>
              <a:rPr kumimoji="1" lang="en-US" altLang="ja-JP" dirty="0"/>
              <a:t>Text goes here</a:t>
            </a:r>
            <a:endParaRPr kumimoji="1" lang="ja-JP" altLang="en-US" dirty="0"/>
          </a:p>
        </p:txBody>
      </p:sp>
      <p:sp>
        <p:nvSpPr>
          <p:cNvPr id="23" name="円/楕円 22"/>
          <p:cNvSpPr/>
          <p:nvPr userDrawn="1"/>
        </p:nvSpPr>
        <p:spPr>
          <a:xfrm>
            <a:off x="4354674" y="2047156"/>
            <a:ext cx="864096" cy="864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4" name="円/楕円 23"/>
          <p:cNvSpPr/>
          <p:nvPr userDrawn="1"/>
        </p:nvSpPr>
        <p:spPr>
          <a:xfrm>
            <a:off x="5584189" y="1899752"/>
            <a:ext cx="432048" cy="4320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5" name="円/楕円 24"/>
          <p:cNvSpPr/>
          <p:nvPr userDrawn="1"/>
        </p:nvSpPr>
        <p:spPr>
          <a:xfrm>
            <a:off x="13315215" y="4732632"/>
            <a:ext cx="486995" cy="4869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2"/>
              </a:solidFill>
            </a:endParaRPr>
          </a:p>
        </p:txBody>
      </p:sp>
      <p:sp>
        <p:nvSpPr>
          <p:cNvPr id="26" name="正方形/長方形 25"/>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スライド番号プレースホルダー 5"/>
          <p:cNvSpPr>
            <a:spLocks noGrp="1"/>
          </p:cNvSpPr>
          <p:nvPr>
            <p:ph type="sldNum" sz="quarter" idx="4"/>
          </p:nvPr>
        </p:nvSpPr>
        <p:spPr>
          <a:xfrm>
            <a:off x="17136094"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309602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750"/>
                                        <p:tgtEl>
                                          <p:spTgt spid="23"/>
                                        </p:tgtEl>
                                      </p:cBhvr>
                                    </p:animEffect>
                                    <p:anim calcmode="lin" valueType="num">
                                      <p:cBhvr>
                                        <p:cTn id="8" dur="750" fill="hold"/>
                                        <p:tgtEl>
                                          <p:spTgt spid="23"/>
                                        </p:tgtEl>
                                        <p:attrNameLst>
                                          <p:attrName>ppt_w</p:attrName>
                                        </p:attrNameLst>
                                      </p:cBhvr>
                                      <p:tavLst>
                                        <p:tav tm="0" fmla="#ppt_w*sin(2.5*pi*$)">
                                          <p:val>
                                            <p:fltVal val="0"/>
                                          </p:val>
                                        </p:tav>
                                        <p:tav tm="100000">
                                          <p:val>
                                            <p:fltVal val="1"/>
                                          </p:val>
                                        </p:tav>
                                      </p:tavLst>
                                    </p:anim>
                                    <p:anim calcmode="lin" valueType="num">
                                      <p:cBhvr>
                                        <p:cTn id="9" dur="750" fill="hold"/>
                                        <p:tgtEl>
                                          <p:spTgt spid="23"/>
                                        </p:tgtEl>
                                        <p:attrNameLst>
                                          <p:attrName>ppt_h</p:attrName>
                                        </p:attrNameLst>
                                      </p:cBhvr>
                                      <p:tavLst>
                                        <p:tav tm="0">
                                          <p:val>
                                            <p:strVal val="#ppt_h"/>
                                          </p:val>
                                        </p:tav>
                                        <p:tav tm="100000">
                                          <p:val>
                                            <p:strVal val="#ppt_h"/>
                                          </p:val>
                                        </p:tav>
                                      </p:tavLst>
                                    </p:anim>
                                  </p:childTnLst>
                                </p:cTn>
                              </p:par>
                              <p:par>
                                <p:cTn id="10" presetID="2" presetClass="entr" presetSubtype="6" decel="100000" fill="hold" grpId="1"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750" fill="hold"/>
                                        <p:tgtEl>
                                          <p:spTgt spid="23"/>
                                        </p:tgtEl>
                                        <p:attrNameLst>
                                          <p:attrName>ppt_x</p:attrName>
                                        </p:attrNameLst>
                                      </p:cBhvr>
                                      <p:tavLst>
                                        <p:tav tm="0">
                                          <p:val>
                                            <p:strVal val="1+#ppt_w/2"/>
                                          </p:val>
                                        </p:tav>
                                        <p:tav tm="100000">
                                          <p:val>
                                            <p:strVal val="#ppt_x"/>
                                          </p:val>
                                        </p:tav>
                                      </p:tavLst>
                                    </p:anim>
                                    <p:anim calcmode="lin" valueType="num">
                                      <p:cBhvr additive="base">
                                        <p:cTn id="13" dur="750" fill="hold"/>
                                        <p:tgtEl>
                                          <p:spTgt spid="23"/>
                                        </p:tgtEl>
                                        <p:attrNameLst>
                                          <p:attrName>ppt_y</p:attrName>
                                        </p:attrNameLst>
                                      </p:cBhvr>
                                      <p:tavLst>
                                        <p:tav tm="0">
                                          <p:val>
                                            <p:strVal val="1+#ppt_h/2"/>
                                          </p:val>
                                        </p:tav>
                                        <p:tav tm="100000">
                                          <p:val>
                                            <p:strVal val="#ppt_y"/>
                                          </p:val>
                                        </p:tav>
                                      </p:tavLst>
                                    </p:anim>
                                  </p:childTnLst>
                                </p:cTn>
                              </p:par>
                              <p:par>
                                <p:cTn id="14" presetID="45" presetClass="entr" presetSubtype="0" fill="hold" grpId="0" nodeType="withEffect">
                                  <p:stCondLst>
                                    <p:cond delay="1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750"/>
                                        <p:tgtEl>
                                          <p:spTgt spid="7"/>
                                        </p:tgtEl>
                                      </p:cBhvr>
                                    </p:animEffect>
                                    <p:anim calcmode="lin" valueType="num">
                                      <p:cBhvr>
                                        <p:cTn id="17" dur="750" fill="hold"/>
                                        <p:tgtEl>
                                          <p:spTgt spid="7"/>
                                        </p:tgtEl>
                                        <p:attrNameLst>
                                          <p:attrName>ppt_w</p:attrName>
                                        </p:attrNameLst>
                                      </p:cBhvr>
                                      <p:tavLst>
                                        <p:tav tm="0" fmla="#ppt_w*sin(2.5*pi*$)">
                                          <p:val>
                                            <p:fltVal val="0"/>
                                          </p:val>
                                        </p:tav>
                                        <p:tav tm="100000">
                                          <p:val>
                                            <p:fltVal val="1"/>
                                          </p:val>
                                        </p:tav>
                                      </p:tavLst>
                                    </p:anim>
                                    <p:anim calcmode="lin" valueType="num">
                                      <p:cBhvr>
                                        <p:cTn id="18" dur="750" fill="hold"/>
                                        <p:tgtEl>
                                          <p:spTgt spid="7"/>
                                        </p:tgtEl>
                                        <p:attrNameLst>
                                          <p:attrName>ppt_h</p:attrName>
                                        </p:attrNameLst>
                                      </p:cBhvr>
                                      <p:tavLst>
                                        <p:tav tm="0">
                                          <p:val>
                                            <p:strVal val="#ppt_h"/>
                                          </p:val>
                                        </p:tav>
                                        <p:tav tm="100000">
                                          <p:val>
                                            <p:strVal val="#ppt_h"/>
                                          </p:val>
                                        </p:tav>
                                      </p:tavLst>
                                    </p:anim>
                                  </p:childTnLst>
                                </p:cTn>
                              </p:par>
                              <p:par>
                                <p:cTn id="19" presetID="2" presetClass="entr" presetSubtype="6" decel="100000" fill="hold" grpId="1" nodeType="withEffect">
                                  <p:stCondLst>
                                    <p:cond delay="1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750" fill="hold"/>
                                        <p:tgtEl>
                                          <p:spTgt spid="7"/>
                                        </p:tgtEl>
                                        <p:attrNameLst>
                                          <p:attrName>ppt_x</p:attrName>
                                        </p:attrNameLst>
                                      </p:cBhvr>
                                      <p:tavLst>
                                        <p:tav tm="0">
                                          <p:val>
                                            <p:strVal val="1+#ppt_w/2"/>
                                          </p:val>
                                        </p:tav>
                                        <p:tav tm="100000">
                                          <p:val>
                                            <p:strVal val="#ppt_x"/>
                                          </p:val>
                                        </p:tav>
                                      </p:tavLst>
                                    </p:anim>
                                    <p:anim calcmode="lin" valueType="num">
                                      <p:cBhvr additive="base">
                                        <p:cTn id="22" dur="750" fill="hold"/>
                                        <p:tgtEl>
                                          <p:spTgt spid="7"/>
                                        </p:tgtEl>
                                        <p:attrNameLst>
                                          <p:attrName>ppt_y</p:attrName>
                                        </p:attrNameLst>
                                      </p:cBhvr>
                                      <p:tavLst>
                                        <p:tav tm="0">
                                          <p:val>
                                            <p:strVal val="1+#ppt_h/2"/>
                                          </p:val>
                                        </p:tav>
                                        <p:tav tm="100000">
                                          <p:val>
                                            <p:strVal val="#ppt_y"/>
                                          </p:val>
                                        </p:tav>
                                      </p:tavLst>
                                    </p:anim>
                                  </p:childTnLst>
                                </p:cTn>
                              </p:par>
                              <p:par>
                                <p:cTn id="23" presetID="45" presetClass="entr" presetSubtype="0" fill="hold" grpId="0" nodeType="withEffect">
                                  <p:stCondLst>
                                    <p:cond delay="2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750"/>
                                        <p:tgtEl>
                                          <p:spTgt spid="24"/>
                                        </p:tgtEl>
                                      </p:cBhvr>
                                    </p:animEffect>
                                    <p:anim calcmode="lin" valueType="num">
                                      <p:cBhvr>
                                        <p:cTn id="26" dur="750" fill="hold"/>
                                        <p:tgtEl>
                                          <p:spTgt spid="24"/>
                                        </p:tgtEl>
                                        <p:attrNameLst>
                                          <p:attrName>ppt_w</p:attrName>
                                        </p:attrNameLst>
                                      </p:cBhvr>
                                      <p:tavLst>
                                        <p:tav tm="0" fmla="#ppt_w*sin(2.5*pi*$)">
                                          <p:val>
                                            <p:fltVal val="0"/>
                                          </p:val>
                                        </p:tav>
                                        <p:tav tm="100000">
                                          <p:val>
                                            <p:fltVal val="1"/>
                                          </p:val>
                                        </p:tav>
                                      </p:tavLst>
                                    </p:anim>
                                    <p:anim calcmode="lin" valueType="num">
                                      <p:cBhvr>
                                        <p:cTn id="27" dur="750" fill="hold"/>
                                        <p:tgtEl>
                                          <p:spTgt spid="24"/>
                                        </p:tgtEl>
                                        <p:attrNameLst>
                                          <p:attrName>ppt_h</p:attrName>
                                        </p:attrNameLst>
                                      </p:cBhvr>
                                      <p:tavLst>
                                        <p:tav tm="0">
                                          <p:val>
                                            <p:strVal val="#ppt_h"/>
                                          </p:val>
                                        </p:tav>
                                        <p:tav tm="100000">
                                          <p:val>
                                            <p:strVal val="#ppt_h"/>
                                          </p:val>
                                        </p:tav>
                                      </p:tavLst>
                                    </p:anim>
                                  </p:childTnLst>
                                </p:cTn>
                              </p:par>
                              <p:par>
                                <p:cTn id="28" presetID="2" presetClass="entr" presetSubtype="6" decel="100000" fill="hold" grpId="1" nodeType="withEffect">
                                  <p:stCondLst>
                                    <p:cond delay="20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750" fill="hold"/>
                                        <p:tgtEl>
                                          <p:spTgt spid="24"/>
                                        </p:tgtEl>
                                        <p:attrNameLst>
                                          <p:attrName>ppt_x</p:attrName>
                                        </p:attrNameLst>
                                      </p:cBhvr>
                                      <p:tavLst>
                                        <p:tav tm="0">
                                          <p:val>
                                            <p:strVal val="1+#ppt_w/2"/>
                                          </p:val>
                                        </p:tav>
                                        <p:tav tm="100000">
                                          <p:val>
                                            <p:strVal val="#ppt_x"/>
                                          </p:val>
                                        </p:tav>
                                      </p:tavLst>
                                    </p:anim>
                                    <p:anim calcmode="lin" valueType="num">
                                      <p:cBhvr additive="base">
                                        <p:cTn id="31" dur="750" fill="hold"/>
                                        <p:tgtEl>
                                          <p:spTgt spid="24"/>
                                        </p:tgtEl>
                                        <p:attrNameLst>
                                          <p:attrName>ppt_y</p:attrName>
                                        </p:attrNameLst>
                                      </p:cBhvr>
                                      <p:tavLst>
                                        <p:tav tm="0">
                                          <p:val>
                                            <p:strVal val="1+#ppt_h/2"/>
                                          </p:val>
                                        </p:tav>
                                        <p:tav tm="100000">
                                          <p:val>
                                            <p:strVal val="#ppt_y"/>
                                          </p:val>
                                        </p:tav>
                                      </p:tavLst>
                                    </p:anim>
                                  </p:childTnLst>
                                </p:cTn>
                              </p:par>
                              <p:par>
                                <p:cTn id="32" presetID="45" presetClass="entr" presetSubtype="0" fill="hold" grpId="0" nodeType="withEffect">
                                  <p:stCondLst>
                                    <p:cond delay="30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750"/>
                                        <p:tgtEl>
                                          <p:spTgt spid="5"/>
                                        </p:tgtEl>
                                      </p:cBhvr>
                                    </p:animEffect>
                                    <p:anim calcmode="lin" valueType="num">
                                      <p:cBhvr>
                                        <p:cTn id="35" dur="750" fill="hold"/>
                                        <p:tgtEl>
                                          <p:spTgt spid="5"/>
                                        </p:tgtEl>
                                        <p:attrNameLst>
                                          <p:attrName>ppt_w</p:attrName>
                                        </p:attrNameLst>
                                      </p:cBhvr>
                                      <p:tavLst>
                                        <p:tav tm="0" fmla="#ppt_w*sin(2.5*pi*$)">
                                          <p:val>
                                            <p:fltVal val="0"/>
                                          </p:val>
                                        </p:tav>
                                        <p:tav tm="100000">
                                          <p:val>
                                            <p:fltVal val="1"/>
                                          </p:val>
                                        </p:tav>
                                      </p:tavLst>
                                    </p:anim>
                                    <p:anim calcmode="lin" valueType="num">
                                      <p:cBhvr>
                                        <p:cTn id="36" dur="750" fill="hold"/>
                                        <p:tgtEl>
                                          <p:spTgt spid="5"/>
                                        </p:tgtEl>
                                        <p:attrNameLst>
                                          <p:attrName>ppt_h</p:attrName>
                                        </p:attrNameLst>
                                      </p:cBhvr>
                                      <p:tavLst>
                                        <p:tav tm="0">
                                          <p:val>
                                            <p:strVal val="#ppt_h"/>
                                          </p:val>
                                        </p:tav>
                                        <p:tav tm="100000">
                                          <p:val>
                                            <p:strVal val="#ppt_h"/>
                                          </p:val>
                                        </p:tav>
                                      </p:tavLst>
                                    </p:anim>
                                  </p:childTnLst>
                                </p:cTn>
                              </p:par>
                              <p:par>
                                <p:cTn id="37" presetID="2" presetClass="entr" presetSubtype="6" decel="100000" fill="hold" grpId="1" nodeType="withEffect">
                                  <p:stCondLst>
                                    <p:cond delay="30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750" fill="hold"/>
                                        <p:tgtEl>
                                          <p:spTgt spid="5"/>
                                        </p:tgtEl>
                                        <p:attrNameLst>
                                          <p:attrName>ppt_x</p:attrName>
                                        </p:attrNameLst>
                                      </p:cBhvr>
                                      <p:tavLst>
                                        <p:tav tm="0">
                                          <p:val>
                                            <p:strVal val="1+#ppt_w/2"/>
                                          </p:val>
                                        </p:tav>
                                        <p:tav tm="100000">
                                          <p:val>
                                            <p:strVal val="#ppt_x"/>
                                          </p:val>
                                        </p:tav>
                                      </p:tavLst>
                                    </p:anim>
                                    <p:anim calcmode="lin" valueType="num">
                                      <p:cBhvr additive="base">
                                        <p:cTn id="40" dur="750" fill="hold"/>
                                        <p:tgtEl>
                                          <p:spTgt spid="5"/>
                                        </p:tgtEl>
                                        <p:attrNameLst>
                                          <p:attrName>ppt_y</p:attrName>
                                        </p:attrNameLst>
                                      </p:cBhvr>
                                      <p:tavLst>
                                        <p:tav tm="0">
                                          <p:val>
                                            <p:strVal val="1+#ppt_h/2"/>
                                          </p:val>
                                        </p:tav>
                                        <p:tav tm="100000">
                                          <p:val>
                                            <p:strVal val="#ppt_y"/>
                                          </p:val>
                                        </p:tav>
                                      </p:tavLst>
                                    </p:anim>
                                  </p:childTnLst>
                                </p:cTn>
                              </p:par>
                              <p:par>
                                <p:cTn id="41" presetID="45" presetClass="entr" presetSubtype="0" fill="hold" grpId="0" nodeType="withEffect">
                                  <p:stCondLst>
                                    <p:cond delay="4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750"/>
                                        <p:tgtEl>
                                          <p:spTgt spid="25"/>
                                        </p:tgtEl>
                                      </p:cBhvr>
                                    </p:animEffect>
                                    <p:anim calcmode="lin" valueType="num">
                                      <p:cBhvr>
                                        <p:cTn id="44" dur="750" fill="hold"/>
                                        <p:tgtEl>
                                          <p:spTgt spid="25"/>
                                        </p:tgtEl>
                                        <p:attrNameLst>
                                          <p:attrName>ppt_w</p:attrName>
                                        </p:attrNameLst>
                                      </p:cBhvr>
                                      <p:tavLst>
                                        <p:tav tm="0" fmla="#ppt_w*sin(2.5*pi*$)">
                                          <p:val>
                                            <p:fltVal val="0"/>
                                          </p:val>
                                        </p:tav>
                                        <p:tav tm="100000">
                                          <p:val>
                                            <p:fltVal val="1"/>
                                          </p:val>
                                        </p:tav>
                                      </p:tavLst>
                                    </p:anim>
                                    <p:anim calcmode="lin" valueType="num">
                                      <p:cBhvr>
                                        <p:cTn id="45" dur="750" fill="hold"/>
                                        <p:tgtEl>
                                          <p:spTgt spid="25"/>
                                        </p:tgtEl>
                                        <p:attrNameLst>
                                          <p:attrName>ppt_h</p:attrName>
                                        </p:attrNameLst>
                                      </p:cBhvr>
                                      <p:tavLst>
                                        <p:tav tm="0">
                                          <p:val>
                                            <p:strVal val="#ppt_h"/>
                                          </p:val>
                                        </p:tav>
                                        <p:tav tm="100000">
                                          <p:val>
                                            <p:strVal val="#ppt_h"/>
                                          </p:val>
                                        </p:tav>
                                      </p:tavLst>
                                    </p:anim>
                                  </p:childTnLst>
                                </p:cTn>
                              </p:par>
                              <p:par>
                                <p:cTn id="46" presetID="2" presetClass="entr" presetSubtype="6" decel="100000" fill="hold" grpId="1" nodeType="withEffect">
                                  <p:stCondLst>
                                    <p:cond delay="4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750" fill="hold"/>
                                        <p:tgtEl>
                                          <p:spTgt spid="25"/>
                                        </p:tgtEl>
                                        <p:attrNameLst>
                                          <p:attrName>ppt_x</p:attrName>
                                        </p:attrNameLst>
                                      </p:cBhvr>
                                      <p:tavLst>
                                        <p:tav tm="0">
                                          <p:val>
                                            <p:strVal val="1+#ppt_w/2"/>
                                          </p:val>
                                        </p:tav>
                                        <p:tav tm="100000">
                                          <p:val>
                                            <p:strVal val="#ppt_x"/>
                                          </p:val>
                                        </p:tav>
                                      </p:tavLst>
                                    </p:anim>
                                    <p:anim calcmode="lin" valueType="num">
                                      <p:cBhvr additive="base">
                                        <p:cTn id="49" dur="750" fill="hold"/>
                                        <p:tgtEl>
                                          <p:spTgt spid="25"/>
                                        </p:tgtEl>
                                        <p:attrNameLst>
                                          <p:attrName>ppt_y</p:attrName>
                                        </p:attrNameLst>
                                      </p:cBhvr>
                                      <p:tavLst>
                                        <p:tav tm="0">
                                          <p:val>
                                            <p:strVal val="1+#ppt_h/2"/>
                                          </p:val>
                                        </p:tav>
                                        <p:tav tm="100000">
                                          <p:val>
                                            <p:strVal val="#ppt_y"/>
                                          </p:val>
                                        </p:tav>
                                      </p:tavLst>
                                    </p:anim>
                                  </p:childTnLst>
                                </p:cTn>
                              </p:par>
                              <p:par>
                                <p:cTn id="50" presetID="45" presetClass="entr" presetSubtype="0" fill="hold" grpId="0" nodeType="withEffect">
                                  <p:stCondLst>
                                    <p:cond delay="50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750"/>
                                        <p:tgtEl>
                                          <p:spTgt spid="27"/>
                                        </p:tgtEl>
                                      </p:cBhvr>
                                    </p:animEffect>
                                    <p:anim calcmode="lin" valueType="num">
                                      <p:cBhvr>
                                        <p:cTn id="53" dur="750" fill="hold"/>
                                        <p:tgtEl>
                                          <p:spTgt spid="27"/>
                                        </p:tgtEl>
                                        <p:attrNameLst>
                                          <p:attrName>ppt_w</p:attrName>
                                        </p:attrNameLst>
                                      </p:cBhvr>
                                      <p:tavLst>
                                        <p:tav tm="0" fmla="#ppt_w*sin(2.5*pi*$)">
                                          <p:val>
                                            <p:fltVal val="0"/>
                                          </p:val>
                                        </p:tav>
                                        <p:tav tm="100000">
                                          <p:val>
                                            <p:fltVal val="1"/>
                                          </p:val>
                                        </p:tav>
                                      </p:tavLst>
                                    </p:anim>
                                    <p:anim calcmode="lin" valueType="num">
                                      <p:cBhvr>
                                        <p:cTn id="54" dur="750" fill="hold"/>
                                        <p:tgtEl>
                                          <p:spTgt spid="27"/>
                                        </p:tgtEl>
                                        <p:attrNameLst>
                                          <p:attrName>ppt_h</p:attrName>
                                        </p:attrNameLst>
                                      </p:cBhvr>
                                      <p:tavLst>
                                        <p:tav tm="0">
                                          <p:val>
                                            <p:strVal val="#ppt_h"/>
                                          </p:val>
                                        </p:tav>
                                        <p:tav tm="100000">
                                          <p:val>
                                            <p:strVal val="#ppt_h"/>
                                          </p:val>
                                        </p:tav>
                                      </p:tavLst>
                                    </p:anim>
                                  </p:childTnLst>
                                </p:cTn>
                              </p:par>
                              <p:par>
                                <p:cTn id="55" presetID="2" presetClass="entr" presetSubtype="6" decel="100000" fill="hold" grpId="1" nodeType="withEffect">
                                  <p:stCondLst>
                                    <p:cond delay="50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750" fill="hold"/>
                                        <p:tgtEl>
                                          <p:spTgt spid="27"/>
                                        </p:tgtEl>
                                        <p:attrNameLst>
                                          <p:attrName>ppt_x</p:attrName>
                                        </p:attrNameLst>
                                      </p:cBhvr>
                                      <p:tavLst>
                                        <p:tav tm="0">
                                          <p:val>
                                            <p:strVal val="1+#ppt_w/2"/>
                                          </p:val>
                                        </p:tav>
                                        <p:tav tm="100000">
                                          <p:val>
                                            <p:strVal val="#ppt_x"/>
                                          </p:val>
                                        </p:tav>
                                      </p:tavLst>
                                    </p:anim>
                                    <p:anim calcmode="lin" valueType="num">
                                      <p:cBhvr additive="base">
                                        <p:cTn id="58" dur="750" fill="hold"/>
                                        <p:tgtEl>
                                          <p:spTgt spid="27"/>
                                        </p:tgtEl>
                                        <p:attrNameLst>
                                          <p:attrName>ppt_y</p:attrName>
                                        </p:attrNameLst>
                                      </p:cBhvr>
                                      <p:tavLst>
                                        <p:tav tm="0">
                                          <p:val>
                                            <p:strVal val="1+#ppt_h/2"/>
                                          </p:val>
                                        </p:tav>
                                        <p:tav tm="100000">
                                          <p:val>
                                            <p:strVal val="#ppt_y"/>
                                          </p:val>
                                        </p:tav>
                                      </p:tavLst>
                                    </p:anim>
                                  </p:childTnLst>
                                </p:cTn>
                              </p:par>
                              <p:par>
                                <p:cTn id="59" presetID="10" presetClass="entr" presetSubtype="0" fill="hold" grpId="0" nodeType="withEffect">
                                  <p:stCondLst>
                                    <p:cond delay="50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childTnLst>
                                </p:cTn>
                              </p:par>
                              <p:par>
                                <p:cTn id="62" presetID="2" presetClass="entr" presetSubtype="1" decel="100000" fill="hold" grpId="1" nodeType="withEffect">
                                  <p:stCondLst>
                                    <p:cond delay="50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1000" fill="hold"/>
                                        <p:tgtEl>
                                          <p:spTgt spid="6"/>
                                        </p:tgtEl>
                                        <p:attrNameLst>
                                          <p:attrName>ppt_x</p:attrName>
                                        </p:attrNameLst>
                                      </p:cBhvr>
                                      <p:tavLst>
                                        <p:tav tm="0">
                                          <p:val>
                                            <p:strVal val="#ppt_x"/>
                                          </p:val>
                                        </p:tav>
                                        <p:tav tm="100000">
                                          <p:val>
                                            <p:strVal val="#ppt_x"/>
                                          </p:val>
                                        </p:tav>
                                      </p:tavLst>
                                    </p:anim>
                                    <p:anim calcmode="lin" valueType="num">
                                      <p:cBhvr additive="base">
                                        <p:cTn id="65" dur="1000" fill="hold"/>
                                        <p:tgtEl>
                                          <p:spTgt spid="6"/>
                                        </p:tgtEl>
                                        <p:attrNameLst>
                                          <p:attrName>ppt_y</p:attrName>
                                        </p:attrNameLst>
                                      </p:cBhvr>
                                      <p:tavLst>
                                        <p:tav tm="0">
                                          <p:val>
                                            <p:strVal val="0-#ppt_h/2"/>
                                          </p:val>
                                        </p:tav>
                                        <p:tav tm="100000">
                                          <p:val>
                                            <p:strVal val="#ppt_y"/>
                                          </p:val>
                                        </p:tav>
                                      </p:tavLst>
                                    </p:anim>
                                  </p:childTnLst>
                                </p:cTn>
                              </p:par>
                              <p:par>
                                <p:cTn id="66" presetID="10" presetClass="entr" presetSubtype="0" fill="hold" grpId="0" nodeType="withEffect">
                                  <p:stCondLst>
                                    <p:cond delay="60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1000"/>
                                        <p:tgtEl>
                                          <p:spTgt spid="8"/>
                                        </p:tgtEl>
                                      </p:cBhvr>
                                    </p:animEffect>
                                  </p:childTnLst>
                                </p:cTn>
                              </p:par>
                              <p:par>
                                <p:cTn id="69" presetID="2" presetClass="entr" presetSubtype="1" decel="100000" fill="hold" grpId="1" nodeType="withEffect">
                                  <p:stCondLst>
                                    <p:cond delay="60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1000" fill="hold"/>
                                        <p:tgtEl>
                                          <p:spTgt spid="8"/>
                                        </p:tgtEl>
                                        <p:attrNameLst>
                                          <p:attrName>ppt_x</p:attrName>
                                        </p:attrNameLst>
                                      </p:cBhvr>
                                      <p:tavLst>
                                        <p:tav tm="0">
                                          <p:val>
                                            <p:strVal val="#ppt_x"/>
                                          </p:val>
                                        </p:tav>
                                        <p:tav tm="100000">
                                          <p:val>
                                            <p:strVal val="#ppt_x"/>
                                          </p:val>
                                        </p:tav>
                                      </p:tavLst>
                                    </p:anim>
                                    <p:anim calcmode="lin" valueType="num">
                                      <p:cBhvr additive="base">
                                        <p:cTn id="72" dur="1000" fill="hold"/>
                                        <p:tgtEl>
                                          <p:spTgt spid="8"/>
                                        </p:tgtEl>
                                        <p:attrNameLst>
                                          <p:attrName>ppt_y</p:attrName>
                                        </p:attrNameLst>
                                      </p:cBhvr>
                                      <p:tavLst>
                                        <p:tav tm="0">
                                          <p:val>
                                            <p:strVal val="0-#ppt_h/2"/>
                                          </p:val>
                                        </p:tav>
                                        <p:tav tm="100000">
                                          <p:val>
                                            <p:strVal val="#ppt_y"/>
                                          </p:val>
                                        </p:tav>
                                      </p:tavLst>
                                    </p:anim>
                                  </p:childTnLst>
                                </p:cTn>
                              </p:par>
                              <p:par>
                                <p:cTn id="73" presetID="10" presetClass="entr" presetSubtype="0" fill="hold" grpId="0" nodeType="withEffect">
                                  <p:stCondLst>
                                    <p:cond delay="700"/>
                                  </p:stCondLst>
                                  <p:childTnLst>
                                    <p:set>
                                      <p:cBhvr>
                                        <p:cTn id="74" dur="1" fill="hold">
                                          <p:stCondLst>
                                            <p:cond delay="0"/>
                                          </p:stCondLst>
                                        </p:cTn>
                                        <p:tgtEl>
                                          <p:spTgt spid="12"/>
                                        </p:tgtEl>
                                        <p:attrNameLst>
                                          <p:attrName>style.visibility</p:attrName>
                                        </p:attrNameLst>
                                      </p:cBhvr>
                                      <p:to>
                                        <p:strVal val="visible"/>
                                      </p:to>
                                    </p:set>
                                    <p:animEffect transition="in" filter="fade">
                                      <p:cBhvr>
                                        <p:cTn id="75" dur="1000"/>
                                        <p:tgtEl>
                                          <p:spTgt spid="12"/>
                                        </p:tgtEl>
                                      </p:cBhvr>
                                    </p:animEffect>
                                  </p:childTnLst>
                                </p:cTn>
                              </p:par>
                              <p:par>
                                <p:cTn id="76" presetID="2" presetClass="entr" presetSubtype="1" decel="100000" fill="hold" grpId="1" nodeType="withEffect">
                                  <p:stCondLst>
                                    <p:cond delay="70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1000" fill="hold"/>
                                        <p:tgtEl>
                                          <p:spTgt spid="12"/>
                                        </p:tgtEl>
                                        <p:attrNameLst>
                                          <p:attrName>ppt_x</p:attrName>
                                        </p:attrNameLst>
                                      </p:cBhvr>
                                      <p:tavLst>
                                        <p:tav tm="0">
                                          <p:val>
                                            <p:strVal val="#ppt_x"/>
                                          </p:val>
                                        </p:tav>
                                        <p:tav tm="100000">
                                          <p:val>
                                            <p:strVal val="#ppt_x"/>
                                          </p:val>
                                        </p:tav>
                                      </p:tavLst>
                                    </p:anim>
                                    <p:anim calcmode="lin" valueType="num">
                                      <p:cBhvr additive="base">
                                        <p:cTn id="79" dur="1000" fill="hold"/>
                                        <p:tgtEl>
                                          <p:spTgt spid="12"/>
                                        </p:tgtEl>
                                        <p:attrNameLst>
                                          <p:attrName>ppt_y</p:attrName>
                                        </p:attrNameLst>
                                      </p:cBhvr>
                                      <p:tavLst>
                                        <p:tav tm="0">
                                          <p:val>
                                            <p:strVal val="0-#ppt_h/2"/>
                                          </p:val>
                                        </p:tav>
                                        <p:tav tm="100000">
                                          <p:val>
                                            <p:strVal val="#ppt_y"/>
                                          </p:val>
                                        </p:tav>
                                      </p:tavLst>
                                    </p:anim>
                                  </p:childTnLst>
                                </p:cTn>
                              </p:par>
                            </p:childTnLst>
                          </p:cTn>
                        </p:par>
                        <p:par>
                          <p:cTn id="80" fill="hold">
                            <p:stCondLst>
                              <p:cond delay="1700"/>
                            </p:stCondLst>
                            <p:childTnLst>
                              <p:par>
                                <p:cTn id="81" presetID="2" presetClass="entr" presetSubtype="4" decel="100000" fill="hold" grpId="0" nodeType="afterEffect">
                                  <p:stCondLst>
                                    <p:cond delay="250"/>
                                  </p:stCondLst>
                                  <p:childTnLst>
                                    <p:set>
                                      <p:cBhvr>
                                        <p:cTn id="82" dur="1" fill="hold">
                                          <p:stCondLst>
                                            <p:cond delay="0"/>
                                          </p:stCondLst>
                                        </p:cTn>
                                        <p:tgtEl>
                                          <p:spTgt spid="9"/>
                                        </p:tgtEl>
                                        <p:attrNameLst>
                                          <p:attrName>style.visibility</p:attrName>
                                        </p:attrNameLst>
                                      </p:cBhvr>
                                      <p:to>
                                        <p:strVal val="visible"/>
                                      </p:to>
                                    </p:set>
                                    <p:anim calcmode="lin" valueType="num">
                                      <p:cBhvr additive="base">
                                        <p:cTn id="83" dur="500" fill="hold"/>
                                        <p:tgtEl>
                                          <p:spTgt spid="9"/>
                                        </p:tgtEl>
                                        <p:attrNameLst>
                                          <p:attrName>ppt_x</p:attrName>
                                        </p:attrNameLst>
                                      </p:cBhvr>
                                      <p:tavLst>
                                        <p:tav tm="0">
                                          <p:val>
                                            <p:strVal val="#ppt_x"/>
                                          </p:val>
                                        </p:tav>
                                        <p:tav tm="100000">
                                          <p:val>
                                            <p:strVal val="#ppt_x"/>
                                          </p:val>
                                        </p:tav>
                                      </p:tavLst>
                                    </p:anim>
                                    <p:anim calcmode="lin" valueType="num">
                                      <p:cBhvr additive="base">
                                        <p:cTn id="84" dur="500" fill="hold"/>
                                        <p:tgtEl>
                                          <p:spTgt spid="9"/>
                                        </p:tgtEl>
                                        <p:attrNameLst>
                                          <p:attrName>ppt_y</p:attrName>
                                        </p:attrNameLst>
                                      </p:cBhvr>
                                      <p:tavLst>
                                        <p:tav tm="0">
                                          <p:val>
                                            <p:strVal val="1+#ppt_h/2"/>
                                          </p:val>
                                        </p:tav>
                                        <p:tav tm="100000">
                                          <p:val>
                                            <p:strVal val="#ppt_y"/>
                                          </p:val>
                                        </p:tav>
                                      </p:tavLst>
                                    </p:anim>
                                  </p:childTnLst>
                                </p:cTn>
                              </p:par>
                            </p:childTnLst>
                          </p:cTn>
                        </p:par>
                        <p:par>
                          <p:cTn id="85" fill="hold">
                            <p:stCondLst>
                              <p:cond delay="2450"/>
                            </p:stCondLst>
                            <p:childTnLst>
                              <p:par>
                                <p:cTn id="86" presetID="22" presetClass="entr" presetSubtype="8" fill="hold" grpId="0" nodeType="afterEffect">
                                  <p:stCondLst>
                                    <p:cond delay="0"/>
                                  </p:stCondLst>
                                  <p:iterate type="lt">
                                    <p:tmPct val="10000"/>
                                  </p:iterate>
                                  <p:childTnLst>
                                    <p:set>
                                      <p:cBhvr>
                                        <p:cTn id="87" dur="1" fill="hold">
                                          <p:stCondLst>
                                            <p:cond delay="0"/>
                                          </p:stCondLst>
                                        </p:cTn>
                                        <p:tgtEl>
                                          <p:spTgt spid="11">
                                            <p:txEl>
                                              <p:pRg st="0" end="0"/>
                                            </p:txEl>
                                          </p:spTgt>
                                        </p:tgtEl>
                                        <p:attrNameLst>
                                          <p:attrName>style.visibility</p:attrName>
                                        </p:attrNameLst>
                                      </p:cBhvr>
                                      <p:to>
                                        <p:strVal val="visible"/>
                                      </p:to>
                                    </p:set>
                                    <p:animEffect transition="in" filter="wipe(left)">
                                      <p:cBhvr>
                                        <p:cTn id="88" dur="500"/>
                                        <p:tgtEl>
                                          <p:spTgt spid="11">
                                            <p:txEl>
                                              <p:pRg st="0" end="0"/>
                                            </p:txEl>
                                          </p:spTgt>
                                        </p:tgtEl>
                                      </p:cBhvr>
                                    </p:animEffect>
                                  </p:childTnLst>
                                </p:cTn>
                              </p:par>
                            </p:childTnLst>
                          </p:cTn>
                        </p:par>
                        <p:par>
                          <p:cTn id="89" fill="hold">
                            <p:stCondLst>
                              <p:cond delay="3500"/>
                            </p:stCondLst>
                            <p:childTnLst>
                              <p:par>
                                <p:cTn id="90" presetID="2" presetClass="entr" presetSubtype="4" decel="100000"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cBhvr additive="base">
                                        <p:cTn id="92" dur="500" fill="hold"/>
                                        <p:tgtEl>
                                          <p:spTgt spid="10"/>
                                        </p:tgtEl>
                                        <p:attrNameLst>
                                          <p:attrName>ppt_x</p:attrName>
                                        </p:attrNameLst>
                                      </p:cBhvr>
                                      <p:tavLst>
                                        <p:tav tm="0">
                                          <p:val>
                                            <p:strVal val="#ppt_x"/>
                                          </p:val>
                                        </p:tav>
                                        <p:tav tm="100000">
                                          <p:val>
                                            <p:strVal val="#ppt_x"/>
                                          </p:val>
                                        </p:tav>
                                      </p:tavLst>
                                    </p:anim>
                                    <p:anim calcmode="lin" valueType="num">
                                      <p:cBhvr additive="base">
                                        <p:cTn id="93" dur="500" fill="hold"/>
                                        <p:tgtEl>
                                          <p:spTgt spid="10"/>
                                        </p:tgtEl>
                                        <p:attrNameLst>
                                          <p:attrName>ppt_y</p:attrName>
                                        </p:attrNameLst>
                                      </p:cBhvr>
                                      <p:tavLst>
                                        <p:tav tm="0">
                                          <p:val>
                                            <p:strVal val="1+#ppt_h/2"/>
                                          </p:val>
                                        </p:tav>
                                        <p:tav tm="100000">
                                          <p:val>
                                            <p:strVal val="#ppt_y"/>
                                          </p:val>
                                        </p:tav>
                                      </p:tavLst>
                                    </p:anim>
                                  </p:childTnLst>
                                </p:cTn>
                              </p:par>
                              <p:par>
                                <p:cTn id="94" presetID="2" presetClass="entr" presetSubtype="4" decel="100000" fill="hold" grpId="0" nodeType="withEffect">
                                  <p:stCondLst>
                                    <p:cond delay="100"/>
                                  </p:stCondLst>
                                  <p:childTnLst>
                                    <p:set>
                                      <p:cBhvr>
                                        <p:cTn id="95" dur="1" fill="hold">
                                          <p:stCondLst>
                                            <p:cond delay="0"/>
                                          </p:stCondLst>
                                        </p:cTn>
                                        <p:tgtEl>
                                          <p:spTgt spid="22">
                                            <p:txEl>
                                              <p:pRg st="0" end="0"/>
                                            </p:txEl>
                                          </p:spTgt>
                                        </p:tgtEl>
                                        <p:attrNameLst>
                                          <p:attrName>style.visibility</p:attrName>
                                        </p:attrNameLst>
                                      </p:cBhvr>
                                      <p:to>
                                        <p:strVal val="visible"/>
                                      </p:to>
                                    </p:set>
                                    <p:anim calcmode="lin" valueType="num">
                                      <p:cBhvr additive="base">
                                        <p:cTn id="96"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5" grpId="0" animBg="1"/>
      <p:bldP spid="5" grpId="1" animBg="1"/>
      <p:bldP spid="6" grpId="0" animBg="1"/>
      <p:bldP spid="6" grpId="1" animBg="1"/>
      <p:bldP spid="7" grpId="0" animBg="1"/>
      <p:bldP spid="7" grpId="1" animBg="1"/>
      <p:bldP spid="8" grpId="0" animBg="1"/>
      <p:bldP spid="8" grpId="1" animBg="1"/>
      <p:bldP spid="9" grpId="0"/>
      <p:bldP spid="10" grpId="0" animBg="1"/>
      <p:bldP spid="11" grpId="0" build="p">
        <p:tmplLst>
          <p:tmpl lvl="1">
            <p:tnLst>
              <p:par>
                <p:cTn presetID="22" presetClass="entr" presetSubtype="8" fill="hold" nodeType="afterEffect">
                  <p:stCondLst>
                    <p:cond delay="0"/>
                  </p:stCondLst>
                  <p:iterate type="lt">
                    <p:tmPct val="10000"/>
                  </p:iterate>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Lst>
      </p:bldP>
      <p:bldP spid="12" grpId="0" animBg="1"/>
      <p:bldP spid="12" grpId="1" animBg="1"/>
      <p:bldP spid="22" grpId="0" build="p">
        <p:tmplLst>
          <p:tmpl lvl="1">
            <p:tnLst>
              <p:par>
                <p:cTn presetID="2" presetClass="entr" presetSubtype="4" decel="100000" fill="hold" nodeType="withEffect">
                  <p:stCondLst>
                    <p:cond delay="10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Lst>
      </p:bldP>
      <p:bldP spid="23" grpId="0" animBg="1"/>
      <p:bldP spid="23" grpId="1" animBg="1"/>
      <p:bldP spid="24" grpId="0" animBg="1"/>
      <p:bldP spid="24" grpId="1" animBg="1"/>
      <p:bldP spid="25" grpId="0" animBg="1"/>
      <p:bldP spid="25" grpId="1"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Image &amp; 4 Items">
    <p:spTree>
      <p:nvGrpSpPr>
        <p:cNvPr id="1" name=""/>
        <p:cNvGrpSpPr/>
        <p:nvPr/>
      </p:nvGrpSpPr>
      <p:grpSpPr>
        <a:xfrm>
          <a:off x="0" y="0"/>
          <a:ext cx="0" cy="0"/>
          <a:chOff x="0" y="0"/>
          <a:chExt cx="0" cy="0"/>
        </a:xfrm>
      </p:grpSpPr>
      <p:sp>
        <p:nvSpPr>
          <p:cNvPr id="41" name="正方形/長方形 40"/>
          <p:cNvSpPr/>
          <p:nvPr userDrawn="1"/>
        </p:nvSpPr>
        <p:spPr>
          <a:xfrm>
            <a:off x="0" y="0"/>
            <a:ext cx="9142414" cy="10286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5" name="図プレースホルダー 3"/>
          <p:cNvSpPr>
            <a:spLocks noGrp="1"/>
          </p:cNvSpPr>
          <p:nvPr>
            <p:ph type="pic" sz="quarter" idx="12" hasCustomPrompt="1"/>
          </p:nvPr>
        </p:nvSpPr>
        <p:spPr>
          <a:xfrm>
            <a:off x="-1" y="0"/>
            <a:ext cx="8999191" cy="10287000"/>
          </a:xfrm>
          <a:noFill/>
        </p:spPr>
        <p:txBody>
          <a:bodyPr/>
          <a:lstStyle>
            <a:lvl1pPr>
              <a:defRPr/>
            </a:lvl1pPr>
          </a:lstStyle>
          <a:p>
            <a:r>
              <a:rPr kumimoji="1" lang="en-US" altLang="ja-JP" dirty="0"/>
              <a:t>Add an image</a:t>
            </a:r>
            <a:endParaRPr kumimoji="1" lang="ja-JP" altLang="en-US" dirty="0"/>
          </a:p>
        </p:txBody>
      </p:sp>
      <p:sp>
        <p:nvSpPr>
          <p:cNvPr id="6" name="タイトル プレースホルダー 1"/>
          <p:cNvSpPr>
            <a:spLocks noGrp="1"/>
          </p:cNvSpPr>
          <p:nvPr>
            <p:ph type="title" hasCustomPrompt="1"/>
          </p:nvPr>
        </p:nvSpPr>
        <p:spPr>
          <a:xfrm>
            <a:off x="9431238" y="246956"/>
            <a:ext cx="7990959" cy="1203151"/>
          </a:xfrm>
          <a:prstGeom prst="rect">
            <a:avLst/>
          </a:prstGeom>
        </p:spPr>
        <p:txBody>
          <a:bodyPr vert="horz" lIns="163275" tIns="81638" rIns="163275" bIns="81638" rtlCol="0" anchor="ctr">
            <a:normAutofit/>
          </a:bodyPr>
          <a:lstStyle>
            <a:lvl1pPr>
              <a:defRPr baseline="0"/>
            </a:lvl1pPr>
          </a:lstStyle>
          <a:p>
            <a:r>
              <a:rPr kumimoji="1" lang="en-US" altLang="ja-JP" dirty="0"/>
              <a:t>Slide Title Goes Here</a:t>
            </a:r>
            <a:endParaRPr kumimoji="1" lang="ja-JP" altLang="en-US" dirty="0"/>
          </a:p>
        </p:txBody>
      </p:sp>
      <p:sp>
        <p:nvSpPr>
          <p:cNvPr id="7" name="テキスト プレースホルダー 6"/>
          <p:cNvSpPr>
            <a:spLocks noGrp="1"/>
          </p:cNvSpPr>
          <p:nvPr>
            <p:ph type="body" sz="quarter" idx="13" hasCustomPrompt="1"/>
          </p:nvPr>
        </p:nvSpPr>
        <p:spPr>
          <a:xfrm>
            <a:off x="9503246" y="1543100"/>
            <a:ext cx="7918951" cy="504056"/>
          </a:xfrm>
        </p:spPr>
        <p:txBody>
          <a:bodyPr/>
          <a:lstStyle>
            <a:lvl1pPr>
              <a:defRPr i="1"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8" name="正方形/長方形 7"/>
          <p:cNvSpPr/>
          <p:nvPr userDrawn="1"/>
        </p:nvSpPr>
        <p:spPr>
          <a:xfrm>
            <a:off x="9575254" y="1399084"/>
            <a:ext cx="3240360"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プレースホルダー 5"/>
          <p:cNvSpPr>
            <a:spLocks noGrp="1"/>
          </p:cNvSpPr>
          <p:nvPr>
            <p:ph type="body" sz="quarter" idx="14" hasCustomPrompt="1"/>
          </p:nvPr>
        </p:nvSpPr>
        <p:spPr>
          <a:xfrm>
            <a:off x="8495134" y="2407196"/>
            <a:ext cx="1080120" cy="720080"/>
          </a:xfrm>
          <a:prstGeom prst="rect">
            <a:avLst/>
          </a:prstGeom>
          <a:solidFill>
            <a:schemeClr val="accent1"/>
          </a:solidFill>
        </p:spPr>
        <p:txBody>
          <a:bodyPr/>
          <a:lstStyle>
            <a:lvl1pPr>
              <a:defRPr>
                <a:latin typeface="Route 159 UltraLight" pitchFamily="50" charset="0"/>
              </a:defRPr>
            </a:lvl1pPr>
          </a:lstStyle>
          <a:p>
            <a:pPr lvl="0"/>
            <a:r>
              <a:rPr kumimoji="1" lang="en-US" altLang="ja-JP" dirty="0"/>
              <a:t> </a:t>
            </a:r>
            <a:endParaRPr kumimoji="1" lang="ja-JP" altLang="en-US" dirty="0"/>
          </a:p>
        </p:txBody>
      </p:sp>
      <p:sp>
        <p:nvSpPr>
          <p:cNvPr id="11" name="直角三角形 10"/>
          <p:cNvSpPr/>
          <p:nvPr userDrawn="1"/>
        </p:nvSpPr>
        <p:spPr>
          <a:xfrm rot="5400000">
            <a:off x="9214817" y="3054872"/>
            <a:ext cx="288034" cy="43284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プレースホルダー 6"/>
          <p:cNvSpPr>
            <a:spLocks noGrp="1"/>
          </p:cNvSpPr>
          <p:nvPr>
            <p:ph type="body" sz="quarter" idx="23" hasCustomPrompt="1"/>
          </p:nvPr>
        </p:nvSpPr>
        <p:spPr>
          <a:xfrm>
            <a:off x="8711158" y="2291316"/>
            <a:ext cx="648072" cy="1008112"/>
          </a:xfrm>
        </p:spPr>
        <p:txBody>
          <a:bodyPr anchor="t">
            <a:noAutofit/>
          </a:bodyPr>
          <a:lstStyle>
            <a:lvl1pPr algn="ctr">
              <a:defRPr sz="4400" i="0" baseline="0">
                <a:solidFill>
                  <a:schemeClr val="bg1"/>
                </a:solidFill>
                <a:latin typeface="Open Sans Semibold" panose="020B0706030804020204" pitchFamily="34" charset="0"/>
                <a:cs typeface="Open Sans Semibold" panose="020B0706030804020204" pitchFamily="34" charset="0"/>
              </a:defRPr>
            </a:lvl1pPr>
          </a:lstStyle>
          <a:p>
            <a:pPr lvl="0"/>
            <a:r>
              <a:rPr kumimoji="1" lang="en-US" altLang="ja-JP" dirty="0"/>
              <a:t>#</a:t>
            </a:r>
            <a:endParaRPr kumimoji="1" lang="ja-JP" altLang="en-US" dirty="0"/>
          </a:p>
        </p:txBody>
      </p:sp>
      <p:sp>
        <p:nvSpPr>
          <p:cNvPr id="14" name="テキスト プレースホルダー 6"/>
          <p:cNvSpPr>
            <a:spLocks noGrp="1"/>
          </p:cNvSpPr>
          <p:nvPr>
            <p:ph type="body" sz="quarter" idx="20" hasCustomPrompt="1"/>
          </p:nvPr>
        </p:nvSpPr>
        <p:spPr>
          <a:xfrm>
            <a:off x="9684870" y="2407196"/>
            <a:ext cx="7737326" cy="720080"/>
          </a:xfrm>
        </p:spPr>
        <p:txBody>
          <a:bodyPr anchor="t">
            <a:noAutofit/>
          </a:bodyPr>
          <a:lstStyle>
            <a:lvl1pPr algn="l">
              <a:defRPr sz="3200" i="0" baseline="0">
                <a:solidFill>
                  <a:schemeClr val="accent1"/>
                </a:solidFill>
                <a:latin typeface="Route 159 SemiBold" pitchFamily="50" charset="0"/>
              </a:defRPr>
            </a:lvl1pPr>
          </a:lstStyle>
          <a:p>
            <a:pPr lvl="0"/>
            <a:r>
              <a:rPr kumimoji="1" lang="en-US" altLang="ja-JP" dirty="0"/>
              <a:t>Text goes here</a:t>
            </a:r>
            <a:endParaRPr kumimoji="1" lang="ja-JP" altLang="en-US" dirty="0"/>
          </a:p>
        </p:txBody>
      </p:sp>
      <p:sp>
        <p:nvSpPr>
          <p:cNvPr id="15" name="テキスト プレースホルダー 6"/>
          <p:cNvSpPr>
            <a:spLocks noGrp="1"/>
          </p:cNvSpPr>
          <p:nvPr>
            <p:ph type="body" sz="quarter" idx="24" hasCustomPrompt="1"/>
          </p:nvPr>
        </p:nvSpPr>
        <p:spPr>
          <a:xfrm>
            <a:off x="9719269" y="3199284"/>
            <a:ext cx="7702927" cy="576064"/>
          </a:xfrm>
        </p:spPr>
        <p:txBody>
          <a:bodyPr anchor="t">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16" name="正方形/長方形 15"/>
          <p:cNvSpPr/>
          <p:nvPr userDrawn="1"/>
        </p:nvSpPr>
        <p:spPr>
          <a:xfrm>
            <a:off x="9863286" y="3127276"/>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プレースホルダー 5"/>
          <p:cNvSpPr>
            <a:spLocks noGrp="1"/>
          </p:cNvSpPr>
          <p:nvPr>
            <p:ph type="body" sz="quarter" idx="25" hasCustomPrompt="1"/>
          </p:nvPr>
        </p:nvSpPr>
        <p:spPr>
          <a:xfrm>
            <a:off x="8482996" y="4142583"/>
            <a:ext cx="1080120" cy="720080"/>
          </a:xfrm>
          <a:prstGeom prst="rect">
            <a:avLst/>
          </a:prstGeom>
          <a:solidFill>
            <a:schemeClr val="accent3"/>
          </a:solidFill>
        </p:spPr>
        <p:txBody>
          <a:bodyPr/>
          <a:lstStyle>
            <a:lvl1pPr>
              <a:defRPr>
                <a:latin typeface="Route 159 UltraLight" pitchFamily="50" charset="0"/>
              </a:defRPr>
            </a:lvl1pPr>
          </a:lstStyle>
          <a:p>
            <a:pPr lvl="0"/>
            <a:r>
              <a:rPr kumimoji="1" lang="en-US" altLang="ja-JP" dirty="0"/>
              <a:t> </a:t>
            </a:r>
            <a:endParaRPr kumimoji="1" lang="ja-JP" altLang="en-US" dirty="0"/>
          </a:p>
        </p:txBody>
      </p:sp>
      <p:sp>
        <p:nvSpPr>
          <p:cNvPr id="24" name="直角三角形 23"/>
          <p:cNvSpPr/>
          <p:nvPr userDrawn="1"/>
        </p:nvSpPr>
        <p:spPr>
          <a:xfrm rot="5400000">
            <a:off x="9202679" y="4790259"/>
            <a:ext cx="288034" cy="432841"/>
          </a:xfrm>
          <a:prstGeom prst="r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プレースホルダー 6"/>
          <p:cNvSpPr>
            <a:spLocks noGrp="1"/>
          </p:cNvSpPr>
          <p:nvPr>
            <p:ph type="body" sz="quarter" idx="26" hasCustomPrompt="1"/>
          </p:nvPr>
        </p:nvSpPr>
        <p:spPr>
          <a:xfrm>
            <a:off x="8699020" y="4026703"/>
            <a:ext cx="648072" cy="1008112"/>
          </a:xfrm>
        </p:spPr>
        <p:txBody>
          <a:bodyPr anchor="t">
            <a:noAutofit/>
          </a:bodyPr>
          <a:lstStyle>
            <a:lvl1pPr algn="ctr">
              <a:defRPr sz="4400" i="0" baseline="0">
                <a:solidFill>
                  <a:schemeClr val="bg1"/>
                </a:solidFill>
                <a:latin typeface="Open Sans Semibold" panose="020B0706030804020204" pitchFamily="34" charset="0"/>
                <a:cs typeface="Open Sans Semibold" panose="020B0706030804020204" pitchFamily="34" charset="0"/>
              </a:defRPr>
            </a:lvl1pPr>
          </a:lstStyle>
          <a:p>
            <a:pPr lvl="0"/>
            <a:r>
              <a:rPr kumimoji="1" lang="en-US" altLang="ja-JP" dirty="0"/>
              <a:t>#</a:t>
            </a:r>
            <a:endParaRPr kumimoji="1" lang="ja-JP" altLang="en-US" dirty="0"/>
          </a:p>
        </p:txBody>
      </p:sp>
      <p:sp>
        <p:nvSpPr>
          <p:cNvPr id="26" name="テキスト プレースホルダー 6"/>
          <p:cNvSpPr>
            <a:spLocks noGrp="1"/>
          </p:cNvSpPr>
          <p:nvPr>
            <p:ph type="body" sz="quarter" idx="27" hasCustomPrompt="1"/>
          </p:nvPr>
        </p:nvSpPr>
        <p:spPr>
          <a:xfrm>
            <a:off x="9672732" y="4142583"/>
            <a:ext cx="7737326" cy="720080"/>
          </a:xfrm>
        </p:spPr>
        <p:txBody>
          <a:bodyPr anchor="t">
            <a:noAutofit/>
          </a:bodyPr>
          <a:lstStyle>
            <a:lvl1pPr algn="l">
              <a:defRPr sz="3200" i="0" baseline="0">
                <a:solidFill>
                  <a:schemeClr val="accent3"/>
                </a:solidFill>
                <a:latin typeface="Route 159 SemiBold" pitchFamily="50" charset="0"/>
              </a:defRPr>
            </a:lvl1pPr>
          </a:lstStyle>
          <a:p>
            <a:pPr lvl="0"/>
            <a:r>
              <a:rPr kumimoji="1" lang="en-US" altLang="ja-JP" dirty="0"/>
              <a:t>Text goes here</a:t>
            </a:r>
            <a:endParaRPr kumimoji="1" lang="ja-JP" altLang="en-US" dirty="0"/>
          </a:p>
        </p:txBody>
      </p:sp>
      <p:sp>
        <p:nvSpPr>
          <p:cNvPr id="27" name="テキスト プレースホルダー 6"/>
          <p:cNvSpPr>
            <a:spLocks noGrp="1"/>
          </p:cNvSpPr>
          <p:nvPr>
            <p:ph type="body" sz="quarter" idx="28" hasCustomPrompt="1"/>
          </p:nvPr>
        </p:nvSpPr>
        <p:spPr>
          <a:xfrm>
            <a:off x="9707131" y="4934671"/>
            <a:ext cx="7702927" cy="576064"/>
          </a:xfrm>
        </p:spPr>
        <p:txBody>
          <a:bodyPr anchor="t">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28" name="正方形/長方形 27"/>
          <p:cNvSpPr/>
          <p:nvPr userDrawn="1"/>
        </p:nvSpPr>
        <p:spPr>
          <a:xfrm>
            <a:off x="9851148" y="4862663"/>
            <a:ext cx="3240360"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プレースホルダー 5"/>
          <p:cNvSpPr>
            <a:spLocks noGrp="1"/>
          </p:cNvSpPr>
          <p:nvPr>
            <p:ph type="body" sz="quarter" idx="29" hasCustomPrompt="1"/>
          </p:nvPr>
        </p:nvSpPr>
        <p:spPr>
          <a:xfrm>
            <a:off x="8495134" y="5784377"/>
            <a:ext cx="1080120" cy="720080"/>
          </a:xfrm>
          <a:prstGeom prst="rect">
            <a:avLst/>
          </a:prstGeom>
          <a:solidFill>
            <a:schemeClr val="accent2"/>
          </a:solidFill>
        </p:spPr>
        <p:txBody>
          <a:bodyPr/>
          <a:lstStyle>
            <a:lvl1pPr>
              <a:defRPr>
                <a:latin typeface="Route 159 UltraLight" pitchFamily="50" charset="0"/>
              </a:defRPr>
            </a:lvl1pPr>
          </a:lstStyle>
          <a:p>
            <a:pPr lvl="0"/>
            <a:r>
              <a:rPr kumimoji="1" lang="en-US" altLang="ja-JP" dirty="0"/>
              <a:t> </a:t>
            </a:r>
            <a:endParaRPr kumimoji="1" lang="ja-JP" altLang="en-US" dirty="0"/>
          </a:p>
        </p:txBody>
      </p:sp>
      <p:sp>
        <p:nvSpPr>
          <p:cNvPr id="30" name="直角三角形 29"/>
          <p:cNvSpPr/>
          <p:nvPr userDrawn="1"/>
        </p:nvSpPr>
        <p:spPr>
          <a:xfrm rot="5400000">
            <a:off x="9214817" y="6432053"/>
            <a:ext cx="288034" cy="432841"/>
          </a:xfrm>
          <a:prstGeom prst="r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プレースホルダー 6"/>
          <p:cNvSpPr>
            <a:spLocks noGrp="1"/>
          </p:cNvSpPr>
          <p:nvPr>
            <p:ph type="body" sz="quarter" idx="30" hasCustomPrompt="1"/>
          </p:nvPr>
        </p:nvSpPr>
        <p:spPr>
          <a:xfrm>
            <a:off x="8711158" y="5668497"/>
            <a:ext cx="648072" cy="1008112"/>
          </a:xfrm>
        </p:spPr>
        <p:txBody>
          <a:bodyPr anchor="t">
            <a:noAutofit/>
          </a:bodyPr>
          <a:lstStyle>
            <a:lvl1pPr algn="ctr">
              <a:defRPr sz="4400" i="0" baseline="0">
                <a:solidFill>
                  <a:schemeClr val="bg1"/>
                </a:solidFill>
                <a:latin typeface="Open Sans Semibold" panose="020B0706030804020204" pitchFamily="34" charset="0"/>
                <a:cs typeface="Open Sans Semibold" panose="020B0706030804020204" pitchFamily="34" charset="0"/>
              </a:defRPr>
            </a:lvl1pPr>
          </a:lstStyle>
          <a:p>
            <a:pPr lvl="0"/>
            <a:r>
              <a:rPr kumimoji="1" lang="en-US" altLang="ja-JP" dirty="0"/>
              <a:t>#</a:t>
            </a:r>
            <a:endParaRPr kumimoji="1" lang="ja-JP" altLang="en-US" dirty="0"/>
          </a:p>
        </p:txBody>
      </p:sp>
      <p:sp>
        <p:nvSpPr>
          <p:cNvPr id="32" name="テキスト プレースホルダー 6"/>
          <p:cNvSpPr>
            <a:spLocks noGrp="1"/>
          </p:cNvSpPr>
          <p:nvPr>
            <p:ph type="body" sz="quarter" idx="31" hasCustomPrompt="1"/>
          </p:nvPr>
        </p:nvSpPr>
        <p:spPr>
          <a:xfrm>
            <a:off x="9684870" y="5784377"/>
            <a:ext cx="7737326" cy="720080"/>
          </a:xfrm>
        </p:spPr>
        <p:txBody>
          <a:bodyPr anchor="t">
            <a:noAutofit/>
          </a:bodyPr>
          <a:lstStyle>
            <a:lvl1pPr algn="l">
              <a:defRPr sz="3200" i="0" baseline="0">
                <a:solidFill>
                  <a:schemeClr val="accent2"/>
                </a:solidFill>
                <a:latin typeface="Route 159 SemiBold" pitchFamily="50" charset="0"/>
              </a:defRPr>
            </a:lvl1pPr>
          </a:lstStyle>
          <a:p>
            <a:pPr lvl="0"/>
            <a:r>
              <a:rPr kumimoji="1" lang="en-US" altLang="ja-JP" dirty="0"/>
              <a:t>Text goes here</a:t>
            </a:r>
            <a:endParaRPr kumimoji="1" lang="ja-JP" altLang="en-US" dirty="0"/>
          </a:p>
        </p:txBody>
      </p:sp>
      <p:sp>
        <p:nvSpPr>
          <p:cNvPr id="33" name="テキスト プレースホルダー 6"/>
          <p:cNvSpPr>
            <a:spLocks noGrp="1"/>
          </p:cNvSpPr>
          <p:nvPr>
            <p:ph type="body" sz="quarter" idx="32" hasCustomPrompt="1"/>
          </p:nvPr>
        </p:nvSpPr>
        <p:spPr>
          <a:xfrm>
            <a:off x="9719269" y="6576465"/>
            <a:ext cx="7702927" cy="576064"/>
          </a:xfrm>
        </p:spPr>
        <p:txBody>
          <a:bodyPr anchor="t">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34" name="正方形/長方形 33"/>
          <p:cNvSpPr/>
          <p:nvPr userDrawn="1"/>
        </p:nvSpPr>
        <p:spPr>
          <a:xfrm>
            <a:off x="9863286" y="6504457"/>
            <a:ext cx="3240360" cy="72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プレースホルダー 5"/>
          <p:cNvSpPr>
            <a:spLocks noGrp="1"/>
          </p:cNvSpPr>
          <p:nvPr>
            <p:ph type="body" sz="quarter" idx="33" hasCustomPrompt="1"/>
          </p:nvPr>
        </p:nvSpPr>
        <p:spPr>
          <a:xfrm>
            <a:off x="8489452" y="7519764"/>
            <a:ext cx="1080120" cy="720080"/>
          </a:xfrm>
          <a:prstGeom prst="rect">
            <a:avLst/>
          </a:prstGeom>
          <a:solidFill>
            <a:schemeClr val="accent4"/>
          </a:solidFill>
        </p:spPr>
        <p:txBody>
          <a:bodyPr/>
          <a:lstStyle>
            <a:lvl1pPr>
              <a:defRPr>
                <a:latin typeface="Route 159 UltraLight" pitchFamily="50" charset="0"/>
              </a:defRPr>
            </a:lvl1pPr>
          </a:lstStyle>
          <a:p>
            <a:pPr lvl="0"/>
            <a:r>
              <a:rPr kumimoji="1" lang="en-US" altLang="ja-JP" dirty="0"/>
              <a:t> </a:t>
            </a:r>
            <a:endParaRPr kumimoji="1" lang="ja-JP" altLang="en-US" dirty="0"/>
          </a:p>
        </p:txBody>
      </p:sp>
      <p:sp>
        <p:nvSpPr>
          <p:cNvPr id="36" name="直角三角形 35"/>
          <p:cNvSpPr/>
          <p:nvPr userDrawn="1"/>
        </p:nvSpPr>
        <p:spPr>
          <a:xfrm rot="5400000">
            <a:off x="9209135" y="8167440"/>
            <a:ext cx="288034" cy="432841"/>
          </a:xfrm>
          <a:prstGeom prst="r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プレースホルダー 6"/>
          <p:cNvSpPr>
            <a:spLocks noGrp="1"/>
          </p:cNvSpPr>
          <p:nvPr>
            <p:ph type="body" sz="quarter" idx="34" hasCustomPrompt="1"/>
          </p:nvPr>
        </p:nvSpPr>
        <p:spPr>
          <a:xfrm>
            <a:off x="8705476" y="7403884"/>
            <a:ext cx="648072" cy="1008112"/>
          </a:xfrm>
        </p:spPr>
        <p:txBody>
          <a:bodyPr anchor="t">
            <a:noAutofit/>
          </a:bodyPr>
          <a:lstStyle>
            <a:lvl1pPr algn="ctr">
              <a:defRPr sz="4400" i="0" baseline="0">
                <a:solidFill>
                  <a:schemeClr val="bg1"/>
                </a:solidFill>
                <a:latin typeface="Open Sans Semibold" panose="020B0706030804020204" pitchFamily="34" charset="0"/>
                <a:cs typeface="Open Sans Semibold" panose="020B0706030804020204" pitchFamily="34" charset="0"/>
              </a:defRPr>
            </a:lvl1pPr>
          </a:lstStyle>
          <a:p>
            <a:pPr lvl="0"/>
            <a:r>
              <a:rPr kumimoji="1" lang="en-US" altLang="ja-JP" dirty="0"/>
              <a:t>#</a:t>
            </a:r>
            <a:endParaRPr kumimoji="1" lang="ja-JP" altLang="en-US" dirty="0"/>
          </a:p>
        </p:txBody>
      </p:sp>
      <p:sp>
        <p:nvSpPr>
          <p:cNvPr id="38" name="テキスト プレースホルダー 6"/>
          <p:cNvSpPr>
            <a:spLocks noGrp="1"/>
          </p:cNvSpPr>
          <p:nvPr>
            <p:ph type="body" sz="quarter" idx="35" hasCustomPrompt="1"/>
          </p:nvPr>
        </p:nvSpPr>
        <p:spPr>
          <a:xfrm>
            <a:off x="9679188" y="7519764"/>
            <a:ext cx="7737326" cy="720080"/>
          </a:xfrm>
        </p:spPr>
        <p:txBody>
          <a:bodyPr anchor="t">
            <a:noAutofit/>
          </a:bodyPr>
          <a:lstStyle>
            <a:lvl1pPr algn="l">
              <a:defRPr sz="3200" i="0" baseline="0">
                <a:solidFill>
                  <a:schemeClr val="accent4"/>
                </a:solidFill>
                <a:latin typeface="Route 159 SemiBold" pitchFamily="50" charset="0"/>
              </a:defRPr>
            </a:lvl1pPr>
          </a:lstStyle>
          <a:p>
            <a:pPr lvl="0"/>
            <a:r>
              <a:rPr kumimoji="1" lang="en-US" altLang="ja-JP" dirty="0"/>
              <a:t>Text goes here</a:t>
            </a:r>
            <a:endParaRPr kumimoji="1" lang="ja-JP" altLang="en-US" dirty="0"/>
          </a:p>
        </p:txBody>
      </p:sp>
      <p:sp>
        <p:nvSpPr>
          <p:cNvPr id="39" name="テキスト プレースホルダー 6"/>
          <p:cNvSpPr>
            <a:spLocks noGrp="1"/>
          </p:cNvSpPr>
          <p:nvPr>
            <p:ph type="body" sz="quarter" idx="36" hasCustomPrompt="1"/>
          </p:nvPr>
        </p:nvSpPr>
        <p:spPr>
          <a:xfrm>
            <a:off x="9713587" y="8311852"/>
            <a:ext cx="7702927" cy="576064"/>
          </a:xfrm>
        </p:spPr>
        <p:txBody>
          <a:bodyPr anchor="t">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40" name="正方形/長方形 39"/>
          <p:cNvSpPr/>
          <p:nvPr userDrawn="1"/>
        </p:nvSpPr>
        <p:spPr>
          <a:xfrm>
            <a:off x="9857604" y="8239844"/>
            <a:ext cx="3240360" cy="72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スライド番号プレースホルダー 5"/>
          <p:cNvSpPr>
            <a:spLocks noGrp="1"/>
          </p:cNvSpPr>
          <p:nvPr>
            <p:ph type="sldNum" sz="quarter" idx="4"/>
          </p:nvPr>
        </p:nvSpPr>
        <p:spPr>
          <a:xfrm>
            <a:off x="17136094"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215744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2" presetClass="entr" presetSubtype="1" decel="100000"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par>
                          <p:cTn id="15" fill="hold">
                            <p:stCondLst>
                              <p:cond delay="1750"/>
                            </p:stCondLst>
                            <p:childTnLst>
                              <p:par>
                                <p:cTn id="16" presetID="2" presetClass="entr" presetSubtype="2" decel="10000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2" presetClass="entr" presetSubtype="8" fill="hold" grpId="0" nodeType="with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wipe(left)">
                                      <p:cBhvr>
                                        <p:cTn id="22" dur="500"/>
                                        <p:tgtEl>
                                          <p:spTgt spid="7">
                                            <p:txEl>
                                              <p:pRg st="0" end="0"/>
                                            </p:txEl>
                                          </p:spTgt>
                                        </p:tgtEl>
                                      </p:cBhvr>
                                    </p:animEffect>
                                  </p:childTnLst>
                                </p:cTn>
                              </p:par>
                            </p:childTnLst>
                          </p:cTn>
                        </p:par>
                        <p:par>
                          <p:cTn id="23" fill="hold">
                            <p:stCondLst>
                              <p:cond delay="225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2750"/>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250"/>
                                        <p:tgtEl>
                                          <p:spTgt spid="11"/>
                                        </p:tgtEl>
                                      </p:cBhvr>
                                    </p:animEffect>
                                  </p:childTnLst>
                                </p:cTn>
                              </p:par>
                            </p:childTnLst>
                          </p:cTn>
                        </p:par>
                        <p:par>
                          <p:cTn id="34" fill="hold">
                            <p:stCondLst>
                              <p:cond delay="3000"/>
                            </p:stCondLst>
                            <p:childTnLst>
                              <p:par>
                                <p:cTn id="35" presetID="2" presetClass="entr" presetSubtype="2" decel="100000" fill="hold" grpId="0" nodeType="after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 calcmode="lin" valueType="num">
                                      <p:cBhvr additive="base">
                                        <p:cTn id="37"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4">
                                            <p:txEl>
                                              <p:pRg st="0" end="0"/>
                                            </p:txEl>
                                          </p:spTgt>
                                        </p:tgtEl>
                                        <p:attrNameLst>
                                          <p:attrName>ppt_y</p:attrName>
                                        </p:attrNameLst>
                                      </p:cBhvr>
                                      <p:tavLst>
                                        <p:tav tm="0">
                                          <p:val>
                                            <p:strVal val="#ppt_y"/>
                                          </p:val>
                                        </p:tav>
                                        <p:tav tm="100000">
                                          <p:val>
                                            <p:strVal val="#ppt_y"/>
                                          </p:val>
                                        </p:tav>
                                      </p:tavLst>
                                    </p:anim>
                                  </p:childTnLst>
                                </p:cTn>
                              </p:par>
                              <p:par>
                                <p:cTn id="39" presetID="2" presetClass="entr" presetSubtype="4" decel="100000" fill="hold" grpId="0" nodeType="withEffect">
                                  <p:stCondLst>
                                    <p:cond delay="0"/>
                                  </p:stCondLst>
                                  <p:childTnLst>
                                    <p:set>
                                      <p:cBhvr>
                                        <p:cTn id="40" dur="1" fill="hold">
                                          <p:stCondLst>
                                            <p:cond delay="0"/>
                                          </p:stCondLst>
                                        </p:cTn>
                                        <p:tgtEl>
                                          <p:spTgt spid="15">
                                            <p:txEl>
                                              <p:pRg st="0" end="0"/>
                                            </p:txEl>
                                          </p:spTgt>
                                        </p:tgtEl>
                                        <p:attrNameLst>
                                          <p:attrName>style.visibility</p:attrName>
                                        </p:attrNameLst>
                                      </p:cBhvr>
                                      <p:to>
                                        <p:strVal val="visible"/>
                                      </p:to>
                                    </p:set>
                                    <p:anim calcmode="lin" valueType="num">
                                      <p:cBhvr additive="base">
                                        <p:cTn id="41"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43" presetID="2" presetClass="entr" presetSubtype="2" decel="10000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1+#ppt_w/2"/>
                                          </p:val>
                                        </p:tav>
                                        <p:tav tm="100000">
                                          <p:val>
                                            <p:strVal val="#ppt_x"/>
                                          </p:val>
                                        </p:tav>
                                      </p:tavLst>
                                    </p:anim>
                                    <p:anim calcmode="lin" valueType="num">
                                      <p:cBhvr additive="base">
                                        <p:cTn id="46" dur="500" fill="hold"/>
                                        <p:tgtEl>
                                          <p:spTgt spid="16"/>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childTnLst>
                          </p:cTn>
                        </p:par>
                        <p:par>
                          <p:cTn id="54" fill="hold">
                            <p:stCondLst>
                              <p:cond delay="4000"/>
                            </p:stCondLst>
                            <p:childTnLst>
                              <p:par>
                                <p:cTn id="55" presetID="22" presetClass="entr" presetSubtype="1"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up)">
                                      <p:cBhvr>
                                        <p:cTn id="57" dur="250"/>
                                        <p:tgtEl>
                                          <p:spTgt spid="24"/>
                                        </p:tgtEl>
                                      </p:cBhvr>
                                    </p:animEffect>
                                  </p:childTnLst>
                                </p:cTn>
                              </p:par>
                            </p:childTnLst>
                          </p:cTn>
                        </p:par>
                        <p:par>
                          <p:cTn id="58" fill="hold">
                            <p:stCondLst>
                              <p:cond delay="4250"/>
                            </p:stCondLst>
                            <p:childTnLst>
                              <p:par>
                                <p:cTn id="59" presetID="2" presetClass="entr" presetSubtype="2" decel="100000" fill="hold" grpId="0" nodeType="afterEffect">
                                  <p:stCondLst>
                                    <p:cond delay="0"/>
                                  </p:stCondLst>
                                  <p:childTnLst>
                                    <p:set>
                                      <p:cBhvr>
                                        <p:cTn id="60" dur="1" fill="hold">
                                          <p:stCondLst>
                                            <p:cond delay="0"/>
                                          </p:stCondLst>
                                        </p:cTn>
                                        <p:tgtEl>
                                          <p:spTgt spid="26">
                                            <p:txEl>
                                              <p:pRg st="0" end="0"/>
                                            </p:txEl>
                                          </p:spTgt>
                                        </p:tgtEl>
                                        <p:attrNameLst>
                                          <p:attrName>style.visibility</p:attrName>
                                        </p:attrNameLst>
                                      </p:cBhvr>
                                      <p:to>
                                        <p:strVal val="visible"/>
                                      </p:to>
                                    </p:set>
                                    <p:anim calcmode="lin" valueType="num">
                                      <p:cBhvr additive="base">
                                        <p:cTn id="61" dur="500" fill="hold"/>
                                        <p:tgtEl>
                                          <p:spTgt spid="26">
                                            <p:txEl>
                                              <p:pRg st="0" end="0"/>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26">
                                            <p:txEl>
                                              <p:pRg st="0" end="0"/>
                                            </p:txEl>
                                          </p:spTgt>
                                        </p:tgtEl>
                                        <p:attrNameLst>
                                          <p:attrName>ppt_y</p:attrName>
                                        </p:attrNameLst>
                                      </p:cBhvr>
                                      <p:tavLst>
                                        <p:tav tm="0">
                                          <p:val>
                                            <p:strVal val="#ppt_y"/>
                                          </p:val>
                                        </p:tav>
                                        <p:tav tm="100000">
                                          <p:val>
                                            <p:strVal val="#ppt_y"/>
                                          </p:val>
                                        </p:tav>
                                      </p:tavLst>
                                    </p:anim>
                                  </p:childTnLst>
                                </p:cTn>
                              </p:par>
                              <p:par>
                                <p:cTn id="63" presetID="2" presetClass="entr" presetSubtype="4" decel="100000" fill="hold" grpId="0" nodeType="withEffect">
                                  <p:stCondLst>
                                    <p:cond delay="0"/>
                                  </p:stCondLst>
                                  <p:childTnLst>
                                    <p:set>
                                      <p:cBhvr>
                                        <p:cTn id="64" dur="1" fill="hold">
                                          <p:stCondLst>
                                            <p:cond delay="0"/>
                                          </p:stCondLst>
                                        </p:cTn>
                                        <p:tgtEl>
                                          <p:spTgt spid="27">
                                            <p:txEl>
                                              <p:pRg st="0" end="0"/>
                                            </p:txEl>
                                          </p:spTgt>
                                        </p:tgtEl>
                                        <p:attrNameLst>
                                          <p:attrName>style.visibility</p:attrName>
                                        </p:attrNameLst>
                                      </p:cBhvr>
                                      <p:to>
                                        <p:strVal val="visible"/>
                                      </p:to>
                                    </p:set>
                                    <p:anim calcmode="lin" valueType="num">
                                      <p:cBhvr additive="base">
                                        <p:cTn id="65"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7">
                                            <p:txEl>
                                              <p:pRg st="0" end="0"/>
                                            </p:txEl>
                                          </p:spTgt>
                                        </p:tgtEl>
                                        <p:attrNameLst>
                                          <p:attrName>ppt_y</p:attrName>
                                        </p:attrNameLst>
                                      </p:cBhvr>
                                      <p:tavLst>
                                        <p:tav tm="0">
                                          <p:val>
                                            <p:strVal val="1+#ppt_h/2"/>
                                          </p:val>
                                        </p:tav>
                                        <p:tav tm="100000">
                                          <p:val>
                                            <p:strVal val="#ppt_y"/>
                                          </p:val>
                                        </p:tav>
                                      </p:tavLst>
                                    </p:anim>
                                  </p:childTnLst>
                                </p:cTn>
                              </p:par>
                              <p:par>
                                <p:cTn id="67" presetID="2" presetClass="entr" presetSubtype="2" decel="10000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1+#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childTnLst>
                          </p:cTn>
                        </p:par>
                        <p:par>
                          <p:cTn id="71" fill="hold">
                            <p:stCondLst>
                              <p:cond delay="4750"/>
                            </p:stCondLst>
                            <p:childTnLst>
                              <p:par>
                                <p:cTn id="72" presetID="22" presetClass="entr" presetSubtype="8"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left)">
                                      <p:cBhvr>
                                        <p:cTn id="77" dur="500"/>
                                        <p:tgtEl>
                                          <p:spTgt spid="31"/>
                                        </p:tgtEl>
                                      </p:cBhvr>
                                    </p:animEffect>
                                  </p:childTnLst>
                                </p:cTn>
                              </p:par>
                            </p:childTnLst>
                          </p:cTn>
                        </p:par>
                        <p:par>
                          <p:cTn id="78" fill="hold">
                            <p:stCondLst>
                              <p:cond delay="5250"/>
                            </p:stCondLst>
                            <p:childTnLst>
                              <p:par>
                                <p:cTn id="79" presetID="22" presetClass="entr" presetSubtype="1"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wipe(up)">
                                      <p:cBhvr>
                                        <p:cTn id="81" dur="250"/>
                                        <p:tgtEl>
                                          <p:spTgt spid="30"/>
                                        </p:tgtEl>
                                      </p:cBhvr>
                                    </p:animEffect>
                                  </p:childTnLst>
                                </p:cTn>
                              </p:par>
                            </p:childTnLst>
                          </p:cTn>
                        </p:par>
                        <p:par>
                          <p:cTn id="82" fill="hold">
                            <p:stCondLst>
                              <p:cond delay="5500"/>
                            </p:stCondLst>
                            <p:childTnLst>
                              <p:par>
                                <p:cTn id="83" presetID="2" presetClass="entr" presetSubtype="2" decel="100000" fill="hold" grpId="0" nodeType="afterEffect">
                                  <p:stCondLst>
                                    <p:cond delay="0"/>
                                  </p:stCondLst>
                                  <p:childTnLst>
                                    <p:set>
                                      <p:cBhvr>
                                        <p:cTn id="84" dur="1" fill="hold">
                                          <p:stCondLst>
                                            <p:cond delay="0"/>
                                          </p:stCondLst>
                                        </p:cTn>
                                        <p:tgtEl>
                                          <p:spTgt spid="32">
                                            <p:txEl>
                                              <p:pRg st="0" end="0"/>
                                            </p:txEl>
                                          </p:spTgt>
                                        </p:tgtEl>
                                        <p:attrNameLst>
                                          <p:attrName>style.visibility</p:attrName>
                                        </p:attrNameLst>
                                      </p:cBhvr>
                                      <p:to>
                                        <p:strVal val="visible"/>
                                      </p:to>
                                    </p:set>
                                    <p:anim calcmode="lin" valueType="num">
                                      <p:cBhvr additive="base">
                                        <p:cTn id="85" dur="500" fill="hold"/>
                                        <p:tgtEl>
                                          <p:spTgt spid="32">
                                            <p:txEl>
                                              <p:pRg st="0" end="0"/>
                                            </p:txEl>
                                          </p:spTgt>
                                        </p:tgtEl>
                                        <p:attrNameLst>
                                          <p:attrName>ppt_x</p:attrName>
                                        </p:attrNameLst>
                                      </p:cBhvr>
                                      <p:tavLst>
                                        <p:tav tm="0">
                                          <p:val>
                                            <p:strVal val="1+#ppt_w/2"/>
                                          </p:val>
                                        </p:tav>
                                        <p:tav tm="100000">
                                          <p:val>
                                            <p:strVal val="#ppt_x"/>
                                          </p:val>
                                        </p:tav>
                                      </p:tavLst>
                                    </p:anim>
                                    <p:anim calcmode="lin" valueType="num">
                                      <p:cBhvr additive="base">
                                        <p:cTn id="86" dur="500" fill="hold"/>
                                        <p:tgtEl>
                                          <p:spTgt spid="32">
                                            <p:txEl>
                                              <p:pRg st="0" end="0"/>
                                            </p:txEl>
                                          </p:spTgt>
                                        </p:tgtEl>
                                        <p:attrNameLst>
                                          <p:attrName>ppt_y</p:attrName>
                                        </p:attrNameLst>
                                      </p:cBhvr>
                                      <p:tavLst>
                                        <p:tav tm="0">
                                          <p:val>
                                            <p:strVal val="#ppt_y"/>
                                          </p:val>
                                        </p:tav>
                                        <p:tav tm="100000">
                                          <p:val>
                                            <p:strVal val="#ppt_y"/>
                                          </p:val>
                                        </p:tav>
                                      </p:tavLst>
                                    </p:anim>
                                  </p:childTnLst>
                                </p:cTn>
                              </p:par>
                              <p:par>
                                <p:cTn id="87" presetID="2" presetClass="entr" presetSubtype="4" decel="100000" fill="hold" grpId="0" nodeType="withEffect">
                                  <p:stCondLst>
                                    <p:cond delay="0"/>
                                  </p:stCondLst>
                                  <p:childTnLst>
                                    <p:set>
                                      <p:cBhvr>
                                        <p:cTn id="88" dur="1" fill="hold">
                                          <p:stCondLst>
                                            <p:cond delay="0"/>
                                          </p:stCondLst>
                                        </p:cTn>
                                        <p:tgtEl>
                                          <p:spTgt spid="33">
                                            <p:txEl>
                                              <p:pRg st="0" end="0"/>
                                            </p:txEl>
                                          </p:spTgt>
                                        </p:tgtEl>
                                        <p:attrNameLst>
                                          <p:attrName>style.visibility</p:attrName>
                                        </p:attrNameLst>
                                      </p:cBhvr>
                                      <p:to>
                                        <p:strVal val="visible"/>
                                      </p:to>
                                    </p:set>
                                    <p:anim calcmode="lin" valueType="num">
                                      <p:cBhvr additive="base">
                                        <p:cTn id="89"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33">
                                            <p:txEl>
                                              <p:pRg st="0" end="0"/>
                                            </p:txEl>
                                          </p:spTgt>
                                        </p:tgtEl>
                                        <p:attrNameLst>
                                          <p:attrName>ppt_y</p:attrName>
                                        </p:attrNameLst>
                                      </p:cBhvr>
                                      <p:tavLst>
                                        <p:tav tm="0">
                                          <p:val>
                                            <p:strVal val="1+#ppt_h/2"/>
                                          </p:val>
                                        </p:tav>
                                        <p:tav tm="100000">
                                          <p:val>
                                            <p:strVal val="#ppt_y"/>
                                          </p:val>
                                        </p:tav>
                                      </p:tavLst>
                                    </p:anim>
                                  </p:childTnLst>
                                </p:cTn>
                              </p:par>
                              <p:par>
                                <p:cTn id="91" presetID="2" presetClass="entr" presetSubtype="2" decel="100000" fill="hold" grpId="0" nodeType="with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additive="base">
                                        <p:cTn id="93" dur="500" fill="hold"/>
                                        <p:tgtEl>
                                          <p:spTgt spid="34"/>
                                        </p:tgtEl>
                                        <p:attrNameLst>
                                          <p:attrName>ppt_x</p:attrName>
                                        </p:attrNameLst>
                                      </p:cBhvr>
                                      <p:tavLst>
                                        <p:tav tm="0">
                                          <p:val>
                                            <p:strVal val="1+#ppt_w/2"/>
                                          </p:val>
                                        </p:tav>
                                        <p:tav tm="100000">
                                          <p:val>
                                            <p:strVal val="#ppt_x"/>
                                          </p:val>
                                        </p:tav>
                                      </p:tavLst>
                                    </p:anim>
                                    <p:anim calcmode="lin" valueType="num">
                                      <p:cBhvr additive="base">
                                        <p:cTn id="94" dur="500" fill="hold"/>
                                        <p:tgtEl>
                                          <p:spTgt spid="34"/>
                                        </p:tgtEl>
                                        <p:attrNameLst>
                                          <p:attrName>ppt_y</p:attrName>
                                        </p:attrNameLst>
                                      </p:cBhvr>
                                      <p:tavLst>
                                        <p:tav tm="0">
                                          <p:val>
                                            <p:strVal val="#ppt_y"/>
                                          </p:val>
                                        </p:tav>
                                        <p:tav tm="100000">
                                          <p:val>
                                            <p:strVal val="#ppt_y"/>
                                          </p:val>
                                        </p:tav>
                                      </p:tavLst>
                                    </p:anim>
                                  </p:childTnLst>
                                </p:cTn>
                              </p:par>
                            </p:childTnLst>
                          </p:cTn>
                        </p:par>
                        <p:par>
                          <p:cTn id="95" fill="hold">
                            <p:stCondLst>
                              <p:cond delay="6000"/>
                            </p:stCondLst>
                            <p:childTnLst>
                              <p:par>
                                <p:cTn id="96" presetID="22" presetClass="entr" presetSubtype="8" fill="hold" grpId="0" nodeType="after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wipe(left)">
                                      <p:cBhvr>
                                        <p:cTn id="98" dur="500"/>
                                        <p:tgtEl>
                                          <p:spTgt spid="35"/>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wipe(left)">
                                      <p:cBhvr>
                                        <p:cTn id="101" dur="500"/>
                                        <p:tgtEl>
                                          <p:spTgt spid="37"/>
                                        </p:tgtEl>
                                      </p:cBhvr>
                                    </p:animEffect>
                                  </p:childTnLst>
                                </p:cTn>
                              </p:par>
                            </p:childTnLst>
                          </p:cTn>
                        </p:par>
                        <p:par>
                          <p:cTn id="102" fill="hold">
                            <p:stCondLst>
                              <p:cond delay="6500"/>
                            </p:stCondLst>
                            <p:childTnLst>
                              <p:par>
                                <p:cTn id="103" presetID="22" presetClass="entr" presetSubtype="1" fill="hold" grpId="0" nodeType="after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wipe(up)">
                                      <p:cBhvr>
                                        <p:cTn id="105" dur="250"/>
                                        <p:tgtEl>
                                          <p:spTgt spid="36"/>
                                        </p:tgtEl>
                                      </p:cBhvr>
                                    </p:animEffect>
                                  </p:childTnLst>
                                </p:cTn>
                              </p:par>
                            </p:childTnLst>
                          </p:cTn>
                        </p:par>
                        <p:par>
                          <p:cTn id="106" fill="hold">
                            <p:stCondLst>
                              <p:cond delay="6750"/>
                            </p:stCondLst>
                            <p:childTnLst>
                              <p:par>
                                <p:cTn id="107" presetID="2" presetClass="entr" presetSubtype="2" decel="100000" fill="hold" grpId="0" nodeType="afterEffect">
                                  <p:stCondLst>
                                    <p:cond delay="0"/>
                                  </p:stCondLst>
                                  <p:childTnLst>
                                    <p:set>
                                      <p:cBhvr>
                                        <p:cTn id="108" dur="1" fill="hold">
                                          <p:stCondLst>
                                            <p:cond delay="0"/>
                                          </p:stCondLst>
                                        </p:cTn>
                                        <p:tgtEl>
                                          <p:spTgt spid="38">
                                            <p:txEl>
                                              <p:pRg st="0" end="0"/>
                                            </p:txEl>
                                          </p:spTgt>
                                        </p:tgtEl>
                                        <p:attrNameLst>
                                          <p:attrName>style.visibility</p:attrName>
                                        </p:attrNameLst>
                                      </p:cBhvr>
                                      <p:to>
                                        <p:strVal val="visible"/>
                                      </p:to>
                                    </p:set>
                                    <p:anim calcmode="lin" valueType="num">
                                      <p:cBhvr additive="base">
                                        <p:cTn id="109" dur="500" fill="hold"/>
                                        <p:tgtEl>
                                          <p:spTgt spid="38">
                                            <p:txEl>
                                              <p:pRg st="0" end="0"/>
                                            </p:txEl>
                                          </p:spTgt>
                                        </p:tgtEl>
                                        <p:attrNameLst>
                                          <p:attrName>ppt_x</p:attrName>
                                        </p:attrNameLst>
                                      </p:cBhvr>
                                      <p:tavLst>
                                        <p:tav tm="0">
                                          <p:val>
                                            <p:strVal val="1+#ppt_w/2"/>
                                          </p:val>
                                        </p:tav>
                                        <p:tav tm="100000">
                                          <p:val>
                                            <p:strVal val="#ppt_x"/>
                                          </p:val>
                                        </p:tav>
                                      </p:tavLst>
                                    </p:anim>
                                    <p:anim calcmode="lin" valueType="num">
                                      <p:cBhvr additive="base">
                                        <p:cTn id="110" dur="500" fill="hold"/>
                                        <p:tgtEl>
                                          <p:spTgt spid="38">
                                            <p:txEl>
                                              <p:pRg st="0" end="0"/>
                                            </p:txEl>
                                          </p:spTgt>
                                        </p:tgtEl>
                                        <p:attrNameLst>
                                          <p:attrName>ppt_y</p:attrName>
                                        </p:attrNameLst>
                                      </p:cBhvr>
                                      <p:tavLst>
                                        <p:tav tm="0">
                                          <p:val>
                                            <p:strVal val="#ppt_y"/>
                                          </p:val>
                                        </p:tav>
                                        <p:tav tm="100000">
                                          <p:val>
                                            <p:strVal val="#ppt_y"/>
                                          </p:val>
                                        </p:tav>
                                      </p:tavLst>
                                    </p:anim>
                                  </p:childTnLst>
                                </p:cTn>
                              </p:par>
                              <p:par>
                                <p:cTn id="111" presetID="2" presetClass="entr" presetSubtype="4" decel="100000" fill="hold" grpId="0" nodeType="withEffect">
                                  <p:stCondLst>
                                    <p:cond delay="0"/>
                                  </p:stCondLst>
                                  <p:childTnLst>
                                    <p:set>
                                      <p:cBhvr>
                                        <p:cTn id="112" dur="1" fill="hold">
                                          <p:stCondLst>
                                            <p:cond delay="0"/>
                                          </p:stCondLst>
                                        </p:cTn>
                                        <p:tgtEl>
                                          <p:spTgt spid="39">
                                            <p:txEl>
                                              <p:pRg st="0" end="0"/>
                                            </p:txEl>
                                          </p:spTgt>
                                        </p:tgtEl>
                                        <p:attrNameLst>
                                          <p:attrName>style.visibility</p:attrName>
                                        </p:attrNameLst>
                                      </p:cBhvr>
                                      <p:to>
                                        <p:strVal val="visible"/>
                                      </p:to>
                                    </p:set>
                                    <p:anim calcmode="lin" valueType="num">
                                      <p:cBhvr additive="base">
                                        <p:cTn id="113"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114" dur="500" fill="hold"/>
                                        <p:tgtEl>
                                          <p:spTgt spid="39">
                                            <p:txEl>
                                              <p:pRg st="0" end="0"/>
                                            </p:txEl>
                                          </p:spTgt>
                                        </p:tgtEl>
                                        <p:attrNameLst>
                                          <p:attrName>ppt_y</p:attrName>
                                        </p:attrNameLst>
                                      </p:cBhvr>
                                      <p:tavLst>
                                        <p:tav tm="0">
                                          <p:val>
                                            <p:strVal val="1+#ppt_h/2"/>
                                          </p:val>
                                        </p:tav>
                                        <p:tav tm="100000">
                                          <p:val>
                                            <p:strVal val="#ppt_y"/>
                                          </p:val>
                                        </p:tav>
                                      </p:tavLst>
                                    </p:anim>
                                  </p:childTnLst>
                                </p:cTn>
                              </p:par>
                              <p:par>
                                <p:cTn id="115" presetID="2" presetClass="entr" presetSubtype="2" decel="100000" fill="hold" grpId="0" nodeType="withEffect">
                                  <p:stCondLst>
                                    <p:cond delay="0"/>
                                  </p:stCondLst>
                                  <p:childTnLst>
                                    <p:set>
                                      <p:cBhvr>
                                        <p:cTn id="116" dur="1" fill="hold">
                                          <p:stCondLst>
                                            <p:cond delay="0"/>
                                          </p:stCondLst>
                                        </p:cTn>
                                        <p:tgtEl>
                                          <p:spTgt spid="40"/>
                                        </p:tgtEl>
                                        <p:attrNameLst>
                                          <p:attrName>style.visibility</p:attrName>
                                        </p:attrNameLst>
                                      </p:cBhvr>
                                      <p:to>
                                        <p:strVal val="visible"/>
                                      </p:to>
                                    </p:set>
                                    <p:anim calcmode="lin" valueType="num">
                                      <p:cBhvr additive="base">
                                        <p:cTn id="117" dur="500" fill="hold"/>
                                        <p:tgtEl>
                                          <p:spTgt spid="40"/>
                                        </p:tgtEl>
                                        <p:attrNameLst>
                                          <p:attrName>ppt_x</p:attrName>
                                        </p:attrNameLst>
                                      </p:cBhvr>
                                      <p:tavLst>
                                        <p:tav tm="0">
                                          <p:val>
                                            <p:strVal val="1+#ppt_w/2"/>
                                          </p:val>
                                        </p:tav>
                                        <p:tav tm="100000">
                                          <p:val>
                                            <p:strVal val="#ppt_x"/>
                                          </p:val>
                                        </p:tav>
                                      </p:tavLst>
                                    </p:anim>
                                    <p:anim calcmode="lin" valueType="num">
                                      <p:cBhvr additive="base">
                                        <p:cTn id="118"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 grpId="0"/>
      <p:bldP spid="6" grpId="0"/>
      <p:bldP spid="7" grpId="0" build="p">
        <p:tmplLst>
          <p:tmpl lvl="1">
            <p:tnLst>
              <p:par>
                <p:cTn presetID="2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wipe(left)">
                      <p:cBhvr>
                        <p:cTn dur="500"/>
                        <p:tgtEl>
                          <p:spTgt spid="7"/>
                        </p:tgtEl>
                      </p:cBhvr>
                    </p:animEffect>
                  </p:childTnLst>
                </p:cTn>
              </p:par>
            </p:tnLst>
          </p:tmpl>
        </p:tmplLst>
      </p:bldP>
      <p:bldP spid="8" grpId="0" animBg="1"/>
      <p:bldP spid="9" grpId="0" animBg="1">
        <p:tmplLst>
          <p:tmpl>
            <p:tnLst>
              <p:par>
                <p:cTn presetID="22" presetClass="entr" presetSubtype="8"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left)">
                      <p:cBhvr>
                        <p:cTn dur="500"/>
                        <p:tgtEl>
                          <p:spTgt spid="9"/>
                        </p:tgtEl>
                      </p:cBhvr>
                    </p:animEffect>
                  </p:childTnLst>
                </p:cTn>
              </p:par>
            </p:tnLst>
          </p:tmpl>
        </p:tmplLst>
      </p:bldP>
      <p:bldP spid="11" grpId="0" animBg="1"/>
      <p:bldP spid="12" grpId="0">
        <p:tmplLst>
          <p:tmpl>
            <p:tnLst>
              <p:par>
                <p:cTn presetID="22" presetClass="entr" presetSubtype="8"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wipe(left)">
                      <p:cBhvr>
                        <p:cTn dur="500"/>
                        <p:tgtEl>
                          <p:spTgt spid="12"/>
                        </p:tgtEl>
                      </p:cBhvr>
                    </p:animEffect>
                  </p:childTnLst>
                </p:cTn>
              </p:par>
            </p:tnLst>
          </p:tmpl>
        </p:tmplLst>
      </p:bldP>
      <p:bldP spid="14" grpId="0" build="p">
        <p:tmplLst>
          <p:tmpl lvl="1">
            <p:tnLst>
              <p:par>
                <p:cTn presetID="2" presetClass="entr" presetSubtype="2" decel="10000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4" decel="10000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ppt_x"/>
                          </p:val>
                        </p:tav>
                        <p:tav tm="100000">
                          <p:val>
                            <p:strVal val="#ppt_x"/>
                          </p:val>
                        </p:tav>
                      </p:tavLst>
                    </p:anim>
                    <p:anim calcmode="lin" valueType="num">
                      <p:cBhvr additive="base">
                        <p:cTn dur="500" fill="hold"/>
                        <p:tgtEl>
                          <p:spTgt spid="15"/>
                        </p:tgtEl>
                        <p:attrNameLst>
                          <p:attrName>ppt_y</p:attrName>
                        </p:attrNameLst>
                      </p:cBhvr>
                      <p:tavLst>
                        <p:tav tm="0">
                          <p:val>
                            <p:strVal val="1+#ppt_h/2"/>
                          </p:val>
                        </p:tav>
                        <p:tav tm="100000">
                          <p:val>
                            <p:strVal val="#ppt_y"/>
                          </p:val>
                        </p:tav>
                      </p:tavLst>
                    </p:anim>
                  </p:childTnLst>
                </p:cTn>
              </p:par>
            </p:tnLst>
          </p:tmpl>
        </p:tmplLst>
      </p:bldP>
      <p:bldP spid="16" grpId="0" animBg="1"/>
      <p:bldP spid="23" grpId="0" animBg="1">
        <p:tmplLst>
          <p:tmpl>
            <p:tnLst>
              <p:par>
                <p:cTn presetID="22" presetClass="entr" presetSubtype="8"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wipe(left)">
                      <p:cBhvr>
                        <p:cTn dur="500"/>
                        <p:tgtEl>
                          <p:spTgt spid="23"/>
                        </p:tgtEl>
                      </p:cBhvr>
                    </p:animEffect>
                  </p:childTnLst>
                </p:cTn>
              </p:par>
            </p:tnLst>
          </p:tmpl>
        </p:tmplLst>
      </p:bldP>
      <p:bldP spid="24" grpId="0" animBg="1"/>
      <p:bldP spid="25" grpId="0">
        <p:tmplLst>
          <p:tmpl>
            <p:tnLst>
              <p:par>
                <p:cTn presetID="22" presetClass="entr" presetSubtype="8"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wipe(left)">
                      <p:cBhvr>
                        <p:cTn dur="500"/>
                        <p:tgtEl>
                          <p:spTgt spid="25"/>
                        </p:tgtEl>
                      </p:cBhvr>
                    </p:animEffect>
                  </p:childTnLst>
                </p:cTn>
              </p:par>
            </p:tnLst>
          </p:tmpl>
        </p:tmplLst>
      </p:bldP>
      <p:bldP spid="26" grpId="0" build="p">
        <p:tmplLst>
          <p:tmpl lvl="1">
            <p:tnLst>
              <p:par>
                <p:cTn presetID="2" presetClass="entr" presetSubtype="2" decel="10000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500" fill="hold"/>
                        <p:tgtEl>
                          <p:spTgt spid="26"/>
                        </p:tgtEl>
                        <p:attrNameLst>
                          <p:attrName>ppt_x</p:attrName>
                        </p:attrNameLst>
                      </p:cBhvr>
                      <p:tavLst>
                        <p:tav tm="0">
                          <p:val>
                            <p:strVal val="1+#ppt_w/2"/>
                          </p:val>
                        </p:tav>
                        <p:tav tm="100000">
                          <p:val>
                            <p:strVal val="#ppt_x"/>
                          </p:val>
                        </p:tav>
                      </p:tavLst>
                    </p:anim>
                    <p:anim calcmode="lin" valueType="num">
                      <p:cBhvr additive="base">
                        <p:cTn dur="500" fill="hold"/>
                        <p:tgtEl>
                          <p:spTgt spid="26"/>
                        </p:tgtEl>
                        <p:attrNameLst>
                          <p:attrName>ppt_y</p:attrName>
                        </p:attrNameLst>
                      </p:cBhvr>
                      <p:tavLst>
                        <p:tav tm="0">
                          <p:val>
                            <p:strVal val="#ppt_y"/>
                          </p:val>
                        </p:tav>
                        <p:tav tm="100000">
                          <p:val>
                            <p:strVal val="#ppt_y"/>
                          </p:val>
                        </p:tav>
                      </p:tavLst>
                    </p:anim>
                  </p:childTnLst>
                </p:cTn>
              </p:par>
            </p:tnLst>
          </p:tmpl>
        </p:tmplLst>
      </p:bldP>
      <p:bldP spid="27" grpId="0" build="p">
        <p:tmplLst>
          <p:tmpl lvl="1">
            <p:tnLst>
              <p:par>
                <p:cTn presetID="2" presetClass="entr" presetSubtype="4" decel="10000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1+#ppt_h/2"/>
                          </p:val>
                        </p:tav>
                        <p:tav tm="100000">
                          <p:val>
                            <p:strVal val="#ppt_y"/>
                          </p:val>
                        </p:tav>
                      </p:tavLst>
                    </p:anim>
                  </p:childTnLst>
                </p:cTn>
              </p:par>
            </p:tnLst>
          </p:tmpl>
        </p:tmplLst>
      </p:bldP>
      <p:bldP spid="28" grpId="0" animBg="1"/>
      <p:bldP spid="29" grpId="0" animBg="1">
        <p:tmplLst>
          <p:tmpl>
            <p:tnLst>
              <p:par>
                <p:cTn presetID="22" presetClass="entr" presetSubtype="8"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wipe(left)">
                      <p:cBhvr>
                        <p:cTn dur="500"/>
                        <p:tgtEl>
                          <p:spTgt spid="29"/>
                        </p:tgtEl>
                      </p:cBhvr>
                    </p:animEffect>
                  </p:childTnLst>
                </p:cTn>
              </p:par>
            </p:tnLst>
          </p:tmpl>
        </p:tmplLst>
      </p:bldP>
      <p:bldP spid="30" grpId="0" animBg="1"/>
      <p:bldP spid="31" grpId="0">
        <p:tmplLst>
          <p:tmpl>
            <p:tnLst>
              <p:par>
                <p:cTn presetID="22" presetClass="entr" presetSubtype="8"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wipe(left)">
                      <p:cBhvr>
                        <p:cTn dur="500"/>
                        <p:tgtEl>
                          <p:spTgt spid="31"/>
                        </p:tgtEl>
                      </p:cBhvr>
                    </p:animEffect>
                  </p:childTnLst>
                </p:cTn>
              </p:par>
            </p:tnLst>
          </p:tmpl>
        </p:tmplLst>
      </p:bldP>
      <p:bldP spid="32" grpId="0" build="p">
        <p:tmplLst>
          <p:tmpl lvl="1">
            <p:tnLst>
              <p:par>
                <p:cTn presetID="2" presetClass="entr" presetSubtype="2" decel="10000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1+#ppt_w/2"/>
                          </p:val>
                        </p:tav>
                        <p:tav tm="100000">
                          <p:val>
                            <p:strVal val="#ppt_x"/>
                          </p:val>
                        </p:tav>
                      </p:tavLst>
                    </p:anim>
                    <p:anim calcmode="lin" valueType="num">
                      <p:cBhvr additive="base">
                        <p:cTn dur="500" fill="hold"/>
                        <p:tgtEl>
                          <p:spTgt spid="32"/>
                        </p:tgtEl>
                        <p:attrNameLst>
                          <p:attrName>ppt_y</p:attrName>
                        </p:attrNameLst>
                      </p:cBhvr>
                      <p:tavLst>
                        <p:tav tm="0">
                          <p:val>
                            <p:strVal val="#ppt_y"/>
                          </p:val>
                        </p:tav>
                        <p:tav tm="100000">
                          <p:val>
                            <p:strVal val="#ppt_y"/>
                          </p:val>
                        </p:tav>
                      </p:tavLst>
                    </p:anim>
                  </p:childTnLst>
                </p:cTn>
              </p:par>
            </p:tnLst>
          </p:tmpl>
        </p:tmplLst>
      </p:bldP>
      <p:bldP spid="33" grpId="0" build="p">
        <p:tmplLst>
          <p:tmpl lvl="1">
            <p:tnLst>
              <p:par>
                <p:cTn presetID="2" presetClass="entr" presetSubtype="4" decel="100000" fill="hold" nodeType="with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ppt_x"/>
                          </p:val>
                        </p:tav>
                        <p:tav tm="100000">
                          <p:val>
                            <p:strVal val="#ppt_x"/>
                          </p:val>
                        </p:tav>
                      </p:tavLst>
                    </p:anim>
                    <p:anim calcmode="lin" valueType="num">
                      <p:cBhvr additive="base">
                        <p:cTn dur="500" fill="hold"/>
                        <p:tgtEl>
                          <p:spTgt spid="33"/>
                        </p:tgtEl>
                        <p:attrNameLst>
                          <p:attrName>ppt_y</p:attrName>
                        </p:attrNameLst>
                      </p:cBhvr>
                      <p:tavLst>
                        <p:tav tm="0">
                          <p:val>
                            <p:strVal val="1+#ppt_h/2"/>
                          </p:val>
                        </p:tav>
                        <p:tav tm="100000">
                          <p:val>
                            <p:strVal val="#ppt_y"/>
                          </p:val>
                        </p:tav>
                      </p:tavLst>
                    </p:anim>
                  </p:childTnLst>
                </p:cTn>
              </p:par>
            </p:tnLst>
          </p:tmpl>
        </p:tmplLst>
      </p:bldP>
      <p:bldP spid="34" grpId="0" animBg="1"/>
      <p:bldP spid="35" grpId="0" animBg="1">
        <p:tmplLst>
          <p:tmpl>
            <p:tnLst>
              <p:par>
                <p:cTn presetID="22" presetClass="entr" presetSubtype="8"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left)">
                      <p:cBhvr>
                        <p:cTn dur="500"/>
                        <p:tgtEl>
                          <p:spTgt spid="35"/>
                        </p:tgtEl>
                      </p:cBhvr>
                    </p:animEffect>
                  </p:childTnLst>
                </p:cTn>
              </p:par>
            </p:tnLst>
          </p:tmpl>
        </p:tmplLst>
      </p:bldP>
      <p:bldP spid="36" grpId="0" animBg="1"/>
      <p:bldP spid="37" grpId="0">
        <p:tmplLst>
          <p:tmpl>
            <p:tnLst>
              <p:par>
                <p:cTn presetID="22" presetClass="entr" presetSubtype="8" fill="hold" nodeType="with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wipe(left)">
                      <p:cBhvr>
                        <p:cTn dur="500"/>
                        <p:tgtEl>
                          <p:spTgt spid="37"/>
                        </p:tgtEl>
                      </p:cBhvr>
                    </p:animEffect>
                  </p:childTnLst>
                </p:cTn>
              </p:par>
            </p:tnLst>
          </p:tmpl>
        </p:tmplLst>
      </p:bldP>
      <p:bldP spid="38" grpId="0" build="p">
        <p:tmplLst>
          <p:tmpl lvl="1">
            <p:tnLst>
              <p:par>
                <p:cTn presetID="2" presetClass="entr" presetSubtype="2" decel="10000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fill="hold"/>
                        <p:tgtEl>
                          <p:spTgt spid="38"/>
                        </p:tgtEl>
                        <p:attrNameLst>
                          <p:attrName>ppt_x</p:attrName>
                        </p:attrNameLst>
                      </p:cBhvr>
                      <p:tavLst>
                        <p:tav tm="0">
                          <p:val>
                            <p:strVal val="1+#ppt_w/2"/>
                          </p:val>
                        </p:tav>
                        <p:tav tm="100000">
                          <p:val>
                            <p:strVal val="#ppt_x"/>
                          </p:val>
                        </p:tav>
                      </p:tavLst>
                    </p:anim>
                    <p:anim calcmode="lin" valueType="num">
                      <p:cBhvr additive="base">
                        <p:cTn dur="500" fill="hold"/>
                        <p:tgtEl>
                          <p:spTgt spid="38"/>
                        </p:tgtEl>
                        <p:attrNameLst>
                          <p:attrName>ppt_y</p:attrName>
                        </p:attrNameLst>
                      </p:cBhvr>
                      <p:tavLst>
                        <p:tav tm="0">
                          <p:val>
                            <p:strVal val="#ppt_y"/>
                          </p:val>
                        </p:tav>
                        <p:tav tm="100000">
                          <p:val>
                            <p:strVal val="#ppt_y"/>
                          </p:val>
                        </p:tav>
                      </p:tavLst>
                    </p:anim>
                  </p:childTnLst>
                </p:cTn>
              </p:par>
            </p:tnLst>
          </p:tmpl>
        </p:tmplLst>
      </p:bldP>
      <p:bldP spid="39" grpId="0" build="p">
        <p:tmplLst>
          <p:tmpl lvl="1">
            <p:tnLst>
              <p:par>
                <p:cTn presetID="2" presetClass="entr" presetSubtype="4" decel="10000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ppt_x"/>
                          </p:val>
                        </p:tav>
                        <p:tav tm="100000">
                          <p:val>
                            <p:strVal val="#ppt_x"/>
                          </p:val>
                        </p:tav>
                      </p:tavLst>
                    </p:anim>
                    <p:anim calcmode="lin" valueType="num">
                      <p:cBhvr additive="base">
                        <p:cTn dur="500" fill="hold"/>
                        <p:tgtEl>
                          <p:spTgt spid="39"/>
                        </p:tgtEl>
                        <p:attrNameLst>
                          <p:attrName>ppt_y</p:attrName>
                        </p:attrNameLst>
                      </p:cBhvr>
                      <p:tavLst>
                        <p:tav tm="0">
                          <p:val>
                            <p:strVal val="1+#ppt_h/2"/>
                          </p:val>
                        </p:tav>
                        <p:tav tm="100000">
                          <p:val>
                            <p:strVal val="#ppt_y"/>
                          </p:val>
                        </p:tav>
                      </p:tavLst>
                    </p:anim>
                  </p:childTnLst>
                </p:cTn>
              </p:par>
            </p:tnLst>
          </p:tmpl>
        </p:tmplLst>
      </p:bldP>
      <p:bldP spid="40"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Image &amp; Text">
    <p:spTree>
      <p:nvGrpSpPr>
        <p:cNvPr id="1" name=""/>
        <p:cNvGrpSpPr/>
        <p:nvPr/>
      </p:nvGrpSpPr>
      <p:grpSpPr>
        <a:xfrm>
          <a:off x="0" y="0"/>
          <a:ext cx="0" cy="0"/>
          <a:chOff x="0" y="0"/>
          <a:chExt cx="0" cy="0"/>
        </a:xfrm>
      </p:grpSpPr>
      <p:sp>
        <p:nvSpPr>
          <p:cNvPr id="41" name="正方形/長方形 40"/>
          <p:cNvSpPr/>
          <p:nvPr userDrawn="1"/>
        </p:nvSpPr>
        <p:spPr>
          <a:xfrm>
            <a:off x="0" y="0"/>
            <a:ext cx="9142414" cy="10286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5" name="図プレースホルダー 3"/>
          <p:cNvSpPr>
            <a:spLocks noGrp="1"/>
          </p:cNvSpPr>
          <p:nvPr>
            <p:ph type="pic" sz="quarter" idx="12" hasCustomPrompt="1"/>
          </p:nvPr>
        </p:nvSpPr>
        <p:spPr>
          <a:xfrm>
            <a:off x="-1" y="0"/>
            <a:ext cx="8999191" cy="10287000"/>
          </a:xfrm>
          <a:noFill/>
        </p:spPr>
        <p:txBody>
          <a:bodyPr/>
          <a:lstStyle>
            <a:lvl1pPr>
              <a:defRPr/>
            </a:lvl1pPr>
          </a:lstStyle>
          <a:p>
            <a:r>
              <a:rPr kumimoji="1" lang="en-US" altLang="ja-JP" dirty="0"/>
              <a:t>Add an image</a:t>
            </a:r>
            <a:endParaRPr kumimoji="1" lang="ja-JP" altLang="en-US" dirty="0"/>
          </a:p>
        </p:txBody>
      </p:sp>
      <p:sp>
        <p:nvSpPr>
          <p:cNvPr id="6" name="タイトル プレースホルダー 1"/>
          <p:cNvSpPr>
            <a:spLocks noGrp="1"/>
          </p:cNvSpPr>
          <p:nvPr>
            <p:ph type="title" hasCustomPrompt="1"/>
          </p:nvPr>
        </p:nvSpPr>
        <p:spPr>
          <a:xfrm>
            <a:off x="9575254" y="1364343"/>
            <a:ext cx="7990959" cy="3096985"/>
          </a:xfrm>
          <a:prstGeom prst="rect">
            <a:avLst/>
          </a:prstGeom>
        </p:spPr>
        <p:txBody>
          <a:bodyPr vert="horz" lIns="163275" tIns="81638" rIns="163275" bIns="81638" rtlCol="0" anchor="b">
            <a:normAutofit/>
          </a:bodyPr>
          <a:lstStyle>
            <a:lvl1pPr>
              <a:defRPr baseline="0"/>
            </a:lvl1pPr>
          </a:lstStyle>
          <a:p>
            <a:r>
              <a:rPr kumimoji="1" lang="en-US" altLang="ja-JP" dirty="0"/>
              <a:t>Slide Title Goes Here</a:t>
            </a:r>
            <a:endParaRPr kumimoji="1" lang="ja-JP" altLang="en-US" dirty="0"/>
          </a:p>
        </p:txBody>
      </p:sp>
      <p:sp>
        <p:nvSpPr>
          <p:cNvPr id="8" name="正方形/長方形 7"/>
          <p:cNvSpPr/>
          <p:nvPr userDrawn="1"/>
        </p:nvSpPr>
        <p:spPr>
          <a:xfrm>
            <a:off x="9719270" y="4497389"/>
            <a:ext cx="3240360"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プレースホルダー 6"/>
          <p:cNvSpPr>
            <a:spLocks noGrp="1"/>
          </p:cNvSpPr>
          <p:nvPr>
            <p:ph type="body" sz="quarter" idx="24" hasCustomPrompt="1"/>
          </p:nvPr>
        </p:nvSpPr>
        <p:spPr>
          <a:xfrm>
            <a:off x="9593943" y="4702627"/>
            <a:ext cx="7996244" cy="3018971"/>
          </a:xfrm>
        </p:spPr>
        <p:txBody>
          <a:bodyPr anchor="t">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42" name="スライド番号プレースホルダー 5"/>
          <p:cNvSpPr>
            <a:spLocks noGrp="1"/>
          </p:cNvSpPr>
          <p:nvPr>
            <p:ph type="sldNum" sz="quarter" idx="4"/>
          </p:nvPr>
        </p:nvSpPr>
        <p:spPr>
          <a:xfrm>
            <a:off x="17136094"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131173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2" presetClass="entr" presetSubtype="3" decel="100000" fill="hold" grpId="0" nodeType="withEffect">
                                  <p:stCondLst>
                                    <p:cond delay="1250"/>
                                  </p:stCondLst>
                                  <p:iterate type="wd">
                                    <p:tmPct val="10000"/>
                                  </p:iterate>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par>
                          <p:cTn id="15" fill="hold">
                            <p:stCondLst>
                              <p:cond delay="1900"/>
                            </p:stCondLst>
                            <p:childTnLst>
                              <p:par>
                                <p:cTn id="16" presetID="2" presetClass="entr" presetSubtype="2" decel="10000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4" decel="100000" fill="hold" grpId="0" nodeType="withEffect">
                                  <p:stCondLst>
                                    <p:cond delay="0"/>
                                  </p:stCondLst>
                                  <p:childTnLst>
                                    <p:set>
                                      <p:cBhvr>
                                        <p:cTn id="21" dur="1" fill="hold">
                                          <p:stCondLst>
                                            <p:cond delay="0"/>
                                          </p:stCondLst>
                                        </p:cTn>
                                        <p:tgtEl>
                                          <p:spTgt spid="15">
                                            <p:txEl>
                                              <p:pRg st="0" end="0"/>
                                            </p:txEl>
                                          </p:spTgt>
                                        </p:tgtEl>
                                        <p:attrNameLst>
                                          <p:attrName>style.visibility</p:attrName>
                                        </p:attrNameLst>
                                      </p:cBhvr>
                                      <p:to>
                                        <p:strVal val="visible"/>
                                      </p:to>
                                    </p:set>
                                    <p:anim calcmode="lin" valueType="num">
                                      <p:cBhvr additive="base">
                                        <p:cTn id="22"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 grpId="0"/>
      <p:bldP spid="6" grpId="0"/>
      <p:bldP spid="8" grpId="0" animBg="1"/>
      <p:bldP spid="15" grpId="0" build="p">
        <p:tmplLst>
          <p:tmpl lvl="1">
            <p:tnLst>
              <p:par>
                <p:cTn presetID="2" presetClass="entr" presetSubtype="4" decel="10000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ppt_x"/>
                          </p:val>
                        </p:tav>
                        <p:tav tm="100000">
                          <p:val>
                            <p:strVal val="#ppt_x"/>
                          </p:val>
                        </p:tav>
                      </p:tavLst>
                    </p:anim>
                    <p:anim calcmode="lin" valueType="num">
                      <p:cBhvr additive="base">
                        <p:cTn dur="500" fill="hold"/>
                        <p:tgtEl>
                          <p:spTgt spid="15"/>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text &amp; Description">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sp>
        <p:nvSpPr>
          <p:cNvPr id="5" name="正方形/長方形 4"/>
          <p:cNvSpPr/>
          <p:nvPr userDrawn="1"/>
        </p:nvSpPr>
        <p:spPr>
          <a:xfrm>
            <a:off x="0" y="0"/>
            <a:ext cx="9142414" cy="10286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a:spLocks noGrp="1"/>
          </p:cNvSpPr>
          <p:nvPr>
            <p:ph type="title" hasCustomPrompt="1"/>
          </p:nvPr>
        </p:nvSpPr>
        <p:spPr>
          <a:xfrm>
            <a:off x="610767" y="1173479"/>
            <a:ext cx="7920880" cy="8207948"/>
          </a:xfrm>
        </p:spPr>
        <p:txBody>
          <a:bodyPr>
            <a:normAutofit/>
          </a:bodyPr>
          <a:lstStyle>
            <a:lvl1pPr algn="ctr">
              <a:defRPr sz="7200">
                <a:solidFill>
                  <a:schemeClr val="bg1"/>
                </a:solidFill>
                <a:latin typeface="Route 159 UltraLight" pitchFamily="50" charset="0"/>
              </a:defRPr>
            </a:lvl1pPr>
          </a:lstStyle>
          <a:p>
            <a:r>
              <a:rPr kumimoji="1" lang="en-US" altLang="ja-JP" dirty="0"/>
              <a:t>Text</a:t>
            </a:r>
            <a:endParaRPr kumimoji="1" lang="ja-JP" altLang="en-US" dirty="0"/>
          </a:p>
        </p:txBody>
      </p:sp>
      <p:sp>
        <p:nvSpPr>
          <p:cNvPr id="7" name="テキスト プレースホルダー 6"/>
          <p:cNvSpPr>
            <a:spLocks noGrp="1"/>
          </p:cNvSpPr>
          <p:nvPr>
            <p:ph type="body" sz="quarter" idx="24" hasCustomPrompt="1"/>
          </p:nvPr>
        </p:nvSpPr>
        <p:spPr>
          <a:xfrm>
            <a:off x="9593943" y="2486299"/>
            <a:ext cx="7996244" cy="5314402"/>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95090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 presetClass="entr" presetSubtype="12" decel="100000" fill="hold" grpId="0" nodeType="afterEffect">
                                  <p:stCondLst>
                                    <p:cond delay="0"/>
                                  </p:stCondLst>
                                  <p:iterate type="wd">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 calcmode="lin" valueType="num">
                                      <p:cBhvr additive="base">
                                        <p:cTn id="1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tmplLst>
          <p:tmpl lvl="1">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ppt_x"/>
                          </p:val>
                        </p:tav>
                        <p:tav tm="100000">
                          <p:val>
                            <p:strVal val="#ppt_x"/>
                          </p:val>
                        </p:tav>
                      </p:tavLst>
                    </p:anim>
                    <p:anim calcmode="lin" valueType="num">
                      <p:cBhvr additive="base">
                        <p:cTn dur="500" fill="hold"/>
                        <p:tgtEl>
                          <p:spTgt spid="7"/>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lking">
    <p:spTree>
      <p:nvGrpSpPr>
        <p:cNvPr id="1" name=""/>
        <p:cNvGrpSpPr/>
        <p:nvPr/>
      </p:nvGrpSpPr>
      <p:grpSpPr>
        <a:xfrm>
          <a:off x="0" y="0"/>
          <a:ext cx="0" cy="0"/>
          <a:chOff x="0" y="0"/>
          <a:chExt cx="0" cy="0"/>
        </a:xfrm>
      </p:grpSpPr>
      <p:sp>
        <p:nvSpPr>
          <p:cNvPr id="9" name="正方形/長方形 8"/>
          <p:cNvSpPr/>
          <p:nvPr userDrawn="1"/>
        </p:nvSpPr>
        <p:spPr>
          <a:xfrm>
            <a:off x="0" y="1"/>
            <a:ext cx="18286413" cy="51435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sp>
        <p:nvSpPr>
          <p:cNvPr id="5" name="図プレースホルダー 2"/>
          <p:cNvSpPr>
            <a:spLocks noGrp="1"/>
          </p:cNvSpPr>
          <p:nvPr>
            <p:ph type="pic" sz="quarter" idx="12" hasCustomPrompt="1"/>
          </p:nvPr>
        </p:nvSpPr>
        <p:spPr>
          <a:xfrm>
            <a:off x="928688" y="0"/>
            <a:ext cx="8213725" cy="10287000"/>
          </a:xfrm>
        </p:spPr>
        <p:txBody>
          <a:bodyPr>
            <a:normAutofit/>
          </a:bodyPr>
          <a:lstStyle>
            <a:lvl1pPr>
              <a:defRPr sz="2000"/>
            </a:lvl1pPr>
          </a:lstStyle>
          <a:p>
            <a:r>
              <a:rPr kumimoji="1" lang="en-US" altLang="ja-JP" dirty="0"/>
              <a:t>Add an image</a:t>
            </a:r>
            <a:endParaRPr kumimoji="1" lang="ja-JP" altLang="en-US" dirty="0"/>
          </a:p>
        </p:txBody>
      </p:sp>
      <p:sp>
        <p:nvSpPr>
          <p:cNvPr id="6" name="タイトル プレースホルダー 1"/>
          <p:cNvSpPr>
            <a:spLocks noGrp="1"/>
          </p:cNvSpPr>
          <p:nvPr>
            <p:ph type="title" hasCustomPrompt="1"/>
          </p:nvPr>
        </p:nvSpPr>
        <p:spPr>
          <a:xfrm>
            <a:off x="9575254" y="829993"/>
            <a:ext cx="7990959" cy="4215032"/>
          </a:xfrm>
          <a:prstGeom prst="rect">
            <a:avLst/>
          </a:prstGeom>
        </p:spPr>
        <p:txBody>
          <a:bodyPr vert="horz" lIns="163275" tIns="81638" rIns="163275" bIns="81638" rtlCol="0" anchor="b">
            <a:normAutofit/>
          </a:bodyPr>
          <a:lstStyle>
            <a:lvl1pPr>
              <a:defRPr baseline="0">
                <a:solidFill>
                  <a:schemeClr val="bg1"/>
                </a:solidFill>
              </a:defRPr>
            </a:lvl1pPr>
          </a:lstStyle>
          <a:p>
            <a:r>
              <a:rPr kumimoji="1" lang="en-US" altLang="ja-JP" dirty="0"/>
              <a:t>Slide Title Goes Here</a:t>
            </a:r>
            <a:endParaRPr kumimoji="1" lang="ja-JP" altLang="en-US" dirty="0"/>
          </a:p>
        </p:txBody>
      </p:sp>
      <p:sp>
        <p:nvSpPr>
          <p:cNvPr id="7" name="正方形/長方形 6"/>
          <p:cNvSpPr/>
          <p:nvPr userDrawn="1"/>
        </p:nvSpPr>
        <p:spPr>
          <a:xfrm>
            <a:off x="9719270" y="5376509"/>
            <a:ext cx="3240360" cy="72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プレースホルダー 6"/>
          <p:cNvSpPr>
            <a:spLocks noGrp="1"/>
          </p:cNvSpPr>
          <p:nvPr>
            <p:ph type="body" sz="quarter" idx="24" hasCustomPrompt="1"/>
          </p:nvPr>
        </p:nvSpPr>
        <p:spPr>
          <a:xfrm>
            <a:off x="9593943" y="5497339"/>
            <a:ext cx="7996244" cy="3018971"/>
          </a:xfrm>
        </p:spPr>
        <p:txBody>
          <a:bodyPr anchor="t">
            <a:noAutofit/>
          </a:bodyPr>
          <a:lstStyle>
            <a:lvl1pPr algn="l">
              <a:defRPr sz="2000" i="0" baseline="0">
                <a:solidFill>
                  <a:schemeClr val="bg1">
                    <a:lumMod val="85000"/>
                  </a:schemeClr>
                </a:solidFill>
                <a:latin typeface="+mn-lt"/>
              </a:defRPr>
            </a:lvl1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258028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outVertical)">
                                      <p:cBhvr>
                                        <p:cTn id="11" dur="500"/>
                                        <p:tgtEl>
                                          <p:spTgt spid="9"/>
                                        </p:tgtEl>
                                      </p:cBhvr>
                                    </p:animEffect>
                                  </p:childTnLst>
                                </p:cTn>
                              </p:par>
                            </p:childTnLst>
                          </p:cTn>
                        </p:par>
                        <p:par>
                          <p:cTn id="12" fill="hold">
                            <p:stCondLst>
                              <p:cond delay="1000"/>
                            </p:stCondLst>
                            <p:childTnLst>
                              <p:par>
                                <p:cTn id="13" presetID="2" presetClass="entr" presetSubtype="9" decel="100000" fill="hold" grpId="0" nodeType="afterEffect">
                                  <p:stCondLst>
                                    <p:cond delay="250"/>
                                  </p:stCondLst>
                                  <p:iterate type="wd">
                                    <p:tmPct val="10000"/>
                                  </p:iterate>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childTnLst>
                          </p:cTn>
                        </p:par>
                        <p:par>
                          <p:cTn id="17" fill="hold">
                            <p:stCondLst>
                              <p:cond delay="1900"/>
                            </p:stCondLst>
                            <p:childTnLst>
                              <p:par>
                                <p:cTn id="18" presetID="2" presetClass="entr" presetSubtype="2" decel="100000" fill="hold" grpId="0" nodeType="afterEffect">
                                  <p:stCondLst>
                                    <p:cond delay="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4" decel="100000" fill="hold" grpId="0" nodeType="withEffect">
                                  <p:stCondLst>
                                    <p:cond delay="500"/>
                                  </p:stCondLst>
                                  <p:childTnLst>
                                    <p:set>
                                      <p:cBhvr>
                                        <p:cTn id="23" dur="1" fill="hold">
                                          <p:stCondLst>
                                            <p:cond delay="0"/>
                                          </p:stCondLst>
                                        </p:cTn>
                                        <p:tgtEl>
                                          <p:spTgt spid="8">
                                            <p:txEl>
                                              <p:pRg st="0" end="0"/>
                                            </p:txEl>
                                          </p:spTgt>
                                        </p:tgtEl>
                                        <p:attrNameLst>
                                          <p:attrName>style.visibility</p:attrName>
                                        </p:attrNameLst>
                                      </p:cBhvr>
                                      <p:to>
                                        <p:strVal val="visible"/>
                                      </p:to>
                                    </p:set>
                                    <p:anim calcmode="lin" valueType="num">
                                      <p:cBhvr additive="base">
                                        <p:cTn id="24"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6" grpId="0"/>
      <p:bldP spid="7" grpId="0" animBg="1"/>
      <p:bldP spid="8" grpId="0" build="p">
        <p:tmplLst>
          <p:tmpl lvl="1">
            <p:tnLst>
              <p:par>
                <p:cTn presetID="2" presetClass="entr" presetSubtype="4" decel="100000" fill="hold" nodeType="withEffect">
                  <p:stCondLst>
                    <p:cond delay="50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ppt_x"/>
                          </p:val>
                        </p:tav>
                        <p:tav tm="100000">
                          <p:val>
                            <p:strVal val="#ppt_x"/>
                          </p:val>
                        </p:tav>
                      </p:tavLst>
                    </p:anim>
                    <p:anim calcmode="lin" valueType="num">
                      <p:cBhvr additive="base">
                        <p:cTn dur="500" fill="hold"/>
                        <p:tgtEl>
                          <p:spTgt spid="8"/>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s, Icons and Descriptions">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dirty="0"/>
          </a:p>
        </p:txBody>
      </p:sp>
      <p:sp>
        <p:nvSpPr>
          <p:cNvPr id="5" name="図プレースホルダー 5"/>
          <p:cNvSpPr>
            <a:spLocks noGrp="1"/>
          </p:cNvSpPr>
          <p:nvPr>
            <p:ph type="pic" sz="quarter" idx="12" hasCustomPrompt="1"/>
          </p:nvPr>
        </p:nvSpPr>
        <p:spPr>
          <a:xfrm>
            <a:off x="38182" y="43542"/>
            <a:ext cx="3600000" cy="4615544"/>
          </a:xfrm>
        </p:spPr>
        <p:txBody>
          <a:bodyPr/>
          <a:lstStyle>
            <a:lvl1pPr>
              <a:defRPr sz="1800"/>
            </a:lvl1pPr>
          </a:lstStyle>
          <a:p>
            <a:r>
              <a:rPr kumimoji="1" lang="en-US" altLang="ja-JP" dirty="0"/>
              <a:t>Add an image</a:t>
            </a:r>
            <a:endParaRPr kumimoji="1" lang="ja-JP" altLang="en-US" dirty="0"/>
          </a:p>
        </p:txBody>
      </p:sp>
      <p:sp>
        <p:nvSpPr>
          <p:cNvPr id="6" name="図プレースホルダー 5"/>
          <p:cNvSpPr>
            <a:spLocks noGrp="1"/>
          </p:cNvSpPr>
          <p:nvPr>
            <p:ph type="pic" sz="quarter" idx="13" hasCustomPrompt="1"/>
          </p:nvPr>
        </p:nvSpPr>
        <p:spPr>
          <a:xfrm>
            <a:off x="3687753" y="4706599"/>
            <a:ext cx="3600000" cy="4615544"/>
          </a:xfrm>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7" name="図プレースホルダー 5"/>
          <p:cNvSpPr>
            <a:spLocks noGrp="1"/>
          </p:cNvSpPr>
          <p:nvPr>
            <p:ph type="pic" sz="quarter" idx="14" hasCustomPrompt="1"/>
          </p:nvPr>
        </p:nvSpPr>
        <p:spPr>
          <a:xfrm>
            <a:off x="7337324" y="43542"/>
            <a:ext cx="3600000" cy="4615544"/>
          </a:xfrm>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8" name="図プレースホルダー 5"/>
          <p:cNvSpPr>
            <a:spLocks noGrp="1"/>
          </p:cNvSpPr>
          <p:nvPr>
            <p:ph type="pic" sz="quarter" idx="15" hasCustomPrompt="1"/>
          </p:nvPr>
        </p:nvSpPr>
        <p:spPr>
          <a:xfrm>
            <a:off x="10988185" y="4706943"/>
            <a:ext cx="3600000" cy="4615544"/>
          </a:xfrm>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9" name="図プレースホルダー 5"/>
          <p:cNvSpPr>
            <a:spLocks noGrp="1"/>
          </p:cNvSpPr>
          <p:nvPr>
            <p:ph type="pic" sz="quarter" idx="16" hasCustomPrompt="1"/>
          </p:nvPr>
        </p:nvSpPr>
        <p:spPr>
          <a:xfrm>
            <a:off x="14636467" y="43542"/>
            <a:ext cx="3600000" cy="4615544"/>
          </a:xfrm>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10" name="正方形/長方形 9"/>
          <p:cNvSpPr/>
          <p:nvPr userDrawn="1"/>
        </p:nvSpPr>
        <p:spPr>
          <a:xfrm>
            <a:off x="38182" y="4706943"/>
            <a:ext cx="3600000" cy="4615200"/>
          </a:xfrm>
          <a:prstGeom prst="rect">
            <a:avLst/>
          </a:prstGeom>
          <a:solidFill>
            <a:schemeClr val="accent2"/>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1" name="正方形/長方形 10"/>
          <p:cNvSpPr/>
          <p:nvPr userDrawn="1"/>
        </p:nvSpPr>
        <p:spPr>
          <a:xfrm>
            <a:off x="3687753" y="43886"/>
            <a:ext cx="3600000" cy="4615200"/>
          </a:xfrm>
          <a:prstGeom prst="rect">
            <a:avLst/>
          </a:prstGeom>
          <a:solidFill>
            <a:schemeClr val="accent3"/>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正方形/長方形 11"/>
          <p:cNvSpPr/>
          <p:nvPr userDrawn="1"/>
        </p:nvSpPr>
        <p:spPr>
          <a:xfrm>
            <a:off x="7337324" y="4706943"/>
            <a:ext cx="3600000" cy="4615200"/>
          </a:xfrm>
          <a:prstGeom prst="rect">
            <a:avLst/>
          </a:prstGeom>
          <a:solidFill>
            <a:schemeClr val="accent1"/>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3" name="正方形/長方形 12"/>
          <p:cNvSpPr/>
          <p:nvPr userDrawn="1"/>
        </p:nvSpPr>
        <p:spPr>
          <a:xfrm>
            <a:off x="10988185" y="43886"/>
            <a:ext cx="3600000" cy="4615200"/>
          </a:xfrm>
          <a:prstGeom prst="rect">
            <a:avLst/>
          </a:prstGeom>
          <a:solidFill>
            <a:schemeClr val="accent4"/>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4" name="正方形/長方形 13"/>
          <p:cNvSpPr/>
          <p:nvPr userDrawn="1"/>
        </p:nvSpPr>
        <p:spPr>
          <a:xfrm>
            <a:off x="14636467" y="4707287"/>
            <a:ext cx="3600000" cy="4615200"/>
          </a:xfrm>
          <a:prstGeom prst="rect">
            <a:avLst/>
          </a:prstGeom>
          <a:solidFill>
            <a:schemeClr val="accent5"/>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5" name="図プレースホルダー 7"/>
          <p:cNvSpPr>
            <a:spLocks noGrp="1"/>
          </p:cNvSpPr>
          <p:nvPr>
            <p:ph type="pic" sz="quarter" idx="17" hasCustomPrompt="1"/>
          </p:nvPr>
        </p:nvSpPr>
        <p:spPr>
          <a:xfrm>
            <a:off x="1454109" y="5122780"/>
            <a:ext cx="784532" cy="784532"/>
          </a:xfrm>
        </p:spPr>
        <p:txBody>
          <a:bodyPr>
            <a:normAutofit/>
          </a:bodyPr>
          <a:lstStyle>
            <a:lvl1pPr>
              <a:defRPr sz="1200"/>
            </a:lvl1pPr>
          </a:lstStyle>
          <a:p>
            <a:r>
              <a:rPr kumimoji="1" lang="en-US" altLang="ja-JP" dirty="0"/>
              <a:t>ICON</a:t>
            </a:r>
            <a:endParaRPr kumimoji="1" lang="ja-JP" altLang="en-US" dirty="0"/>
          </a:p>
        </p:txBody>
      </p:sp>
      <p:sp>
        <p:nvSpPr>
          <p:cNvPr id="16" name="図プレースホルダー 7"/>
          <p:cNvSpPr>
            <a:spLocks noGrp="1"/>
          </p:cNvSpPr>
          <p:nvPr>
            <p:ph type="pic" sz="quarter" idx="18" hasCustomPrompt="1"/>
          </p:nvPr>
        </p:nvSpPr>
        <p:spPr>
          <a:xfrm>
            <a:off x="5103679" y="510178"/>
            <a:ext cx="784532" cy="784532"/>
          </a:xfrm>
        </p:spPr>
        <p:txBody>
          <a:bodyPr>
            <a:normAutofit/>
          </a:bodyPr>
          <a:lstStyle>
            <a:lvl1pPr>
              <a:defRPr sz="1200"/>
            </a:lvl1pPr>
          </a:lstStyle>
          <a:p>
            <a:r>
              <a:rPr kumimoji="1" lang="en-US" altLang="ja-JP" dirty="0"/>
              <a:t>ICON</a:t>
            </a:r>
            <a:endParaRPr kumimoji="1" lang="ja-JP" altLang="en-US" dirty="0"/>
          </a:p>
        </p:txBody>
      </p:sp>
      <p:sp>
        <p:nvSpPr>
          <p:cNvPr id="17" name="図プレースホルダー 7"/>
          <p:cNvSpPr>
            <a:spLocks noGrp="1"/>
          </p:cNvSpPr>
          <p:nvPr>
            <p:ph type="pic" sz="quarter" idx="19" hasCustomPrompt="1"/>
          </p:nvPr>
        </p:nvSpPr>
        <p:spPr>
          <a:xfrm>
            <a:off x="8753250" y="5122780"/>
            <a:ext cx="784532" cy="784532"/>
          </a:xfrm>
        </p:spPr>
        <p:txBody>
          <a:bodyPr>
            <a:normAutofit/>
          </a:bodyPr>
          <a:lstStyle>
            <a:lvl1pPr>
              <a:defRPr sz="1200"/>
            </a:lvl1pPr>
          </a:lstStyle>
          <a:p>
            <a:r>
              <a:rPr kumimoji="1" lang="en-US" altLang="ja-JP" dirty="0"/>
              <a:t>ICON</a:t>
            </a:r>
            <a:endParaRPr kumimoji="1" lang="ja-JP" altLang="en-US" dirty="0"/>
          </a:p>
        </p:txBody>
      </p:sp>
      <p:sp>
        <p:nvSpPr>
          <p:cNvPr id="18" name="図プレースホルダー 7"/>
          <p:cNvSpPr>
            <a:spLocks noGrp="1"/>
          </p:cNvSpPr>
          <p:nvPr>
            <p:ph type="pic" sz="quarter" idx="20" hasCustomPrompt="1"/>
          </p:nvPr>
        </p:nvSpPr>
        <p:spPr>
          <a:xfrm>
            <a:off x="16052393" y="5122780"/>
            <a:ext cx="784532" cy="784532"/>
          </a:xfrm>
        </p:spPr>
        <p:txBody>
          <a:bodyPr>
            <a:normAutofit/>
          </a:bodyPr>
          <a:lstStyle>
            <a:lvl1pPr>
              <a:defRPr sz="1200"/>
            </a:lvl1pPr>
          </a:lstStyle>
          <a:p>
            <a:r>
              <a:rPr kumimoji="1" lang="en-US" altLang="ja-JP" dirty="0"/>
              <a:t>ICON</a:t>
            </a:r>
            <a:endParaRPr kumimoji="1" lang="ja-JP" altLang="en-US" dirty="0"/>
          </a:p>
        </p:txBody>
      </p:sp>
      <p:sp>
        <p:nvSpPr>
          <p:cNvPr id="19" name="図プレースホルダー 7"/>
          <p:cNvSpPr>
            <a:spLocks noGrp="1"/>
          </p:cNvSpPr>
          <p:nvPr>
            <p:ph type="pic" sz="quarter" idx="21" hasCustomPrompt="1"/>
          </p:nvPr>
        </p:nvSpPr>
        <p:spPr>
          <a:xfrm>
            <a:off x="12404112" y="510178"/>
            <a:ext cx="784532" cy="784532"/>
          </a:xfrm>
        </p:spPr>
        <p:txBody>
          <a:bodyPr>
            <a:normAutofit/>
          </a:bodyPr>
          <a:lstStyle>
            <a:lvl1pPr>
              <a:defRPr sz="1200"/>
            </a:lvl1pPr>
          </a:lstStyle>
          <a:p>
            <a:r>
              <a:rPr kumimoji="1" lang="en-US" altLang="ja-JP" dirty="0"/>
              <a:t>ICON</a:t>
            </a:r>
            <a:endParaRPr kumimoji="1" lang="ja-JP" altLang="en-US" dirty="0"/>
          </a:p>
        </p:txBody>
      </p:sp>
      <p:sp>
        <p:nvSpPr>
          <p:cNvPr id="20" name="テキスト プレースホルダー 11"/>
          <p:cNvSpPr>
            <a:spLocks noGrp="1"/>
          </p:cNvSpPr>
          <p:nvPr>
            <p:ph type="body" sz="quarter" idx="22" hasCustomPrompt="1"/>
          </p:nvPr>
        </p:nvSpPr>
        <p:spPr>
          <a:xfrm>
            <a:off x="41589" y="5908320"/>
            <a:ext cx="3538537" cy="598397"/>
          </a:xfrm>
        </p:spPr>
        <p:txBody>
          <a:bodyPr anchor="t">
            <a:noAutofit/>
          </a:bodyPr>
          <a:lstStyle>
            <a:lvl1pPr algn="ctr">
              <a:lnSpc>
                <a:spcPct val="100000"/>
              </a:lnSpc>
              <a:spcBef>
                <a:spcPts val="0"/>
              </a:spcBef>
              <a:defRPr sz="2800" spc="0" baseline="0">
                <a:solidFill>
                  <a:schemeClr val="bg1"/>
                </a:solidFill>
                <a:latin typeface="Route 159 SemiBold" pitchFamily="50" charset="0"/>
              </a:defRPr>
            </a:lvl1pPr>
          </a:lstStyle>
          <a:p>
            <a:pPr lvl="0"/>
            <a:r>
              <a:rPr lang="en-US" altLang="ja-JP" dirty="0"/>
              <a:t>Text Here</a:t>
            </a:r>
            <a:endParaRPr lang="en-US" dirty="0"/>
          </a:p>
        </p:txBody>
      </p:sp>
      <p:sp>
        <p:nvSpPr>
          <p:cNvPr id="21" name="テキスト プレースホルダー 11"/>
          <p:cNvSpPr>
            <a:spLocks noGrp="1"/>
          </p:cNvSpPr>
          <p:nvPr>
            <p:ph type="body" sz="quarter" idx="23" hasCustomPrompt="1"/>
          </p:nvPr>
        </p:nvSpPr>
        <p:spPr>
          <a:xfrm>
            <a:off x="213781" y="6535743"/>
            <a:ext cx="3182561" cy="2438400"/>
          </a:xfrm>
        </p:spPr>
        <p:txBody>
          <a:bodyPr anchor="t">
            <a:noAutofit/>
          </a:bodyPr>
          <a:lstStyle>
            <a:lvl1pPr algn="l">
              <a:lnSpc>
                <a:spcPct val="120000"/>
              </a:lnSpc>
              <a:defRPr sz="1800">
                <a:solidFill>
                  <a:schemeClr val="bg1"/>
                </a:solidFill>
                <a:latin typeface="+mn-lt"/>
              </a:defRPr>
            </a:lvl1pPr>
          </a:lstStyle>
          <a:p>
            <a:pPr lvl="0"/>
            <a:r>
              <a:rPr lang="en-US" altLang="ja-JP" dirty="0"/>
              <a:t>Text Here</a:t>
            </a:r>
            <a:endParaRPr lang="en-US" dirty="0"/>
          </a:p>
        </p:txBody>
      </p:sp>
      <p:sp>
        <p:nvSpPr>
          <p:cNvPr id="22" name="テキスト プレースホルダー 11"/>
          <p:cNvSpPr>
            <a:spLocks noGrp="1"/>
          </p:cNvSpPr>
          <p:nvPr>
            <p:ph type="body" sz="quarter" idx="24" hasCustomPrompt="1"/>
          </p:nvPr>
        </p:nvSpPr>
        <p:spPr>
          <a:xfrm>
            <a:off x="3734702" y="1281205"/>
            <a:ext cx="3538537" cy="598397"/>
          </a:xfrm>
        </p:spPr>
        <p:txBody>
          <a:bodyPr anchor="t">
            <a:noAutofit/>
          </a:bodyPr>
          <a:lstStyle>
            <a:lvl1pPr algn="ctr">
              <a:lnSpc>
                <a:spcPct val="100000"/>
              </a:lnSpc>
              <a:spcBef>
                <a:spcPts val="0"/>
              </a:spcBef>
              <a:defRPr sz="2800" spc="0" baseline="0">
                <a:solidFill>
                  <a:schemeClr val="bg1"/>
                </a:solidFill>
                <a:latin typeface="Route 159 SemiBold" pitchFamily="50" charset="0"/>
              </a:defRPr>
            </a:lvl1pPr>
          </a:lstStyle>
          <a:p>
            <a:pPr lvl="0"/>
            <a:r>
              <a:rPr lang="en-US" altLang="ja-JP" dirty="0"/>
              <a:t>Text Here</a:t>
            </a:r>
            <a:endParaRPr lang="en-US" dirty="0"/>
          </a:p>
        </p:txBody>
      </p:sp>
      <p:sp>
        <p:nvSpPr>
          <p:cNvPr id="23" name="テキスト プレースホルダー 11"/>
          <p:cNvSpPr>
            <a:spLocks noGrp="1"/>
          </p:cNvSpPr>
          <p:nvPr>
            <p:ph type="body" sz="quarter" idx="25" hasCustomPrompt="1"/>
          </p:nvPr>
        </p:nvSpPr>
        <p:spPr>
          <a:xfrm>
            <a:off x="3906894" y="1908628"/>
            <a:ext cx="3182561" cy="2438400"/>
          </a:xfrm>
        </p:spPr>
        <p:txBody>
          <a:bodyPr anchor="t">
            <a:noAutofit/>
          </a:bodyPr>
          <a:lstStyle>
            <a:lvl1pPr algn="l">
              <a:lnSpc>
                <a:spcPct val="120000"/>
              </a:lnSpc>
              <a:defRPr sz="1800">
                <a:solidFill>
                  <a:schemeClr val="bg1"/>
                </a:solidFill>
                <a:latin typeface="+mn-lt"/>
              </a:defRPr>
            </a:lvl1pPr>
          </a:lstStyle>
          <a:p>
            <a:pPr lvl="0"/>
            <a:r>
              <a:rPr lang="en-US" altLang="ja-JP" dirty="0"/>
              <a:t>Text Here</a:t>
            </a:r>
            <a:endParaRPr lang="en-US" dirty="0"/>
          </a:p>
        </p:txBody>
      </p:sp>
      <p:sp>
        <p:nvSpPr>
          <p:cNvPr id="24" name="テキスト プレースホルダー 11"/>
          <p:cNvSpPr>
            <a:spLocks noGrp="1"/>
          </p:cNvSpPr>
          <p:nvPr>
            <p:ph type="body" sz="quarter" idx="26" hasCustomPrompt="1"/>
          </p:nvPr>
        </p:nvSpPr>
        <p:spPr>
          <a:xfrm>
            <a:off x="11035134" y="1281206"/>
            <a:ext cx="3538537" cy="598397"/>
          </a:xfrm>
        </p:spPr>
        <p:txBody>
          <a:bodyPr anchor="t">
            <a:noAutofit/>
          </a:bodyPr>
          <a:lstStyle>
            <a:lvl1pPr algn="ctr">
              <a:lnSpc>
                <a:spcPct val="100000"/>
              </a:lnSpc>
              <a:spcBef>
                <a:spcPts val="0"/>
              </a:spcBef>
              <a:defRPr sz="2800" spc="0" baseline="0">
                <a:solidFill>
                  <a:schemeClr val="bg1"/>
                </a:solidFill>
                <a:latin typeface="Route 159 SemiBold" pitchFamily="50" charset="0"/>
              </a:defRPr>
            </a:lvl1pPr>
          </a:lstStyle>
          <a:p>
            <a:pPr lvl="0"/>
            <a:r>
              <a:rPr lang="en-US" altLang="ja-JP" dirty="0"/>
              <a:t>Text Here</a:t>
            </a:r>
            <a:endParaRPr lang="en-US" dirty="0"/>
          </a:p>
        </p:txBody>
      </p:sp>
      <p:sp>
        <p:nvSpPr>
          <p:cNvPr id="25" name="テキスト プレースホルダー 11"/>
          <p:cNvSpPr>
            <a:spLocks noGrp="1"/>
          </p:cNvSpPr>
          <p:nvPr>
            <p:ph type="body" sz="quarter" idx="27" hasCustomPrompt="1"/>
          </p:nvPr>
        </p:nvSpPr>
        <p:spPr>
          <a:xfrm>
            <a:off x="11207326" y="1908629"/>
            <a:ext cx="3182561" cy="2438400"/>
          </a:xfrm>
        </p:spPr>
        <p:txBody>
          <a:bodyPr anchor="t">
            <a:noAutofit/>
          </a:bodyPr>
          <a:lstStyle>
            <a:lvl1pPr algn="l">
              <a:lnSpc>
                <a:spcPct val="120000"/>
              </a:lnSpc>
              <a:defRPr sz="1800">
                <a:solidFill>
                  <a:schemeClr val="bg1"/>
                </a:solidFill>
                <a:latin typeface="+mn-lt"/>
              </a:defRPr>
            </a:lvl1pPr>
          </a:lstStyle>
          <a:p>
            <a:pPr lvl="0"/>
            <a:r>
              <a:rPr lang="en-US" altLang="ja-JP" dirty="0"/>
              <a:t>Text Here</a:t>
            </a:r>
            <a:endParaRPr lang="en-US" dirty="0"/>
          </a:p>
        </p:txBody>
      </p:sp>
      <p:sp>
        <p:nvSpPr>
          <p:cNvPr id="26" name="テキスト プレースホルダー 11"/>
          <p:cNvSpPr>
            <a:spLocks noGrp="1"/>
          </p:cNvSpPr>
          <p:nvPr>
            <p:ph type="body" sz="quarter" idx="28" hasCustomPrompt="1"/>
          </p:nvPr>
        </p:nvSpPr>
        <p:spPr>
          <a:xfrm>
            <a:off x="7367934" y="5908320"/>
            <a:ext cx="3538537" cy="598397"/>
          </a:xfrm>
        </p:spPr>
        <p:txBody>
          <a:bodyPr anchor="t">
            <a:noAutofit/>
          </a:bodyPr>
          <a:lstStyle>
            <a:lvl1pPr algn="ctr">
              <a:lnSpc>
                <a:spcPct val="100000"/>
              </a:lnSpc>
              <a:spcBef>
                <a:spcPts val="0"/>
              </a:spcBef>
              <a:defRPr sz="2800" spc="0" baseline="0">
                <a:solidFill>
                  <a:schemeClr val="bg1"/>
                </a:solidFill>
                <a:latin typeface="Route 159 SemiBold" pitchFamily="50" charset="0"/>
              </a:defRPr>
            </a:lvl1pPr>
          </a:lstStyle>
          <a:p>
            <a:pPr lvl="0"/>
            <a:r>
              <a:rPr lang="en-US" altLang="ja-JP" dirty="0"/>
              <a:t>Text Here</a:t>
            </a:r>
            <a:endParaRPr lang="en-US" dirty="0"/>
          </a:p>
        </p:txBody>
      </p:sp>
      <p:sp>
        <p:nvSpPr>
          <p:cNvPr id="27" name="テキスト プレースホルダー 11"/>
          <p:cNvSpPr>
            <a:spLocks noGrp="1"/>
          </p:cNvSpPr>
          <p:nvPr>
            <p:ph type="body" sz="quarter" idx="29" hasCustomPrompt="1"/>
          </p:nvPr>
        </p:nvSpPr>
        <p:spPr>
          <a:xfrm>
            <a:off x="7540126" y="6535743"/>
            <a:ext cx="3182561" cy="2438400"/>
          </a:xfrm>
        </p:spPr>
        <p:txBody>
          <a:bodyPr anchor="t">
            <a:noAutofit/>
          </a:bodyPr>
          <a:lstStyle>
            <a:lvl1pPr algn="l">
              <a:lnSpc>
                <a:spcPct val="120000"/>
              </a:lnSpc>
              <a:defRPr sz="1800">
                <a:solidFill>
                  <a:schemeClr val="bg1"/>
                </a:solidFill>
                <a:latin typeface="+mn-lt"/>
              </a:defRPr>
            </a:lvl1pPr>
          </a:lstStyle>
          <a:p>
            <a:pPr lvl="0"/>
            <a:r>
              <a:rPr lang="en-US" altLang="ja-JP" dirty="0"/>
              <a:t>Text Here</a:t>
            </a:r>
            <a:endParaRPr lang="en-US" dirty="0"/>
          </a:p>
        </p:txBody>
      </p:sp>
      <p:sp>
        <p:nvSpPr>
          <p:cNvPr id="28" name="テキスト プレースホルダー 11"/>
          <p:cNvSpPr>
            <a:spLocks noGrp="1"/>
          </p:cNvSpPr>
          <p:nvPr>
            <p:ph type="body" sz="quarter" idx="30" hasCustomPrompt="1"/>
          </p:nvPr>
        </p:nvSpPr>
        <p:spPr>
          <a:xfrm>
            <a:off x="14668366" y="5908321"/>
            <a:ext cx="3538537" cy="598397"/>
          </a:xfrm>
        </p:spPr>
        <p:txBody>
          <a:bodyPr anchor="t">
            <a:noAutofit/>
          </a:bodyPr>
          <a:lstStyle>
            <a:lvl1pPr algn="ctr">
              <a:lnSpc>
                <a:spcPct val="100000"/>
              </a:lnSpc>
              <a:spcBef>
                <a:spcPts val="0"/>
              </a:spcBef>
              <a:defRPr sz="2800" spc="0" baseline="0">
                <a:solidFill>
                  <a:schemeClr val="bg1"/>
                </a:solidFill>
                <a:latin typeface="Route 159 SemiBold" pitchFamily="50" charset="0"/>
              </a:defRPr>
            </a:lvl1pPr>
          </a:lstStyle>
          <a:p>
            <a:pPr lvl="0"/>
            <a:r>
              <a:rPr lang="en-US" altLang="ja-JP" dirty="0"/>
              <a:t>Text Here</a:t>
            </a:r>
            <a:endParaRPr lang="en-US" dirty="0"/>
          </a:p>
        </p:txBody>
      </p:sp>
      <p:sp>
        <p:nvSpPr>
          <p:cNvPr id="29" name="テキスト プレースホルダー 11"/>
          <p:cNvSpPr>
            <a:spLocks noGrp="1"/>
          </p:cNvSpPr>
          <p:nvPr>
            <p:ph type="body" sz="quarter" idx="31" hasCustomPrompt="1"/>
          </p:nvPr>
        </p:nvSpPr>
        <p:spPr>
          <a:xfrm>
            <a:off x="14840558" y="6535744"/>
            <a:ext cx="3182561" cy="2438400"/>
          </a:xfrm>
        </p:spPr>
        <p:txBody>
          <a:bodyPr anchor="t">
            <a:noAutofit/>
          </a:bodyPr>
          <a:lstStyle>
            <a:lvl1pPr algn="l">
              <a:lnSpc>
                <a:spcPct val="120000"/>
              </a:lnSpc>
              <a:defRPr sz="1800">
                <a:solidFill>
                  <a:schemeClr val="bg1"/>
                </a:solidFill>
                <a:latin typeface="+mn-lt"/>
              </a:defRPr>
            </a:lvl1pPr>
          </a:lstStyle>
          <a:p>
            <a:pPr lvl="0"/>
            <a:r>
              <a:rPr lang="en-US" altLang="ja-JP" dirty="0"/>
              <a:t>Text Here</a:t>
            </a:r>
            <a:endParaRPr lang="en-US" dirty="0"/>
          </a:p>
        </p:txBody>
      </p:sp>
      <p:sp>
        <p:nvSpPr>
          <p:cNvPr id="30" name="図プレースホルダー 37"/>
          <p:cNvSpPr>
            <a:spLocks noGrp="1"/>
          </p:cNvSpPr>
          <p:nvPr>
            <p:ph type="pic" sz="quarter" idx="32" hasCustomPrompt="1"/>
          </p:nvPr>
        </p:nvSpPr>
        <p:spPr>
          <a:xfrm>
            <a:off x="1574657" y="4401558"/>
            <a:ext cx="451795" cy="451795"/>
          </a:xfrm>
          <a:prstGeom prst="triangle">
            <a:avLst/>
          </a:prstGeom>
          <a:solidFill>
            <a:schemeClr val="accent2"/>
          </a:solidFill>
        </p:spPr>
        <p:txBody>
          <a:bodyPr/>
          <a:lstStyle/>
          <a:p>
            <a:r>
              <a:rPr kumimoji="1" lang="en-US" altLang="ja-JP" dirty="0"/>
              <a:t> </a:t>
            </a:r>
            <a:endParaRPr kumimoji="1" lang="ja-JP" altLang="en-US" dirty="0"/>
          </a:p>
        </p:txBody>
      </p:sp>
      <p:sp>
        <p:nvSpPr>
          <p:cNvPr id="31" name="図プレースホルダー 37"/>
          <p:cNvSpPr>
            <a:spLocks noGrp="1"/>
          </p:cNvSpPr>
          <p:nvPr>
            <p:ph type="pic" sz="quarter" idx="33" hasCustomPrompt="1"/>
          </p:nvPr>
        </p:nvSpPr>
        <p:spPr>
          <a:xfrm>
            <a:off x="8878888" y="4401558"/>
            <a:ext cx="451795" cy="451795"/>
          </a:xfrm>
          <a:prstGeom prst="triangle">
            <a:avLst/>
          </a:prstGeom>
          <a:solidFill>
            <a:schemeClr val="accent1"/>
          </a:solidFill>
        </p:spPr>
        <p:txBody>
          <a:bodyPr/>
          <a:lstStyle/>
          <a:p>
            <a:r>
              <a:rPr kumimoji="1" lang="en-US" altLang="ja-JP" dirty="0"/>
              <a:t> </a:t>
            </a:r>
            <a:endParaRPr kumimoji="1" lang="ja-JP" altLang="en-US" dirty="0"/>
          </a:p>
        </p:txBody>
      </p:sp>
      <p:sp>
        <p:nvSpPr>
          <p:cNvPr id="32" name="図プレースホルダー 37"/>
          <p:cNvSpPr>
            <a:spLocks noGrp="1"/>
          </p:cNvSpPr>
          <p:nvPr>
            <p:ph type="pic" sz="quarter" idx="34" hasCustomPrompt="1"/>
          </p:nvPr>
        </p:nvSpPr>
        <p:spPr>
          <a:xfrm>
            <a:off x="16172942" y="4401558"/>
            <a:ext cx="451795" cy="451795"/>
          </a:xfrm>
          <a:prstGeom prst="triangle">
            <a:avLst/>
          </a:prstGeom>
          <a:solidFill>
            <a:schemeClr val="accent5"/>
          </a:solidFill>
        </p:spPr>
        <p:txBody>
          <a:bodyPr/>
          <a:lstStyle/>
          <a:p>
            <a:r>
              <a:rPr kumimoji="1" lang="en-US" altLang="ja-JP" dirty="0"/>
              <a:t> </a:t>
            </a:r>
            <a:endParaRPr kumimoji="1" lang="ja-JP" altLang="en-US" dirty="0"/>
          </a:p>
        </p:txBody>
      </p:sp>
      <p:sp>
        <p:nvSpPr>
          <p:cNvPr id="33" name="図プレースホルダー 37"/>
          <p:cNvSpPr>
            <a:spLocks noGrp="1"/>
          </p:cNvSpPr>
          <p:nvPr>
            <p:ph type="pic" sz="quarter" idx="35" hasCustomPrompt="1"/>
          </p:nvPr>
        </p:nvSpPr>
        <p:spPr>
          <a:xfrm rot="10800000">
            <a:off x="5261856" y="4505027"/>
            <a:ext cx="451795" cy="451795"/>
          </a:xfrm>
          <a:prstGeom prst="triangle">
            <a:avLst/>
          </a:prstGeom>
          <a:solidFill>
            <a:schemeClr val="accent3"/>
          </a:solidFill>
        </p:spPr>
        <p:txBody>
          <a:bodyPr/>
          <a:lstStyle/>
          <a:p>
            <a:r>
              <a:rPr kumimoji="1" lang="en-US" altLang="ja-JP" dirty="0"/>
              <a:t> </a:t>
            </a:r>
            <a:endParaRPr kumimoji="1" lang="ja-JP" altLang="en-US" dirty="0"/>
          </a:p>
        </p:txBody>
      </p:sp>
      <p:sp>
        <p:nvSpPr>
          <p:cNvPr id="34" name="図プレースホルダー 37"/>
          <p:cNvSpPr>
            <a:spLocks noGrp="1"/>
          </p:cNvSpPr>
          <p:nvPr>
            <p:ph type="pic" sz="quarter" idx="36" hasCustomPrompt="1"/>
          </p:nvPr>
        </p:nvSpPr>
        <p:spPr>
          <a:xfrm rot="10800000">
            <a:off x="12524660" y="4505027"/>
            <a:ext cx="451795" cy="451795"/>
          </a:xfrm>
          <a:prstGeom prst="triangle">
            <a:avLst/>
          </a:prstGeom>
          <a:solidFill>
            <a:schemeClr val="accent4"/>
          </a:solidFill>
        </p:spPr>
        <p:txBody>
          <a:bodyPr/>
          <a:lstStyle/>
          <a:p>
            <a:r>
              <a:rPr kumimoji="1" lang="en-US" altLang="ja-JP" dirty="0"/>
              <a:t> </a:t>
            </a:r>
            <a:endParaRPr kumimoji="1" lang="ja-JP" altLang="en-US" dirty="0"/>
          </a:p>
        </p:txBody>
      </p:sp>
    </p:spTree>
    <p:extLst>
      <p:ext uri="{BB962C8B-B14F-4D97-AF65-F5344CB8AC3E}">
        <p14:creationId xmlns:p14="http://schemas.microsoft.com/office/powerpoint/2010/main" val="315378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par>
                                <p:cTn id="12" presetID="22" presetClass="entr" presetSubtype="4" fill="hold" grpId="0" nodeType="withEffect">
                                  <p:stCondLst>
                                    <p:cond delay="500"/>
                                  </p:stCondLst>
                                  <p:childTnLst>
                                    <p:set>
                                      <p:cBhvr>
                                        <p:cTn id="13" dur="1" fill="hold">
                                          <p:stCondLst>
                                            <p:cond delay="0"/>
                                          </p:stCondLst>
                                        </p:cTn>
                                        <p:tgtEl>
                                          <p:spTgt spid="30"/>
                                        </p:tgtEl>
                                        <p:attrNameLst>
                                          <p:attrName>style.visibility</p:attrName>
                                        </p:attrNameLst>
                                      </p:cBhvr>
                                      <p:to>
                                        <p:strVal val="visible"/>
                                      </p:to>
                                    </p:set>
                                    <p:animEffect transition="in" filter="wipe(down)">
                                      <p:cBhvr>
                                        <p:cTn id="14" dur="100"/>
                                        <p:tgtEl>
                                          <p:spTgt spid="30"/>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1500"/>
                            </p:stCondLst>
                            <p:childTnLst>
                              <p:par>
                                <p:cTn id="25" presetID="22" presetClass="entr" presetSubtype="4" fill="hold" grpId="0" nodeType="afterEffect">
                                  <p:stCondLst>
                                    <p:cond delay="25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par>
                          <p:cTn id="28" fill="hold">
                            <p:stCondLst>
                              <p:cond delay="2250"/>
                            </p:stCondLst>
                            <p:childTnLst>
                              <p:par>
                                <p:cTn id="29" presetID="22"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par>
                          <p:cTn id="32" fill="hold">
                            <p:stCondLst>
                              <p:cond delay="2750"/>
                            </p:stCondLst>
                            <p:childTnLst>
                              <p:par>
                                <p:cTn id="33" presetID="22" presetClass="entr" presetSubtype="1"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up)">
                                      <p:cBhvr>
                                        <p:cTn id="35" dur="100"/>
                                        <p:tgtEl>
                                          <p:spTgt spid="3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3250"/>
                            </p:stCondLst>
                            <p:childTnLst>
                              <p:par>
                                <p:cTn id="46" presetID="22" presetClass="entr" presetSubtype="1" fill="hold" grpId="0" nodeType="afterEffect">
                                  <p:stCondLst>
                                    <p:cond delay="250"/>
                                  </p:stCondLst>
                                  <p:childTnLst>
                                    <p:set>
                                      <p:cBhvr>
                                        <p:cTn id="47" dur="1" fill="hold">
                                          <p:stCondLst>
                                            <p:cond delay="0"/>
                                          </p:stCondLst>
                                        </p:cTn>
                                        <p:tgtEl>
                                          <p:spTgt spid="7"/>
                                        </p:tgtEl>
                                        <p:attrNameLst>
                                          <p:attrName>style.visibility</p:attrName>
                                        </p:attrNameLst>
                                      </p:cBhvr>
                                      <p:to>
                                        <p:strVal val="visible"/>
                                      </p:to>
                                    </p:set>
                                    <p:animEffect transition="in" filter="wipe(up)">
                                      <p:cBhvr>
                                        <p:cTn id="48" dur="500"/>
                                        <p:tgtEl>
                                          <p:spTgt spid="7"/>
                                        </p:tgtEl>
                                      </p:cBhvr>
                                    </p:animEffect>
                                  </p:childTnLst>
                                </p:cTn>
                              </p:par>
                            </p:childTnLst>
                          </p:cTn>
                        </p:par>
                        <p:par>
                          <p:cTn id="49" fill="hold">
                            <p:stCondLst>
                              <p:cond delay="4000"/>
                            </p:stCondLst>
                            <p:childTnLst>
                              <p:par>
                                <p:cTn id="50" presetID="22" presetClass="entr" presetSubtype="4"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par>
                          <p:cTn id="53" fill="hold">
                            <p:stCondLst>
                              <p:cond delay="4500"/>
                            </p:stCondLst>
                            <p:childTnLst>
                              <p:par>
                                <p:cTn id="54" presetID="22" presetClass="entr" presetSubtype="4"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down)">
                                      <p:cBhvr>
                                        <p:cTn id="56" dur="100"/>
                                        <p:tgtEl>
                                          <p:spTgt spid="3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childTnLst>
                          </p:cTn>
                        </p:par>
                        <p:par>
                          <p:cTn id="66" fill="hold">
                            <p:stCondLst>
                              <p:cond delay="5000"/>
                            </p:stCondLst>
                            <p:childTnLst>
                              <p:par>
                                <p:cTn id="67" presetID="22" presetClass="entr" presetSubtype="4" fill="hold" grpId="0" nodeType="afterEffect">
                                  <p:stCondLst>
                                    <p:cond delay="250"/>
                                  </p:stCondLst>
                                  <p:childTnLst>
                                    <p:set>
                                      <p:cBhvr>
                                        <p:cTn id="68" dur="1" fill="hold">
                                          <p:stCondLst>
                                            <p:cond delay="0"/>
                                          </p:stCondLst>
                                        </p:cTn>
                                        <p:tgtEl>
                                          <p:spTgt spid="8"/>
                                        </p:tgtEl>
                                        <p:attrNameLst>
                                          <p:attrName>style.visibility</p:attrName>
                                        </p:attrNameLst>
                                      </p:cBhvr>
                                      <p:to>
                                        <p:strVal val="visible"/>
                                      </p:to>
                                    </p:set>
                                    <p:animEffect transition="in" filter="wipe(down)">
                                      <p:cBhvr>
                                        <p:cTn id="69" dur="500"/>
                                        <p:tgtEl>
                                          <p:spTgt spid="8"/>
                                        </p:tgtEl>
                                      </p:cBhvr>
                                    </p:animEffect>
                                  </p:childTnLst>
                                </p:cTn>
                              </p:par>
                            </p:childTnLst>
                          </p:cTn>
                        </p:par>
                        <p:par>
                          <p:cTn id="70" fill="hold">
                            <p:stCondLst>
                              <p:cond delay="5750"/>
                            </p:stCondLst>
                            <p:childTnLst>
                              <p:par>
                                <p:cTn id="71" presetID="22" presetClass="entr" presetSubtype="1"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ipe(up)">
                                      <p:cBhvr>
                                        <p:cTn id="73" dur="500"/>
                                        <p:tgtEl>
                                          <p:spTgt spid="13"/>
                                        </p:tgtEl>
                                      </p:cBhvr>
                                    </p:animEffect>
                                  </p:childTnLst>
                                </p:cTn>
                              </p:par>
                            </p:childTnLst>
                          </p:cTn>
                        </p:par>
                        <p:par>
                          <p:cTn id="74" fill="hold">
                            <p:stCondLst>
                              <p:cond delay="6250"/>
                            </p:stCondLst>
                            <p:childTnLst>
                              <p:par>
                                <p:cTn id="75" presetID="22" presetClass="entr" presetSubtype="1"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up)">
                                      <p:cBhvr>
                                        <p:cTn id="77" dur="100"/>
                                        <p:tgtEl>
                                          <p:spTgt spid="3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500"/>
                                        <p:tgtEl>
                                          <p:spTgt spid="19"/>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500"/>
                                        <p:tgtEl>
                                          <p:spTgt spid="2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500"/>
                                        <p:tgtEl>
                                          <p:spTgt spid="25"/>
                                        </p:tgtEl>
                                      </p:cBhvr>
                                    </p:animEffect>
                                  </p:childTnLst>
                                </p:cTn>
                              </p:par>
                            </p:childTnLst>
                          </p:cTn>
                        </p:par>
                        <p:par>
                          <p:cTn id="87" fill="hold">
                            <p:stCondLst>
                              <p:cond delay="6750"/>
                            </p:stCondLst>
                            <p:childTnLst>
                              <p:par>
                                <p:cTn id="88" presetID="22" presetClass="entr" presetSubtype="1" fill="hold" grpId="0" nodeType="afterEffect">
                                  <p:stCondLst>
                                    <p:cond delay="250"/>
                                  </p:stCondLst>
                                  <p:childTnLst>
                                    <p:set>
                                      <p:cBhvr>
                                        <p:cTn id="89" dur="1" fill="hold">
                                          <p:stCondLst>
                                            <p:cond delay="0"/>
                                          </p:stCondLst>
                                        </p:cTn>
                                        <p:tgtEl>
                                          <p:spTgt spid="9"/>
                                        </p:tgtEl>
                                        <p:attrNameLst>
                                          <p:attrName>style.visibility</p:attrName>
                                        </p:attrNameLst>
                                      </p:cBhvr>
                                      <p:to>
                                        <p:strVal val="visible"/>
                                      </p:to>
                                    </p:set>
                                    <p:animEffect transition="in" filter="wipe(up)">
                                      <p:cBhvr>
                                        <p:cTn id="90" dur="500"/>
                                        <p:tgtEl>
                                          <p:spTgt spid="9"/>
                                        </p:tgtEl>
                                      </p:cBhvr>
                                    </p:animEffect>
                                  </p:childTnLst>
                                </p:cTn>
                              </p:par>
                            </p:childTnLst>
                          </p:cTn>
                        </p:par>
                        <p:par>
                          <p:cTn id="91" fill="hold">
                            <p:stCondLst>
                              <p:cond delay="7500"/>
                            </p:stCondLst>
                            <p:childTnLst>
                              <p:par>
                                <p:cTn id="92" presetID="22" presetClass="entr" presetSubtype="4" fill="hold" grpId="0" nodeType="after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wipe(down)">
                                      <p:cBhvr>
                                        <p:cTn id="94" dur="500"/>
                                        <p:tgtEl>
                                          <p:spTgt spid="14"/>
                                        </p:tgtEl>
                                      </p:cBhvr>
                                    </p:animEffect>
                                  </p:childTnLst>
                                </p:cTn>
                              </p:par>
                            </p:childTnLst>
                          </p:cTn>
                        </p:par>
                        <p:par>
                          <p:cTn id="95" fill="hold">
                            <p:stCondLst>
                              <p:cond delay="8000"/>
                            </p:stCondLst>
                            <p:childTnLst>
                              <p:par>
                                <p:cTn id="96" presetID="22" presetClass="entr" presetSubtype="4" fill="hold" grpId="0" nodeType="after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wipe(down)">
                                      <p:cBhvr>
                                        <p:cTn id="98" dur="100"/>
                                        <p:tgtEl>
                                          <p:spTgt spid="3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8"/>
                                        </p:tgtEl>
                                        <p:attrNameLst>
                                          <p:attrName>style.visibility</p:attrName>
                                        </p:attrNameLst>
                                      </p:cBhvr>
                                      <p:to>
                                        <p:strVal val="visible"/>
                                      </p:to>
                                    </p:set>
                                    <p:animEffect transition="in" filter="fade">
                                      <p:cBhvr>
                                        <p:cTn id="101" dur="500"/>
                                        <p:tgtEl>
                                          <p:spTgt spid="18"/>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500"/>
                                        <p:tgtEl>
                                          <p:spTgt spid="28"/>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animBg="1"/>
      <p:bldP spid="11" grpId="0" animBg="1"/>
      <p:bldP spid="12" grpId="0" animBg="1"/>
      <p:bldP spid="13" grpId="0" animBg="1"/>
      <p:bldP spid="14" grpId="0" animBg="1"/>
      <p:bldP spid="15" grpId="0"/>
      <p:bldP spid="16" grpId="0"/>
      <p:bldP spid="17" grpId="0"/>
      <p:bldP spid="18" grpId="0"/>
      <p:bldP spid="19" grpId="0"/>
      <p:bldP spid="20" grpId="0">
        <p:tmplLst>
          <p:tmpl>
            <p:tnLst>
              <p:par>
                <p:cTn presetID="10" presetClass="entr" presetSubtype="0" fill="hold" nodeType="withEffect">
                  <p:stCondLst>
                    <p:cond delay="5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p:tmplLst>
          <p:tmpl>
            <p:tnLst>
              <p:par>
                <p:cTn presetID="10" presetClass="entr" presetSubtype="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p:tmplLst>
          <p:tmpl>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p:tmplLst>
          <p:tmpl>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p:tmplLst>
          <p:tmpl>
            <p:tnLst>
              <p:par>
                <p:cTn presetID="10" presetClass="entr" presetSubtype="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p:tmplLst>
          <p:tmpl>
            <p:tnLst>
              <p:par>
                <p:cT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p:tmplLst>
          <p:tmpl>
            <p:tnLst>
              <p:par>
                <p:cTn presetID="10" presetClass="entr" presetSubtype="0" fill="hold" nodeType="with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27" grpId="0">
        <p:tmplLst>
          <p:tmpl>
            <p:tnLst>
              <p:par>
                <p:cTn presetID="10" presetClass="entr" presetSubtype="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p:tmplLst>
          <p:tmpl>
            <p:tnLst>
              <p:par>
                <p:cTn presetID="10" presetClass="entr" presetSubtype="0" fill="hold" nodeType="with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p:tmplLst>
          <p:tmpl>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animBg="1"/>
      <p:bldP spid="31" grpId="0" animBg="1"/>
      <p:bldP spid="32" grpId="0" animBg="1"/>
      <p:bldP spid="33" grpId="0" animBg="1"/>
      <p:bldP spid="3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Images &amp; Descriptions">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sp>
        <p:nvSpPr>
          <p:cNvPr id="5" name="正方形/長方形 4"/>
          <p:cNvSpPr/>
          <p:nvPr userDrawn="1"/>
        </p:nvSpPr>
        <p:spPr>
          <a:xfrm>
            <a:off x="-14757" y="3291830"/>
            <a:ext cx="18286413" cy="3291830"/>
          </a:xfrm>
          <a:prstGeom prst="rect">
            <a:avLst/>
          </a:prstGeom>
          <a:solidFill>
            <a:schemeClr val="accent3">
              <a:lumMod val="60000"/>
              <a:lumOff val="40000"/>
            </a:schemeClr>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正方形/長方形 5"/>
          <p:cNvSpPr/>
          <p:nvPr userDrawn="1"/>
        </p:nvSpPr>
        <p:spPr>
          <a:xfrm>
            <a:off x="-7192" y="3722610"/>
            <a:ext cx="18286413" cy="2430270"/>
          </a:xfrm>
          <a:prstGeom prst="rect">
            <a:avLst/>
          </a:prstGeom>
          <a:solidFill>
            <a:schemeClr val="accent3"/>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 name="正方形/長方形 6"/>
          <p:cNvSpPr/>
          <p:nvPr userDrawn="1"/>
        </p:nvSpPr>
        <p:spPr>
          <a:xfrm>
            <a:off x="-1" y="0"/>
            <a:ext cx="18286413" cy="3291830"/>
          </a:xfrm>
          <a:prstGeom prst="rect">
            <a:avLst/>
          </a:prstGeom>
          <a:solidFill>
            <a:schemeClr val="accent2">
              <a:lumMod val="60000"/>
              <a:lumOff val="40000"/>
            </a:schemeClr>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8" name="正方形/長方形 7"/>
          <p:cNvSpPr/>
          <p:nvPr userDrawn="1"/>
        </p:nvSpPr>
        <p:spPr>
          <a:xfrm>
            <a:off x="0" y="417975"/>
            <a:ext cx="18271655" cy="2430270"/>
          </a:xfrm>
          <a:prstGeom prst="rect">
            <a:avLst/>
          </a:prstGeom>
          <a:solidFill>
            <a:schemeClr val="accent2"/>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9" name="図プレースホルダー 13"/>
          <p:cNvSpPr>
            <a:spLocks noGrp="1"/>
          </p:cNvSpPr>
          <p:nvPr>
            <p:ph type="pic" sz="quarter" idx="13" hasCustomPrompt="1"/>
          </p:nvPr>
        </p:nvSpPr>
        <p:spPr>
          <a:xfrm>
            <a:off x="9143206" y="3291830"/>
            <a:ext cx="9139924" cy="3291830"/>
          </a:xfrm>
          <a:custGeom>
            <a:avLst/>
            <a:gdLst/>
            <a:ahLst/>
            <a:cxnLst/>
            <a:rect l="l" t="t" r="r" b="b"/>
            <a:pathLst>
              <a:path w="9139924" h="3291830">
                <a:moveTo>
                  <a:pt x="0" y="0"/>
                </a:moveTo>
                <a:lnTo>
                  <a:pt x="1305146" y="0"/>
                </a:lnTo>
                <a:lnTo>
                  <a:pt x="9139924" y="0"/>
                </a:lnTo>
                <a:lnTo>
                  <a:pt x="9139924" y="3291830"/>
                </a:lnTo>
                <a:lnTo>
                  <a:pt x="1305146" y="3291830"/>
                </a:lnTo>
                <a:close/>
              </a:path>
            </a:pathLst>
          </a:custGeom>
          <a:solidFill>
            <a:schemeClr val="bg1">
              <a:alpha val="50000"/>
            </a:schemeClr>
          </a:solidFill>
        </p:spPr>
        <p:txBody>
          <a:bodyPr/>
          <a:lstStyle>
            <a:lvl1pPr>
              <a:defRPr baseline="0"/>
            </a:lvl1pPr>
          </a:lstStyle>
          <a:p>
            <a:r>
              <a:rPr kumimoji="1" lang="en-US" altLang="ja-JP" dirty="0"/>
              <a:t> Add an image</a:t>
            </a:r>
            <a:endParaRPr kumimoji="1" lang="ja-JP" altLang="en-US" dirty="0"/>
          </a:p>
        </p:txBody>
      </p:sp>
      <p:sp>
        <p:nvSpPr>
          <p:cNvPr id="10" name="図プレースホルダー 10"/>
          <p:cNvSpPr>
            <a:spLocks noGrp="1"/>
          </p:cNvSpPr>
          <p:nvPr>
            <p:ph type="pic" sz="quarter" idx="12" hasCustomPrompt="1"/>
          </p:nvPr>
        </p:nvSpPr>
        <p:spPr>
          <a:xfrm>
            <a:off x="1" y="0"/>
            <a:ext cx="9139924" cy="3291830"/>
          </a:xfrm>
          <a:custGeom>
            <a:avLst/>
            <a:gdLst/>
            <a:ahLst/>
            <a:cxnLst/>
            <a:rect l="l" t="t" r="r" b="b"/>
            <a:pathLst>
              <a:path w="9139924" h="3291830">
                <a:moveTo>
                  <a:pt x="0" y="0"/>
                </a:moveTo>
                <a:lnTo>
                  <a:pt x="7834778" y="0"/>
                </a:lnTo>
                <a:lnTo>
                  <a:pt x="9139924" y="3291830"/>
                </a:lnTo>
                <a:lnTo>
                  <a:pt x="7834778" y="3291830"/>
                </a:lnTo>
                <a:lnTo>
                  <a:pt x="0" y="3291830"/>
                </a:lnTo>
                <a:close/>
              </a:path>
            </a:pathLst>
          </a:custGeom>
          <a:solidFill>
            <a:schemeClr val="bg1">
              <a:alpha val="50000"/>
            </a:schemeClr>
          </a:solidFill>
        </p:spPr>
        <p:txBody>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a:lvl1pPr>
          </a:lstStyle>
          <a:p>
            <a:r>
              <a:rPr kumimoji="1" lang="en-US" altLang="ja-JP" dirty="0"/>
              <a:t> Add an image</a:t>
            </a:r>
            <a:endParaRPr kumimoji="1" lang="ja-JP" altLang="en-US" dirty="0"/>
          </a:p>
          <a:p>
            <a:endParaRPr kumimoji="1" lang="ja-JP" altLang="en-US" dirty="0"/>
          </a:p>
        </p:txBody>
      </p:sp>
      <p:sp>
        <p:nvSpPr>
          <p:cNvPr id="11" name="テキスト プレースホルダー 11"/>
          <p:cNvSpPr>
            <a:spLocks noGrp="1"/>
          </p:cNvSpPr>
          <p:nvPr>
            <p:ph type="body" sz="quarter" idx="16" hasCustomPrompt="1"/>
          </p:nvPr>
        </p:nvSpPr>
        <p:spPr>
          <a:xfrm>
            <a:off x="9150226" y="1258434"/>
            <a:ext cx="8498925" cy="1315207"/>
          </a:xfrm>
        </p:spPr>
        <p:txBody>
          <a:bodyPr anchor="t">
            <a:noAutofit/>
          </a:bodyPr>
          <a:lstStyle>
            <a:lvl1pPr algn="l">
              <a:lnSpc>
                <a:spcPct val="120000"/>
              </a:lnSpc>
              <a:defRPr sz="2000">
                <a:solidFill>
                  <a:schemeClr val="bg1"/>
                </a:solidFill>
                <a:latin typeface="+mn-lt"/>
              </a:defRPr>
            </a:lvl1pPr>
          </a:lstStyle>
          <a:p>
            <a:pPr lvl="0"/>
            <a:r>
              <a:rPr lang="en-US" altLang="ja-JP" dirty="0"/>
              <a:t>Text Here</a:t>
            </a:r>
            <a:endParaRPr lang="en-US" dirty="0"/>
          </a:p>
        </p:txBody>
      </p:sp>
      <p:sp>
        <p:nvSpPr>
          <p:cNvPr id="12" name="テキスト プレースホルダー 11"/>
          <p:cNvSpPr>
            <a:spLocks noGrp="1"/>
          </p:cNvSpPr>
          <p:nvPr>
            <p:ph type="body" sz="quarter" idx="17" hasCustomPrompt="1"/>
          </p:nvPr>
        </p:nvSpPr>
        <p:spPr>
          <a:xfrm>
            <a:off x="9150226" y="679004"/>
            <a:ext cx="8498925" cy="773203"/>
          </a:xfrm>
        </p:spPr>
        <p:txBody>
          <a:bodyPr anchor="t">
            <a:noAutofit/>
          </a:bodyPr>
          <a:lstStyle>
            <a:lvl1pPr algn="l">
              <a:lnSpc>
                <a:spcPct val="120000"/>
              </a:lnSpc>
              <a:defRPr sz="3200" spc="0">
                <a:solidFill>
                  <a:schemeClr val="bg1"/>
                </a:solidFill>
                <a:latin typeface="Route 159 SemiBold"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40" hasCustomPrompt="1"/>
          </p:nvPr>
        </p:nvSpPr>
        <p:spPr>
          <a:xfrm>
            <a:off x="599276" y="4594439"/>
            <a:ext cx="8498925" cy="1269141"/>
          </a:xfrm>
        </p:spPr>
        <p:txBody>
          <a:bodyPr anchor="t">
            <a:noAutofit/>
          </a:bodyPr>
          <a:lstStyle>
            <a:lvl1pPr algn="l">
              <a:lnSpc>
                <a:spcPct val="120000"/>
              </a:lnSpc>
              <a:defRPr sz="2000">
                <a:solidFill>
                  <a:schemeClr val="bg1"/>
                </a:solidFill>
                <a:latin typeface="+mn-lt"/>
              </a:defRPr>
            </a:lvl1pPr>
          </a:lstStyle>
          <a:p>
            <a:pPr lvl="0"/>
            <a:r>
              <a:rPr lang="en-US" altLang="ja-JP" dirty="0"/>
              <a:t>Text Here</a:t>
            </a:r>
            <a:endParaRPr lang="en-US" dirty="0"/>
          </a:p>
        </p:txBody>
      </p:sp>
      <p:sp>
        <p:nvSpPr>
          <p:cNvPr id="14" name="テキスト プレースホルダー 11"/>
          <p:cNvSpPr>
            <a:spLocks noGrp="1"/>
          </p:cNvSpPr>
          <p:nvPr>
            <p:ph type="body" sz="quarter" idx="41" hasCustomPrompt="1"/>
          </p:nvPr>
        </p:nvSpPr>
        <p:spPr>
          <a:xfrm>
            <a:off x="599276" y="4015009"/>
            <a:ext cx="8498925" cy="773203"/>
          </a:xfrm>
        </p:spPr>
        <p:txBody>
          <a:bodyPr anchor="t">
            <a:noAutofit/>
          </a:bodyPr>
          <a:lstStyle>
            <a:lvl1pPr algn="l">
              <a:lnSpc>
                <a:spcPct val="120000"/>
              </a:lnSpc>
              <a:defRPr sz="3200" spc="0">
                <a:solidFill>
                  <a:schemeClr val="bg1"/>
                </a:solidFill>
                <a:latin typeface="Route 159 SemiBold" pitchFamily="50" charset="0"/>
              </a:defRPr>
            </a:lvl1pPr>
          </a:lstStyle>
          <a:p>
            <a:pPr lvl="0"/>
            <a:r>
              <a:rPr lang="en-US" altLang="ja-JP" dirty="0"/>
              <a:t>Text Here</a:t>
            </a:r>
            <a:endParaRPr lang="en-US" dirty="0"/>
          </a:p>
        </p:txBody>
      </p:sp>
      <p:sp>
        <p:nvSpPr>
          <p:cNvPr id="15" name="タイトル プレースホルダー 1"/>
          <p:cNvSpPr>
            <a:spLocks noGrp="1"/>
          </p:cNvSpPr>
          <p:nvPr>
            <p:ph type="title" hasCustomPrompt="1"/>
          </p:nvPr>
        </p:nvSpPr>
        <p:spPr>
          <a:xfrm>
            <a:off x="430238" y="6799684"/>
            <a:ext cx="17425936" cy="1203151"/>
          </a:xfrm>
          <a:prstGeom prst="rect">
            <a:avLst/>
          </a:prstGeom>
        </p:spPr>
        <p:txBody>
          <a:bodyPr vert="horz" lIns="163275" tIns="81638" rIns="163275" bIns="81638" rtlCol="0" anchor="ctr">
            <a:normAutofit/>
          </a:bodyPr>
          <a:lstStyle>
            <a:lvl1pPr algn="ctr">
              <a:defRPr baseline="0">
                <a:latin typeface="Route 159 UltraLight" pitchFamily="50" charset="0"/>
              </a:defRPr>
            </a:lvl1pPr>
          </a:lstStyle>
          <a:p>
            <a:r>
              <a:rPr kumimoji="1" lang="en-US" altLang="ja-JP" dirty="0"/>
              <a:t>Slide Title Goes Here</a:t>
            </a:r>
            <a:endParaRPr kumimoji="1" lang="ja-JP" altLang="en-US" dirty="0"/>
          </a:p>
        </p:txBody>
      </p:sp>
      <p:sp>
        <p:nvSpPr>
          <p:cNvPr id="16" name="テキスト プレースホルダー 6"/>
          <p:cNvSpPr>
            <a:spLocks noGrp="1"/>
          </p:cNvSpPr>
          <p:nvPr>
            <p:ph type="body" sz="quarter" idx="42" hasCustomPrompt="1"/>
          </p:nvPr>
        </p:nvSpPr>
        <p:spPr>
          <a:xfrm>
            <a:off x="430238" y="8095828"/>
            <a:ext cx="17425936" cy="1336960"/>
          </a:xfrm>
        </p:spPr>
        <p:txBody>
          <a:bodyPr>
            <a:noAutofit/>
          </a:bodyPr>
          <a:lstStyle>
            <a:lvl1pPr algn="ctr">
              <a:defRPr sz="2000" b="0" i="0" u="none" baseline="0">
                <a:solidFill>
                  <a:schemeClr val="tx2"/>
                </a:solidFill>
                <a:latin typeface="+mn-lt"/>
                <a:cs typeface="Open Sans Light" panose="020B0306030504020204" pitchFamily="34" charset="0"/>
              </a:defRPr>
            </a:lvl1pPr>
          </a:lstStyle>
          <a:p>
            <a:pPr lvl="0"/>
            <a:r>
              <a:rPr kumimoji="1" lang="en-US" altLang="ja-JP" dirty="0"/>
              <a:t>Description goes here</a:t>
            </a:r>
            <a:endParaRPr kumimoji="1" lang="ja-JP" altLang="en-US" dirty="0"/>
          </a:p>
        </p:txBody>
      </p:sp>
      <p:sp>
        <p:nvSpPr>
          <p:cNvPr id="17" name="正方形/長方形 16"/>
          <p:cNvSpPr/>
          <p:nvPr userDrawn="1"/>
        </p:nvSpPr>
        <p:spPr>
          <a:xfrm>
            <a:off x="7559029" y="7951812"/>
            <a:ext cx="3240360"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0449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fill="hold" grpId="0" nodeType="withEffect">
                                  <p:stCondLst>
                                    <p:cond delay="20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2" presetClass="entr" presetSubtype="8"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700"/>
                            </p:stCondLst>
                            <p:childTnLst>
                              <p:par>
                                <p:cTn id="23" presetID="22" presetClass="entr" presetSubtype="2" fill="hold" grpId="0" nodeType="afterEffect">
                                  <p:stCondLst>
                                    <p:cond delay="250"/>
                                  </p:stCondLst>
                                  <p:childTnLst>
                                    <p:set>
                                      <p:cBhvr>
                                        <p:cTn id="24" dur="1" fill="hold">
                                          <p:stCondLst>
                                            <p:cond delay="0"/>
                                          </p:stCondLst>
                                        </p:cTn>
                                        <p:tgtEl>
                                          <p:spTgt spid="9"/>
                                        </p:tgtEl>
                                        <p:attrNameLst>
                                          <p:attrName>style.visibility</p:attrName>
                                        </p:attrNameLst>
                                      </p:cBhvr>
                                      <p:to>
                                        <p:strVal val="visible"/>
                                      </p:to>
                                    </p:set>
                                    <p:animEffect transition="in" filter="wipe(right)">
                                      <p:cBhvr>
                                        <p:cTn id="25" dur="500"/>
                                        <p:tgtEl>
                                          <p:spTgt spid="9"/>
                                        </p:tgtEl>
                                      </p:cBhvr>
                                    </p:animEffect>
                                  </p:childTnLst>
                                </p:cTn>
                              </p:par>
                            </p:childTnLst>
                          </p:cTn>
                        </p:par>
                        <p:par>
                          <p:cTn id="26" fill="hold">
                            <p:stCondLst>
                              <p:cond delay="245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2950"/>
                            </p:stCondLst>
                            <p:childTnLst>
                              <p:par>
                                <p:cTn id="31" presetID="22" presetClass="entr" presetSubtype="2"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right)">
                                      <p:cBhvr>
                                        <p:cTn id="33" dur="500"/>
                                        <p:tgtEl>
                                          <p:spTgt spid="6"/>
                                        </p:tgtEl>
                                      </p:cBhvr>
                                    </p:animEffect>
                                  </p:childTnLst>
                                </p:cTn>
                              </p:par>
                              <p:par>
                                <p:cTn id="34" presetID="22" presetClass="entr" presetSubtype="2" fill="hold" grpId="0" nodeType="withEffect">
                                  <p:stCondLst>
                                    <p:cond delay="200"/>
                                  </p:stCondLst>
                                  <p:childTnLst>
                                    <p:set>
                                      <p:cBhvr>
                                        <p:cTn id="35" dur="1" fill="hold">
                                          <p:stCondLst>
                                            <p:cond delay="0"/>
                                          </p:stCondLst>
                                        </p:cTn>
                                        <p:tgtEl>
                                          <p:spTgt spid="14"/>
                                        </p:tgtEl>
                                        <p:attrNameLst>
                                          <p:attrName>style.visibility</p:attrName>
                                        </p:attrNameLst>
                                      </p:cBhvr>
                                      <p:to>
                                        <p:strVal val="visible"/>
                                      </p:to>
                                    </p:set>
                                    <p:animEffect transition="in" filter="wipe(right)">
                                      <p:cBhvr>
                                        <p:cTn id="36" dur="500"/>
                                        <p:tgtEl>
                                          <p:spTgt spid="14"/>
                                        </p:tgtEl>
                                      </p:cBhvr>
                                    </p:animEffect>
                                  </p:childTnLst>
                                </p:cTn>
                              </p:par>
                              <p:par>
                                <p:cTn id="37" presetID="22" presetClass="entr" presetSubtype="2" fill="hold" grpId="0" nodeType="withEffect">
                                  <p:stCondLst>
                                    <p:cond delay="200"/>
                                  </p:stCondLst>
                                  <p:childTnLst>
                                    <p:set>
                                      <p:cBhvr>
                                        <p:cTn id="38" dur="1" fill="hold">
                                          <p:stCondLst>
                                            <p:cond delay="0"/>
                                          </p:stCondLst>
                                        </p:cTn>
                                        <p:tgtEl>
                                          <p:spTgt spid="13"/>
                                        </p:tgtEl>
                                        <p:attrNameLst>
                                          <p:attrName>style.visibility</p:attrName>
                                        </p:attrNameLst>
                                      </p:cBhvr>
                                      <p:to>
                                        <p:strVal val="visible"/>
                                      </p:to>
                                    </p:set>
                                    <p:animEffect transition="in" filter="wipe(right)">
                                      <p:cBhvr>
                                        <p:cTn id="39" dur="500"/>
                                        <p:tgtEl>
                                          <p:spTgt spid="13"/>
                                        </p:tgtEl>
                                      </p:cBhvr>
                                    </p:animEffect>
                                  </p:childTnLst>
                                </p:cTn>
                              </p:par>
                            </p:childTnLst>
                          </p:cTn>
                        </p:par>
                        <p:par>
                          <p:cTn id="40" fill="hold">
                            <p:stCondLst>
                              <p:cond delay="3650"/>
                            </p:stCondLst>
                            <p:childTnLst>
                              <p:par>
                                <p:cTn id="41" presetID="2" presetClass="entr" presetSubtype="8" decel="100000" fill="hold" grpId="0" nodeType="afterEffect">
                                  <p:stCondLst>
                                    <p:cond delay="500"/>
                                  </p:stCondLst>
                                  <p:iterate type="wd">
                                    <p:tmPct val="10000"/>
                                  </p:iterate>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0-#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childTnLst>
                          </p:cTn>
                        </p:par>
                        <p:par>
                          <p:cTn id="45" fill="hold">
                            <p:stCondLst>
                              <p:cond delay="4800"/>
                            </p:stCondLst>
                            <p:childTnLst>
                              <p:par>
                                <p:cTn id="46" presetID="2" presetClass="entr" presetSubtype="2" decel="10000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ppt_y"/>
                                          </p:val>
                                        </p:tav>
                                        <p:tav tm="100000">
                                          <p:val>
                                            <p:strVal val="#ppt_y"/>
                                          </p:val>
                                        </p:tav>
                                      </p:tavLst>
                                    </p:anim>
                                  </p:childTnLst>
                                </p:cTn>
                              </p:par>
                              <p:par>
                                <p:cTn id="50" presetID="22" presetClass="entr" presetSubtype="8" fill="hold" grpId="0" nodeType="withEffect">
                                  <p:stCondLst>
                                    <p:cond delay="0"/>
                                  </p:stCondLst>
                                  <p:childTnLst>
                                    <p:set>
                                      <p:cBhvr>
                                        <p:cTn id="51" dur="1" fill="hold">
                                          <p:stCondLst>
                                            <p:cond delay="0"/>
                                          </p:stCondLst>
                                        </p:cTn>
                                        <p:tgtEl>
                                          <p:spTgt spid="16">
                                            <p:txEl>
                                              <p:pRg st="0" end="0"/>
                                            </p:txEl>
                                          </p:spTgt>
                                        </p:tgtEl>
                                        <p:attrNameLst>
                                          <p:attrName>style.visibility</p:attrName>
                                        </p:attrNameLst>
                                      </p:cBhvr>
                                      <p:to>
                                        <p:strVal val="visible"/>
                                      </p:to>
                                    </p:set>
                                    <p:animEffect transition="in" filter="wipe(left)">
                                      <p:cBhvr>
                                        <p:cTn id="52"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tmplLst>
          <p:tmpl>
            <p:tnLst>
              <p:par>
                <p:cTn presetID="22" presetClass="entr" presetSubtype="8"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Lst>
      </p:bldP>
      <p:bldP spid="12" grpId="0">
        <p:tmplLst>
          <p:tmpl>
            <p:tnLst>
              <p:par>
                <p:cTn presetID="22" presetClass="entr" presetSubtype="8"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wipe(left)">
                      <p:cBhvr>
                        <p:cTn dur="500"/>
                        <p:tgtEl>
                          <p:spTgt spid="12"/>
                        </p:tgtEl>
                      </p:cBhvr>
                    </p:animEffect>
                  </p:childTnLst>
                </p:cTn>
              </p:par>
            </p:tnLst>
          </p:tmpl>
        </p:tmplLst>
      </p:bldP>
      <p:bldP spid="13" grpId="0">
        <p:tmplLst>
          <p:tmpl>
            <p:tnLst>
              <p:par>
                <p:cTn presetID="22" presetClass="entr" presetSubtype="2" fill="hold" nodeType="withEffect">
                  <p:stCondLst>
                    <p:cond delay="200"/>
                  </p:stCondLst>
                  <p:childTnLst>
                    <p:set>
                      <p:cBhvr>
                        <p:cTn dur="1" fill="hold">
                          <p:stCondLst>
                            <p:cond delay="0"/>
                          </p:stCondLst>
                        </p:cTn>
                        <p:tgtEl>
                          <p:spTgt spid="13"/>
                        </p:tgtEl>
                        <p:attrNameLst>
                          <p:attrName>style.visibility</p:attrName>
                        </p:attrNameLst>
                      </p:cBhvr>
                      <p:to>
                        <p:strVal val="visible"/>
                      </p:to>
                    </p:set>
                    <p:animEffect transition="in" filter="wipe(right)">
                      <p:cBhvr>
                        <p:cTn dur="500"/>
                        <p:tgtEl>
                          <p:spTgt spid="13"/>
                        </p:tgtEl>
                      </p:cBhvr>
                    </p:animEffect>
                  </p:childTnLst>
                </p:cTn>
              </p:par>
            </p:tnLst>
          </p:tmpl>
        </p:tmplLst>
      </p:bldP>
      <p:bldP spid="14" grpId="0">
        <p:tmplLst>
          <p:tmpl>
            <p:tnLst>
              <p:par>
                <p:cTn presetID="22" presetClass="entr" presetSubtype="2"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wipe(right)">
                      <p:cBhvr>
                        <p:cTn dur="500"/>
                        <p:tgtEl>
                          <p:spTgt spid="14"/>
                        </p:tgtEl>
                      </p:cBhvr>
                    </p:animEffect>
                  </p:childTnLst>
                </p:cTn>
              </p:par>
            </p:tnLst>
          </p:tmpl>
        </p:tmplLst>
      </p:bldP>
      <p:bldP spid="15" grpId="0"/>
      <p:bldP spid="16" grpId="0" build="p">
        <p:tmplLst>
          <p:tmpl lvl="1">
            <p:tnLst>
              <p:par>
                <p:cTn presetID="22" presetClass="entr" presetSubtype="8"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wipe(left)">
                      <p:cBhvr>
                        <p:cTn dur="500"/>
                        <p:tgtEl>
                          <p:spTgt spid="16"/>
                        </p:tgtEl>
                      </p:cBhvr>
                    </p:animEffect>
                  </p:childTnLst>
                </p:cTn>
              </p:par>
            </p:tnLst>
          </p:tmpl>
        </p:tmplLst>
      </p:bldP>
      <p:bldP spid="17"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cess 1">
    <p:spTree>
      <p:nvGrpSpPr>
        <p:cNvPr id="1" name=""/>
        <p:cNvGrpSpPr/>
        <p:nvPr/>
      </p:nvGrpSpPr>
      <p:grpSpPr>
        <a:xfrm>
          <a:off x="0" y="0"/>
          <a:ext cx="0" cy="0"/>
          <a:chOff x="0" y="0"/>
          <a:chExt cx="0" cy="0"/>
        </a:xfrm>
      </p:grpSpPr>
      <p:sp>
        <p:nvSpPr>
          <p:cNvPr id="72" name="正方形/長方形 71"/>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9" name="グループ化 28"/>
          <p:cNvGrpSpPr/>
          <p:nvPr userDrawn="1"/>
        </p:nvGrpSpPr>
        <p:grpSpPr>
          <a:xfrm>
            <a:off x="8269812" y="2685157"/>
            <a:ext cx="6003425" cy="908106"/>
            <a:chOff x="1073297" y="6784950"/>
            <a:chExt cx="6003425" cy="908106"/>
          </a:xfrm>
          <a:solidFill>
            <a:schemeClr val="accent3">
              <a:lumMod val="20000"/>
              <a:lumOff val="80000"/>
            </a:schemeClr>
          </a:solidFill>
        </p:grpSpPr>
        <p:sp>
          <p:nvSpPr>
            <p:cNvPr id="30" name="正方形/長方形 29"/>
            <p:cNvSpPr/>
            <p:nvPr userDrawn="1"/>
          </p:nvSpPr>
          <p:spPr>
            <a:xfrm>
              <a:off x="1527349" y="6784951"/>
              <a:ext cx="5095320" cy="9081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userDrawn="1"/>
          </p:nvSpPr>
          <p:spPr>
            <a:xfrm>
              <a:off x="6168617" y="6784951"/>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userDrawn="1"/>
          </p:nvSpPr>
          <p:spPr>
            <a:xfrm>
              <a:off x="1073297" y="6784950"/>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7" name="グループ化 36"/>
          <p:cNvGrpSpPr/>
          <p:nvPr userDrawn="1"/>
        </p:nvGrpSpPr>
        <p:grpSpPr>
          <a:xfrm>
            <a:off x="3189006" y="4398678"/>
            <a:ext cx="6003425" cy="908106"/>
            <a:chOff x="1073297" y="6784950"/>
            <a:chExt cx="6003425" cy="908106"/>
          </a:xfrm>
          <a:solidFill>
            <a:schemeClr val="accent2">
              <a:lumMod val="20000"/>
              <a:lumOff val="80000"/>
            </a:schemeClr>
          </a:solidFill>
        </p:grpSpPr>
        <p:sp>
          <p:nvSpPr>
            <p:cNvPr id="38" name="正方形/長方形 37"/>
            <p:cNvSpPr/>
            <p:nvPr userDrawn="1"/>
          </p:nvSpPr>
          <p:spPr>
            <a:xfrm>
              <a:off x="1527349" y="6784951"/>
              <a:ext cx="5095320" cy="9081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円/楕円 38"/>
            <p:cNvSpPr/>
            <p:nvPr userDrawn="1"/>
          </p:nvSpPr>
          <p:spPr>
            <a:xfrm>
              <a:off x="6168617" y="6784951"/>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p:nvPr userDrawn="1"/>
          </p:nvSpPr>
          <p:spPr>
            <a:xfrm>
              <a:off x="1073297" y="6784950"/>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 name="グループ化 43"/>
          <p:cNvGrpSpPr/>
          <p:nvPr userDrawn="1"/>
        </p:nvGrpSpPr>
        <p:grpSpPr>
          <a:xfrm>
            <a:off x="8284326" y="6112199"/>
            <a:ext cx="6003425" cy="908106"/>
            <a:chOff x="1073297" y="6784950"/>
            <a:chExt cx="6003425" cy="908106"/>
          </a:xfrm>
          <a:solidFill>
            <a:schemeClr val="accent4">
              <a:lumMod val="20000"/>
              <a:lumOff val="80000"/>
            </a:schemeClr>
          </a:solidFill>
        </p:grpSpPr>
        <p:sp>
          <p:nvSpPr>
            <p:cNvPr id="45" name="正方形/長方形 44"/>
            <p:cNvSpPr/>
            <p:nvPr userDrawn="1"/>
          </p:nvSpPr>
          <p:spPr>
            <a:xfrm>
              <a:off x="1527349" y="6784951"/>
              <a:ext cx="5095320" cy="9081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p:nvPr userDrawn="1"/>
          </p:nvSpPr>
          <p:spPr>
            <a:xfrm>
              <a:off x="6168617" y="6784951"/>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円/楕円 46"/>
            <p:cNvSpPr/>
            <p:nvPr userDrawn="1"/>
          </p:nvSpPr>
          <p:spPr>
            <a:xfrm>
              <a:off x="1073297" y="6784950"/>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8" name="グループ化 57"/>
          <p:cNvGrpSpPr/>
          <p:nvPr userDrawn="1"/>
        </p:nvGrpSpPr>
        <p:grpSpPr>
          <a:xfrm>
            <a:off x="3174492" y="7825720"/>
            <a:ext cx="6003425" cy="908106"/>
            <a:chOff x="1073297" y="6784950"/>
            <a:chExt cx="6003425" cy="908106"/>
          </a:xfrm>
          <a:solidFill>
            <a:schemeClr val="accent5">
              <a:lumMod val="20000"/>
              <a:lumOff val="80000"/>
            </a:schemeClr>
          </a:solidFill>
        </p:grpSpPr>
        <p:sp>
          <p:nvSpPr>
            <p:cNvPr id="59" name="正方形/長方形 58"/>
            <p:cNvSpPr/>
            <p:nvPr userDrawn="1"/>
          </p:nvSpPr>
          <p:spPr>
            <a:xfrm>
              <a:off x="1527349" y="6784951"/>
              <a:ext cx="5095320" cy="9081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円/楕円 59"/>
            <p:cNvSpPr/>
            <p:nvPr userDrawn="1"/>
          </p:nvSpPr>
          <p:spPr>
            <a:xfrm>
              <a:off x="6168617" y="6784951"/>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円/楕円 60"/>
            <p:cNvSpPr/>
            <p:nvPr userDrawn="1"/>
          </p:nvSpPr>
          <p:spPr>
            <a:xfrm>
              <a:off x="1073297" y="6784950"/>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grpSp>
        <p:nvGrpSpPr>
          <p:cNvPr id="15" name="グループ化 14"/>
          <p:cNvGrpSpPr/>
          <p:nvPr userDrawn="1"/>
        </p:nvGrpSpPr>
        <p:grpSpPr>
          <a:xfrm>
            <a:off x="3189006" y="971636"/>
            <a:ext cx="6003425" cy="908106"/>
            <a:chOff x="1073297" y="6784950"/>
            <a:chExt cx="6003425" cy="908106"/>
          </a:xfrm>
        </p:grpSpPr>
        <p:sp>
          <p:nvSpPr>
            <p:cNvPr id="16" name="正方形/長方形 15"/>
            <p:cNvSpPr/>
            <p:nvPr userDrawn="1"/>
          </p:nvSpPr>
          <p:spPr>
            <a:xfrm>
              <a:off x="1527349" y="6784951"/>
              <a:ext cx="5095320" cy="90810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userDrawn="1"/>
          </p:nvSpPr>
          <p:spPr>
            <a:xfrm>
              <a:off x="6168617" y="6784951"/>
              <a:ext cx="908105" cy="90810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userDrawn="1"/>
          </p:nvSpPr>
          <p:spPr>
            <a:xfrm>
              <a:off x="1073297" y="6784950"/>
              <a:ext cx="908105" cy="90810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テキスト プレースホルダー 6"/>
          <p:cNvSpPr>
            <a:spLocks noGrp="1"/>
          </p:cNvSpPr>
          <p:nvPr>
            <p:ph type="body" sz="quarter" idx="21" hasCustomPrompt="1"/>
          </p:nvPr>
        </p:nvSpPr>
        <p:spPr>
          <a:xfrm>
            <a:off x="3761629" y="1058648"/>
            <a:ext cx="4389120" cy="720080"/>
          </a:xfrm>
        </p:spPr>
        <p:txBody>
          <a:bodyPr anchor="ctr">
            <a:noAutofit/>
          </a:bodyPr>
          <a:lstStyle>
            <a:lvl1pPr algn="r">
              <a:defRPr sz="2800" i="0" baseline="0">
                <a:solidFill>
                  <a:schemeClr val="accent1"/>
                </a:solidFill>
                <a:latin typeface="Route 159 SemiBold" pitchFamily="50" charset="0"/>
              </a:defRPr>
            </a:lvl1pPr>
          </a:lstStyle>
          <a:p>
            <a:pPr lvl="0"/>
            <a:r>
              <a:rPr kumimoji="1" lang="en-US" altLang="ja-JP" dirty="0"/>
              <a:t>Text goes here</a:t>
            </a:r>
            <a:endParaRPr kumimoji="1" lang="ja-JP" altLang="en-US" dirty="0"/>
          </a:p>
        </p:txBody>
      </p:sp>
      <p:cxnSp>
        <p:nvCxnSpPr>
          <p:cNvPr id="26" name="直線コネクタ 25"/>
          <p:cNvCxnSpPr/>
          <p:nvPr userDrawn="1"/>
        </p:nvCxnSpPr>
        <p:spPr>
          <a:xfrm>
            <a:off x="8738378" y="0"/>
            <a:ext cx="3856" cy="10421257"/>
          </a:xfrm>
          <a:prstGeom prst="line">
            <a:avLst/>
          </a:prstGeom>
          <a:ln w="28575">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19" name="円/楕円 18"/>
          <p:cNvSpPr/>
          <p:nvPr userDrawn="1"/>
        </p:nvSpPr>
        <p:spPr>
          <a:xfrm>
            <a:off x="8408775" y="1096085"/>
            <a:ext cx="659206" cy="6592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1</a:t>
            </a:r>
            <a:endParaRPr kumimoji="1" lang="ja-JP" altLang="en-US" dirty="0"/>
          </a:p>
        </p:txBody>
      </p:sp>
      <p:sp>
        <p:nvSpPr>
          <p:cNvPr id="33" name="テキスト プレースホルダー 6"/>
          <p:cNvSpPr>
            <a:spLocks noGrp="1"/>
          </p:cNvSpPr>
          <p:nvPr>
            <p:ph type="body" sz="quarter" idx="22" hasCustomPrompt="1"/>
          </p:nvPr>
        </p:nvSpPr>
        <p:spPr>
          <a:xfrm>
            <a:off x="9177916" y="2772169"/>
            <a:ext cx="4641267" cy="720080"/>
          </a:xfrm>
        </p:spPr>
        <p:txBody>
          <a:bodyPr anchor="ctr">
            <a:noAutofit/>
          </a:bodyPr>
          <a:lstStyle>
            <a:lvl1pPr algn="l">
              <a:defRPr sz="2800" i="0" baseline="0">
                <a:solidFill>
                  <a:schemeClr val="accent3"/>
                </a:solidFill>
                <a:latin typeface="Route 159 SemiBold" pitchFamily="50" charset="0"/>
              </a:defRPr>
            </a:lvl1pPr>
          </a:lstStyle>
          <a:p>
            <a:pPr lvl="0"/>
            <a:r>
              <a:rPr kumimoji="1" lang="en-US" altLang="ja-JP" dirty="0"/>
              <a:t>Text goes here</a:t>
            </a:r>
            <a:endParaRPr kumimoji="1" lang="ja-JP" altLang="en-US" dirty="0"/>
          </a:p>
        </p:txBody>
      </p:sp>
      <p:sp>
        <p:nvSpPr>
          <p:cNvPr id="34" name="円/楕円 33"/>
          <p:cNvSpPr/>
          <p:nvPr userDrawn="1"/>
        </p:nvSpPr>
        <p:spPr>
          <a:xfrm>
            <a:off x="8408249" y="2809606"/>
            <a:ext cx="659206" cy="6592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a:t>
            </a:r>
          </a:p>
        </p:txBody>
      </p:sp>
      <p:sp>
        <p:nvSpPr>
          <p:cNvPr id="35" name="テキスト プレースホルダー 6"/>
          <p:cNvSpPr>
            <a:spLocks noGrp="1"/>
          </p:cNvSpPr>
          <p:nvPr>
            <p:ph type="body" sz="quarter" idx="28" hasCustomPrompt="1"/>
          </p:nvPr>
        </p:nvSpPr>
        <p:spPr>
          <a:xfrm>
            <a:off x="1878564" y="1900261"/>
            <a:ext cx="6269966" cy="1362112"/>
          </a:xfrm>
        </p:spPr>
        <p:txBody>
          <a:bodyPr anchor="t">
            <a:noAutofit/>
          </a:bodyPr>
          <a:lstStyle>
            <a:lvl1pPr algn="r">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36" name="テキスト プレースホルダー 6"/>
          <p:cNvSpPr>
            <a:spLocks noGrp="1"/>
          </p:cNvSpPr>
          <p:nvPr>
            <p:ph type="body" sz="quarter" idx="29" hasCustomPrompt="1"/>
          </p:nvPr>
        </p:nvSpPr>
        <p:spPr>
          <a:xfrm>
            <a:off x="9177917" y="3613782"/>
            <a:ext cx="6269966" cy="1362112"/>
          </a:xfrm>
        </p:spPr>
        <p:txBody>
          <a:bodyPr anchor="t">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41" name="テキスト プレースホルダー 6"/>
          <p:cNvSpPr>
            <a:spLocks noGrp="1"/>
          </p:cNvSpPr>
          <p:nvPr>
            <p:ph type="body" sz="quarter" idx="30" hasCustomPrompt="1"/>
          </p:nvPr>
        </p:nvSpPr>
        <p:spPr>
          <a:xfrm>
            <a:off x="3761629" y="4485690"/>
            <a:ext cx="4389120" cy="720080"/>
          </a:xfrm>
        </p:spPr>
        <p:txBody>
          <a:bodyPr anchor="ctr">
            <a:noAutofit/>
          </a:bodyPr>
          <a:lstStyle>
            <a:lvl1pPr algn="r">
              <a:defRPr sz="2800" i="0" baseline="0">
                <a:solidFill>
                  <a:schemeClr val="accent2"/>
                </a:solidFill>
                <a:latin typeface="Route 159 SemiBold" pitchFamily="50" charset="0"/>
              </a:defRPr>
            </a:lvl1pPr>
          </a:lstStyle>
          <a:p>
            <a:pPr lvl="0"/>
            <a:r>
              <a:rPr kumimoji="1" lang="en-US" altLang="ja-JP" dirty="0"/>
              <a:t>Text goes here</a:t>
            </a:r>
            <a:endParaRPr kumimoji="1" lang="ja-JP" altLang="en-US" dirty="0"/>
          </a:p>
        </p:txBody>
      </p:sp>
      <p:sp>
        <p:nvSpPr>
          <p:cNvPr id="42" name="円/楕円 41"/>
          <p:cNvSpPr/>
          <p:nvPr userDrawn="1"/>
        </p:nvSpPr>
        <p:spPr>
          <a:xfrm>
            <a:off x="8408775" y="4523127"/>
            <a:ext cx="659206" cy="65920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3</a:t>
            </a:r>
            <a:endParaRPr kumimoji="1" lang="ja-JP" altLang="en-US" dirty="0"/>
          </a:p>
        </p:txBody>
      </p:sp>
      <p:sp>
        <p:nvSpPr>
          <p:cNvPr id="43" name="テキスト プレースホルダー 6"/>
          <p:cNvSpPr>
            <a:spLocks noGrp="1"/>
          </p:cNvSpPr>
          <p:nvPr>
            <p:ph type="body" sz="quarter" idx="31" hasCustomPrompt="1"/>
          </p:nvPr>
        </p:nvSpPr>
        <p:spPr>
          <a:xfrm>
            <a:off x="1878564" y="5327303"/>
            <a:ext cx="6269966" cy="1362112"/>
          </a:xfrm>
        </p:spPr>
        <p:txBody>
          <a:bodyPr anchor="t">
            <a:noAutofit/>
          </a:bodyPr>
          <a:lstStyle>
            <a:lvl1pPr algn="r">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48" name="テキスト プレースホルダー 6"/>
          <p:cNvSpPr>
            <a:spLocks noGrp="1"/>
          </p:cNvSpPr>
          <p:nvPr>
            <p:ph type="body" sz="quarter" idx="32" hasCustomPrompt="1"/>
          </p:nvPr>
        </p:nvSpPr>
        <p:spPr>
          <a:xfrm>
            <a:off x="9192430" y="6199211"/>
            <a:ext cx="4641267" cy="720080"/>
          </a:xfrm>
        </p:spPr>
        <p:txBody>
          <a:bodyPr anchor="ctr">
            <a:noAutofit/>
          </a:bodyPr>
          <a:lstStyle>
            <a:lvl1pPr algn="l">
              <a:defRPr sz="2800" i="0" baseline="0">
                <a:solidFill>
                  <a:schemeClr val="accent4"/>
                </a:solidFill>
                <a:latin typeface="Route 159 SemiBold" pitchFamily="50" charset="0"/>
              </a:defRPr>
            </a:lvl1pPr>
          </a:lstStyle>
          <a:p>
            <a:pPr lvl="0"/>
            <a:r>
              <a:rPr kumimoji="1" lang="en-US" altLang="ja-JP" dirty="0"/>
              <a:t>Text goes here</a:t>
            </a:r>
            <a:endParaRPr kumimoji="1" lang="ja-JP" altLang="en-US" dirty="0"/>
          </a:p>
        </p:txBody>
      </p:sp>
      <p:sp>
        <p:nvSpPr>
          <p:cNvPr id="49" name="円/楕円 48"/>
          <p:cNvSpPr/>
          <p:nvPr userDrawn="1"/>
        </p:nvSpPr>
        <p:spPr>
          <a:xfrm>
            <a:off x="8422763" y="6236648"/>
            <a:ext cx="659206" cy="65920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4</a:t>
            </a:r>
          </a:p>
        </p:txBody>
      </p:sp>
      <p:sp>
        <p:nvSpPr>
          <p:cNvPr id="50" name="テキスト プレースホルダー 6"/>
          <p:cNvSpPr>
            <a:spLocks noGrp="1"/>
          </p:cNvSpPr>
          <p:nvPr>
            <p:ph type="body" sz="quarter" idx="33" hasCustomPrompt="1"/>
          </p:nvPr>
        </p:nvSpPr>
        <p:spPr>
          <a:xfrm>
            <a:off x="9192431" y="7040824"/>
            <a:ext cx="6269966" cy="1362112"/>
          </a:xfrm>
        </p:spPr>
        <p:txBody>
          <a:bodyPr anchor="t">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62" name="テキスト プレースホルダー 6"/>
          <p:cNvSpPr>
            <a:spLocks noGrp="1"/>
          </p:cNvSpPr>
          <p:nvPr>
            <p:ph type="body" sz="quarter" idx="34" hasCustomPrompt="1"/>
          </p:nvPr>
        </p:nvSpPr>
        <p:spPr>
          <a:xfrm>
            <a:off x="3747115" y="7912732"/>
            <a:ext cx="4389120" cy="720080"/>
          </a:xfrm>
        </p:spPr>
        <p:txBody>
          <a:bodyPr anchor="ctr">
            <a:noAutofit/>
          </a:bodyPr>
          <a:lstStyle>
            <a:lvl1pPr algn="r">
              <a:defRPr sz="2800" i="0" baseline="0">
                <a:solidFill>
                  <a:schemeClr val="accent5"/>
                </a:solidFill>
                <a:latin typeface="Route 159 SemiBold" pitchFamily="50" charset="0"/>
              </a:defRPr>
            </a:lvl1pPr>
          </a:lstStyle>
          <a:p>
            <a:pPr lvl="0"/>
            <a:r>
              <a:rPr kumimoji="1" lang="en-US" altLang="ja-JP" dirty="0"/>
              <a:t>Text goes here</a:t>
            </a:r>
            <a:endParaRPr kumimoji="1" lang="ja-JP" altLang="en-US" dirty="0"/>
          </a:p>
        </p:txBody>
      </p:sp>
      <p:sp>
        <p:nvSpPr>
          <p:cNvPr id="63" name="円/楕円 62"/>
          <p:cNvSpPr/>
          <p:nvPr userDrawn="1"/>
        </p:nvSpPr>
        <p:spPr>
          <a:xfrm>
            <a:off x="8394261" y="7950169"/>
            <a:ext cx="659206" cy="65920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5</a:t>
            </a:r>
            <a:endParaRPr kumimoji="1" lang="ja-JP" altLang="en-US" dirty="0"/>
          </a:p>
        </p:txBody>
      </p:sp>
      <p:sp>
        <p:nvSpPr>
          <p:cNvPr id="64" name="テキスト プレースホルダー 6"/>
          <p:cNvSpPr>
            <a:spLocks noGrp="1"/>
          </p:cNvSpPr>
          <p:nvPr>
            <p:ph type="body" sz="quarter" idx="35" hasCustomPrompt="1"/>
          </p:nvPr>
        </p:nvSpPr>
        <p:spPr>
          <a:xfrm>
            <a:off x="1864050" y="8754345"/>
            <a:ext cx="6269966" cy="1362112"/>
          </a:xfrm>
        </p:spPr>
        <p:txBody>
          <a:bodyPr anchor="t">
            <a:noAutofit/>
          </a:bodyPr>
          <a:lstStyle>
            <a:lvl1pPr algn="r">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65" name="タイトル プレースホルダー 1"/>
          <p:cNvSpPr>
            <a:spLocks noGrp="1"/>
          </p:cNvSpPr>
          <p:nvPr>
            <p:ph type="title" hasCustomPrompt="1"/>
          </p:nvPr>
        </p:nvSpPr>
        <p:spPr>
          <a:xfrm>
            <a:off x="9431238" y="246956"/>
            <a:ext cx="7990959" cy="1203151"/>
          </a:xfrm>
          <a:prstGeom prst="rect">
            <a:avLst/>
          </a:prstGeom>
        </p:spPr>
        <p:txBody>
          <a:bodyPr vert="horz" lIns="163275" tIns="81638" rIns="163275" bIns="81638" rtlCol="0" anchor="ctr">
            <a:normAutofit/>
          </a:bodyPr>
          <a:lstStyle>
            <a:lvl1pPr>
              <a:defRPr baseline="0"/>
            </a:lvl1pPr>
          </a:lstStyle>
          <a:p>
            <a:r>
              <a:rPr kumimoji="1" lang="en-US" altLang="ja-JP" dirty="0"/>
              <a:t>Slide Title Goes Here</a:t>
            </a:r>
            <a:endParaRPr kumimoji="1" lang="ja-JP" altLang="en-US" dirty="0"/>
          </a:p>
        </p:txBody>
      </p:sp>
      <p:sp>
        <p:nvSpPr>
          <p:cNvPr id="66" name="テキスト プレースホルダー 6"/>
          <p:cNvSpPr>
            <a:spLocks noGrp="1"/>
          </p:cNvSpPr>
          <p:nvPr>
            <p:ph type="body" sz="quarter" idx="13" hasCustomPrompt="1"/>
          </p:nvPr>
        </p:nvSpPr>
        <p:spPr>
          <a:xfrm>
            <a:off x="9503246" y="1543100"/>
            <a:ext cx="7918951" cy="504056"/>
          </a:xfrm>
        </p:spPr>
        <p:txBody>
          <a:bodyPr/>
          <a:lstStyle>
            <a:lvl1pPr>
              <a:defRPr i="1"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67" name="正方形/長方形 66"/>
          <p:cNvSpPr/>
          <p:nvPr userDrawn="1"/>
        </p:nvSpPr>
        <p:spPr>
          <a:xfrm>
            <a:off x="9575254" y="1399084"/>
            <a:ext cx="3240360"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734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fill="hold"/>
                                        <p:tgtEl>
                                          <p:spTgt spid="67"/>
                                        </p:tgtEl>
                                        <p:attrNameLst>
                                          <p:attrName>ppt_x</p:attrName>
                                        </p:attrNameLst>
                                      </p:cBhvr>
                                      <p:tavLst>
                                        <p:tav tm="0">
                                          <p:val>
                                            <p:strVal val="1+#ppt_w/2"/>
                                          </p:val>
                                        </p:tav>
                                        <p:tav tm="100000">
                                          <p:val>
                                            <p:strVal val="#ppt_x"/>
                                          </p:val>
                                        </p:tav>
                                      </p:tavLst>
                                    </p:anim>
                                    <p:anim calcmode="lin" valueType="num">
                                      <p:cBhvr additive="base">
                                        <p:cTn id="13" dur="500" fill="hold"/>
                                        <p:tgtEl>
                                          <p:spTgt spid="67"/>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66">
                                            <p:txEl>
                                              <p:pRg st="0" end="0"/>
                                            </p:txEl>
                                          </p:spTgt>
                                        </p:tgtEl>
                                        <p:attrNameLst>
                                          <p:attrName>style.visibility</p:attrName>
                                        </p:attrNameLst>
                                      </p:cBhvr>
                                      <p:to>
                                        <p:strVal val="visible"/>
                                      </p:to>
                                    </p:set>
                                    <p:animEffect transition="in" filter="wipe(left)">
                                      <p:cBhvr>
                                        <p:cTn id="16" dur="500"/>
                                        <p:tgtEl>
                                          <p:spTgt spid="66">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childTnLst>
                          </p:cTn>
                        </p:par>
                        <p:par>
                          <p:cTn id="21" fill="hold">
                            <p:stCondLst>
                              <p:cond delay="1500"/>
                            </p:stCondLst>
                            <p:childTnLst>
                              <p:par>
                                <p:cTn id="22" presetID="2" presetClass="entr" presetSubtype="1" decel="100000" fill="hold" grpId="0" nodeType="after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 presetClass="entr" presetSubtype="8" decel="100000" fill="hold" grpId="0" nodeType="afterEffect">
                                  <p:stCondLst>
                                    <p:cond delay="0"/>
                                  </p:stCondLst>
                                  <p:iterate type="wd">
                                    <p:tmPct val="10000"/>
                                  </p:iterate>
                                  <p:childTnLst>
                                    <p:set>
                                      <p:cBhvr>
                                        <p:cTn id="28" dur="1" fill="hold">
                                          <p:stCondLst>
                                            <p:cond delay="0"/>
                                          </p:stCondLst>
                                        </p:cTn>
                                        <p:tgtEl>
                                          <p:spTgt spid="21">
                                            <p:txEl>
                                              <p:pRg st="0" end="0"/>
                                            </p:txEl>
                                          </p:spTgt>
                                        </p:tgtEl>
                                        <p:attrNameLst>
                                          <p:attrName>style.visibility</p:attrName>
                                        </p:attrNameLst>
                                      </p:cBhvr>
                                      <p:to>
                                        <p:strVal val="visible"/>
                                      </p:to>
                                    </p:set>
                                    <p:anim calcmode="lin" valueType="num">
                                      <p:cBhvr additive="base">
                                        <p:cTn id="29" dur="500" fill="hold"/>
                                        <p:tgtEl>
                                          <p:spTgt spid="21">
                                            <p:txEl>
                                              <p:pRg st="0" end="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21">
                                            <p:txEl>
                                              <p:pRg st="0" end="0"/>
                                            </p:txEl>
                                          </p:spTgt>
                                        </p:tgtEl>
                                        <p:attrNameLst>
                                          <p:attrName>ppt_y</p:attrName>
                                        </p:attrNameLst>
                                      </p:cBhvr>
                                      <p:tavLst>
                                        <p:tav tm="0">
                                          <p:val>
                                            <p:strVal val="#ppt_y"/>
                                          </p:val>
                                        </p:tav>
                                        <p:tav tm="100000">
                                          <p:val>
                                            <p:strVal val="#ppt_y"/>
                                          </p:val>
                                        </p:tav>
                                      </p:tavLst>
                                    </p:anim>
                                  </p:childTnLst>
                                </p:cTn>
                              </p:par>
                              <p:par>
                                <p:cTn id="31" presetID="2" presetClass="entr" presetSubtype="1" decel="10000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0-#ppt_h/2"/>
                                          </p:val>
                                        </p:tav>
                                        <p:tav tm="100000">
                                          <p:val>
                                            <p:strVal val="#ppt_y"/>
                                          </p:val>
                                        </p:tav>
                                      </p:tavLst>
                                    </p:anim>
                                  </p:childTnLst>
                                </p:cTn>
                              </p:par>
                            </p:childTnLst>
                          </p:cTn>
                        </p:par>
                        <p:par>
                          <p:cTn id="35" fill="hold">
                            <p:stCondLst>
                              <p:cond delay="3100"/>
                            </p:stCondLst>
                            <p:childTnLst>
                              <p:par>
                                <p:cTn id="36" presetID="22" presetClass="entr" presetSubtype="2" fill="hold" grpId="0" nodeType="afterEffect">
                                  <p:stCondLst>
                                    <p:cond delay="0"/>
                                  </p:stCondLst>
                                  <p:childTnLst>
                                    <p:set>
                                      <p:cBhvr>
                                        <p:cTn id="37" dur="1" fill="hold">
                                          <p:stCondLst>
                                            <p:cond delay="0"/>
                                          </p:stCondLst>
                                        </p:cTn>
                                        <p:tgtEl>
                                          <p:spTgt spid="35">
                                            <p:txEl>
                                              <p:pRg st="0" end="0"/>
                                            </p:txEl>
                                          </p:spTgt>
                                        </p:tgtEl>
                                        <p:attrNameLst>
                                          <p:attrName>style.visibility</p:attrName>
                                        </p:attrNameLst>
                                      </p:cBhvr>
                                      <p:to>
                                        <p:strVal val="visible"/>
                                      </p:to>
                                    </p:set>
                                    <p:animEffect transition="in" filter="wipe(right)">
                                      <p:cBhvr>
                                        <p:cTn id="38" dur="500"/>
                                        <p:tgtEl>
                                          <p:spTgt spid="35">
                                            <p:txEl>
                                              <p:pRg st="0" end="0"/>
                                            </p:txEl>
                                          </p:spTgt>
                                        </p:tgtEl>
                                      </p:cBhvr>
                                    </p:animEffect>
                                  </p:childTnLst>
                                </p:cTn>
                              </p:par>
                            </p:childTnLst>
                          </p:cTn>
                        </p:par>
                        <p:par>
                          <p:cTn id="39" fill="hold">
                            <p:stCondLst>
                              <p:cond delay="3600"/>
                            </p:stCondLst>
                            <p:childTnLst>
                              <p:par>
                                <p:cTn id="40" presetID="2" presetClass="entr" presetSubtype="1" decel="100000"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0-#ppt_h/2"/>
                                          </p:val>
                                        </p:tav>
                                        <p:tav tm="100000">
                                          <p:val>
                                            <p:strVal val="#ppt_y"/>
                                          </p:val>
                                        </p:tav>
                                      </p:tavLst>
                                    </p:anim>
                                  </p:childTnLst>
                                </p:cTn>
                              </p:par>
                            </p:childTnLst>
                          </p:cTn>
                        </p:par>
                        <p:par>
                          <p:cTn id="44" fill="hold">
                            <p:stCondLst>
                              <p:cond delay="4100"/>
                            </p:stCondLst>
                            <p:childTnLst>
                              <p:par>
                                <p:cTn id="45" presetID="2" presetClass="entr" presetSubtype="2" decel="100000" fill="hold" grpId="0" nodeType="afterEffect">
                                  <p:stCondLst>
                                    <p:cond delay="0"/>
                                  </p:stCondLst>
                                  <p:iterate type="wd">
                                    <p:tmPct val="10000"/>
                                  </p:iterate>
                                  <p:childTnLst>
                                    <p:set>
                                      <p:cBhvr>
                                        <p:cTn id="46" dur="1" fill="hold">
                                          <p:stCondLst>
                                            <p:cond delay="0"/>
                                          </p:stCondLst>
                                        </p:cTn>
                                        <p:tgtEl>
                                          <p:spTgt spid="33">
                                            <p:txEl>
                                              <p:pRg st="0" end="0"/>
                                            </p:txEl>
                                          </p:spTgt>
                                        </p:tgtEl>
                                        <p:attrNameLst>
                                          <p:attrName>style.visibility</p:attrName>
                                        </p:attrNameLst>
                                      </p:cBhvr>
                                      <p:to>
                                        <p:strVal val="visible"/>
                                      </p:to>
                                    </p:set>
                                    <p:anim calcmode="lin" valueType="num">
                                      <p:cBhvr additive="base">
                                        <p:cTn id="47" dur="500" fill="hold"/>
                                        <p:tgtEl>
                                          <p:spTgt spid="33">
                                            <p:txEl>
                                              <p:pRg st="0" end="0"/>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33">
                                            <p:txEl>
                                              <p:pRg st="0" end="0"/>
                                            </p:txEl>
                                          </p:spTgt>
                                        </p:tgtEl>
                                        <p:attrNameLst>
                                          <p:attrName>ppt_y</p:attrName>
                                        </p:attrNameLst>
                                      </p:cBhvr>
                                      <p:tavLst>
                                        <p:tav tm="0">
                                          <p:val>
                                            <p:strVal val="#ppt_y"/>
                                          </p:val>
                                        </p:tav>
                                        <p:tav tm="100000">
                                          <p:val>
                                            <p:strVal val="#ppt_y"/>
                                          </p:val>
                                        </p:tav>
                                      </p:tavLst>
                                    </p:anim>
                                  </p:childTnLst>
                                </p:cTn>
                              </p:par>
                              <p:par>
                                <p:cTn id="49" presetID="2" presetClass="entr" presetSubtype="1" decel="10000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0-#ppt_h/2"/>
                                          </p:val>
                                        </p:tav>
                                        <p:tav tm="100000">
                                          <p:val>
                                            <p:strVal val="#ppt_y"/>
                                          </p:val>
                                        </p:tav>
                                      </p:tavLst>
                                    </p:anim>
                                  </p:childTnLst>
                                </p:cTn>
                              </p:par>
                            </p:childTnLst>
                          </p:cTn>
                        </p:par>
                        <p:par>
                          <p:cTn id="53" fill="hold">
                            <p:stCondLst>
                              <p:cond delay="4700"/>
                            </p:stCondLst>
                            <p:childTnLst>
                              <p:par>
                                <p:cTn id="54" presetID="22" presetClass="entr" presetSubtype="8" fill="hold" grpId="0" nodeType="afterEffect">
                                  <p:stCondLst>
                                    <p:cond delay="0"/>
                                  </p:stCondLst>
                                  <p:childTnLst>
                                    <p:set>
                                      <p:cBhvr>
                                        <p:cTn id="55" dur="1" fill="hold">
                                          <p:stCondLst>
                                            <p:cond delay="0"/>
                                          </p:stCondLst>
                                        </p:cTn>
                                        <p:tgtEl>
                                          <p:spTgt spid="36">
                                            <p:txEl>
                                              <p:pRg st="0" end="0"/>
                                            </p:txEl>
                                          </p:spTgt>
                                        </p:tgtEl>
                                        <p:attrNameLst>
                                          <p:attrName>style.visibility</p:attrName>
                                        </p:attrNameLst>
                                      </p:cBhvr>
                                      <p:to>
                                        <p:strVal val="visible"/>
                                      </p:to>
                                    </p:set>
                                    <p:animEffect transition="in" filter="wipe(left)">
                                      <p:cBhvr>
                                        <p:cTn id="56" dur="500"/>
                                        <p:tgtEl>
                                          <p:spTgt spid="36">
                                            <p:txEl>
                                              <p:pRg st="0" end="0"/>
                                            </p:txEl>
                                          </p:spTgt>
                                        </p:tgtEl>
                                      </p:cBhvr>
                                    </p:animEffect>
                                  </p:childTnLst>
                                </p:cTn>
                              </p:par>
                            </p:childTnLst>
                          </p:cTn>
                        </p:par>
                        <p:par>
                          <p:cTn id="57" fill="hold">
                            <p:stCondLst>
                              <p:cond delay="5200"/>
                            </p:stCondLst>
                            <p:childTnLst>
                              <p:par>
                                <p:cTn id="58" presetID="2" presetClass="entr" presetSubtype="1" decel="100000"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500" fill="hold"/>
                                        <p:tgtEl>
                                          <p:spTgt spid="42"/>
                                        </p:tgtEl>
                                        <p:attrNameLst>
                                          <p:attrName>ppt_x</p:attrName>
                                        </p:attrNameLst>
                                      </p:cBhvr>
                                      <p:tavLst>
                                        <p:tav tm="0">
                                          <p:val>
                                            <p:strVal val="#ppt_x"/>
                                          </p:val>
                                        </p:tav>
                                        <p:tav tm="100000">
                                          <p:val>
                                            <p:strVal val="#ppt_x"/>
                                          </p:val>
                                        </p:tav>
                                      </p:tavLst>
                                    </p:anim>
                                    <p:anim calcmode="lin" valueType="num">
                                      <p:cBhvr additive="base">
                                        <p:cTn id="61" dur="500" fill="hold"/>
                                        <p:tgtEl>
                                          <p:spTgt spid="42"/>
                                        </p:tgtEl>
                                        <p:attrNameLst>
                                          <p:attrName>ppt_y</p:attrName>
                                        </p:attrNameLst>
                                      </p:cBhvr>
                                      <p:tavLst>
                                        <p:tav tm="0">
                                          <p:val>
                                            <p:strVal val="0-#ppt_h/2"/>
                                          </p:val>
                                        </p:tav>
                                        <p:tav tm="100000">
                                          <p:val>
                                            <p:strVal val="#ppt_y"/>
                                          </p:val>
                                        </p:tav>
                                      </p:tavLst>
                                    </p:anim>
                                  </p:childTnLst>
                                </p:cTn>
                              </p:par>
                            </p:childTnLst>
                          </p:cTn>
                        </p:par>
                        <p:par>
                          <p:cTn id="62" fill="hold">
                            <p:stCondLst>
                              <p:cond delay="5700"/>
                            </p:stCondLst>
                            <p:childTnLst>
                              <p:par>
                                <p:cTn id="63" presetID="2" presetClass="entr" presetSubtype="8" decel="100000" fill="hold" grpId="0" nodeType="afterEffect">
                                  <p:stCondLst>
                                    <p:cond delay="0"/>
                                  </p:stCondLst>
                                  <p:iterate type="wd">
                                    <p:tmPct val="10000"/>
                                  </p:iterate>
                                  <p:childTnLst>
                                    <p:set>
                                      <p:cBhvr>
                                        <p:cTn id="64" dur="1" fill="hold">
                                          <p:stCondLst>
                                            <p:cond delay="0"/>
                                          </p:stCondLst>
                                        </p:cTn>
                                        <p:tgtEl>
                                          <p:spTgt spid="41">
                                            <p:txEl>
                                              <p:pRg st="0" end="0"/>
                                            </p:txEl>
                                          </p:spTgt>
                                        </p:tgtEl>
                                        <p:attrNameLst>
                                          <p:attrName>style.visibility</p:attrName>
                                        </p:attrNameLst>
                                      </p:cBhvr>
                                      <p:to>
                                        <p:strVal val="visible"/>
                                      </p:to>
                                    </p:set>
                                    <p:anim calcmode="lin" valueType="num">
                                      <p:cBhvr additive="base">
                                        <p:cTn id="65" dur="500" fill="hold"/>
                                        <p:tgtEl>
                                          <p:spTgt spid="41">
                                            <p:txEl>
                                              <p:pRg st="0" end="0"/>
                                            </p:txEl>
                                          </p:spTgt>
                                        </p:tgtEl>
                                        <p:attrNameLst>
                                          <p:attrName>ppt_x</p:attrName>
                                        </p:attrNameLst>
                                      </p:cBhvr>
                                      <p:tavLst>
                                        <p:tav tm="0">
                                          <p:val>
                                            <p:strVal val="0-#ppt_w/2"/>
                                          </p:val>
                                        </p:tav>
                                        <p:tav tm="100000">
                                          <p:val>
                                            <p:strVal val="#ppt_x"/>
                                          </p:val>
                                        </p:tav>
                                      </p:tavLst>
                                    </p:anim>
                                    <p:anim calcmode="lin" valueType="num">
                                      <p:cBhvr additive="base">
                                        <p:cTn id="66" dur="500" fill="hold"/>
                                        <p:tgtEl>
                                          <p:spTgt spid="41">
                                            <p:txEl>
                                              <p:pRg st="0" end="0"/>
                                            </p:txEl>
                                          </p:spTgt>
                                        </p:tgtEl>
                                        <p:attrNameLst>
                                          <p:attrName>ppt_y</p:attrName>
                                        </p:attrNameLst>
                                      </p:cBhvr>
                                      <p:tavLst>
                                        <p:tav tm="0">
                                          <p:val>
                                            <p:strVal val="#ppt_y"/>
                                          </p:val>
                                        </p:tav>
                                        <p:tav tm="100000">
                                          <p:val>
                                            <p:strVal val="#ppt_y"/>
                                          </p:val>
                                        </p:tav>
                                      </p:tavLst>
                                    </p:anim>
                                  </p:childTnLst>
                                </p:cTn>
                              </p:par>
                              <p:par>
                                <p:cTn id="67" presetID="2" presetClass="entr" presetSubtype="1" decel="100000"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anim calcmode="lin" valueType="num">
                                      <p:cBhvr additive="base">
                                        <p:cTn id="69" dur="500" fill="hold"/>
                                        <p:tgtEl>
                                          <p:spTgt spid="37"/>
                                        </p:tgtEl>
                                        <p:attrNameLst>
                                          <p:attrName>ppt_x</p:attrName>
                                        </p:attrNameLst>
                                      </p:cBhvr>
                                      <p:tavLst>
                                        <p:tav tm="0">
                                          <p:val>
                                            <p:strVal val="#ppt_x"/>
                                          </p:val>
                                        </p:tav>
                                        <p:tav tm="100000">
                                          <p:val>
                                            <p:strVal val="#ppt_x"/>
                                          </p:val>
                                        </p:tav>
                                      </p:tavLst>
                                    </p:anim>
                                    <p:anim calcmode="lin" valueType="num">
                                      <p:cBhvr additive="base">
                                        <p:cTn id="70" dur="500" fill="hold"/>
                                        <p:tgtEl>
                                          <p:spTgt spid="37"/>
                                        </p:tgtEl>
                                        <p:attrNameLst>
                                          <p:attrName>ppt_y</p:attrName>
                                        </p:attrNameLst>
                                      </p:cBhvr>
                                      <p:tavLst>
                                        <p:tav tm="0">
                                          <p:val>
                                            <p:strVal val="0-#ppt_h/2"/>
                                          </p:val>
                                        </p:tav>
                                        <p:tav tm="100000">
                                          <p:val>
                                            <p:strVal val="#ppt_y"/>
                                          </p:val>
                                        </p:tav>
                                      </p:tavLst>
                                    </p:anim>
                                  </p:childTnLst>
                                </p:cTn>
                              </p:par>
                            </p:childTnLst>
                          </p:cTn>
                        </p:par>
                        <p:par>
                          <p:cTn id="71" fill="hold">
                            <p:stCondLst>
                              <p:cond delay="6300"/>
                            </p:stCondLst>
                            <p:childTnLst>
                              <p:par>
                                <p:cTn id="72" presetID="22" presetClass="entr" presetSubtype="2" fill="hold" grpId="0" nodeType="afterEffect">
                                  <p:stCondLst>
                                    <p:cond delay="0"/>
                                  </p:stCondLst>
                                  <p:childTnLst>
                                    <p:set>
                                      <p:cBhvr>
                                        <p:cTn id="73" dur="1" fill="hold">
                                          <p:stCondLst>
                                            <p:cond delay="0"/>
                                          </p:stCondLst>
                                        </p:cTn>
                                        <p:tgtEl>
                                          <p:spTgt spid="43">
                                            <p:txEl>
                                              <p:pRg st="0" end="0"/>
                                            </p:txEl>
                                          </p:spTgt>
                                        </p:tgtEl>
                                        <p:attrNameLst>
                                          <p:attrName>style.visibility</p:attrName>
                                        </p:attrNameLst>
                                      </p:cBhvr>
                                      <p:to>
                                        <p:strVal val="visible"/>
                                      </p:to>
                                    </p:set>
                                    <p:animEffect transition="in" filter="wipe(right)">
                                      <p:cBhvr>
                                        <p:cTn id="74" dur="500"/>
                                        <p:tgtEl>
                                          <p:spTgt spid="43">
                                            <p:txEl>
                                              <p:pRg st="0" end="0"/>
                                            </p:txEl>
                                          </p:spTgt>
                                        </p:tgtEl>
                                      </p:cBhvr>
                                    </p:animEffect>
                                  </p:childTnLst>
                                </p:cTn>
                              </p:par>
                            </p:childTnLst>
                          </p:cTn>
                        </p:par>
                        <p:par>
                          <p:cTn id="75" fill="hold">
                            <p:stCondLst>
                              <p:cond delay="6800"/>
                            </p:stCondLst>
                            <p:childTnLst>
                              <p:par>
                                <p:cTn id="76" presetID="2" presetClass="entr" presetSubtype="1" decel="100000"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additive="base">
                                        <p:cTn id="78" dur="500" fill="hold"/>
                                        <p:tgtEl>
                                          <p:spTgt spid="49"/>
                                        </p:tgtEl>
                                        <p:attrNameLst>
                                          <p:attrName>ppt_x</p:attrName>
                                        </p:attrNameLst>
                                      </p:cBhvr>
                                      <p:tavLst>
                                        <p:tav tm="0">
                                          <p:val>
                                            <p:strVal val="#ppt_x"/>
                                          </p:val>
                                        </p:tav>
                                        <p:tav tm="100000">
                                          <p:val>
                                            <p:strVal val="#ppt_x"/>
                                          </p:val>
                                        </p:tav>
                                      </p:tavLst>
                                    </p:anim>
                                    <p:anim calcmode="lin" valueType="num">
                                      <p:cBhvr additive="base">
                                        <p:cTn id="79" dur="500" fill="hold"/>
                                        <p:tgtEl>
                                          <p:spTgt spid="49"/>
                                        </p:tgtEl>
                                        <p:attrNameLst>
                                          <p:attrName>ppt_y</p:attrName>
                                        </p:attrNameLst>
                                      </p:cBhvr>
                                      <p:tavLst>
                                        <p:tav tm="0">
                                          <p:val>
                                            <p:strVal val="0-#ppt_h/2"/>
                                          </p:val>
                                        </p:tav>
                                        <p:tav tm="100000">
                                          <p:val>
                                            <p:strVal val="#ppt_y"/>
                                          </p:val>
                                        </p:tav>
                                      </p:tavLst>
                                    </p:anim>
                                  </p:childTnLst>
                                </p:cTn>
                              </p:par>
                            </p:childTnLst>
                          </p:cTn>
                        </p:par>
                        <p:par>
                          <p:cTn id="80" fill="hold">
                            <p:stCondLst>
                              <p:cond delay="7300"/>
                            </p:stCondLst>
                            <p:childTnLst>
                              <p:par>
                                <p:cTn id="81" presetID="2" presetClass="entr" presetSubtype="2" decel="100000" fill="hold" grpId="0" nodeType="afterEffect">
                                  <p:stCondLst>
                                    <p:cond delay="0"/>
                                  </p:stCondLst>
                                  <p:iterate type="wd">
                                    <p:tmPct val="10000"/>
                                  </p:iterate>
                                  <p:childTnLst>
                                    <p:set>
                                      <p:cBhvr>
                                        <p:cTn id="82" dur="1" fill="hold">
                                          <p:stCondLst>
                                            <p:cond delay="0"/>
                                          </p:stCondLst>
                                        </p:cTn>
                                        <p:tgtEl>
                                          <p:spTgt spid="48">
                                            <p:txEl>
                                              <p:pRg st="0" end="0"/>
                                            </p:txEl>
                                          </p:spTgt>
                                        </p:tgtEl>
                                        <p:attrNameLst>
                                          <p:attrName>style.visibility</p:attrName>
                                        </p:attrNameLst>
                                      </p:cBhvr>
                                      <p:to>
                                        <p:strVal val="visible"/>
                                      </p:to>
                                    </p:set>
                                    <p:anim calcmode="lin" valueType="num">
                                      <p:cBhvr additive="base">
                                        <p:cTn id="83" dur="500" fill="hold"/>
                                        <p:tgtEl>
                                          <p:spTgt spid="48">
                                            <p:txEl>
                                              <p:pRg st="0" end="0"/>
                                            </p:txEl>
                                          </p:spTgt>
                                        </p:tgtEl>
                                        <p:attrNameLst>
                                          <p:attrName>ppt_x</p:attrName>
                                        </p:attrNameLst>
                                      </p:cBhvr>
                                      <p:tavLst>
                                        <p:tav tm="0">
                                          <p:val>
                                            <p:strVal val="1+#ppt_w/2"/>
                                          </p:val>
                                        </p:tav>
                                        <p:tav tm="100000">
                                          <p:val>
                                            <p:strVal val="#ppt_x"/>
                                          </p:val>
                                        </p:tav>
                                      </p:tavLst>
                                    </p:anim>
                                    <p:anim calcmode="lin" valueType="num">
                                      <p:cBhvr additive="base">
                                        <p:cTn id="84" dur="500" fill="hold"/>
                                        <p:tgtEl>
                                          <p:spTgt spid="48">
                                            <p:txEl>
                                              <p:pRg st="0" end="0"/>
                                            </p:txEl>
                                          </p:spTgt>
                                        </p:tgtEl>
                                        <p:attrNameLst>
                                          <p:attrName>ppt_y</p:attrName>
                                        </p:attrNameLst>
                                      </p:cBhvr>
                                      <p:tavLst>
                                        <p:tav tm="0">
                                          <p:val>
                                            <p:strVal val="#ppt_y"/>
                                          </p:val>
                                        </p:tav>
                                        <p:tav tm="100000">
                                          <p:val>
                                            <p:strVal val="#ppt_y"/>
                                          </p:val>
                                        </p:tav>
                                      </p:tavLst>
                                    </p:anim>
                                  </p:childTnLst>
                                </p:cTn>
                              </p:par>
                              <p:par>
                                <p:cTn id="85" presetID="2" presetClass="entr" presetSubtype="1" decel="100000" fill="hold" nodeType="with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fill="hold"/>
                                        <p:tgtEl>
                                          <p:spTgt spid="44"/>
                                        </p:tgtEl>
                                        <p:attrNameLst>
                                          <p:attrName>ppt_x</p:attrName>
                                        </p:attrNameLst>
                                      </p:cBhvr>
                                      <p:tavLst>
                                        <p:tav tm="0">
                                          <p:val>
                                            <p:strVal val="#ppt_x"/>
                                          </p:val>
                                        </p:tav>
                                        <p:tav tm="100000">
                                          <p:val>
                                            <p:strVal val="#ppt_x"/>
                                          </p:val>
                                        </p:tav>
                                      </p:tavLst>
                                    </p:anim>
                                    <p:anim calcmode="lin" valueType="num">
                                      <p:cBhvr additive="base">
                                        <p:cTn id="88" dur="500" fill="hold"/>
                                        <p:tgtEl>
                                          <p:spTgt spid="44"/>
                                        </p:tgtEl>
                                        <p:attrNameLst>
                                          <p:attrName>ppt_y</p:attrName>
                                        </p:attrNameLst>
                                      </p:cBhvr>
                                      <p:tavLst>
                                        <p:tav tm="0">
                                          <p:val>
                                            <p:strVal val="0-#ppt_h/2"/>
                                          </p:val>
                                        </p:tav>
                                        <p:tav tm="100000">
                                          <p:val>
                                            <p:strVal val="#ppt_y"/>
                                          </p:val>
                                        </p:tav>
                                      </p:tavLst>
                                    </p:anim>
                                  </p:childTnLst>
                                </p:cTn>
                              </p:par>
                            </p:childTnLst>
                          </p:cTn>
                        </p:par>
                        <p:par>
                          <p:cTn id="89" fill="hold">
                            <p:stCondLst>
                              <p:cond delay="7900"/>
                            </p:stCondLst>
                            <p:childTnLst>
                              <p:par>
                                <p:cTn id="90" presetID="22" presetClass="entr" presetSubtype="8" fill="hold" grpId="0" nodeType="afterEffect">
                                  <p:stCondLst>
                                    <p:cond delay="0"/>
                                  </p:stCondLst>
                                  <p:childTnLst>
                                    <p:set>
                                      <p:cBhvr>
                                        <p:cTn id="91" dur="1" fill="hold">
                                          <p:stCondLst>
                                            <p:cond delay="0"/>
                                          </p:stCondLst>
                                        </p:cTn>
                                        <p:tgtEl>
                                          <p:spTgt spid="50">
                                            <p:txEl>
                                              <p:pRg st="0" end="0"/>
                                            </p:txEl>
                                          </p:spTgt>
                                        </p:tgtEl>
                                        <p:attrNameLst>
                                          <p:attrName>style.visibility</p:attrName>
                                        </p:attrNameLst>
                                      </p:cBhvr>
                                      <p:to>
                                        <p:strVal val="visible"/>
                                      </p:to>
                                    </p:set>
                                    <p:animEffect transition="in" filter="wipe(left)">
                                      <p:cBhvr>
                                        <p:cTn id="92" dur="500"/>
                                        <p:tgtEl>
                                          <p:spTgt spid="50">
                                            <p:txEl>
                                              <p:pRg st="0" end="0"/>
                                            </p:txEl>
                                          </p:spTgt>
                                        </p:tgtEl>
                                      </p:cBhvr>
                                    </p:animEffect>
                                  </p:childTnLst>
                                </p:cTn>
                              </p:par>
                            </p:childTnLst>
                          </p:cTn>
                        </p:par>
                        <p:par>
                          <p:cTn id="93" fill="hold">
                            <p:stCondLst>
                              <p:cond delay="8400"/>
                            </p:stCondLst>
                            <p:childTnLst>
                              <p:par>
                                <p:cTn id="94" presetID="2" presetClass="entr" presetSubtype="1" decel="100000" fill="hold" grpId="0" nodeType="afterEffect">
                                  <p:stCondLst>
                                    <p:cond delay="0"/>
                                  </p:stCondLst>
                                  <p:childTnLst>
                                    <p:set>
                                      <p:cBhvr>
                                        <p:cTn id="95" dur="1" fill="hold">
                                          <p:stCondLst>
                                            <p:cond delay="0"/>
                                          </p:stCondLst>
                                        </p:cTn>
                                        <p:tgtEl>
                                          <p:spTgt spid="63"/>
                                        </p:tgtEl>
                                        <p:attrNameLst>
                                          <p:attrName>style.visibility</p:attrName>
                                        </p:attrNameLst>
                                      </p:cBhvr>
                                      <p:to>
                                        <p:strVal val="visible"/>
                                      </p:to>
                                    </p:set>
                                    <p:anim calcmode="lin" valueType="num">
                                      <p:cBhvr additive="base">
                                        <p:cTn id="96" dur="500" fill="hold"/>
                                        <p:tgtEl>
                                          <p:spTgt spid="63"/>
                                        </p:tgtEl>
                                        <p:attrNameLst>
                                          <p:attrName>ppt_x</p:attrName>
                                        </p:attrNameLst>
                                      </p:cBhvr>
                                      <p:tavLst>
                                        <p:tav tm="0">
                                          <p:val>
                                            <p:strVal val="#ppt_x"/>
                                          </p:val>
                                        </p:tav>
                                        <p:tav tm="100000">
                                          <p:val>
                                            <p:strVal val="#ppt_x"/>
                                          </p:val>
                                        </p:tav>
                                      </p:tavLst>
                                    </p:anim>
                                    <p:anim calcmode="lin" valueType="num">
                                      <p:cBhvr additive="base">
                                        <p:cTn id="97" dur="500" fill="hold"/>
                                        <p:tgtEl>
                                          <p:spTgt spid="63"/>
                                        </p:tgtEl>
                                        <p:attrNameLst>
                                          <p:attrName>ppt_y</p:attrName>
                                        </p:attrNameLst>
                                      </p:cBhvr>
                                      <p:tavLst>
                                        <p:tav tm="0">
                                          <p:val>
                                            <p:strVal val="0-#ppt_h/2"/>
                                          </p:val>
                                        </p:tav>
                                        <p:tav tm="100000">
                                          <p:val>
                                            <p:strVal val="#ppt_y"/>
                                          </p:val>
                                        </p:tav>
                                      </p:tavLst>
                                    </p:anim>
                                  </p:childTnLst>
                                </p:cTn>
                              </p:par>
                            </p:childTnLst>
                          </p:cTn>
                        </p:par>
                        <p:par>
                          <p:cTn id="98" fill="hold">
                            <p:stCondLst>
                              <p:cond delay="8900"/>
                            </p:stCondLst>
                            <p:childTnLst>
                              <p:par>
                                <p:cTn id="99" presetID="2" presetClass="entr" presetSubtype="8" decel="100000" fill="hold" grpId="0" nodeType="afterEffect">
                                  <p:stCondLst>
                                    <p:cond delay="0"/>
                                  </p:stCondLst>
                                  <p:iterate type="wd">
                                    <p:tmPct val="10000"/>
                                  </p:iterate>
                                  <p:childTnLst>
                                    <p:set>
                                      <p:cBhvr>
                                        <p:cTn id="100" dur="1" fill="hold">
                                          <p:stCondLst>
                                            <p:cond delay="0"/>
                                          </p:stCondLst>
                                        </p:cTn>
                                        <p:tgtEl>
                                          <p:spTgt spid="62">
                                            <p:txEl>
                                              <p:pRg st="0" end="0"/>
                                            </p:txEl>
                                          </p:spTgt>
                                        </p:tgtEl>
                                        <p:attrNameLst>
                                          <p:attrName>style.visibility</p:attrName>
                                        </p:attrNameLst>
                                      </p:cBhvr>
                                      <p:to>
                                        <p:strVal val="visible"/>
                                      </p:to>
                                    </p:set>
                                    <p:anim calcmode="lin" valueType="num">
                                      <p:cBhvr additive="base">
                                        <p:cTn id="101" dur="500" fill="hold"/>
                                        <p:tgtEl>
                                          <p:spTgt spid="62">
                                            <p:txEl>
                                              <p:pRg st="0" end="0"/>
                                            </p:txEl>
                                          </p:spTgt>
                                        </p:tgtEl>
                                        <p:attrNameLst>
                                          <p:attrName>ppt_x</p:attrName>
                                        </p:attrNameLst>
                                      </p:cBhvr>
                                      <p:tavLst>
                                        <p:tav tm="0">
                                          <p:val>
                                            <p:strVal val="0-#ppt_w/2"/>
                                          </p:val>
                                        </p:tav>
                                        <p:tav tm="100000">
                                          <p:val>
                                            <p:strVal val="#ppt_x"/>
                                          </p:val>
                                        </p:tav>
                                      </p:tavLst>
                                    </p:anim>
                                    <p:anim calcmode="lin" valueType="num">
                                      <p:cBhvr additive="base">
                                        <p:cTn id="102" dur="500" fill="hold"/>
                                        <p:tgtEl>
                                          <p:spTgt spid="62">
                                            <p:txEl>
                                              <p:pRg st="0" end="0"/>
                                            </p:txEl>
                                          </p:spTgt>
                                        </p:tgtEl>
                                        <p:attrNameLst>
                                          <p:attrName>ppt_y</p:attrName>
                                        </p:attrNameLst>
                                      </p:cBhvr>
                                      <p:tavLst>
                                        <p:tav tm="0">
                                          <p:val>
                                            <p:strVal val="#ppt_y"/>
                                          </p:val>
                                        </p:tav>
                                        <p:tav tm="100000">
                                          <p:val>
                                            <p:strVal val="#ppt_y"/>
                                          </p:val>
                                        </p:tav>
                                      </p:tavLst>
                                    </p:anim>
                                  </p:childTnLst>
                                </p:cTn>
                              </p:par>
                              <p:par>
                                <p:cTn id="103" presetID="2" presetClass="entr" presetSubtype="1" decel="100000" fill="hold" nodeType="withEffect">
                                  <p:stCondLst>
                                    <p:cond delay="0"/>
                                  </p:stCondLst>
                                  <p:childTnLst>
                                    <p:set>
                                      <p:cBhvr>
                                        <p:cTn id="104" dur="1" fill="hold">
                                          <p:stCondLst>
                                            <p:cond delay="0"/>
                                          </p:stCondLst>
                                        </p:cTn>
                                        <p:tgtEl>
                                          <p:spTgt spid="58"/>
                                        </p:tgtEl>
                                        <p:attrNameLst>
                                          <p:attrName>style.visibility</p:attrName>
                                        </p:attrNameLst>
                                      </p:cBhvr>
                                      <p:to>
                                        <p:strVal val="visible"/>
                                      </p:to>
                                    </p:set>
                                    <p:anim calcmode="lin" valueType="num">
                                      <p:cBhvr additive="base">
                                        <p:cTn id="105" dur="500" fill="hold"/>
                                        <p:tgtEl>
                                          <p:spTgt spid="58"/>
                                        </p:tgtEl>
                                        <p:attrNameLst>
                                          <p:attrName>ppt_x</p:attrName>
                                        </p:attrNameLst>
                                      </p:cBhvr>
                                      <p:tavLst>
                                        <p:tav tm="0">
                                          <p:val>
                                            <p:strVal val="#ppt_x"/>
                                          </p:val>
                                        </p:tav>
                                        <p:tav tm="100000">
                                          <p:val>
                                            <p:strVal val="#ppt_x"/>
                                          </p:val>
                                        </p:tav>
                                      </p:tavLst>
                                    </p:anim>
                                    <p:anim calcmode="lin" valueType="num">
                                      <p:cBhvr additive="base">
                                        <p:cTn id="106" dur="500" fill="hold"/>
                                        <p:tgtEl>
                                          <p:spTgt spid="58"/>
                                        </p:tgtEl>
                                        <p:attrNameLst>
                                          <p:attrName>ppt_y</p:attrName>
                                        </p:attrNameLst>
                                      </p:cBhvr>
                                      <p:tavLst>
                                        <p:tav tm="0">
                                          <p:val>
                                            <p:strVal val="0-#ppt_h/2"/>
                                          </p:val>
                                        </p:tav>
                                        <p:tav tm="100000">
                                          <p:val>
                                            <p:strVal val="#ppt_y"/>
                                          </p:val>
                                        </p:tav>
                                      </p:tavLst>
                                    </p:anim>
                                  </p:childTnLst>
                                </p:cTn>
                              </p:par>
                            </p:childTnLst>
                          </p:cTn>
                        </p:par>
                        <p:par>
                          <p:cTn id="107" fill="hold">
                            <p:stCondLst>
                              <p:cond delay="9500"/>
                            </p:stCondLst>
                            <p:childTnLst>
                              <p:par>
                                <p:cTn id="108" presetID="22" presetClass="entr" presetSubtype="2" fill="hold" grpId="0" nodeType="afterEffect">
                                  <p:stCondLst>
                                    <p:cond delay="0"/>
                                  </p:stCondLst>
                                  <p:childTnLst>
                                    <p:set>
                                      <p:cBhvr>
                                        <p:cTn id="109" dur="1" fill="hold">
                                          <p:stCondLst>
                                            <p:cond delay="0"/>
                                          </p:stCondLst>
                                        </p:cTn>
                                        <p:tgtEl>
                                          <p:spTgt spid="64">
                                            <p:txEl>
                                              <p:pRg st="0" end="0"/>
                                            </p:txEl>
                                          </p:spTgt>
                                        </p:tgtEl>
                                        <p:attrNameLst>
                                          <p:attrName>style.visibility</p:attrName>
                                        </p:attrNameLst>
                                      </p:cBhvr>
                                      <p:to>
                                        <p:strVal val="visible"/>
                                      </p:to>
                                    </p:set>
                                    <p:animEffect transition="in" filter="wipe(right)">
                                      <p:cBhvr>
                                        <p:cTn id="110" dur="500"/>
                                        <p:tgtEl>
                                          <p:spTgt spid="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2" presetClass="entr" presetSubtype="8" decel="100000" fill="hold" nodeType="afterEffect">
                  <p:stCondLst>
                    <p:cond delay="0"/>
                  </p:stCondLst>
                  <p:iterate type="wd">
                    <p:tmPct val="10000"/>
                  </p:iterate>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0-#ppt_w/2"/>
                          </p:val>
                        </p:tav>
                        <p:tav tm="100000">
                          <p:val>
                            <p:strVal val="#ppt_x"/>
                          </p:val>
                        </p:tav>
                      </p:tavLst>
                    </p:anim>
                    <p:anim calcmode="lin" valueType="num">
                      <p:cBhvr additive="base">
                        <p:cTn dur="500" fill="hold"/>
                        <p:tgtEl>
                          <p:spTgt spid="21"/>
                        </p:tgtEl>
                        <p:attrNameLst>
                          <p:attrName>ppt_y</p:attrName>
                        </p:attrNameLst>
                      </p:cBhvr>
                      <p:tavLst>
                        <p:tav tm="0">
                          <p:val>
                            <p:strVal val="#ppt_y"/>
                          </p:val>
                        </p:tav>
                        <p:tav tm="100000">
                          <p:val>
                            <p:strVal val="#ppt_y"/>
                          </p:val>
                        </p:tav>
                      </p:tavLst>
                    </p:anim>
                  </p:childTnLst>
                </p:cTn>
              </p:par>
            </p:tnLst>
          </p:tmpl>
        </p:tmplLst>
      </p:bldP>
      <p:bldP spid="19" grpId="0" animBg="1"/>
      <p:bldP spid="33" grpId="0" build="p">
        <p:tmplLst>
          <p:tmpl lvl="1">
            <p:tnLst>
              <p:par>
                <p:cTn presetID="2" presetClass="entr" presetSubtype="2" decel="100000" fill="hold" nodeType="afterEffect">
                  <p:stCondLst>
                    <p:cond delay="0"/>
                  </p:stCondLst>
                  <p:iterate type="wd">
                    <p:tmPct val="10000"/>
                  </p:iterate>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1+#ppt_w/2"/>
                          </p:val>
                        </p:tav>
                        <p:tav tm="100000">
                          <p:val>
                            <p:strVal val="#ppt_x"/>
                          </p:val>
                        </p:tav>
                      </p:tavLst>
                    </p:anim>
                    <p:anim calcmode="lin" valueType="num">
                      <p:cBhvr additive="base">
                        <p:cTn dur="500" fill="hold"/>
                        <p:tgtEl>
                          <p:spTgt spid="33"/>
                        </p:tgtEl>
                        <p:attrNameLst>
                          <p:attrName>ppt_y</p:attrName>
                        </p:attrNameLst>
                      </p:cBhvr>
                      <p:tavLst>
                        <p:tav tm="0">
                          <p:val>
                            <p:strVal val="#ppt_y"/>
                          </p:val>
                        </p:tav>
                        <p:tav tm="100000">
                          <p:val>
                            <p:strVal val="#ppt_y"/>
                          </p:val>
                        </p:tav>
                      </p:tavLst>
                    </p:anim>
                  </p:childTnLst>
                </p:cTn>
              </p:par>
            </p:tnLst>
          </p:tmpl>
        </p:tmplLst>
      </p:bldP>
      <p:bldP spid="34" grpId="0" animBg="1"/>
      <p:bldP spid="35" grpId="0" build="p">
        <p:tmplLst>
          <p:tmpl lvl="1">
            <p:tnLst>
              <p:par>
                <p:cTn presetID="22" presetClass="entr" presetSubtype="2"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right)">
                      <p:cBhvr>
                        <p:cTn dur="500"/>
                        <p:tgtEl>
                          <p:spTgt spid="35"/>
                        </p:tgtEl>
                      </p:cBhvr>
                    </p:animEffect>
                  </p:childTnLst>
                </p:cTn>
              </p:par>
            </p:tnLst>
          </p:tmpl>
        </p:tmplLst>
      </p:bldP>
      <p:bldP spid="36" grpId="0" build="p">
        <p:tmplLst>
          <p:tmpl lvl="1">
            <p:tnLst>
              <p:par>
                <p:cTn presetID="22" presetClass="entr" presetSubtype="8"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41" grpId="0" build="p">
        <p:tmplLst>
          <p:tmpl lvl="1">
            <p:tnLst>
              <p:par>
                <p:cTn presetID="2" presetClass="entr" presetSubtype="8" decel="100000" fill="hold" nodeType="afterEffect">
                  <p:stCondLst>
                    <p:cond delay="0"/>
                  </p:stCondLst>
                  <p:iterate type="wd">
                    <p:tmPct val="10000"/>
                  </p:iterate>
                  <p:childTnLst>
                    <p:set>
                      <p:cBhvr>
                        <p:cTn dur="1" fill="hold">
                          <p:stCondLst>
                            <p:cond delay="0"/>
                          </p:stCondLst>
                        </p:cTn>
                        <p:tgtEl>
                          <p:spTgt spid="41"/>
                        </p:tgtEl>
                        <p:attrNameLst>
                          <p:attrName>style.visibility</p:attrName>
                        </p:attrNameLst>
                      </p:cBhvr>
                      <p:to>
                        <p:strVal val="visible"/>
                      </p:to>
                    </p:set>
                    <p:anim calcmode="lin" valueType="num">
                      <p:cBhvr additive="base">
                        <p:cTn dur="500" fill="hold"/>
                        <p:tgtEl>
                          <p:spTgt spid="41"/>
                        </p:tgtEl>
                        <p:attrNameLst>
                          <p:attrName>ppt_x</p:attrName>
                        </p:attrNameLst>
                      </p:cBhvr>
                      <p:tavLst>
                        <p:tav tm="0">
                          <p:val>
                            <p:strVal val="0-#ppt_w/2"/>
                          </p:val>
                        </p:tav>
                        <p:tav tm="100000">
                          <p:val>
                            <p:strVal val="#ppt_x"/>
                          </p:val>
                        </p:tav>
                      </p:tavLst>
                    </p:anim>
                    <p:anim calcmode="lin" valueType="num">
                      <p:cBhvr additive="base">
                        <p:cTn dur="500" fill="hold"/>
                        <p:tgtEl>
                          <p:spTgt spid="41"/>
                        </p:tgtEl>
                        <p:attrNameLst>
                          <p:attrName>ppt_y</p:attrName>
                        </p:attrNameLst>
                      </p:cBhvr>
                      <p:tavLst>
                        <p:tav tm="0">
                          <p:val>
                            <p:strVal val="#ppt_y"/>
                          </p:val>
                        </p:tav>
                        <p:tav tm="100000">
                          <p:val>
                            <p:strVal val="#ppt_y"/>
                          </p:val>
                        </p:tav>
                      </p:tavLst>
                    </p:anim>
                  </p:childTnLst>
                </p:cTn>
              </p:par>
            </p:tnLst>
          </p:tmpl>
        </p:tmplLst>
      </p:bldP>
      <p:bldP spid="42" grpId="0" animBg="1"/>
      <p:bldP spid="43" grpId="0" build="p">
        <p:tmplLst>
          <p:tmpl lvl="1">
            <p:tnLst>
              <p:par>
                <p:cTn presetID="22" presetClass="entr" presetSubtype="2"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wipe(right)">
                      <p:cBhvr>
                        <p:cTn dur="500"/>
                        <p:tgtEl>
                          <p:spTgt spid="43"/>
                        </p:tgtEl>
                      </p:cBhvr>
                    </p:animEffect>
                  </p:childTnLst>
                </p:cTn>
              </p:par>
            </p:tnLst>
          </p:tmpl>
        </p:tmplLst>
      </p:bldP>
      <p:bldP spid="48" grpId="0" build="p">
        <p:tmplLst>
          <p:tmpl lvl="1">
            <p:tnLst>
              <p:par>
                <p:cTn presetID="2" presetClass="entr" presetSubtype="2" decel="100000" fill="hold" nodeType="afterEffect">
                  <p:stCondLst>
                    <p:cond delay="0"/>
                  </p:stCondLst>
                  <p:iterate type="wd">
                    <p:tmPct val="10000"/>
                  </p:iterate>
                  <p:childTnLst>
                    <p:set>
                      <p:cBhvr>
                        <p:cTn dur="1" fill="hold">
                          <p:stCondLst>
                            <p:cond delay="0"/>
                          </p:stCondLst>
                        </p:cTn>
                        <p:tgtEl>
                          <p:spTgt spid="48"/>
                        </p:tgtEl>
                        <p:attrNameLst>
                          <p:attrName>style.visibility</p:attrName>
                        </p:attrNameLst>
                      </p:cBhvr>
                      <p:to>
                        <p:strVal val="visible"/>
                      </p:to>
                    </p:set>
                    <p:anim calcmode="lin" valueType="num">
                      <p:cBhvr additive="base">
                        <p:cTn dur="500" fill="hold"/>
                        <p:tgtEl>
                          <p:spTgt spid="48"/>
                        </p:tgtEl>
                        <p:attrNameLst>
                          <p:attrName>ppt_x</p:attrName>
                        </p:attrNameLst>
                      </p:cBhvr>
                      <p:tavLst>
                        <p:tav tm="0">
                          <p:val>
                            <p:strVal val="1+#ppt_w/2"/>
                          </p:val>
                        </p:tav>
                        <p:tav tm="100000">
                          <p:val>
                            <p:strVal val="#ppt_x"/>
                          </p:val>
                        </p:tav>
                      </p:tavLst>
                    </p:anim>
                    <p:anim calcmode="lin" valueType="num">
                      <p:cBhvr additive="base">
                        <p:cTn dur="500" fill="hold"/>
                        <p:tgtEl>
                          <p:spTgt spid="48"/>
                        </p:tgtEl>
                        <p:attrNameLst>
                          <p:attrName>ppt_y</p:attrName>
                        </p:attrNameLst>
                      </p:cBhvr>
                      <p:tavLst>
                        <p:tav tm="0">
                          <p:val>
                            <p:strVal val="#ppt_y"/>
                          </p:val>
                        </p:tav>
                        <p:tav tm="100000">
                          <p:val>
                            <p:strVal val="#ppt_y"/>
                          </p:val>
                        </p:tav>
                      </p:tavLst>
                    </p:anim>
                  </p:childTnLst>
                </p:cTn>
              </p:par>
            </p:tnLst>
          </p:tmpl>
        </p:tmplLst>
      </p:bldP>
      <p:bldP spid="49" grpId="0" animBg="1"/>
      <p:bldP spid="50" grpId="0" build="p">
        <p:tmplLst>
          <p:tmpl lvl="1">
            <p:tnLst>
              <p:par>
                <p:cTn presetID="22" presetClass="entr" presetSubtype="8" fill="hold" nodeType="afterEffect">
                  <p:stCondLst>
                    <p:cond delay="0"/>
                  </p:stCondLst>
                  <p:childTnLst>
                    <p:set>
                      <p:cBhvr>
                        <p:cTn dur="1" fill="hold">
                          <p:stCondLst>
                            <p:cond delay="0"/>
                          </p:stCondLst>
                        </p:cTn>
                        <p:tgtEl>
                          <p:spTgt spid="50"/>
                        </p:tgtEl>
                        <p:attrNameLst>
                          <p:attrName>style.visibility</p:attrName>
                        </p:attrNameLst>
                      </p:cBhvr>
                      <p:to>
                        <p:strVal val="visible"/>
                      </p:to>
                    </p:set>
                    <p:animEffect transition="in" filter="wipe(left)">
                      <p:cBhvr>
                        <p:cTn dur="500"/>
                        <p:tgtEl>
                          <p:spTgt spid="50"/>
                        </p:tgtEl>
                      </p:cBhvr>
                    </p:animEffect>
                  </p:childTnLst>
                </p:cTn>
              </p:par>
            </p:tnLst>
          </p:tmpl>
        </p:tmplLst>
      </p:bldP>
      <p:bldP spid="62" grpId="0" build="p">
        <p:tmplLst>
          <p:tmpl lvl="1">
            <p:tnLst>
              <p:par>
                <p:cTn presetID="2" presetClass="entr" presetSubtype="8" decel="100000" fill="hold" nodeType="afterEffect">
                  <p:stCondLst>
                    <p:cond delay="0"/>
                  </p:stCondLst>
                  <p:iterate type="wd">
                    <p:tmPct val="10000"/>
                  </p:iterate>
                  <p:childTnLst>
                    <p:set>
                      <p:cBhvr>
                        <p:cTn dur="1" fill="hold">
                          <p:stCondLst>
                            <p:cond delay="0"/>
                          </p:stCondLst>
                        </p:cTn>
                        <p:tgtEl>
                          <p:spTgt spid="62"/>
                        </p:tgtEl>
                        <p:attrNameLst>
                          <p:attrName>style.visibility</p:attrName>
                        </p:attrNameLst>
                      </p:cBhvr>
                      <p:to>
                        <p:strVal val="visible"/>
                      </p:to>
                    </p:set>
                    <p:anim calcmode="lin" valueType="num">
                      <p:cBhvr additive="base">
                        <p:cTn dur="500" fill="hold"/>
                        <p:tgtEl>
                          <p:spTgt spid="62"/>
                        </p:tgtEl>
                        <p:attrNameLst>
                          <p:attrName>ppt_x</p:attrName>
                        </p:attrNameLst>
                      </p:cBhvr>
                      <p:tavLst>
                        <p:tav tm="0">
                          <p:val>
                            <p:strVal val="0-#ppt_w/2"/>
                          </p:val>
                        </p:tav>
                        <p:tav tm="100000">
                          <p:val>
                            <p:strVal val="#ppt_x"/>
                          </p:val>
                        </p:tav>
                      </p:tavLst>
                    </p:anim>
                    <p:anim calcmode="lin" valueType="num">
                      <p:cBhvr additive="base">
                        <p:cTn dur="500" fill="hold"/>
                        <p:tgtEl>
                          <p:spTgt spid="62"/>
                        </p:tgtEl>
                        <p:attrNameLst>
                          <p:attrName>ppt_y</p:attrName>
                        </p:attrNameLst>
                      </p:cBhvr>
                      <p:tavLst>
                        <p:tav tm="0">
                          <p:val>
                            <p:strVal val="#ppt_y"/>
                          </p:val>
                        </p:tav>
                        <p:tav tm="100000">
                          <p:val>
                            <p:strVal val="#ppt_y"/>
                          </p:val>
                        </p:tav>
                      </p:tavLst>
                    </p:anim>
                  </p:childTnLst>
                </p:cTn>
              </p:par>
            </p:tnLst>
          </p:tmpl>
        </p:tmplLst>
      </p:bldP>
      <p:bldP spid="63" grpId="0" animBg="1"/>
      <p:bldP spid="64" grpId="0" build="p">
        <p:tmplLst>
          <p:tmpl lvl="1">
            <p:tnLst>
              <p:par>
                <p:cTn presetID="22" presetClass="entr" presetSubtype="2"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wipe(right)">
                      <p:cBhvr>
                        <p:cTn dur="500"/>
                        <p:tgtEl>
                          <p:spTgt spid="64"/>
                        </p:tgtEl>
                      </p:cBhvr>
                    </p:animEffect>
                  </p:childTnLst>
                </p:cTn>
              </p:par>
            </p:tnLst>
          </p:tmpl>
        </p:tmplLst>
      </p:bldP>
      <p:bldP spid="65" grpId="0"/>
      <p:bldP spid="66" grpId="0" build="p">
        <p:tmplLst>
          <p:tmpl lvl="1">
            <p:tnLst>
              <p:par>
                <p:cTn presetID="22" presetClass="entr" presetSubtype="8" fill="hold" nodeType="withEffect">
                  <p:stCondLst>
                    <p:cond delay="0"/>
                  </p:stCondLst>
                  <p:childTnLst>
                    <p:set>
                      <p:cBhvr>
                        <p:cTn dur="1" fill="hold">
                          <p:stCondLst>
                            <p:cond delay="0"/>
                          </p:stCondLst>
                        </p:cTn>
                        <p:tgtEl>
                          <p:spTgt spid="66"/>
                        </p:tgtEl>
                        <p:attrNameLst>
                          <p:attrName>style.visibility</p:attrName>
                        </p:attrNameLst>
                      </p:cBhvr>
                      <p:to>
                        <p:strVal val="visible"/>
                      </p:to>
                    </p:set>
                    <p:animEffect transition="in" filter="wipe(left)">
                      <p:cBhvr>
                        <p:cTn dur="500"/>
                        <p:tgtEl>
                          <p:spTgt spid="66"/>
                        </p:tgtEl>
                      </p:cBhvr>
                    </p:animEffect>
                  </p:childTnLst>
                </p:cTn>
              </p:par>
            </p:tnLst>
          </p:tmpl>
        </p:tmplLst>
      </p:bldP>
      <p:bldP spid="67"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ocess 2">
    <p:spTree>
      <p:nvGrpSpPr>
        <p:cNvPr id="1" name=""/>
        <p:cNvGrpSpPr/>
        <p:nvPr/>
      </p:nvGrpSpPr>
      <p:grpSpPr>
        <a:xfrm>
          <a:off x="0" y="0"/>
          <a:ext cx="0" cy="0"/>
          <a:chOff x="0" y="0"/>
          <a:chExt cx="0" cy="0"/>
        </a:xfrm>
      </p:grpSpPr>
      <p:grpSp>
        <p:nvGrpSpPr>
          <p:cNvPr id="29" name="グループ化 28"/>
          <p:cNvGrpSpPr/>
          <p:nvPr userDrawn="1"/>
        </p:nvGrpSpPr>
        <p:grpSpPr>
          <a:xfrm>
            <a:off x="2056892" y="3918634"/>
            <a:ext cx="6003425" cy="908106"/>
            <a:chOff x="1073297" y="6784950"/>
            <a:chExt cx="6003425" cy="908106"/>
          </a:xfrm>
          <a:solidFill>
            <a:schemeClr val="accent3">
              <a:lumMod val="20000"/>
              <a:lumOff val="80000"/>
            </a:schemeClr>
          </a:solidFill>
        </p:grpSpPr>
        <p:sp>
          <p:nvSpPr>
            <p:cNvPr id="30" name="正方形/長方形 29"/>
            <p:cNvSpPr/>
            <p:nvPr userDrawn="1"/>
          </p:nvSpPr>
          <p:spPr>
            <a:xfrm>
              <a:off x="1527349" y="6784951"/>
              <a:ext cx="5095320" cy="9081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userDrawn="1"/>
          </p:nvSpPr>
          <p:spPr>
            <a:xfrm>
              <a:off x="6168617" y="6784951"/>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userDrawn="1"/>
          </p:nvSpPr>
          <p:spPr>
            <a:xfrm>
              <a:off x="1073297" y="6784950"/>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7" name="グループ化 36"/>
          <p:cNvGrpSpPr/>
          <p:nvPr userDrawn="1"/>
        </p:nvGrpSpPr>
        <p:grpSpPr>
          <a:xfrm>
            <a:off x="2056892" y="5258412"/>
            <a:ext cx="6003425" cy="908106"/>
            <a:chOff x="1073297" y="6784950"/>
            <a:chExt cx="6003425" cy="908106"/>
          </a:xfrm>
          <a:solidFill>
            <a:schemeClr val="accent2">
              <a:lumMod val="20000"/>
              <a:lumOff val="80000"/>
            </a:schemeClr>
          </a:solidFill>
        </p:grpSpPr>
        <p:sp>
          <p:nvSpPr>
            <p:cNvPr id="38" name="正方形/長方形 37"/>
            <p:cNvSpPr/>
            <p:nvPr userDrawn="1"/>
          </p:nvSpPr>
          <p:spPr>
            <a:xfrm>
              <a:off x="1527349" y="6784951"/>
              <a:ext cx="5095320" cy="9081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円/楕円 38"/>
            <p:cNvSpPr/>
            <p:nvPr userDrawn="1"/>
          </p:nvSpPr>
          <p:spPr>
            <a:xfrm>
              <a:off x="6168617" y="6784951"/>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p:nvPr userDrawn="1"/>
          </p:nvSpPr>
          <p:spPr>
            <a:xfrm>
              <a:off x="1073297" y="6784950"/>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 name="グループ化 43"/>
          <p:cNvGrpSpPr/>
          <p:nvPr userDrawn="1"/>
        </p:nvGrpSpPr>
        <p:grpSpPr>
          <a:xfrm>
            <a:off x="2056892" y="6598190"/>
            <a:ext cx="6003425" cy="908106"/>
            <a:chOff x="1073297" y="6784950"/>
            <a:chExt cx="6003425" cy="908106"/>
          </a:xfrm>
          <a:solidFill>
            <a:schemeClr val="accent4">
              <a:lumMod val="20000"/>
              <a:lumOff val="80000"/>
            </a:schemeClr>
          </a:solidFill>
        </p:grpSpPr>
        <p:sp>
          <p:nvSpPr>
            <p:cNvPr id="45" name="正方形/長方形 44"/>
            <p:cNvSpPr/>
            <p:nvPr userDrawn="1"/>
          </p:nvSpPr>
          <p:spPr>
            <a:xfrm>
              <a:off x="1527349" y="6784951"/>
              <a:ext cx="5095320" cy="9081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p:nvPr userDrawn="1"/>
          </p:nvSpPr>
          <p:spPr>
            <a:xfrm>
              <a:off x="6168617" y="6784951"/>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円/楕円 46"/>
            <p:cNvSpPr/>
            <p:nvPr userDrawn="1"/>
          </p:nvSpPr>
          <p:spPr>
            <a:xfrm>
              <a:off x="1073297" y="6784950"/>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8" name="グループ化 57"/>
          <p:cNvGrpSpPr/>
          <p:nvPr userDrawn="1"/>
        </p:nvGrpSpPr>
        <p:grpSpPr>
          <a:xfrm>
            <a:off x="2056892" y="7937968"/>
            <a:ext cx="6003425" cy="908106"/>
            <a:chOff x="1073297" y="6784950"/>
            <a:chExt cx="6003425" cy="908106"/>
          </a:xfrm>
          <a:solidFill>
            <a:schemeClr val="accent5">
              <a:lumMod val="20000"/>
              <a:lumOff val="80000"/>
            </a:schemeClr>
          </a:solidFill>
        </p:grpSpPr>
        <p:sp>
          <p:nvSpPr>
            <p:cNvPr id="59" name="正方形/長方形 58"/>
            <p:cNvSpPr/>
            <p:nvPr userDrawn="1"/>
          </p:nvSpPr>
          <p:spPr>
            <a:xfrm>
              <a:off x="1527349" y="6784951"/>
              <a:ext cx="5095320" cy="9081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円/楕円 59"/>
            <p:cNvSpPr/>
            <p:nvPr userDrawn="1"/>
          </p:nvSpPr>
          <p:spPr>
            <a:xfrm>
              <a:off x="6168617" y="6784951"/>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円/楕円 60"/>
            <p:cNvSpPr/>
            <p:nvPr userDrawn="1"/>
          </p:nvSpPr>
          <p:spPr>
            <a:xfrm>
              <a:off x="1073297" y="6784950"/>
              <a:ext cx="908105" cy="908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grpSp>
        <p:nvGrpSpPr>
          <p:cNvPr id="15" name="グループ化 14"/>
          <p:cNvGrpSpPr/>
          <p:nvPr userDrawn="1"/>
        </p:nvGrpSpPr>
        <p:grpSpPr>
          <a:xfrm>
            <a:off x="2056892" y="2578856"/>
            <a:ext cx="6003425" cy="908106"/>
            <a:chOff x="1073297" y="6784950"/>
            <a:chExt cx="6003425" cy="908106"/>
          </a:xfrm>
        </p:grpSpPr>
        <p:sp>
          <p:nvSpPr>
            <p:cNvPr id="16" name="正方形/長方形 15"/>
            <p:cNvSpPr/>
            <p:nvPr userDrawn="1"/>
          </p:nvSpPr>
          <p:spPr>
            <a:xfrm>
              <a:off x="1527349" y="6784951"/>
              <a:ext cx="5095320" cy="90810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userDrawn="1"/>
          </p:nvSpPr>
          <p:spPr>
            <a:xfrm>
              <a:off x="6168617" y="6784951"/>
              <a:ext cx="908105" cy="90810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userDrawn="1"/>
          </p:nvSpPr>
          <p:spPr>
            <a:xfrm>
              <a:off x="1073297" y="6784950"/>
              <a:ext cx="908105" cy="90810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テキスト プレースホルダー 6"/>
          <p:cNvSpPr>
            <a:spLocks noGrp="1"/>
          </p:cNvSpPr>
          <p:nvPr>
            <p:ph type="body" sz="quarter" idx="21" hasCustomPrompt="1"/>
          </p:nvPr>
        </p:nvSpPr>
        <p:spPr>
          <a:xfrm>
            <a:off x="2629515" y="2665868"/>
            <a:ext cx="4389120" cy="720080"/>
          </a:xfrm>
        </p:spPr>
        <p:txBody>
          <a:bodyPr anchor="ctr">
            <a:noAutofit/>
          </a:bodyPr>
          <a:lstStyle>
            <a:lvl1pPr algn="r">
              <a:defRPr sz="2800" i="0" baseline="0">
                <a:solidFill>
                  <a:schemeClr val="accent1"/>
                </a:solidFill>
                <a:latin typeface="Route 159 SemiBold" pitchFamily="50" charset="0"/>
              </a:defRPr>
            </a:lvl1pPr>
          </a:lstStyle>
          <a:p>
            <a:pPr lvl="0"/>
            <a:r>
              <a:rPr kumimoji="1" lang="en-US" altLang="ja-JP" dirty="0"/>
              <a:t>Text goes here</a:t>
            </a:r>
            <a:endParaRPr kumimoji="1" lang="ja-JP" altLang="en-US" dirty="0"/>
          </a:p>
        </p:txBody>
      </p:sp>
      <p:cxnSp>
        <p:nvCxnSpPr>
          <p:cNvPr id="26" name="直線コネクタ 25"/>
          <p:cNvCxnSpPr/>
          <p:nvPr userDrawn="1"/>
        </p:nvCxnSpPr>
        <p:spPr>
          <a:xfrm flipH="1">
            <a:off x="7605738" y="0"/>
            <a:ext cx="526" cy="10287000"/>
          </a:xfrm>
          <a:prstGeom prst="line">
            <a:avLst/>
          </a:prstGeom>
          <a:ln w="28575">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19" name="円/楕円 18"/>
          <p:cNvSpPr/>
          <p:nvPr userDrawn="1"/>
        </p:nvSpPr>
        <p:spPr>
          <a:xfrm>
            <a:off x="7276398" y="2703305"/>
            <a:ext cx="659206" cy="6592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1</a:t>
            </a:r>
            <a:endParaRPr kumimoji="1" lang="ja-JP" altLang="en-US" dirty="0"/>
          </a:p>
        </p:txBody>
      </p:sp>
      <p:sp>
        <p:nvSpPr>
          <p:cNvPr id="33" name="テキスト プレースホルダー 6"/>
          <p:cNvSpPr>
            <a:spLocks noGrp="1"/>
          </p:cNvSpPr>
          <p:nvPr>
            <p:ph type="body" sz="quarter" idx="22" hasCustomPrompt="1"/>
          </p:nvPr>
        </p:nvSpPr>
        <p:spPr>
          <a:xfrm>
            <a:off x="2641600" y="3977035"/>
            <a:ext cx="4377035" cy="777302"/>
          </a:xfrm>
        </p:spPr>
        <p:txBody>
          <a:bodyPr anchor="ctr">
            <a:noAutofit/>
          </a:bodyPr>
          <a:lstStyle>
            <a:lvl1pPr algn="r">
              <a:defRPr sz="2800" i="0" baseline="0">
                <a:solidFill>
                  <a:schemeClr val="accent3"/>
                </a:solidFill>
                <a:latin typeface="Route 159 SemiBold" pitchFamily="50" charset="0"/>
              </a:defRPr>
            </a:lvl1pPr>
          </a:lstStyle>
          <a:p>
            <a:pPr lvl="0"/>
            <a:r>
              <a:rPr kumimoji="1" lang="en-US" altLang="ja-JP" dirty="0"/>
              <a:t>Text goes here</a:t>
            </a:r>
            <a:endParaRPr kumimoji="1" lang="ja-JP" altLang="en-US" dirty="0"/>
          </a:p>
        </p:txBody>
      </p:sp>
      <p:sp>
        <p:nvSpPr>
          <p:cNvPr id="34" name="円/楕円 33"/>
          <p:cNvSpPr/>
          <p:nvPr userDrawn="1"/>
        </p:nvSpPr>
        <p:spPr>
          <a:xfrm>
            <a:off x="7276398" y="4043083"/>
            <a:ext cx="659206" cy="6592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a:t>
            </a:r>
          </a:p>
        </p:txBody>
      </p:sp>
      <p:sp>
        <p:nvSpPr>
          <p:cNvPr id="35" name="テキスト プレースホルダー 6"/>
          <p:cNvSpPr>
            <a:spLocks noGrp="1"/>
          </p:cNvSpPr>
          <p:nvPr>
            <p:ph type="body" sz="quarter" idx="28" hasCustomPrompt="1"/>
          </p:nvPr>
        </p:nvSpPr>
        <p:spPr>
          <a:xfrm>
            <a:off x="8181930" y="2594816"/>
            <a:ext cx="9351326" cy="892146"/>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36" name="テキスト プレースホルダー 6"/>
          <p:cNvSpPr>
            <a:spLocks noGrp="1"/>
          </p:cNvSpPr>
          <p:nvPr>
            <p:ph type="body" sz="quarter" idx="29" hasCustomPrompt="1"/>
          </p:nvPr>
        </p:nvSpPr>
        <p:spPr>
          <a:xfrm>
            <a:off x="8181930" y="3934594"/>
            <a:ext cx="9351326" cy="892146"/>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41" name="テキスト プレースホルダー 6"/>
          <p:cNvSpPr>
            <a:spLocks noGrp="1"/>
          </p:cNvSpPr>
          <p:nvPr>
            <p:ph type="body" sz="quarter" idx="30" hasCustomPrompt="1"/>
          </p:nvPr>
        </p:nvSpPr>
        <p:spPr>
          <a:xfrm>
            <a:off x="2629515" y="5345424"/>
            <a:ext cx="4389120" cy="720080"/>
          </a:xfrm>
        </p:spPr>
        <p:txBody>
          <a:bodyPr anchor="ctr">
            <a:noAutofit/>
          </a:bodyPr>
          <a:lstStyle>
            <a:lvl1pPr algn="r">
              <a:defRPr sz="2800" i="0" baseline="0">
                <a:solidFill>
                  <a:schemeClr val="accent2"/>
                </a:solidFill>
                <a:latin typeface="Route 159 SemiBold" pitchFamily="50" charset="0"/>
              </a:defRPr>
            </a:lvl1pPr>
          </a:lstStyle>
          <a:p>
            <a:pPr lvl="0"/>
            <a:r>
              <a:rPr kumimoji="1" lang="en-US" altLang="ja-JP" dirty="0"/>
              <a:t>Text goes here</a:t>
            </a:r>
            <a:endParaRPr kumimoji="1" lang="ja-JP" altLang="en-US" dirty="0"/>
          </a:p>
        </p:txBody>
      </p:sp>
      <p:sp>
        <p:nvSpPr>
          <p:cNvPr id="42" name="円/楕円 41"/>
          <p:cNvSpPr/>
          <p:nvPr userDrawn="1"/>
        </p:nvSpPr>
        <p:spPr>
          <a:xfrm>
            <a:off x="7276398" y="5382861"/>
            <a:ext cx="659206" cy="65920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3</a:t>
            </a:r>
            <a:endParaRPr kumimoji="1" lang="ja-JP" altLang="en-US" dirty="0"/>
          </a:p>
        </p:txBody>
      </p:sp>
      <p:sp>
        <p:nvSpPr>
          <p:cNvPr id="43" name="テキスト プレースホルダー 6"/>
          <p:cNvSpPr>
            <a:spLocks noGrp="1"/>
          </p:cNvSpPr>
          <p:nvPr>
            <p:ph type="body" sz="quarter" idx="31" hasCustomPrompt="1"/>
          </p:nvPr>
        </p:nvSpPr>
        <p:spPr>
          <a:xfrm>
            <a:off x="8181930" y="5274372"/>
            <a:ext cx="9351326" cy="892146"/>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48" name="テキスト プレースホルダー 6"/>
          <p:cNvSpPr>
            <a:spLocks noGrp="1"/>
          </p:cNvSpPr>
          <p:nvPr>
            <p:ph type="body" sz="quarter" idx="32" hasCustomPrompt="1"/>
          </p:nvPr>
        </p:nvSpPr>
        <p:spPr>
          <a:xfrm>
            <a:off x="2641600" y="6656591"/>
            <a:ext cx="4377035" cy="777302"/>
          </a:xfrm>
        </p:spPr>
        <p:txBody>
          <a:bodyPr anchor="ctr">
            <a:noAutofit/>
          </a:bodyPr>
          <a:lstStyle>
            <a:lvl1pPr algn="r">
              <a:defRPr sz="2800" i="0" baseline="0">
                <a:solidFill>
                  <a:schemeClr val="accent4"/>
                </a:solidFill>
                <a:latin typeface="Route 159 SemiBold" pitchFamily="50" charset="0"/>
              </a:defRPr>
            </a:lvl1pPr>
          </a:lstStyle>
          <a:p>
            <a:pPr lvl="0"/>
            <a:r>
              <a:rPr kumimoji="1" lang="en-US" altLang="ja-JP" dirty="0"/>
              <a:t>Text goes here</a:t>
            </a:r>
            <a:endParaRPr kumimoji="1" lang="ja-JP" altLang="en-US" dirty="0"/>
          </a:p>
        </p:txBody>
      </p:sp>
      <p:sp>
        <p:nvSpPr>
          <p:cNvPr id="49" name="円/楕円 48"/>
          <p:cNvSpPr/>
          <p:nvPr userDrawn="1"/>
        </p:nvSpPr>
        <p:spPr>
          <a:xfrm>
            <a:off x="7276398" y="6722639"/>
            <a:ext cx="659206" cy="65920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4</a:t>
            </a:r>
          </a:p>
        </p:txBody>
      </p:sp>
      <p:sp>
        <p:nvSpPr>
          <p:cNvPr id="50" name="テキスト プレースホルダー 6"/>
          <p:cNvSpPr>
            <a:spLocks noGrp="1"/>
          </p:cNvSpPr>
          <p:nvPr>
            <p:ph type="body" sz="quarter" idx="33" hasCustomPrompt="1"/>
          </p:nvPr>
        </p:nvSpPr>
        <p:spPr>
          <a:xfrm>
            <a:off x="8181930" y="6614150"/>
            <a:ext cx="9351326" cy="892146"/>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62" name="テキスト プレースホルダー 6"/>
          <p:cNvSpPr>
            <a:spLocks noGrp="1"/>
          </p:cNvSpPr>
          <p:nvPr>
            <p:ph type="body" sz="quarter" idx="34" hasCustomPrompt="1"/>
          </p:nvPr>
        </p:nvSpPr>
        <p:spPr>
          <a:xfrm>
            <a:off x="2629515" y="8024980"/>
            <a:ext cx="4389120" cy="720080"/>
          </a:xfrm>
        </p:spPr>
        <p:txBody>
          <a:bodyPr anchor="ctr">
            <a:noAutofit/>
          </a:bodyPr>
          <a:lstStyle>
            <a:lvl1pPr algn="r">
              <a:defRPr sz="2800" i="0" baseline="0">
                <a:solidFill>
                  <a:schemeClr val="accent5"/>
                </a:solidFill>
                <a:latin typeface="Route 159 SemiBold" pitchFamily="50" charset="0"/>
              </a:defRPr>
            </a:lvl1pPr>
          </a:lstStyle>
          <a:p>
            <a:pPr lvl="0"/>
            <a:r>
              <a:rPr kumimoji="1" lang="en-US" altLang="ja-JP" dirty="0"/>
              <a:t>Text goes here</a:t>
            </a:r>
            <a:endParaRPr kumimoji="1" lang="ja-JP" altLang="en-US" dirty="0"/>
          </a:p>
        </p:txBody>
      </p:sp>
      <p:sp>
        <p:nvSpPr>
          <p:cNvPr id="63" name="円/楕円 62"/>
          <p:cNvSpPr/>
          <p:nvPr userDrawn="1"/>
        </p:nvSpPr>
        <p:spPr>
          <a:xfrm>
            <a:off x="7276398" y="8062417"/>
            <a:ext cx="659206" cy="65920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5</a:t>
            </a:r>
            <a:endParaRPr kumimoji="1" lang="ja-JP" altLang="en-US" dirty="0"/>
          </a:p>
        </p:txBody>
      </p:sp>
      <p:sp>
        <p:nvSpPr>
          <p:cNvPr id="64" name="テキスト プレースホルダー 6"/>
          <p:cNvSpPr>
            <a:spLocks noGrp="1"/>
          </p:cNvSpPr>
          <p:nvPr>
            <p:ph type="body" sz="quarter" idx="35" hasCustomPrompt="1"/>
          </p:nvPr>
        </p:nvSpPr>
        <p:spPr>
          <a:xfrm>
            <a:off x="8181930" y="7953928"/>
            <a:ext cx="9351326" cy="892146"/>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51" name="正方形/長方形 50"/>
          <p:cNvSpPr/>
          <p:nvPr userDrawn="1"/>
        </p:nvSpPr>
        <p:spPr>
          <a:xfrm>
            <a:off x="0" y="0"/>
            <a:ext cx="18286413" cy="20174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タイトル 1"/>
          <p:cNvSpPr>
            <a:spLocks noGrp="1"/>
          </p:cNvSpPr>
          <p:nvPr>
            <p:ph type="title" hasCustomPrompt="1"/>
          </p:nvPr>
        </p:nvSpPr>
        <p:spPr>
          <a:xfrm>
            <a:off x="884799" y="457199"/>
            <a:ext cx="16516812" cy="1161143"/>
          </a:xfrm>
        </p:spPr>
        <p:txBody>
          <a:bodyPr>
            <a:noAutofit/>
          </a:bodyPr>
          <a:lstStyle>
            <a:lvl1pPr algn="ctr">
              <a:defRPr sz="6600">
                <a:solidFill>
                  <a:schemeClr val="bg1"/>
                </a:solidFill>
                <a:latin typeface="Route 159 UltraLight" pitchFamily="50" charset="0"/>
              </a:defRPr>
            </a:lvl1pPr>
          </a:lstStyle>
          <a:p>
            <a:r>
              <a:rPr kumimoji="1" lang="en-US" altLang="ja-JP" dirty="0"/>
              <a:t>Text</a:t>
            </a:r>
            <a:endParaRPr kumimoji="1" lang="ja-JP" altLang="en-US" dirty="0"/>
          </a:p>
        </p:txBody>
      </p:sp>
    </p:spTree>
    <p:extLst>
      <p:ext uri="{BB962C8B-B14F-4D97-AF65-F5344CB8AC3E}">
        <p14:creationId xmlns:p14="http://schemas.microsoft.com/office/powerpoint/2010/main" val="118417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500"/>
                                        <p:tgtEl>
                                          <p:spTgt spid="51"/>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iterate type="wd">
                                    <p:tmPct val="10000"/>
                                  </p:iterate>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ppt_x"/>
                                          </p:val>
                                        </p:tav>
                                        <p:tav tm="100000">
                                          <p:val>
                                            <p:strVal val="#ppt_x"/>
                                          </p:val>
                                        </p:tav>
                                      </p:tavLst>
                                    </p:anim>
                                    <p:anim calcmode="lin" valueType="num">
                                      <p:cBhvr additive="base">
                                        <p:cTn id="12" dur="500" fill="hold"/>
                                        <p:tgtEl>
                                          <p:spTgt spid="5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up)">
                                      <p:cBhvr>
                                        <p:cTn id="16" dur="500"/>
                                        <p:tgtEl>
                                          <p:spTgt spid="26"/>
                                        </p:tgtEl>
                                      </p:cBhvr>
                                    </p:animEffect>
                                  </p:childTnLst>
                                </p:cTn>
                              </p:par>
                            </p:childTnLst>
                          </p:cTn>
                        </p:par>
                        <p:par>
                          <p:cTn id="17" fill="hold">
                            <p:stCondLst>
                              <p:cond delay="1500"/>
                            </p:stCondLst>
                            <p:childTnLst>
                              <p:par>
                                <p:cTn id="18" presetID="2" presetClass="entr" presetSubtype="1" decel="100000" fill="hold" grpId="0" nodeType="afterEffect">
                                  <p:stCondLst>
                                    <p:cond delay="50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 presetClass="entr" presetSubtype="8" decel="100000" fill="hold" grpId="0" nodeType="afterEffect">
                                  <p:stCondLst>
                                    <p:cond delay="0"/>
                                  </p:stCondLst>
                                  <p:iterate type="wd">
                                    <p:tmPct val="10000"/>
                                  </p:iterate>
                                  <p:childTnLst>
                                    <p:set>
                                      <p:cBhvr>
                                        <p:cTn id="24" dur="1" fill="hold">
                                          <p:stCondLst>
                                            <p:cond delay="0"/>
                                          </p:stCondLst>
                                        </p:cTn>
                                        <p:tgtEl>
                                          <p:spTgt spid="21">
                                            <p:txEl>
                                              <p:pRg st="0" end="0"/>
                                            </p:txEl>
                                          </p:spTgt>
                                        </p:tgtEl>
                                        <p:attrNameLst>
                                          <p:attrName>style.visibility</p:attrName>
                                        </p:attrNameLst>
                                      </p:cBhvr>
                                      <p:to>
                                        <p:strVal val="visible"/>
                                      </p:to>
                                    </p:set>
                                    <p:anim calcmode="lin" valueType="num">
                                      <p:cBhvr additive="base">
                                        <p:cTn id="25" dur="500" fill="hold"/>
                                        <p:tgtEl>
                                          <p:spTgt spid="21">
                                            <p:txEl>
                                              <p:pRg st="0" end="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
                                            <p:txEl>
                                              <p:pRg st="0" end="0"/>
                                            </p:txEl>
                                          </p:spTgt>
                                        </p:tgtEl>
                                        <p:attrNameLst>
                                          <p:attrName>ppt_y</p:attrName>
                                        </p:attrNameLst>
                                      </p:cBhvr>
                                      <p:tavLst>
                                        <p:tav tm="0">
                                          <p:val>
                                            <p:strVal val="#ppt_y"/>
                                          </p:val>
                                        </p:tav>
                                        <p:tav tm="100000">
                                          <p:val>
                                            <p:strVal val="#ppt_y"/>
                                          </p:val>
                                        </p:tav>
                                      </p:tavLst>
                                    </p:anim>
                                  </p:childTnLst>
                                </p:cTn>
                              </p:par>
                              <p:par>
                                <p:cTn id="27" presetID="2" presetClass="entr" presetSubtype="1" decel="10000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0-#ppt_h/2"/>
                                          </p:val>
                                        </p:tav>
                                        <p:tav tm="100000">
                                          <p:val>
                                            <p:strVal val="#ppt_y"/>
                                          </p:val>
                                        </p:tav>
                                      </p:tavLst>
                                    </p:anim>
                                  </p:childTnLst>
                                </p:cTn>
                              </p:par>
                            </p:childTnLst>
                          </p:cTn>
                        </p:par>
                        <p:par>
                          <p:cTn id="31" fill="hold">
                            <p:stCondLst>
                              <p:cond delay="3100"/>
                            </p:stCondLst>
                            <p:childTnLst>
                              <p:par>
                                <p:cTn id="32" presetID="22" presetClass="entr" presetSubtype="8" fill="hold" grpId="0" nodeType="afterEffect">
                                  <p:stCondLst>
                                    <p:cond delay="0"/>
                                  </p:stCondLst>
                                  <p:childTnLst>
                                    <p:set>
                                      <p:cBhvr>
                                        <p:cTn id="33" dur="1" fill="hold">
                                          <p:stCondLst>
                                            <p:cond delay="0"/>
                                          </p:stCondLst>
                                        </p:cTn>
                                        <p:tgtEl>
                                          <p:spTgt spid="35">
                                            <p:txEl>
                                              <p:pRg st="0" end="0"/>
                                            </p:txEl>
                                          </p:spTgt>
                                        </p:tgtEl>
                                        <p:attrNameLst>
                                          <p:attrName>style.visibility</p:attrName>
                                        </p:attrNameLst>
                                      </p:cBhvr>
                                      <p:to>
                                        <p:strVal val="visible"/>
                                      </p:to>
                                    </p:set>
                                    <p:animEffect transition="in" filter="wipe(left)">
                                      <p:cBhvr>
                                        <p:cTn id="34" dur="500"/>
                                        <p:tgtEl>
                                          <p:spTgt spid="35">
                                            <p:txEl>
                                              <p:pRg st="0" end="0"/>
                                            </p:txEl>
                                          </p:spTgt>
                                        </p:tgtEl>
                                      </p:cBhvr>
                                    </p:animEffect>
                                  </p:childTnLst>
                                </p:cTn>
                              </p:par>
                            </p:childTnLst>
                          </p:cTn>
                        </p:par>
                        <p:par>
                          <p:cTn id="35" fill="hold">
                            <p:stCondLst>
                              <p:cond delay="3600"/>
                            </p:stCondLst>
                            <p:childTnLst>
                              <p:par>
                                <p:cTn id="36" presetID="2" presetClass="entr" presetSubtype="1" decel="100000"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500" fill="hold"/>
                                        <p:tgtEl>
                                          <p:spTgt spid="34"/>
                                        </p:tgtEl>
                                        <p:attrNameLst>
                                          <p:attrName>ppt_x</p:attrName>
                                        </p:attrNameLst>
                                      </p:cBhvr>
                                      <p:tavLst>
                                        <p:tav tm="0">
                                          <p:val>
                                            <p:strVal val="#ppt_x"/>
                                          </p:val>
                                        </p:tav>
                                        <p:tav tm="100000">
                                          <p:val>
                                            <p:strVal val="#ppt_x"/>
                                          </p:val>
                                        </p:tav>
                                      </p:tavLst>
                                    </p:anim>
                                    <p:anim calcmode="lin" valueType="num">
                                      <p:cBhvr additive="base">
                                        <p:cTn id="39" dur="500" fill="hold"/>
                                        <p:tgtEl>
                                          <p:spTgt spid="34"/>
                                        </p:tgtEl>
                                        <p:attrNameLst>
                                          <p:attrName>ppt_y</p:attrName>
                                        </p:attrNameLst>
                                      </p:cBhvr>
                                      <p:tavLst>
                                        <p:tav tm="0">
                                          <p:val>
                                            <p:strVal val="0-#ppt_h/2"/>
                                          </p:val>
                                        </p:tav>
                                        <p:tav tm="100000">
                                          <p:val>
                                            <p:strVal val="#ppt_y"/>
                                          </p:val>
                                        </p:tav>
                                      </p:tavLst>
                                    </p:anim>
                                  </p:childTnLst>
                                </p:cTn>
                              </p:par>
                            </p:childTnLst>
                          </p:cTn>
                        </p:par>
                        <p:par>
                          <p:cTn id="40" fill="hold">
                            <p:stCondLst>
                              <p:cond delay="4100"/>
                            </p:stCondLst>
                            <p:childTnLst>
                              <p:par>
                                <p:cTn id="41" presetID="2" presetClass="entr" presetSubtype="8" decel="100000" fill="hold" grpId="0" nodeType="afterEffect">
                                  <p:stCondLst>
                                    <p:cond delay="0"/>
                                  </p:stCondLst>
                                  <p:iterate type="wd">
                                    <p:tmPct val="10000"/>
                                  </p:iterate>
                                  <p:childTnLst>
                                    <p:set>
                                      <p:cBhvr>
                                        <p:cTn id="42" dur="1" fill="hold">
                                          <p:stCondLst>
                                            <p:cond delay="0"/>
                                          </p:stCondLst>
                                        </p:cTn>
                                        <p:tgtEl>
                                          <p:spTgt spid="33">
                                            <p:txEl>
                                              <p:pRg st="0" end="0"/>
                                            </p:txEl>
                                          </p:spTgt>
                                        </p:tgtEl>
                                        <p:attrNameLst>
                                          <p:attrName>style.visibility</p:attrName>
                                        </p:attrNameLst>
                                      </p:cBhvr>
                                      <p:to>
                                        <p:strVal val="visible"/>
                                      </p:to>
                                    </p:set>
                                    <p:anim calcmode="lin" valueType="num">
                                      <p:cBhvr additive="base">
                                        <p:cTn id="43" dur="500" fill="hold"/>
                                        <p:tgtEl>
                                          <p:spTgt spid="33">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3">
                                            <p:txEl>
                                              <p:pRg st="0" end="0"/>
                                            </p:txEl>
                                          </p:spTgt>
                                        </p:tgtEl>
                                        <p:attrNameLst>
                                          <p:attrName>ppt_y</p:attrName>
                                        </p:attrNameLst>
                                      </p:cBhvr>
                                      <p:tavLst>
                                        <p:tav tm="0">
                                          <p:val>
                                            <p:strVal val="#ppt_y"/>
                                          </p:val>
                                        </p:tav>
                                        <p:tav tm="100000">
                                          <p:val>
                                            <p:strVal val="#ppt_y"/>
                                          </p:val>
                                        </p:tav>
                                      </p:tavLst>
                                    </p:anim>
                                  </p:childTnLst>
                                </p:cTn>
                              </p:par>
                              <p:par>
                                <p:cTn id="45" presetID="2" presetClass="entr" presetSubtype="1" decel="10000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0-#ppt_h/2"/>
                                          </p:val>
                                        </p:tav>
                                        <p:tav tm="100000">
                                          <p:val>
                                            <p:strVal val="#ppt_y"/>
                                          </p:val>
                                        </p:tav>
                                      </p:tavLst>
                                    </p:anim>
                                  </p:childTnLst>
                                </p:cTn>
                              </p:par>
                            </p:childTnLst>
                          </p:cTn>
                        </p:par>
                        <p:par>
                          <p:cTn id="49" fill="hold">
                            <p:stCondLst>
                              <p:cond delay="4700"/>
                            </p:stCondLst>
                            <p:childTnLst>
                              <p:par>
                                <p:cTn id="50" presetID="22" presetClass="entr" presetSubtype="8" fill="hold" grpId="0" nodeType="afterEffect">
                                  <p:stCondLst>
                                    <p:cond delay="0"/>
                                  </p:stCondLst>
                                  <p:childTnLst>
                                    <p:set>
                                      <p:cBhvr>
                                        <p:cTn id="51" dur="1" fill="hold">
                                          <p:stCondLst>
                                            <p:cond delay="0"/>
                                          </p:stCondLst>
                                        </p:cTn>
                                        <p:tgtEl>
                                          <p:spTgt spid="36">
                                            <p:txEl>
                                              <p:pRg st="0" end="0"/>
                                            </p:txEl>
                                          </p:spTgt>
                                        </p:tgtEl>
                                        <p:attrNameLst>
                                          <p:attrName>style.visibility</p:attrName>
                                        </p:attrNameLst>
                                      </p:cBhvr>
                                      <p:to>
                                        <p:strVal val="visible"/>
                                      </p:to>
                                    </p:set>
                                    <p:animEffect transition="in" filter="wipe(left)">
                                      <p:cBhvr>
                                        <p:cTn id="52" dur="500"/>
                                        <p:tgtEl>
                                          <p:spTgt spid="36">
                                            <p:txEl>
                                              <p:pRg st="0" end="0"/>
                                            </p:txEl>
                                          </p:spTgt>
                                        </p:tgtEl>
                                      </p:cBhvr>
                                    </p:animEffect>
                                  </p:childTnLst>
                                </p:cTn>
                              </p:par>
                            </p:childTnLst>
                          </p:cTn>
                        </p:par>
                        <p:par>
                          <p:cTn id="53" fill="hold">
                            <p:stCondLst>
                              <p:cond delay="5200"/>
                            </p:stCondLst>
                            <p:childTnLst>
                              <p:par>
                                <p:cTn id="54" presetID="2" presetClass="entr" presetSubtype="1" decel="100000" fill="hold" grpId="0" nodeType="after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additive="base">
                                        <p:cTn id="56" dur="500" fill="hold"/>
                                        <p:tgtEl>
                                          <p:spTgt spid="42"/>
                                        </p:tgtEl>
                                        <p:attrNameLst>
                                          <p:attrName>ppt_x</p:attrName>
                                        </p:attrNameLst>
                                      </p:cBhvr>
                                      <p:tavLst>
                                        <p:tav tm="0">
                                          <p:val>
                                            <p:strVal val="#ppt_x"/>
                                          </p:val>
                                        </p:tav>
                                        <p:tav tm="100000">
                                          <p:val>
                                            <p:strVal val="#ppt_x"/>
                                          </p:val>
                                        </p:tav>
                                      </p:tavLst>
                                    </p:anim>
                                    <p:anim calcmode="lin" valueType="num">
                                      <p:cBhvr additive="base">
                                        <p:cTn id="57" dur="500" fill="hold"/>
                                        <p:tgtEl>
                                          <p:spTgt spid="42"/>
                                        </p:tgtEl>
                                        <p:attrNameLst>
                                          <p:attrName>ppt_y</p:attrName>
                                        </p:attrNameLst>
                                      </p:cBhvr>
                                      <p:tavLst>
                                        <p:tav tm="0">
                                          <p:val>
                                            <p:strVal val="0-#ppt_h/2"/>
                                          </p:val>
                                        </p:tav>
                                        <p:tav tm="100000">
                                          <p:val>
                                            <p:strVal val="#ppt_y"/>
                                          </p:val>
                                        </p:tav>
                                      </p:tavLst>
                                    </p:anim>
                                  </p:childTnLst>
                                </p:cTn>
                              </p:par>
                            </p:childTnLst>
                          </p:cTn>
                        </p:par>
                        <p:par>
                          <p:cTn id="58" fill="hold">
                            <p:stCondLst>
                              <p:cond delay="5700"/>
                            </p:stCondLst>
                            <p:childTnLst>
                              <p:par>
                                <p:cTn id="59" presetID="2" presetClass="entr" presetSubtype="8" decel="100000" fill="hold" grpId="0" nodeType="afterEffect">
                                  <p:stCondLst>
                                    <p:cond delay="0"/>
                                  </p:stCondLst>
                                  <p:iterate type="wd">
                                    <p:tmPct val="10000"/>
                                  </p:iterate>
                                  <p:childTnLst>
                                    <p:set>
                                      <p:cBhvr>
                                        <p:cTn id="60" dur="1" fill="hold">
                                          <p:stCondLst>
                                            <p:cond delay="0"/>
                                          </p:stCondLst>
                                        </p:cTn>
                                        <p:tgtEl>
                                          <p:spTgt spid="41">
                                            <p:txEl>
                                              <p:pRg st="0" end="0"/>
                                            </p:txEl>
                                          </p:spTgt>
                                        </p:tgtEl>
                                        <p:attrNameLst>
                                          <p:attrName>style.visibility</p:attrName>
                                        </p:attrNameLst>
                                      </p:cBhvr>
                                      <p:to>
                                        <p:strVal val="visible"/>
                                      </p:to>
                                    </p:set>
                                    <p:anim calcmode="lin" valueType="num">
                                      <p:cBhvr additive="base">
                                        <p:cTn id="61" dur="500" fill="hold"/>
                                        <p:tgtEl>
                                          <p:spTgt spid="41">
                                            <p:txEl>
                                              <p:pRg st="0" end="0"/>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41">
                                            <p:txEl>
                                              <p:pRg st="0" end="0"/>
                                            </p:txEl>
                                          </p:spTgt>
                                        </p:tgtEl>
                                        <p:attrNameLst>
                                          <p:attrName>ppt_y</p:attrName>
                                        </p:attrNameLst>
                                      </p:cBhvr>
                                      <p:tavLst>
                                        <p:tav tm="0">
                                          <p:val>
                                            <p:strVal val="#ppt_y"/>
                                          </p:val>
                                        </p:tav>
                                        <p:tav tm="100000">
                                          <p:val>
                                            <p:strVal val="#ppt_y"/>
                                          </p:val>
                                        </p:tav>
                                      </p:tavLst>
                                    </p:anim>
                                  </p:childTnLst>
                                </p:cTn>
                              </p:par>
                              <p:par>
                                <p:cTn id="63" presetID="2" presetClass="entr" presetSubtype="1" decel="10000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0-#ppt_h/2"/>
                                          </p:val>
                                        </p:tav>
                                        <p:tav tm="100000">
                                          <p:val>
                                            <p:strVal val="#ppt_y"/>
                                          </p:val>
                                        </p:tav>
                                      </p:tavLst>
                                    </p:anim>
                                  </p:childTnLst>
                                </p:cTn>
                              </p:par>
                            </p:childTnLst>
                          </p:cTn>
                        </p:par>
                        <p:par>
                          <p:cTn id="67" fill="hold">
                            <p:stCondLst>
                              <p:cond delay="6300"/>
                            </p:stCondLst>
                            <p:childTnLst>
                              <p:par>
                                <p:cTn id="68" presetID="22" presetClass="entr" presetSubtype="8" fill="hold" grpId="0" nodeType="afterEffect">
                                  <p:stCondLst>
                                    <p:cond delay="0"/>
                                  </p:stCondLst>
                                  <p:childTnLst>
                                    <p:set>
                                      <p:cBhvr>
                                        <p:cTn id="69" dur="1" fill="hold">
                                          <p:stCondLst>
                                            <p:cond delay="0"/>
                                          </p:stCondLst>
                                        </p:cTn>
                                        <p:tgtEl>
                                          <p:spTgt spid="43">
                                            <p:txEl>
                                              <p:pRg st="0" end="0"/>
                                            </p:txEl>
                                          </p:spTgt>
                                        </p:tgtEl>
                                        <p:attrNameLst>
                                          <p:attrName>style.visibility</p:attrName>
                                        </p:attrNameLst>
                                      </p:cBhvr>
                                      <p:to>
                                        <p:strVal val="visible"/>
                                      </p:to>
                                    </p:set>
                                    <p:animEffect transition="in" filter="wipe(left)">
                                      <p:cBhvr>
                                        <p:cTn id="70" dur="500"/>
                                        <p:tgtEl>
                                          <p:spTgt spid="43">
                                            <p:txEl>
                                              <p:pRg st="0" end="0"/>
                                            </p:txEl>
                                          </p:spTgt>
                                        </p:tgtEl>
                                      </p:cBhvr>
                                    </p:animEffect>
                                  </p:childTnLst>
                                </p:cTn>
                              </p:par>
                            </p:childTnLst>
                          </p:cTn>
                        </p:par>
                        <p:par>
                          <p:cTn id="71" fill="hold">
                            <p:stCondLst>
                              <p:cond delay="6800"/>
                            </p:stCondLst>
                            <p:childTnLst>
                              <p:par>
                                <p:cTn id="72" presetID="2" presetClass="entr" presetSubtype="1" decel="10000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 calcmode="lin" valueType="num">
                                      <p:cBhvr additive="base">
                                        <p:cTn id="74" dur="500" fill="hold"/>
                                        <p:tgtEl>
                                          <p:spTgt spid="49"/>
                                        </p:tgtEl>
                                        <p:attrNameLst>
                                          <p:attrName>ppt_x</p:attrName>
                                        </p:attrNameLst>
                                      </p:cBhvr>
                                      <p:tavLst>
                                        <p:tav tm="0">
                                          <p:val>
                                            <p:strVal val="#ppt_x"/>
                                          </p:val>
                                        </p:tav>
                                        <p:tav tm="100000">
                                          <p:val>
                                            <p:strVal val="#ppt_x"/>
                                          </p:val>
                                        </p:tav>
                                      </p:tavLst>
                                    </p:anim>
                                    <p:anim calcmode="lin" valueType="num">
                                      <p:cBhvr additive="base">
                                        <p:cTn id="75" dur="500" fill="hold"/>
                                        <p:tgtEl>
                                          <p:spTgt spid="49"/>
                                        </p:tgtEl>
                                        <p:attrNameLst>
                                          <p:attrName>ppt_y</p:attrName>
                                        </p:attrNameLst>
                                      </p:cBhvr>
                                      <p:tavLst>
                                        <p:tav tm="0">
                                          <p:val>
                                            <p:strVal val="0-#ppt_h/2"/>
                                          </p:val>
                                        </p:tav>
                                        <p:tav tm="100000">
                                          <p:val>
                                            <p:strVal val="#ppt_y"/>
                                          </p:val>
                                        </p:tav>
                                      </p:tavLst>
                                    </p:anim>
                                  </p:childTnLst>
                                </p:cTn>
                              </p:par>
                            </p:childTnLst>
                          </p:cTn>
                        </p:par>
                        <p:par>
                          <p:cTn id="76" fill="hold">
                            <p:stCondLst>
                              <p:cond delay="7300"/>
                            </p:stCondLst>
                            <p:childTnLst>
                              <p:par>
                                <p:cTn id="77" presetID="2" presetClass="entr" presetSubtype="8" decel="100000" fill="hold" grpId="0" nodeType="afterEffect">
                                  <p:stCondLst>
                                    <p:cond delay="0"/>
                                  </p:stCondLst>
                                  <p:iterate type="wd">
                                    <p:tmPct val="10000"/>
                                  </p:iterate>
                                  <p:childTnLst>
                                    <p:set>
                                      <p:cBhvr>
                                        <p:cTn id="78" dur="1" fill="hold">
                                          <p:stCondLst>
                                            <p:cond delay="0"/>
                                          </p:stCondLst>
                                        </p:cTn>
                                        <p:tgtEl>
                                          <p:spTgt spid="48">
                                            <p:txEl>
                                              <p:pRg st="0" end="0"/>
                                            </p:txEl>
                                          </p:spTgt>
                                        </p:tgtEl>
                                        <p:attrNameLst>
                                          <p:attrName>style.visibility</p:attrName>
                                        </p:attrNameLst>
                                      </p:cBhvr>
                                      <p:to>
                                        <p:strVal val="visible"/>
                                      </p:to>
                                    </p:set>
                                    <p:anim calcmode="lin" valueType="num">
                                      <p:cBhvr additive="base">
                                        <p:cTn id="79" dur="500" fill="hold"/>
                                        <p:tgtEl>
                                          <p:spTgt spid="48">
                                            <p:txEl>
                                              <p:pRg st="0" end="0"/>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48">
                                            <p:txEl>
                                              <p:pRg st="0" end="0"/>
                                            </p:txEl>
                                          </p:spTgt>
                                        </p:tgtEl>
                                        <p:attrNameLst>
                                          <p:attrName>ppt_y</p:attrName>
                                        </p:attrNameLst>
                                      </p:cBhvr>
                                      <p:tavLst>
                                        <p:tav tm="0">
                                          <p:val>
                                            <p:strVal val="#ppt_y"/>
                                          </p:val>
                                        </p:tav>
                                        <p:tav tm="100000">
                                          <p:val>
                                            <p:strVal val="#ppt_y"/>
                                          </p:val>
                                        </p:tav>
                                      </p:tavLst>
                                    </p:anim>
                                  </p:childTnLst>
                                </p:cTn>
                              </p:par>
                              <p:par>
                                <p:cTn id="81" presetID="2" presetClass="entr" presetSubtype="1" decel="100000" fill="hold" nodeType="withEffect">
                                  <p:stCondLst>
                                    <p:cond delay="0"/>
                                  </p:stCondLst>
                                  <p:childTnLst>
                                    <p:set>
                                      <p:cBhvr>
                                        <p:cTn id="82" dur="1" fill="hold">
                                          <p:stCondLst>
                                            <p:cond delay="0"/>
                                          </p:stCondLst>
                                        </p:cTn>
                                        <p:tgtEl>
                                          <p:spTgt spid="44"/>
                                        </p:tgtEl>
                                        <p:attrNameLst>
                                          <p:attrName>style.visibility</p:attrName>
                                        </p:attrNameLst>
                                      </p:cBhvr>
                                      <p:to>
                                        <p:strVal val="visible"/>
                                      </p:to>
                                    </p:set>
                                    <p:anim calcmode="lin" valueType="num">
                                      <p:cBhvr additive="base">
                                        <p:cTn id="83" dur="500" fill="hold"/>
                                        <p:tgtEl>
                                          <p:spTgt spid="44"/>
                                        </p:tgtEl>
                                        <p:attrNameLst>
                                          <p:attrName>ppt_x</p:attrName>
                                        </p:attrNameLst>
                                      </p:cBhvr>
                                      <p:tavLst>
                                        <p:tav tm="0">
                                          <p:val>
                                            <p:strVal val="#ppt_x"/>
                                          </p:val>
                                        </p:tav>
                                        <p:tav tm="100000">
                                          <p:val>
                                            <p:strVal val="#ppt_x"/>
                                          </p:val>
                                        </p:tav>
                                      </p:tavLst>
                                    </p:anim>
                                    <p:anim calcmode="lin" valueType="num">
                                      <p:cBhvr additive="base">
                                        <p:cTn id="84" dur="500" fill="hold"/>
                                        <p:tgtEl>
                                          <p:spTgt spid="44"/>
                                        </p:tgtEl>
                                        <p:attrNameLst>
                                          <p:attrName>ppt_y</p:attrName>
                                        </p:attrNameLst>
                                      </p:cBhvr>
                                      <p:tavLst>
                                        <p:tav tm="0">
                                          <p:val>
                                            <p:strVal val="0-#ppt_h/2"/>
                                          </p:val>
                                        </p:tav>
                                        <p:tav tm="100000">
                                          <p:val>
                                            <p:strVal val="#ppt_y"/>
                                          </p:val>
                                        </p:tav>
                                      </p:tavLst>
                                    </p:anim>
                                  </p:childTnLst>
                                </p:cTn>
                              </p:par>
                            </p:childTnLst>
                          </p:cTn>
                        </p:par>
                        <p:par>
                          <p:cTn id="85" fill="hold">
                            <p:stCondLst>
                              <p:cond delay="7900"/>
                            </p:stCondLst>
                            <p:childTnLst>
                              <p:par>
                                <p:cTn id="86" presetID="22" presetClass="entr" presetSubtype="8" fill="hold" grpId="0" nodeType="afterEffect">
                                  <p:stCondLst>
                                    <p:cond delay="0"/>
                                  </p:stCondLst>
                                  <p:childTnLst>
                                    <p:set>
                                      <p:cBhvr>
                                        <p:cTn id="87" dur="1" fill="hold">
                                          <p:stCondLst>
                                            <p:cond delay="0"/>
                                          </p:stCondLst>
                                        </p:cTn>
                                        <p:tgtEl>
                                          <p:spTgt spid="50">
                                            <p:txEl>
                                              <p:pRg st="0" end="0"/>
                                            </p:txEl>
                                          </p:spTgt>
                                        </p:tgtEl>
                                        <p:attrNameLst>
                                          <p:attrName>style.visibility</p:attrName>
                                        </p:attrNameLst>
                                      </p:cBhvr>
                                      <p:to>
                                        <p:strVal val="visible"/>
                                      </p:to>
                                    </p:set>
                                    <p:animEffect transition="in" filter="wipe(left)">
                                      <p:cBhvr>
                                        <p:cTn id="88" dur="500"/>
                                        <p:tgtEl>
                                          <p:spTgt spid="50">
                                            <p:txEl>
                                              <p:pRg st="0" end="0"/>
                                            </p:txEl>
                                          </p:spTgt>
                                        </p:tgtEl>
                                      </p:cBhvr>
                                    </p:animEffect>
                                  </p:childTnLst>
                                </p:cTn>
                              </p:par>
                            </p:childTnLst>
                          </p:cTn>
                        </p:par>
                        <p:par>
                          <p:cTn id="89" fill="hold">
                            <p:stCondLst>
                              <p:cond delay="8400"/>
                            </p:stCondLst>
                            <p:childTnLst>
                              <p:par>
                                <p:cTn id="90" presetID="2" presetClass="entr" presetSubtype="1" decel="100000" fill="hold" grpId="0" nodeType="afterEffect">
                                  <p:stCondLst>
                                    <p:cond delay="0"/>
                                  </p:stCondLst>
                                  <p:childTnLst>
                                    <p:set>
                                      <p:cBhvr>
                                        <p:cTn id="91" dur="1" fill="hold">
                                          <p:stCondLst>
                                            <p:cond delay="0"/>
                                          </p:stCondLst>
                                        </p:cTn>
                                        <p:tgtEl>
                                          <p:spTgt spid="63"/>
                                        </p:tgtEl>
                                        <p:attrNameLst>
                                          <p:attrName>style.visibility</p:attrName>
                                        </p:attrNameLst>
                                      </p:cBhvr>
                                      <p:to>
                                        <p:strVal val="visible"/>
                                      </p:to>
                                    </p:set>
                                    <p:anim calcmode="lin" valueType="num">
                                      <p:cBhvr additive="base">
                                        <p:cTn id="92" dur="500" fill="hold"/>
                                        <p:tgtEl>
                                          <p:spTgt spid="63"/>
                                        </p:tgtEl>
                                        <p:attrNameLst>
                                          <p:attrName>ppt_x</p:attrName>
                                        </p:attrNameLst>
                                      </p:cBhvr>
                                      <p:tavLst>
                                        <p:tav tm="0">
                                          <p:val>
                                            <p:strVal val="#ppt_x"/>
                                          </p:val>
                                        </p:tav>
                                        <p:tav tm="100000">
                                          <p:val>
                                            <p:strVal val="#ppt_x"/>
                                          </p:val>
                                        </p:tav>
                                      </p:tavLst>
                                    </p:anim>
                                    <p:anim calcmode="lin" valueType="num">
                                      <p:cBhvr additive="base">
                                        <p:cTn id="93" dur="500" fill="hold"/>
                                        <p:tgtEl>
                                          <p:spTgt spid="63"/>
                                        </p:tgtEl>
                                        <p:attrNameLst>
                                          <p:attrName>ppt_y</p:attrName>
                                        </p:attrNameLst>
                                      </p:cBhvr>
                                      <p:tavLst>
                                        <p:tav tm="0">
                                          <p:val>
                                            <p:strVal val="0-#ppt_h/2"/>
                                          </p:val>
                                        </p:tav>
                                        <p:tav tm="100000">
                                          <p:val>
                                            <p:strVal val="#ppt_y"/>
                                          </p:val>
                                        </p:tav>
                                      </p:tavLst>
                                    </p:anim>
                                  </p:childTnLst>
                                </p:cTn>
                              </p:par>
                            </p:childTnLst>
                          </p:cTn>
                        </p:par>
                        <p:par>
                          <p:cTn id="94" fill="hold">
                            <p:stCondLst>
                              <p:cond delay="8900"/>
                            </p:stCondLst>
                            <p:childTnLst>
                              <p:par>
                                <p:cTn id="95" presetID="2" presetClass="entr" presetSubtype="8" decel="100000" fill="hold" grpId="0" nodeType="afterEffect">
                                  <p:stCondLst>
                                    <p:cond delay="0"/>
                                  </p:stCondLst>
                                  <p:iterate type="wd">
                                    <p:tmPct val="10000"/>
                                  </p:iterate>
                                  <p:childTnLst>
                                    <p:set>
                                      <p:cBhvr>
                                        <p:cTn id="96" dur="1" fill="hold">
                                          <p:stCondLst>
                                            <p:cond delay="0"/>
                                          </p:stCondLst>
                                        </p:cTn>
                                        <p:tgtEl>
                                          <p:spTgt spid="62">
                                            <p:txEl>
                                              <p:pRg st="0" end="0"/>
                                            </p:txEl>
                                          </p:spTgt>
                                        </p:tgtEl>
                                        <p:attrNameLst>
                                          <p:attrName>style.visibility</p:attrName>
                                        </p:attrNameLst>
                                      </p:cBhvr>
                                      <p:to>
                                        <p:strVal val="visible"/>
                                      </p:to>
                                    </p:set>
                                    <p:anim calcmode="lin" valueType="num">
                                      <p:cBhvr additive="base">
                                        <p:cTn id="97" dur="500" fill="hold"/>
                                        <p:tgtEl>
                                          <p:spTgt spid="62">
                                            <p:txEl>
                                              <p:pRg st="0" end="0"/>
                                            </p:txEl>
                                          </p:spTgt>
                                        </p:tgtEl>
                                        <p:attrNameLst>
                                          <p:attrName>ppt_x</p:attrName>
                                        </p:attrNameLst>
                                      </p:cBhvr>
                                      <p:tavLst>
                                        <p:tav tm="0">
                                          <p:val>
                                            <p:strVal val="0-#ppt_w/2"/>
                                          </p:val>
                                        </p:tav>
                                        <p:tav tm="100000">
                                          <p:val>
                                            <p:strVal val="#ppt_x"/>
                                          </p:val>
                                        </p:tav>
                                      </p:tavLst>
                                    </p:anim>
                                    <p:anim calcmode="lin" valueType="num">
                                      <p:cBhvr additive="base">
                                        <p:cTn id="98" dur="500" fill="hold"/>
                                        <p:tgtEl>
                                          <p:spTgt spid="62">
                                            <p:txEl>
                                              <p:pRg st="0" end="0"/>
                                            </p:txEl>
                                          </p:spTgt>
                                        </p:tgtEl>
                                        <p:attrNameLst>
                                          <p:attrName>ppt_y</p:attrName>
                                        </p:attrNameLst>
                                      </p:cBhvr>
                                      <p:tavLst>
                                        <p:tav tm="0">
                                          <p:val>
                                            <p:strVal val="#ppt_y"/>
                                          </p:val>
                                        </p:tav>
                                        <p:tav tm="100000">
                                          <p:val>
                                            <p:strVal val="#ppt_y"/>
                                          </p:val>
                                        </p:tav>
                                      </p:tavLst>
                                    </p:anim>
                                  </p:childTnLst>
                                </p:cTn>
                              </p:par>
                              <p:par>
                                <p:cTn id="99" presetID="2" presetClass="entr" presetSubtype="1" decel="100000" fill="hold" nodeType="withEffect">
                                  <p:stCondLst>
                                    <p:cond delay="0"/>
                                  </p:stCondLst>
                                  <p:childTnLst>
                                    <p:set>
                                      <p:cBhvr>
                                        <p:cTn id="100" dur="1" fill="hold">
                                          <p:stCondLst>
                                            <p:cond delay="0"/>
                                          </p:stCondLst>
                                        </p:cTn>
                                        <p:tgtEl>
                                          <p:spTgt spid="58"/>
                                        </p:tgtEl>
                                        <p:attrNameLst>
                                          <p:attrName>style.visibility</p:attrName>
                                        </p:attrNameLst>
                                      </p:cBhvr>
                                      <p:to>
                                        <p:strVal val="visible"/>
                                      </p:to>
                                    </p:set>
                                    <p:anim calcmode="lin" valueType="num">
                                      <p:cBhvr additive="base">
                                        <p:cTn id="101" dur="500" fill="hold"/>
                                        <p:tgtEl>
                                          <p:spTgt spid="58"/>
                                        </p:tgtEl>
                                        <p:attrNameLst>
                                          <p:attrName>ppt_x</p:attrName>
                                        </p:attrNameLst>
                                      </p:cBhvr>
                                      <p:tavLst>
                                        <p:tav tm="0">
                                          <p:val>
                                            <p:strVal val="#ppt_x"/>
                                          </p:val>
                                        </p:tav>
                                        <p:tav tm="100000">
                                          <p:val>
                                            <p:strVal val="#ppt_x"/>
                                          </p:val>
                                        </p:tav>
                                      </p:tavLst>
                                    </p:anim>
                                    <p:anim calcmode="lin" valueType="num">
                                      <p:cBhvr additive="base">
                                        <p:cTn id="102" dur="500" fill="hold"/>
                                        <p:tgtEl>
                                          <p:spTgt spid="58"/>
                                        </p:tgtEl>
                                        <p:attrNameLst>
                                          <p:attrName>ppt_y</p:attrName>
                                        </p:attrNameLst>
                                      </p:cBhvr>
                                      <p:tavLst>
                                        <p:tav tm="0">
                                          <p:val>
                                            <p:strVal val="0-#ppt_h/2"/>
                                          </p:val>
                                        </p:tav>
                                        <p:tav tm="100000">
                                          <p:val>
                                            <p:strVal val="#ppt_y"/>
                                          </p:val>
                                        </p:tav>
                                      </p:tavLst>
                                    </p:anim>
                                  </p:childTnLst>
                                </p:cTn>
                              </p:par>
                            </p:childTnLst>
                          </p:cTn>
                        </p:par>
                        <p:par>
                          <p:cTn id="103" fill="hold">
                            <p:stCondLst>
                              <p:cond delay="9500"/>
                            </p:stCondLst>
                            <p:childTnLst>
                              <p:par>
                                <p:cTn id="104" presetID="22" presetClass="entr" presetSubtype="8" fill="hold" grpId="0" nodeType="afterEffect">
                                  <p:stCondLst>
                                    <p:cond delay="0"/>
                                  </p:stCondLst>
                                  <p:childTnLst>
                                    <p:set>
                                      <p:cBhvr>
                                        <p:cTn id="105" dur="1" fill="hold">
                                          <p:stCondLst>
                                            <p:cond delay="0"/>
                                          </p:stCondLst>
                                        </p:cTn>
                                        <p:tgtEl>
                                          <p:spTgt spid="64">
                                            <p:txEl>
                                              <p:pRg st="0" end="0"/>
                                            </p:txEl>
                                          </p:spTgt>
                                        </p:tgtEl>
                                        <p:attrNameLst>
                                          <p:attrName>style.visibility</p:attrName>
                                        </p:attrNameLst>
                                      </p:cBhvr>
                                      <p:to>
                                        <p:strVal val="visible"/>
                                      </p:to>
                                    </p:set>
                                    <p:animEffect transition="in" filter="wipe(left)">
                                      <p:cBhvr>
                                        <p:cTn id="106" dur="500"/>
                                        <p:tgtEl>
                                          <p:spTgt spid="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2" presetClass="entr" presetSubtype="8" decel="100000" fill="hold" nodeType="afterEffect">
                  <p:stCondLst>
                    <p:cond delay="0"/>
                  </p:stCondLst>
                  <p:iterate type="wd">
                    <p:tmPct val="10000"/>
                  </p:iterate>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0-#ppt_w/2"/>
                          </p:val>
                        </p:tav>
                        <p:tav tm="100000">
                          <p:val>
                            <p:strVal val="#ppt_x"/>
                          </p:val>
                        </p:tav>
                      </p:tavLst>
                    </p:anim>
                    <p:anim calcmode="lin" valueType="num">
                      <p:cBhvr additive="base">
                        <p:cTn dur="500" fill="hold"/>
                        <p:tgtEl>
                          <p:spTgt spid="21"/>
                        </p:tgtEl>
                        <p:attrNameLst>
                          <p:attrName>ppt_y</p:attrName>
                        </p:attrNameLst>
                      </p:cBhvr>
                      <p:tavLst>
                        <p:tav tm="0">
                          <p:val>
                            <p:strVal val="#ppt_y"/>
                          </p:val>
                        </p:tav>
                        <p:tav tm="100000">
                          <p:val>
                            <p:strVal val="#ppt_y"/>
                          </p:val>
                        </p:tav>
                      </p:tavLst>
                    </p:anim>
                  </p:childTnLst>
                </p:cTn>
              </p:par>
            </p:tnLst>
          </p:tmpl>
        </p:tmplLst>
      </p:bldP>
      <p:bldP spid="19" grpId="0" animBg="1"/>
      <p:bldP spid="33" grpId="0" build="p">
        <p:tmplLst>
          <p:tmpl lvl="1">
            <p:tnLst>
              <p:par>
                <p:cTn presetID="2" presetClass="entr" presetSubtype="8" decel="100000" fill="hold" nodeType="afterEffect">
                  <p:stCondLst>
                    <p:cond delay="0"/>
                  </p:stCondLst>
                  <p:iterate type="wd">
                    <p:tmPct val="10000"/>
                  </p:iterate>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0-#ppt_w/2"/>
                          </p:val>
                        </p:tav>
                        <p:tav tm="100000">
                          <p:val>
                            <p:strVal val="#ppt_x"/>
                          </p:val>
                        </p:tav>
                      </p:tavLst>
                    </p:anim>
                    <p:anim calcmode="lin" valueType="num">
                      <p:cBhvr additive="base">
                        <p:cTn dur="500" fill="hold"/>
                        <p:tgtEl>
                          <p:spTgt spid="33"/>
                        </p:tgtEl>
                        <p:attrNameLst>
                          <p:attrName>ppt_y</p:attrName>
                        </p:attrNameLst>
                      </p:cBhvr>
                      <p:tavLst>
                        <p:tav tm="0">
                          <p:val>
                            <p:strVal val="#ppt_y"/>
                          </p:val>
                        </p:tav>
                        <p:tav tm="100000">
                          <p:val>
                            <p:strVal val="#ppt_y"/>
                          </p:val>
                        </p:tav>
                      </p:tavLst>
                    </p:anim>
                  </p:childTnLst>
                </p:cTn>
              </p:par>
            </p:tnLst>
          </p:tmpl>
        </p:tmplLst>
      </p:bldP>
      <p:bldP spid="34" grpId="0" animBg="1"/>
      <p:bldP spid="35" grpId="0" build="p">
        <p:tmplLst>
          <p:tmpl lvl="1">
            <p:tnLst>
              <p:par>
                <p:cTn presetID="22" presetClass="entr" presetSubtype="8"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left)">
                      <p:cBhvr>
                        <p:cTn dur="500"/>
                        <p:tgtEl>
                          <p:spTgt spid="35"/>
                        </p:tgtEl>
                      </p:cBhvr>
                    </p:animEffect>
                  </p:childTnLst>
                </p:cTn>
              </p:par>
            </p:tnLst>
          </p:tmpl>
        </p:tmplLst>
      </p:bldP>
      <p:bldP spid="36" grpId="0" build="p">
        <p:tmplLst>
          <p:tmpl lvl="1">
            <p:tnLst>
              <p:par>
                <p:cTn presetID="22" presetClass="entr" presetSubtype="8"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41" grpId="0" build="p">
        <p:tmplLst>
          <p:tmpl lvl="1">
            <p:tnLst>
              <p:par>
                <p:cTn presetID="2" presetClass="entr" presetSubtype="8" decel="100000" fill="hold" nodeType="afterEffect">
                  <p:stCondLst>
                    <p:cond delay="0"/>
                  </p:stCondLst>
                  <p:iterate type="wd">
                    <p:tmPct val="10000"/>
                  </p:iterate>
                  <p:childTnLst>
                    <p:set>
                      <p:cBhvr>
                        <p:cTn dur="1" fill="hold">
                          <p:stCondLst>
                            <p:cond delay="0"/>
                          </p:stCondLst>
                        </p:cTn>
                        <p:tgtEl>
                          <p:spTgt spid="41"/>
                        </p:tgtEl>
                        <p:attrNameLst>
                          <p:attrName>style.visibility</p:attrName>
                        </p:attrNameLst>
                      </p:cBhvr>
                      <p:to>
                        <p:strVal val="visible"/>
                      </p:to>
                    </p:set>
                    <p:anim calcmode="lin" valueType="num">
                      <p:cBhvr additive="base">
                        <p:cTn dur="500" fill="hold"/>
                        <p:tgtEl>
                          <p:spTgt spid="41"/>
                        </p:tgtEl>
                        <p:attrNameLst>
                          <p:attrName>ppt_x</p:attrName>
                        </p:attrNameLst>
                      </p:cBhvr>
                      <p:tavLst>
                        <p:tav tm="0">
                          <p:val>
                            <p:strVal val="0-#ppt_w/2"/>
                          </p:val>
                        </p:tav>
                        <p:tav tm="100000">
                          <p:val>
                            <p:strVal val="#ppt_x"/>
                          </p:val>
                        </p:tav>
                      </p:tavLst>
                    </p:anim>
                    <p:anim calcmode="lin" valueType="num">
                      <p:cBhvr additive="base">
                        <p:cTn dur="500" fill="hold"/>
                        <p:tgtEl>
                          <p:spTgt spid="41"/>
                        </p:tgtEl>
                        <p:attrNameLst>
                          <p:attrName>ppt_y</p:attrName>
                        </p:attrNameLst>
                      </p:cBhvr>
                      <p:tavLst>
                        <p:tav tm="0">
                          <p:val>
                            <p:strVal val="#ppt_y"/>
                          </p:val>
                        </p:tav>
                        <p:tav tm="100000">
                          <p:val>
                            <p:strVal val="#ppt_y"/>
                          </p:val>
                        </p:tav>
                      </p:tavLst>
                    </p:anim>
                  </p:childTnLst>
                </p:cTn>
              </p:par>
            </p:tnLst>
          </p:tmpl>
        </p:tmplLst>
      </p:bldP>
      <p:bldP spid="42" grpId="0" animBg="1"/>
      <p:bldP spid="43" grpId="0" build="p">
        <p:tmplLst>
          <p:tmpl lvl="1">
            <p:tnLst>
              <p:par>
                <p:cTn presetID="22" presetClass="entr" presetSubtype="8"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wipe(left)">
                      <p:cBhvr>
                        <p:cTn dur="500"/>
                        <p:tgtEl>
                          <p:spTgt spid="43"/>
                        </p:tgtEl>
                      </p:cBhvr>
                    </p:animEffect>
                  </p:childTnLst>
                </p:cTn>
              </p:par>
            </p:tnLst>
          </p:tmpl>
        </p:tmplLst>
      </p:bldP>
      <p:bldP spid="48" grpId="0" build="p">
        <p:tmplLst>
          <p:tmpl lvl="1">
            <p:tnLst>
              <p:par>
                <p:cTn presetID="2" presetClass="entr" presetSubtype="8" decel="100000" fill="hold" nodeType="afterEffect">
                  <p:stCondLst>
                    <p:cond delay="0"/>
                  </p:stCondLst>
                  <p:iterate type="wd">
                    <p:tmPct val="10000"/>
                  </p:iterate>
                  <p:childTnLst>
                    <p:set>
                      <p:cBhvr>
                        <p:cTn dur="1" fill="hold">
                          <p:stCondLst>
                            <p:cond delay="0"/>
                          </p:stCondLst>
                        </p:cTn>
                        <p:tgtEl>
                          <p:spTgt spid="48"/>
                        </p:tgtEl>
                        <p:attrNameLst>
                          <p:attrName>style.visibility</p:attrName>
                        </p:attrNameLst>
                      </p:cBhvr>
                      <p:to>
                        <p:strVal val="visible"/>
                      </p:to>
                    </p:set>
                    <p:anim calcmode="lin" valueType="num">
                      <p:cBhvr additive="base">
                        <p:cTn dur="500" fill="hold"/>
                        <p:tgtEl>
                          <p:spTgt spid="48"/>
                        </p:tgtEl>
                        <p:attrNameLst>
                          <p:attrName>ppt_x</p:attrName>
                        </p:attrNameLst>
                      </p:cBhvr>
                      <p:tavLst>
                        <p:tav tm="0">
                          <p:val>
                            <p:strVal val="0-#ppt_w/2"/>
                          </p:val>
                        </p:tav>
                        <p:tav tm="100000">
                          <p:val>
                            <p:strVal val="#ppt_x"/>
                          </p:val>
                        </p:tav>
                      </p:tavLst>
                    </p:anim>
                    <p:anim calcmode="lin" valueType="num">
                      <p:cBhvr additive="base">
                        <p:cTn dur="500" fill="hold"/>
                        <p:tgtEl>
                          <p:spTgt spid="48"/>
                        </p:tgtEl>
                        <p:attrNameLst>
                          <p:attrName>ppt_y</p:attrName>
                        </p:attrNameLst>
                      </p:cBhvr>
                      <p:tavLst>
                        <p:tav tm="0">
                          <p:val>
                            <p:strVal val="#ppt_y"/>
                          </p:val>
                        </p:tav>
                        <p:tav tm="100000">
                          <p:val>
                            <p:strVal val="#ppt_y"/>
                          </p:val>
                        </p:tav>
                      </p:tavLst>
                    </p:anim>
                  </p:childTnLst>
                </p:cTn>
              </p:par>
            </p:tnLst>
          </p:tmpl>
        </p:tmplLst>
      </p:bldP>
      <p:bldP spid="49" grpId="0" animBg="1"/>
      <p:bldP spid="50" grpId="0" build="p">
        <p:tmplLst>
          <p:tmpl lvl="1">
            <p:tnLst>
              <p:par>
                <p:cTn presetID="22" presetClass="entr" presetSubtype="8" fill="hold" nodeType="afterEffect">
                  <p:stCondLst>
                    <p:cond delay="0"/>
                  </p:stCondLst>
                  <p:childTnLst>
                    <p:set>
                      <p:cBhvr>
                        <p:cTn dur="1" fill="hold">
                          <p:stCondLst>
                            <p:cond delay="0"/>
                          </p:stCondLst>
                        </p:cTn>
                        <p:tgtEl>
                          <p:spTgt spid="50"/>
                        </p:tgtEl>
                        <p:attrNameLst>
                          <p:attrName>style.visibility</p:attrName>
                        </p:attrNameLst>
                      </p:cBhvr>
                      <p:to>
                        <p:strVal val="visible"/>
                      </p:to>
                    </p:set>
                    <p:animEffect transition="in" filter="wipe(left)">
                      <p:cBhvr>
                        <p:cTn dur="500"/>
                        <p:tgtEl>
                          <p:spTgt spid="50"/>
                        </p:tgtEl>
                      </p:cBhvr>
                    </p:animEffect>
                  </p:childTnLst>
                </p:cTn>
              </p:par>
            </p:tnLst>
          </p:tmpl>
        </p:tmplLst>
      </p:bldP>
      <p:bldP spid="62" grpId="0" build="p">
        <p:tmplLst>
          <p:tmpl lvl="1">
            <p:tnLst>
              <p:par>
                <p:cTn presetID="2" presetClass="entr" presetSubtype="8" decel="100000" fill="hold" nodeType="afterEffect">
                  <p:stCondLst>
                    <p:cond delay="0"/>
                  </p:stCondLst>
                  <p:iterate type="wd">
                    <p:tmPct val="10000"/>
                  </p:iterate>
                  <p:childTnLst>
                    <p:set>
                      <p:cBhvr>
                        <p:cTn dur="1" fill="hold">
                          <p:stCondLst>
                            <p:cond delay="0"/>
                          </p:stCondLst>
                        </p:cTn>
                        <p:tgtEl>
                          <p:spTgt spid="62"/>
                        </p:tgtEl>
                        <p:attrNameLst>
                          <p:attrName>style.visibility</p:attrName>
                        </p:attrNameLst>
                      </p:cBhvr>
                      <p:to>
                        <p:strVal val="visible"/>
                      </p:to>
                    </p:set>
                    <p:anim calcmode="lin" valueType="num">
                      <p:cBhvr additive="base">
                        <p:cTn dur="500" fill="hold"/>
                        <p:tgtEl>
                          <p:spTgt spid="62"/>
                        </p:tgtEl>
                        <p:attrNameLst>
                          <p:attrName>ppt_x</p:attrName>
                        </p:attrNameLst>
                      </p:cBhvr>
                      <p:tavLst>
                        <p:tav tm="0">
                          <p:val>
                            <p:strVal val="0-#ppt_w/2"/>
                          </p:val>
                        </p:tav>
                        <p:tav tm="100000">
                          <p:val>
                            <p:strVal val="#ppt_x"/>
                          </p:val>
                        </p:tav>
                      </p:tavLst>
                    </p:anim>
                    <p:anim calcmode="lin" valueType="num">
                      <p:cBhvr additive="base">
                        <p:cTn dur="500" fill="hold"/>
                        <p:tgtEl>
                          <p:spTgt spid="62"/>
                        </p:tgtEl>
                        <p:attrNameLst>
                          <p:attrName>ppt_y</p:attrName>
                        </p:attrNameLst>
                      </p:cBhvr>
                      <p:tavLst>
                        <p:tav tm="0">
                          <p:val>
                            <p:strVal val="#ppt_y"/>
                          </p:val>
                        </p:tav>
                        <p:tav tm="100000">
                          <p:val>
                            <p:strVal val="#ppt_y"/>
                          </p:val>
                        </p:tav>
                      </p:tavLst>
                    </p:anim>
                  </p:childTnLst>
                </p:cTn>
              </p:par>
            </p:tnLst>
          </p:tmpl>
        </p:tmplLst>
      </p:bldP>
      <p:bldP spid="63" grpId="0" animBg="1"/>
      <p:bldP spid="64" grpId="0" build="p">
        <p:tmplLst>
          <p:tmpl lvl="1">
            <p:tnLst>
              <p:par>
                <p:cTn presetID="22" presetClass="entr" presetSubtype="8"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wipe(left)">
                      <p:cBhvr>
                        <p:cTn dur="500"/>
                        <p:tgtEl>
                          <p:spTgt spid="64"/>
                        </p:tgtEl>
                      </p:cBhvr>
                    </p:animEffect>
                  </p:childTnLst>
                </p:cTn>
              </p:par>
            </p:tnLst>
          </p:tmpl>
        </p:tmplLst>
      </p:bldP>
      <p:bldP spid="51" grpId="0" animBg="1"/>
      <p:bldP spid="52"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irplane">
    <p:spTree>
      <p:nvGrpSpPr>
        <p:cNvPr id="1" name=""/>
        <p:cNvGrpSpPr/>
        <p:nvPr/>
      </p:nvGrpSpPr>
      <p:grpSpPr>
        <a:xfrm>
          <a:off x="0" y="0"/>
          <a:ext cx="0" cy="0"/>
          <a:chOff x="0" y="0"/>
          <a:chExt cx="0" cy="0"/>
        </a:xfrm>
      </p:grpSpPr>
      <p:sp>
        <p:nvSpPr>
          <p:cNvPr id="5" name="正方形/長方形 4"/>
          <p:cNvSpPr/>
          <p:nvPr userDrawn="1"/>
        </p:nvSpPr>
        <p:spPr>
          <a:xfrm>
            <a:off x="0" y="-2"/>
            <a:ext cx="18286413" cy="23829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85310" y="382380"/>
            <a:ext cx="11291454" cy="9421179"/>
          </a:xfrm>
          <a:prstGeom prst="rect">
            <a:avLst/>
          </a:prstGeom>
        </p:spPr>
      </p:pic>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sp>
        <p:nvSpPr>
          <p:cNvPr id="11" name="タイトル プレースホルダー 1"/>
          <p:cNvSpPr>
            <a:spLocks noGrp="1"/>
          </p:cNvSpPr>
          <p:nvPr>
            <p:ph type="title" hasCustomPrompt="1"/>
          </p:nvPr>
        </p:nvSpPr>
        <p:spPr>
          <a:xfrm>
            <a:off x="8506709" y="248400"/>
            <a:ext cx="9599849" cy="1202400"/>
          </a:xfrm>
          <a:prstGeom prst="rect">
            <a:avLst/>
          </a:prstGeom>
        </p:spPr>
        <p:txBody>
          <a:bodyPr vert="horz" lIns="163275" tIns="81638" rIns="163275" bIns="81638" rtlCol="0" anchor="ctr">
            <a:normAutofit/>
          </a:bodyPr>
          <a:lstStyle>
            <a:lvl1pPr>
              <a:defRPr baseline="0">
                <a:solidFill>
                  <a:schemeClr val="bg1"/>
                </a:solidFill>
              </a:defRPr>
            </a:lvl1pPr>
          </a:lstStyle>
          <a:p>
            <a:r>
              <a:rPr kumimoji="1" lang="en-US" altLang="ja-JP" dirty="0"/>
              <a:t>Slide Title Goes Here</a:t>
            </a:r>
            <a:endParaRPr kumimoji="1" lang="ja-JP" altLang="en-US" dirty="0"/>
          </a:p>
        </p:txBody>
      </p:sp>
      <p:sp>
        <p:nvSpPr>
          <p:cNvPr id="12" name="テキスト プレースホルダー 6"/>
          <p:cNvSpPr>
            <a:spLocks noGrp="1"/>
          </p:cNvSpPr>
          <p:nvPr>
            <p:ph type="body" sz="quarter" idx="21" hasCustomPrompt="1"/>
          </p:nvPr>
        </p:nvSpPr>
        <p:spPr>
          <a:xfrm>
            <a:off x="623455" y="2665868"/>
            <a:ext cx="5702453" cy="720080"/>
          </a:xfrm>
        </p:spPr>
        <p:txBody>
          <a:bodyPr anchor="ctr">
            <a:noAutofit/>
          </a:bodyPr>
          <a:lstStyle>
            <a:lvl1pPr algn="r">
              <a:defRPr sz="2800" i="0" baseline="0">
                <a:solidFill>
                  <a:schemeClr val="accent5"/>
                </a:solidFill>
                <a:latin typeface="Route 159 SemiBold" pitchFamily="50" charset="0"/>
              </a:defRPr>
            </a:lvl1pPr>
          </a:lstStyle>
          <a:p>
            <a:pPr lvl="0"/>
            <a:r>
              <a:rPr kumimoji="1" lang="en-US" altLang="ja-JP" dirty="0"/>
              <a:t>Text goes here</a:t>
            </a:r>
            <a:endParaRPr kumimoji="1" lang="ja-JP" altLang="en-US" dirty="0"/>
          </a:p>
        </p:txBody>
      </p:sp>
      <p:sp>
        <p:nvSpPr>
          <p:cNvPr id="13" name="テキスト プレースホルダー 6"/>
          <p:cNvSpPr>
            <a:spLocks noGrp="1"/>
          </p:cNvSpPr>
          <p:nvPr>
            <p:ph type="body" sz="quarter" idx="28" hasCustomPrompt="1"/>
          </p:nvPr>
        </p:nvSpPr>
        <p:spPr>
          <a:xfrm>
            <a:off x="623456" y="3412235"/>
            <a:ext cx="5708072" cy="1395293"/>
          </a:xfrm>
        </p:spPr>
        <p:txBody>
          <a:bodyPr anchor="t">
            <a:noAutofit/>
          </a:bodyPr>
          <a:lstStyle>
            <a:lvl1pPr algn="r">
              <a:defRPr sz="1800" i="0" baseline="0">
                <a:solidFill>
                  <a:schemeClr val="tx2"/>
                </a:solidFill>
                <a:latin typeface="+mn-lt"/>
              </a:defRPr>
            </a:lvl1pPr>
          </a:lstStyle>
          <a:p>
            <a:pPr lvl="0"/>
            <a:r>
              <a:rPr kumimoji="1" lang="en-US" altLang="ja-JP" dirty="0"/>
              <a:t>Text goes here</a:t>
            </a:r>
            <a:endParaRPr kumimoji="1" lang="ja-JP" altLang="en-US" dirty="0"/>
          </a:p>
        </p:txBody>
      </p:sp>
      <p:sp>
        <p:nvSpPr>
          <p:cNvPr id="14" name="テキスト プレースホルダー 6"/>
          <p:cNvSpPr>
            <a:spLocks noGrp="1"/>
          </p:cNvSpPr>
          <p:nvPr>
            <p:ph type="body" sz="quarter" idx="29" hasCustomPrompt="1"/>
          </p:nvPr>
        </p:nvSpPr>
        <p:spPr>
          <a:xfrm>
            <a:off x="526473" y="5866268"/>
            <a:ext cx="3588327" cy="720080"/>
          </a:xfrm>
        </p:spPr>
        <p:txBody>
          <a:bodyPr anchor="ctr">
            <a:noAutofit/>
          </a:bodyPr>
          <a:lstStyle>
            <a:lvl1pPr algn="r">
              <a:defRPr sz="2800" i="0" baseline="0">
                <a:solidFill>
                  <a:schemeClr val="accent3"/>
                </a:solidFill>
                <a:latin typeface="Route 159 SemiBold" pitchFamily="50" charset="0"/>
              </a:defRPr>
            </a:lvl1pPr>
          </a:lstStyle>
          <a:p>
            <a:pPr lvl="0"/>
            <a:r>
              <a:rPr kumimoji="1" lang="en-US" altLang="ja-JP" dirty="0"/>
              <a:t>Text goes here</a:t>
            </a:r>
            <a:endParaRPr kumimoji="1" lang="ja-JP" altLang="en-US" dirty="0"/>
          </a:p>
        </p:txBody>
      </p:sp>
      <p:sp>
        <p:nvSpPr>
          <p:cNvPr id="15" name="テキスト プレースホルダー 6"/>
          <p:cNvSpPr>
            <a:spLocks noGrp="1"/>
          </p:cNvSpPr>
          <p:nvPr>
            <p:ph type="body" sz="quarter" idx="30" hasCustomPrompt="1"/>
          </p:nvPr>
        </p:nvSpPr>
        <p:spPr>
          <a:xfrm>
            <a:off x="526474" y="6612635"/>
            <a:ext cx="3591863" cy="2365113"/>
          </a:xfrm>
        </p:spPr>
        <p:txBody>
          <a:bodyPr anchor="t">
            <a:noAutofit/>
          </a:bodyPr>
          <a:lstStyle>
            <a:lvl1pPr algn="r">
              <a:defRPr sz="1800" i="0" baseline="0">
                <a:solidFill>
                  <a:schemeClr val="tx2"/>
                </a:solidFill>
                <a:latin typeface="+mn-lt"/>
              </a:defRPr>
            </a:lvl1pPr>
          </a:lstStyle>
          <a:p>
            <a:pPr lvl="0"/>
            <a:r>
              <a:rPr kumimoji="1" lang="en-US" altLang="ja-JP" dirty="0"/>
              <a:t>Text goes here</a:t>
            </a:r>
            <a:endParaRPr kumimoji="1" lang="ja-JP" altLang="en-US" dirty="0"/>
          </a:p>
        </p:txBody>
      </p:sp>
      <p:sp>
        <p:nvSpPr>
          <p:cNvPr id="16" name="テキスト プレースホルダー 6"/>
          <p:cNvSpPr>
            <a:spLocks noGrp="1"/>
          </p:cNvSpPr>
          <p:nvPr>
            <p:ph type="body" sz="quarter" idx="31" hasCustomPrompt="1"/>
          </p:nvPr>
        </p:nvSpPr>
        <p:spPr>
          <a:xfrm>
            <a:off x="13119272" y="5092969"/>
            <a:ext cx="4705908" cy="720080"/>
          </a:xfrm>
        </p:spPr>
        <p:txBody>
          <a:bodyPr anchor="ctr">
            <a:noAutofit/>
          </a:bodyPr>
          <a:lstStyle>
            <a:lvl1pPr algn="l">
              <a:defRPr sz="2800" i="0" baseline="0">
                <a:solidFill>
                  <a:schemeClr val="accent4"/>
                </a:solidFill>
                <a:latin typeface="Route 159 SemiBold" pitchFamily="50" charset="0"/>
              </a:defRPr>
            </a:lvl1pPr>
          </a:lstStyle>
          <a:p>
            <a:pPr lvl="0"/>
            <a:r>
              <a:rPr kumimoji="1" lang="en-US" altLang="ja-JP" dirty="0"/>
              <a:t>Text goes here</a:t>
            </a:r>
            <a:endParaRPr kumimoji="1" lang="ja-JP" altLang="en-US" dirty="0"/>
          </a:p>
        </p:txBody>
      </p:sp>
      <p:sp>
        <p:nvSpPr>
          <p:cNvPr id="17" name="テキスト プレースホルダー 6"/>
          <p:cNvSpPr>
            <a:spLocks noGrp="1"/>
          </p:cNvSpPr>
          <p:nvPr>
            <p:ph type="body" sz="quarter" idx="32" hasCustomPrompt="1"/>
          </p:nvPr>
        </p:nvSpPr>
        <p:spPr>
          <a:xfrm>
            <a:off x="13120254" y="5839336"/>
            <a:ext cx="4710545" cy="3096853"/>
          </a:xfrm>
        </p:spPr>
        <p:txBody>
          <a:bodyPr anchor="t">
            <a:noAutofit/>
          </a:bodyPr>
          <a:lstStyle>
            <a:lvl1pPr algn="l">
              <a:defRPr sz="1800" i="0" baseline="0">
                <a:solidFill>
                  <a:schemeClr val="tx2"/>
                </a:solidFill>
                <a:latin typeface="+mn-lt"/>
              </a:defRPr>
            </a:lvl1pPr>
          </a:lstStyle>
          <a:p>
            <a:pPr lvl="0"/>
            <a:r>
              <a:rPr kumimoji="1" lang="en-US" altLang="ja-JP" dirty="0"/>
              <a:t>Text goes here</a:t>
            </a:r>
            <a:endParaRPr kumimoji="1" lang="ja-JP" altLang="en-US" dirty="0"/>
          </a:p>
        </p:txBody>
      </p:sp>
      <p:sp>
        <p:nvSpPr>
          <p:cNvPr id="18" name="テキスト プレースホルダー 6"/>
          <p:cNvSpPr>
            <a:spLocks noGrp="1"/>
          </p:cNvSpPr>
          <p:nvPr>
            <p:ph type="body" sz="quarter" idx="33" hasCustomPrompt="1"/>
          </p:nvPr>
        </p:nvSpPr>
        <p:spPr>
          <a:xfrm>
            <a:off x="6359236" y="7889043"/>
            <a:ext cx="3394363" cy="720080"/>
          </a:xfrm>
        </p:spPr>
        <p:txBody>
          <a:bodyPr anchor="ctr">
            <a:noAutofit/>
          </a:bodyPr>
          <a:lstStyle>
            <a:lvl1pPr algn="r">
              <a:defRPr sz="2800" i="0" baseline="0">
                <a:solidFill>
                  <a:schemeClr val="accent2"/>
                </a:solidFill>
                <a:latin typeface="Route 159 SemiBold" pitchFamily="50" charset="0"/>
              </a:defRPr>
            </a:lvl1pPr>
          </a:lstStyle>
          <a:p>
            <a:pPr lvl="0"/>
            <a:r>
              <a:rPr kumimoji="1" lang="en-US" altLang="ja-JP" dirty="0"/>
              <a:t>Text goes here</a:t>
            </a:r>
            <a:endParaRPr kumimoji="1" lang="ja-JP" altLang="en-US" dirty="0"/>
          </a:p>
        </p:txBody>
      </p:sp>
      <p:sp>
        <p:nvSpPr>
          <p:cNvPr id="19" name="テキスト プレースホルダー 6"/>
          <p:cNvSpPr>
            <a:spLocks noGrp="1"/>
          </p:cNvSpPr>
          <p:nvPr>
            <p:ph type="body" sz="quarter" idx="34" hasCustomPrompt="1"/>
          </p:nvPr>
        </p:nvSpPr>
        <p:spPr>
          <a:xfrm>
            <a:off x="5223164" y="8635410"/>
            <a:ext cx="4536471" cy="1395293"/>
          </a:xfrm>
        </p:spPr>
        <p:txBody>
          <a:bodyPr anchor="t">
            <a:noAutofit/>
          </a:bodyPr>
          <a:lstStyle>
            <a:lvl1pPr algn="r">
              <a:defRPr sz="1800" i="0" baseline="0">
                <a:solidFill>
                  <a:schemeClr val="tx2"/>
                </a:solidFill>
                <a:latin typeface="+mn-lt"/>
              </a:defRPr>
            </a:lvl1pPr>
          </a:lstStyle>
          <a:p>
            <a:pPr lvl="0"/>
            <a:r>
              <a:rPr kumimoji="1" lang="en-US" altLang="ja-JP" dirty="0"/>
              <a:t>Text goes here</a:t>
            </a:r>
            <a:endParaRPr kumimoji="1" lang="ja-JP" altLang="en-US" dirty="0"/>
          </a:p>
        </p:txBody>
      </p:sp>
      <p:cxnSp>
        <p:nvCxnSpPr>
          <p:cNvPr id="20" name="直線コネクタ 19"/>
          <p:cNvCxnSpPr/>
          <p:nvPr userDrawn="1"/>
        </p:nvCxnSpPr>
        <p:spPr>
          <a:xfrm flipV="1">
            <a:off x="6359237" y="2917371"/>
            <a:ext cx="1523999" cy="130629"/>
          </a:xfrm>
          <a:prstGeom prst="line">
            <a:avLst/>
          </a:prstGeom>
          <a:ln w="28575">
            <a:solidFill>
              <a:schemeClr val="accent5"/>
            </a:solidFill>
            <a:prstDash val="sysDot"/>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userDrawn="1"/>
        </p:nvCxnSpPr>
        <p:spPr>
          <a:xfrm flipH="1" flipV="1">
            <a:off x="4142509" y="6276109"/>
            <a:ext cx="1282814" cy="290946"/>
          </a:xfrm>
          <a:prstGeom prst="line">
            <a:avLst/>
          </a:prstGeom>
          <a:ln w="28575">
            <a:solidFill>
              <a:schemeClr val="accent3"/>
            </a:solidFill>
            <a:prstDash val="sysDot"/>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a:endCxn id="18" idx="3"/>
          </p:cNvCxnSpPr>
          <p:nvPr userDrawn="1"/>
        </p:nvCxnSpPr>
        <p:spPr>
          <a:xfrm flipH="1">
            <a:off x="9753599" y="8007939"/>
            <a:ext cx="775860" cy="241144"/>
          </a:xfrm>
          <a:prstGeom prst="line">
            <a:avLst/>
          </a:prstGeom>
          <a:ln w="28575">
            <a:solidFill>
              <a:schemeClr val="accent2"/>
            </a:solidFill>
            <a:prstDash val="sysDot"/>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a:stCxn id="16" idx="1"/>
          </p:cNvCxnSpPr>
          <p:nvPr userDrawn="1"/>
        </p:nvCxnSpPr>
        <p:spPr>
          <a:xfrm flipH="1" flipV="1">
            <a:off x="10068670" y="5278582"/>
            <a:ext cx="3050602" cy="174427"/>
          </a:xfrm>
          <a:prstGeom prst="line">
            <a:avLst/>
          </a:prstGeom>
          <a:ln w="28575">
            <a:solidFill>
              <a:schemeClr val="accent4"/>
            </a:solidFill>
            <a:prstDash val="sysDot"/>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32" name="正方形/長方形 31"/>
          <p:cNvSpPr/>
          <p:nvPr userDrawn="1"/>
        </p:nvSpPr>
        <p:spPr>
          <a:xfrm>
            <a:off x="8707289" y="1400400"/>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プレースホルダー 6"/>
          <p:cNvSpPr>
            <a:spLocks noGrp="1"/>
          </p:cNvSpPr>
          <p:nvPr>
            <p:ph type="body" sz="quarter" idx="13" hasCustomPrompt="1"/>
          </p:nvPr>
        </p:nvSpPr>
        <p:spPr>
          <a:xfrm>
            <a:off x="8533624" y="1543100"/>
            <a:ext cx="9601994" cy="504056"/>
          </a:xfrm>
        </p:spPr>
        <p:txBody>
          <a:bodyPr/>
          <a:lstStyle>
            <a:lvl1pPr>
              <a:defRPr i="1" baseline="0">
                <a:solidFill>
                  <a:schemeClr val="bg1">
                    <a:lumMod val="95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36" name="正方形/長方形 35"/>
          <p:cNvSpPr/>
          <p:nvPr userDrawn="1"/>
        </p:nvSpPr>
        <p:spPr>
          <a:xfrm>
            <a:off x="2937834" y="3287181"/>
            <a:ext cx="3240360" cy="72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userDrawn="1"/>
        </p:nvSpPr>
        <p:spPr>
          <a:xfrm>
            <a:off x="734954" y="6481192"/>
            <a:ext cx="3240360"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userDrawn="1"/>
        </p:nvSpPr>
        <p:spPr>
          <a:xfrm>
            <a:off x="6381842" y="8538052"/>
            <a:ext cx="3240360" cy="72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userDrawn="1"/>
        </p:nvSpPr>
        <p:spPr>
          <a:xfrm>
            <a:off x="13251124" y="5725579"/>
            <a:ext cx="3240360" cy="72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4480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0-#ppt_w/2"/>
                                          </p:val>
                                        </p:tav>
                                        <p:tav tm="100000">
                                          <p:val>
                                            <p:strVal val="#ppt_x"/>
                                          </p:val>
                                        </p:tav>
                                      </p:tavLst>
                                    </p:anim>
                                    <p:anim calcmode="lin" valueType="num">
                                      <p:cBhvr additive="base">
                                        <p:cTn id="8" dur="750" fill="hold"/>
                                        <p:tgtEl>
                                          <p:spTgt spid="10"/>
                                        </p:tgtEl>
                                        <p:attrNameLst>
                                          <p:attrName>ppt_y</p:attrName>
                                        </p:attrNameLst>
                                      </p:cBhvr>
                                      <p:tavLst>
                                        <p:tav tm="0">
                                          <p:val>
                                            <p:strVal val="1+#ppt_h/2"/>
                                          </p:val>
                                        </p:tav>
                                        <p:tav tm="100000">
                                          <p:val>
                                            <p:strVal val="#ppt_y"/>
                                          </p:val>
                                        </p:tav>
                                      </p:tavLst>
                                    </p:anim>
                                  </p:childTnLst>
                                </p:cTn>
                              </p:par>
                              <p:par>
                                <p:cTn id="9" presetID="16" presetClass="entr" presetSubtype="37" fill="hold" grpId="0" nodeType="withEffect">
                                  <p:stCondLst>
                                    <p:cond delay="750"/>
                                  </p:stCondLst>
                                  <p:childTnLst>
                                    <p:set>
                                      <p:cBhvr>
                                        <p:cTn id="10" dur="1" fill="hold">
                                          <p:stCondLst>
                                            <p:cond delay="0"/>
                                          </p:stCondLst>
                                        </p:cTn>
                                        <p:tgtEl>
                                          <p:spTgt spid="5"/>
                                        </p:tgtEl>
                                        <p:attrNameLst>
                                          <p:attrName>style.visibility</p:attrName>
                                        </p:attrNameLst>
                                      </p:cBhvr>
                                      <p:to>
                                        <p:strVal val="visible"/>
                                      </p:to>
                                    </p:set>
                                    <p:animEffect transition="in" filter="barn(outVertical)">
                                      <p:cBhvr>
                                        <p:cTn id="11" dur="500"/>
                                        <p:tgtEl>
                                          <p:spTgt spid="5"/>
                                        </p:tgtEl>
                                      </p:cBhvr>
                                    </p:animEffect>
                                  </p:childTnLst>
                                </p:cTn>
                              </p:par>
                            </p:childTnLst>
                          </p:cTn>
                        </p:par>
                        <p:par>
                          <p:cTn id="12" fill="hold">
                            <p:stCondLst>
                              <p:cond delay="1250"/>
                            </p:stCondLst>
                            <p:childTnLst>
                              <p:par>
                                <p:cTn id="13" presetID="2" presetClass="entr" presetSubtype="3" decel="100000" fill="hold" grpId="0" nodeType="afterEffect">
                                  <p:stCondLst>
                                    <p:cond delay="250"/>
                                  </p:stCondLst>
                                  <p:iterate type="wd">
                                    <p:tmPct val="10000"/>
                                  </p:iterate>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33">
                                            <p:txEl>
                                              <p:pRg st="0" end="0"/>
                                            </p:txEl>
                                          </p:spTgt>
                                        </p:tgtEl>
                                        <p:attrNameLst>
                                          <p:attrName>style.visibility</p:attrName>
                                        </p:attrNameLst>
                                      </p:cBhvr>
                                      <p:to>
                                        <p:strVal val="visible"/>
                                      </p:to>
                                    </p:set>
                                    <p:animEffect transition="in" filter="wipe(left)">
                                      <p:cBhvr>
                                        <p:cTn id="24" dur="500"/>
                                        <p:tgtEl>
                                          <p:spTgt spid="33">
                                            <p:txEl>
                                              <p:pRg st="0" end="0"/>
                                            </p:txEl>
                                          </p:spTgt>
                                        </p:tgtEl>
                                      </p:cBhvr>
                                    </p:animEffect>
                                  </p:childTnLst>
                                </p:cTn>
                              </p:par>
                            </p:childTnLst>
                          </p:cTn>
                        </p:par>
                        <p:par>
                          <p:cTn id="25" fill="hold">
                            <p:stCondLst>
                              <p:cond delay="2750"/>
                            </p:stCondLst>
                            <p:childTnLst>
                              <p:par>
                                <p:cTn id="26" presetID="2" presetClass="entr" presetSubtype="8" decel="100000" fill="hold" grpId="0" nodeType="afterEffect">
                                  <p:stCondLst>
                                    <p:cond delay="0"/>
                                  </p:stCondLst>
                                  <p:iterate type="wd">
                                    <p:tmPct val="10000"/>
                                  </p:iterate>
                                  <p:childTnLst>
                                    <p:set>
                                      <p:cBhvr>
                                        <p:cTn id="27" dur="1" fill="hold">
                                          <p:stCondLst>
                                            <p:cond delay="0"/>
                                          </p:stCondLst>
                                        </p:cTn>
                                        <p:tgtEl>
                                          <p:spTgt spid="12">
                                            <p:txEl>
                                              <p:pRg st="0" end="0"/>
                                            </p:txEl>
                                          </p:spTgt>
                                        </p:tgtEl>
                                        <p:attrNameLst>
                                          <p:attrName>style.visibility</p:attrName>
                                        </p:attrNameLst>
                                      </p:cBhvr>
                                      <p:to>
                                        <p:strVal val="visible"/>
                                      </p:to>
                                    </p:set>
                                    <p:anim calcmode="lin" valueType="num">
                                      <p:cBhvr additive="base">
                                        <p:cTn id="28"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12">
                                            <p:txEl>
                                              <p:pRg st="0" end="0"/>
                                            </p:txEl>
                                          </p:spTgt>
                                        </p:tgtEl>
                                        <p:attrNameLst>
                                          <p:attrName>ppt_y</p:attrName>
                                        </p:attrNameLst>
                                      </p:cBhvr>
                                      <p:tavLst>
                                        <p:tav tm="0">
                                          <p:val>
                                            <p:strVal val="#ppt_y"/>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1+#ppt_h/2"/>
                                          </p:val>
                                        </p:tav>
                                        <p:tav tm="100000">
                                          <p:val>
                                            <p:strVal val="#ppt_y"/>
                                          </p:val>
                                        </p:tav>
                                      </p:tavLst>
                                    </p:anim>
                                  </p:childTnLst>
                                </p:cTn>
                              </p:par>
                            </p:childTnLst>
                          </p:cTn>
                        </p:par>
                        <p:par>
                          <p:cTn id="34" fill="hold">
                            <p:stCondLst>
                              <p:cond delay="3350"/>
                            </p:stCondLst>
                            <p:childTnLst>
                              <p:par>
                                <p:cTn id="35" presetID="2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3850"/>
                            </p:stCondLst>
                            <p:childTnLst>
                              <p:par>
                                <p:cTn id="39" presetID="22" presetClass="entr" presetSubtype="2" fill="hold" grpId="0" nodeType="afterEffect">
                                  <p:stCondLst>
                                    <p:cond delay="0"/>
                                  </p:stCondLst>
                                  <p:childTnLst>
                                    <p:set>
                                      <p:cBhvr>
                                        <p:cTn id="40" dur="1" fill="hold">
                                          <p:stCondLst>
                                            <p:cond delay="0"/>
                                          </p:stCondLst>
                                        </p:cTn>
                                        <p:tgtEl>
                                          <p:spTgt spid="13">
                                            <p:txEl>
                                              <p:pRg st="0" end="0"/>
                                            </p:txEl>
                                          </p:spTgt>
                                        </p:tgtEl>
                                        <p:attrNameLst>
                                          <p:attrName>style.visibility</p:attrName>
                                        </p:attrNameLst>
                                      </p:cBhvr>
                                      <p:to>
                                        <p:strVal val="visible"/>
                                      </p:to>
                                    </p:set>
                                    <p:animEffect transition="in" filter="wipe(right)">
                                      <p:cBhvr>
                                        <p:cTn id="41" dur="500"/>
                                        <p:tgtEl>
                                          <p:spTgt spid="13">
                                            <p:txEl>
                                              <p:pRg st="0" end="0"/>
                                            </p:txEl>
                                          </p:spTgt>
                                        </p:tgtEl>
                                      </p:cBhvr>
                                    </p:animEffect>
                                  </p:childTnLst>
                                </p:cTn>
                              </p:par>
                            </p:childTnLst>
                          </p:cTn>
                        </p:par>
                        <p:par>
                          <p:cTn id="42" fill="hold">
                            <p:stCondLst>
                              <p:cond delay="4350"/>
                            </p:stCondLst>
                            <p:childTnLst>
                              <p:par>
                                <p:cTn id="43" presetID="2" presetClass="entr" presetSubtype="8" decel="100000" fill="hold" grpId="0" nodeType="afterEffect">
                                  <p:stCondLst>
                                    <p:cond delay="250"/>
                                  </p:stCondLst>
                                  <p:iterate type="wd">
                                    <p:tmPct val="10000"/>
                                  </p:iterate>
                                  <p:childTnLst>
                                    <p:set>
                                      <p:cBhvr>
                                        <p:cTn id="44" dur="1" fill="hold">
                                          <p:stCondLst>
                                            <p:cond delay="0"/>
                                          </p:stCondLst>
                                        </p:cTn>
                                        <p:tgtEl>
                                          <p:spTgt spid="14">
                                            <p:txEl>
                                              <p:pRg st="0" end="0"/>
                                            </p:txEl>
                                          </p:spTgt>
                                        </p:tgtEl>
                                        <p:attrNameLst>
                                          <p:attrName>style.visibility</p:attrName>
                                        </p:attrNameLst>
                                      </p:cBhvr>
                                      <p:to>
                                        <p:strVal val="visible"/>
                                      </p:to>
                                    </p:set>
                                    <p:anim calcmode="lin" valueType="num">
                                      <p:cBhvr additive="base">
                                        <p:cTn id="45"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4">
                                            <p:txEl>
                                              <p:pRg st="0" end="0"/>
                                            </p:txEl>
                                          </p:spTgt>
                                        </p:tgtEl>
                                        <p:attrNameLst>
                                          <p:attrName>ppt_y</p:attrName>
                                        </p:attrNameLst>
                                      </p:cBhvr>
                                      <p:tavLst>
                                        <p:tav tm="0">
                                          <p:val>
                                            <p:strVal val="#ppt_y"/>
                                          </p:val>
                                        </p:tav>
                                        <p:tav tm="100000">
                                          <p:val>
                                            <p:strVal val="#ppt_y"/>
                                          </p:val>
                                        </p:tav>
                                      </p:tavLst>
                                    </p:anim>
                                  </p:childTnLst>
                                </p:cTn>
                              </p:par>
                              <p:par>
                                <p:cTn id="47" presetID="2" presetClass="entr" presetSubtype="4" decel="100000" fill="hold" grpId="0" nodeType="withEffect">
                                  <p:stCondLst>
                                    <p:cond delay="25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ppt_x"/>
                                          </p:val>
                                        </p:tav>
                                        <p:tav tm="100000">
                                          <p:val>
                                            <p:strVal val="#ppt_x"/>
                                          </p:val>
                                        </p:tav>
                                      </p:tavLst>
                                    </p:anim>
                                    <p:anim calcmode="lin" valueType="num">
                                      <p:cBhvr additive="base">
                                        <p:cTn id="50" dur="500" fill="hold"/>
                                        <p:tgtEl>
                                          <p:spTgt spid="37"/>
                                        </p:tgtEl>
                                        <p:attrNameLst>
                                          <p:attrName>ppt_y</p:attrName>
                                        </p:attrNameLst>
                                      </p:cBhvr>
                                      <p:tavLst>
                                        <p:tav tm="0">
                                          <p:val>
                                            <p:strVal val="1+#ppt_h/2"/>
                                          </p:val>
                                        </p:tav>
                                        <p:tav tm="100000">
                                          <p:val>
                                            <p:strVal val="#ppt_y"/>
                                          </p:val>
                                        </p:tav>
                                      </p:tavLst>
                                    </p:anim>
                                  </p:childTnLst>
                                </p:cTn>
                              </p:par>
                            </p:childTnLst>
                          </p:cTn>
                        </p:par>
                        <p:par>
                          <p:cTn id="51" fill="hold">
                            <p:stCondLst>
                              <p:cond delay="5200"/>
                            </p:stCondLst>
                            <p:childTnLst>
                              <p:par>
                                <p:cTn id="52" presetID="22" presetClass="entr" presetSubtype="8"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childTnLst>
                          </p:cTn>
                        </p:par>
                        <p:par>
                          <p:cTn id="55" fill="hold">
                            <p:stCondLst>
                              <p:cond delay="5700"/>
                            </p:stCondLst>
                            <p:childTnLst>
                              <p:par>
                                <p:cTn id="56" presetID="22" presetClass="entr" presetSubtype="2" fill="hold" grpId="0" nodeType="afterEffect">
                                  <p:stCondLst>
                                    <p:cond delay="0"/>
                                  </p:stCondLst>
                                  <p:childTnLst>
                                    <p:set>
                                      <p:cBhvr>
                                        <p:cTn id="57" dur="1" fill="hold">
                                          <p:stCondLst>
                                            <p:cond delay="0"/>
                                          </p:stCondLst>
                                        </p:cTn>
                                        <p:tgtEl>
                                          <p:spTgt spid="15">
                                            <p:txEl>
                                              <p:pRg st="0" end="0"/>
                                            </p:txEl>
                                          </p:spTgt>
                                        </p:tgtEl>
                                        <p:attrNameLst>
                                          <p:attrName>style.visibility</p:attrName>
                                        </p:attrNameLst>
                                      </p:cBhvr>
                                      <p:to>
                                        <p:strVal val="visible"/>
                                      </p:to>
                                    </p:set>
                                    <p:animEffect transition="in" filter="wipe(right)">
                                      <p:cBhvr>
                                        <p:cTn id="58" dur="500"/>
                                        <p:tgtEl>
                                          <p:spTgt spid="15">
                                            <p:txEl>
                                              <p:pRg st="0" end="0"/>
                                            </p:txEl>
                                          </p:spTgt>
                                        </p:tgtEl>
                                      </p:cBhvr>
                                    </p:animEffect>
                                  </p:childTnLst>
                                </p:cTn>
                              </p:par>
                            </p:childTnLst>
                          </p:cTn>
                        </p:par>
                        <p:par>
                          <p:cTn id="59" fill="hold">
                            <p:stCondLst>
                              <p:cond delay="6200"/>
                            </p:stCondLst>
                            <p:childTnLst>
                              <p:par>
                                <p:cTn id="60" presetID="2" presetClass="entr" presetSubtype="8" decel="100000" fill="hold" grpId="0" nodeType="afterEffect">
                                  <p:stCondLst>
                                    <p:cond delay="250"/>
                                  </p:stCondLst>
                                  <p:iterate type="wd">
                                    <p:tmPct val="10000"/>
                                  </p:iterate>
                                  <p:childTnLst>
                                    <p:set>
                                      <p:cBhvr>
                                        <p:cTn id="61" dur="1" fill="hold">
                                          <p:stCondLst>
                                            <p:cond delay="0"/>
                                          </p:stCondLst>
                                        </p:cTn>
                                        <p:tgtEl>
                                          <p:spTgt spid="18">
                                            <p:txEl>
                                              <p:pRg st="0" end="0"/>
                                            </p:txEl>
                                          </p:spTgt>
                                        </p:tgtEl>
                                        <p:attrNameLst>
                                          <p:attrName>style.visibility</p:attrName>
                                        </p:attrNameLst>
                                      </p:cBhvr>
                                      <p:to>
                                        <p:strVal val="visible"/>
                                      </p:to>
                                    </p:set>
                                    <p:anim calcmode="lin" valueType="num">
                                      <p:cBhvr additive="base">
                                        <p:cTn id="62"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63" dur="500" fill="hold"/>
                                        <p:tgtEl>
                                          <p:spTgt spid="18">
                                            <p:txEl>
                                              <p:pRg st="0" end="0"/>
                                            </p:txEl>
                                          </p:spTgt>
                                        </p:tgtEl>
                                        <p:attrNameLst>
                                          <p:attrName>ppt_y</p:attrName>
                                        </p:attrNameLst>
                                      </p:cBhvr>
                                      <p:tavLst>
                                        <p:tav tm="0">
                                          <p:val>
                                            <p:strVal val="#ppt_y"/>
                                          </p:val>
                                        </p:tav>
                                        <p:tav tm="100000">
                                          <p:val>
                                            <p:strVal val="#ppt_y"/>
                                          </p:val>
                                        </p:tav>
                                      </p:tavLst>
                                    </p:anim>
                                  </p:childTnLst>
                                </p:cTn>
                              </p:par>
                              <p:par>
                                <p:cTn id="64" presetID="2" presetClass="entr" presetSubtype="4" decel="100000" fill="hold" grpId="0" nodeType="withEffect">
                                  <p:stCondLst>
                                    <p:cond delay="250"/>
                                  </p:stCondLst>
                                  <p:childTnLst>
                                    <p:set>
                                      <p:cBhvr>
                                        <p:cTn id="65" dur="1" fill="hold">
                                          <p:stCondLst>
                                            <p:cond delay="0"/>
                                          </p:stCondLst>
                                        </p:cTn>
                                        <p:tgtEl>
                                          <p:spTgt spid="38"/>
                                        </p:tgtEl>
                                        <p:attrNameLst>
                                          <p:attrName>style.visibility</p:attrName>
                                        </p:attrNameLst>
                                      </p:cBhvr>
                                      <p:to>
                                        <p:strVal val="visible"/>
                                      </p:to>
                                    </p:set>
                                    <p:anim calcmode="lin" valueType="num">
                                      <p:cBhvr additive="base">
                                        <p:cTn id="66" dur="500" fill="hold"/>
                                        <p:tgtEl>
                                          <p:spTgt spid="38"/>
                                        </p:tgtEl>
                                        <p:attrNameLst>
                                          <p:attrName>ppt_x</p:attrName>
                                        </p:attrNameLst>
                                      </p:cBhvr>
                                      <p:tavLst>
                                        <p:tav tm="0">
                                          <p:val>
                                            <p:strVal val="#ppt_x"/>
                                          </p:val>
                                        </p:tav>
                                        <p:tav tm="100000">
                                          <p:val>
                                            <p:strVal val="#ppt_x"/>
                                          </p:val>
                                        </p:tav>
                                      </p:tavLst>
                                    </p:anim>
                                    <p:anim calcmode="lin" valueType="num">
                                      <p:cBhvr additive="base">
                                        <p:cTn id="67" dur="500" fill="hold"/>
                                        <p:tgtEl>
                                          <p:spTgt spid="38"/>
                                        </p:tgtEl>
                                        <p:attrNameLst>
                                          <p:attrName>ppt_y</p:attrName>
                                        </p:attrNameLst>
                                      </p:cBhvr>
                                      <p:tavLst>
                                        <p:tav tm="0">
                                          <p:val>
                                            <p:strVal val="1+#ppt_h/2"/>
                                          </p:val>
                                        </p:tav>
                                        <p:tav tm="100000">
                                          <p:val>
                                            <p:strVal val="#ppt_y"/>
                                          </p:val>
                                        </p:tav>
                                      </p:tavLst>
                                    </p:anim>
                                  </p:childTnLst>
                                </p:cTn>
                              </p:par>
                            </p:childTnLst>
                          </p:cTn>
                        </p:par>
                        <p:par>
                          <p:cTn id="68" fill="hold">
                            <p:stCondLst>
                              <p:cond delay="7050"/>
                            </p:stCondLst>
                            <p:childTnLst>
                              <p:par>
                                <p:cTn id="69" presetID="22" presetClass="entr" presetSubtype="8"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par>
                          <p:cTn id="72" fill="hold">
                            <p:stCondLst>
                              <p:cond delay="7550"/>
                            </p:stCondLst>
                            <p:childTnLst>
                              <p:par>
                                <p:cTn id="73" presetID="22" presetClass="entr" presetSubtype="2" fill="hold" grpId="0" nodeType="afterEffect">
                                  <p:stCondLst>
                                    <p:cond delay="0"/>
                                  </p:stCondLst>
                                  <p:childTnLst>
                                    <p:set>
                                      <p:cBhvr>
                                        <p:cTn id="74" dur="1" fill="hold">
                                          <p:stCondLst>
                                            <p:cond delay="0"/>
                                          </p:stCondLst>
                                        </p:cTn>
                                        <p:tgtEl>
                                          <p:spTgt spid="19">
                                            <p:txEl>
                                              <p:pRg st="0" end="0"/>
                                            </p:txEl>
                                          </p:spTgt>
                                        </p:tgtEl>
                                        <p:attrNameLst>
                                          <p:attrName>style.visibility</p:attrName>
                                        </p:attrNameLst>
                                      </p:cBhvr>
                                      <p:to>
                                        <p:strVal val="visible"/>
                                      </p:to>
                                    </p:set>
                                    <p:animEffect transition="in" filter="wipe(right)">
                                      <p:cBhvr>
                                        <p:cTn id="75" dur="500"/>
                                        <p:tgtEl>
                                          <p:spTgt spid="19">
                                            <p:txEl>
                                              <p:pRg st="0" end="0"/>
                                            </p:txEl>
                                          </p:spTgt>
                                        </p:tgtEl>
                                      </p:cBhvr>
                                    </p:animEffect>
                                  </p:childTnLst>
                                </p:cTn>
                              </p:par>
                            </p:childTnLst>
                          </p:cTn>
                        </p:par>
                        <p:par>
                          <p:cTn id="76" fill="hold">
                            <p:stCondLst>
                              <p:cond delay="8050"/>
                            </p:stCondLst>
                            <p:childTnLst>
                              <p:par>
                                <p:cTn id="77" presetID="2" presetClass="entr" presetSubtype="8" decel="100000" fill="hold" grpId="0" nodeType="afterEffect">
                                  <p:stCondLst>
                                    <p:cond delay="250"/>
                                  </p:stCondLst>
                                  <p:iterate type="wd">
                                    <p:tmPct val="10000"/>
                                  </p:iterate>
                                  <p:childTnLst>
                                    <p:set>
                                      <p:cBhvr>
                                        <p:cTn id="78" dur="1" fill="hold">
                                          <p:stCondLst>
                                            <p:cond delay="0"/>
                                          </p:stCondLst>
                                        </p:cTn>
                                        <p:tgtEl>
                                          <p:spTgt spid="16">
                                            <p:txEl>
                                              <p:pRg st="0" end="0"/>
                                            </p:txEl>
                                          </p:spTgt>
                                        </p:tgtEl>
                                        <p:attrNameLst>
                                          <p:attrName>style.visibility</p:attrName>
                                        </p:attrNameLst>
                                      </p:cBhvr>
                                      <p:to>
                                        <p:strVal val="visible"/>
                                      </p:to>
                                    </p:set>
                                    <p:anim calcmode="lin" valueType="num">
                                      <p:cBhvr additive="base">
                                        <p:cTn id="79"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16">
                                            <p:txEl>
                                              <p:pRg st="0" end="0"/>
                                            </p:txEl>
                                          </p:spTgt>
                                        </p:tgtEl>
                                        <p:attrNameLst>
                                          <p:attrName>ppt_y</p:attrName>
                                        </p:attrNameLst>
                                      </p:cBhvr>
                                      <p:tavLst>
                                        <p:tav tm="0">
                                          <p:val>
                                            <p:strVal val="#ppt_y"/>
                                          </p:val>
                                        </p:tav>
                                        <p:tav tm="100000">
                                          <p:val>
                                            <p:strVal val="#ppt_y"/>
                                          </p:val>
                                        </p:tav>
                                      </p:tavLst>
                                    </p:anim>
                                  </p:childTnLst>
                                </p:cTn>
                              </p:par>
                              <p:par>
                                <p:cTn id="81" presetID="2" presetClass="entr" presetSubtype="4" decel="100000" fill="hold" grpId="0" nodeType="withEffect">
                                  <p:stCondLst>
                                    <p:cond delay="250"/>
                                  </p:stCondLst>
                                  <p:childTnLst>
                                    <p:set>
                                      <p:cBhvr>
                                        <p:cTn id="82" dur="1" fill="hold">
                                          <p:stCondLst>
                                            <p:cond delay="0"/>
                                          </p:stCondLst>
                                        </p:cTn>
                                        <p:tgtEl>
                                          <p:spTgt spid="39"/>
                                        </p:tgtEl>
                                        <p:attrNameLst>
                                          <p:attrName>style.visibility</p:attrName>
                                        </p:attrNameLst>
                                      </p:cBhvr>
                                      <p:to>
                                        <p:strVal val="visible"/>
                                      </p:to>
                                    </p:set>
                                    <p:anim calcmode="lin" valueType="num">
                                      <p:cBhvr additive="base">
                                        <p:cTn id="83" dur="500" fill="hold"/>
                                        <p:tgtEl>
                                          <p:spTgt spid="39"/>
                                        </p:tgtEl>
                                        <p:attrNameLst>
                                          <p:attrName>ppt_x</p:attrName>
                                        </p:attrNameLst>
                                      </p:cBhvr>
                                      <p:tavLst>
                                        <p:tav tm="0">
                                          <p:val>
                                            <p:strVal val="#ppt_x"/>
                                          </p:val>
                                        </p:tav>
                                        <p:tav tm="100000">
                                          <p:val>
                                            <p:strVal val="#ppt_x"/>
                                          </p:val>
                                        </p:tav>
                                      </p:tavLst>
                                    </p:anim>
                                    <p:anim calcmode="lin" valueType="num">
                                      <p:cBhvr additive="base">
                                        <p:cTn id="84" dur="500" fill="hold"/>
                                        <p:tgtEl>
                                          <p:spTgt spid="39"/>
                                        </p:tgtEl>
                                        <p:attrNameLst>
                                          <p:attrName>ppt_y</p:attrName>
                                        </p:attrNameLst>
                                      </p:cBhvr>
                                      <p:tavLst>
                                        <p:tav tm="0">
                                          <p:val>
                                            <p:strVal val="1+#ppt_h/2"/>
                                          </p:val>
                                        </p:tav>
                                        <p:tav tm="100000">
                                          <p:val>
                                            <p:strVal val="#ppt_y"/>
                                          </p:val>
                                        </p:tav>
                                      </p:tavLst>
                                    </p:anim>
                                  </p:childTnLst>
                                </p:cTn>
                              </p:par>
                            </p:childTnLst>
                          </p:cTn>
                        </p:par>
                        <p:par>
                          <p:cTn id="85" fill="hold">
                            <p:stCondLst>
                              <p:cond delay="8900"/>
                            </p:stCondLst>
                            <p:childTnLst>
                              <p:par>
                                <p:cTn id="86" presetID="22" presetClass="entr" presetSubtype="2" fill="hold"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right)">
                                      <p:cBhvr>
                                        <p:cTn id="88" dur="500"/>
                                        <p:tgtEl>
                                          <p:spTgt spid="23"/>
                                        </p:tgtEl>
                                      </p:cBhvr>
                                    </p:animEffect>
                                  </p:childTnLst>
                                </p:cTn>
                              </p:par>
                            </p:childTnLst>
                          </p:cTn>
                        </p:par>
                        <p:par>
                          <p:cTn id="89" fill="hold">
                            <p:stCondLst>
                              <p:cond delay="9400"/>
                            </p:stCondLst>
                            <p:childTnLst>
                              <p:par>
                                <p:cTn id="90" presetID="22" presetClass="entr" presetSubtype="8" fill="hold" grpId="0" nodeType="afterEffect">
                                  <p:stCondLst>
                                    <p:cond delay="0"/>
                                  </p:stCondLst>
                                  <p:childTnLst>
                                    <p:set>
                                      <p:cBhvr>
                                        <p:cTn id="91" dur="1" fill="hold">
                                          <p:stCondLst>
                                            <p:cond delay="0"/>
                                          </p:stCondLst>
                                        </p:cTn>
                                        <p:tgtEl>
                                          <p:spTgt spid="17">
                                            <p:txEl>
                                              <p:pRg st="0" end="0"/>
                                            </p:txEl>
                                          </p:spTgt>
                                        </p:tgtEl>
                                        <p:attrNameLst>
                                          <p:attrName>style.visibility</p:attrName>
                                        </p:attrNameLst>
                                      </p:cBhvr>
                                      <p:to>
                                        <p:strVal val="visible"/>
                                      </p:to>
                                    </p:set>
                                    <p:animEffect transition="in" filter="wipe(left)">
                                      <p:cBhvr>
                                        <p:cTn id="92"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build="p">
        <p:tmplLst>
          <p:tmpl lvl="1">
            <p:tnLst>
              <p:par>
                <p:cTn presetID="2" presetClass="entr" presetSubtype="8" decel="100000" fill="hold" nodeType="afterEffect">
                  <p:stCondLst>
                    <p:cond delay="0"/>
                  </p:stCondLst>
                  <p:iterate type="wd">
                    <p:tmPct val="10000"/>
                  </p:iterate>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0-#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2" presetClass="entr" presetSubtype="2"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wipe(right)">
                      <p:cBhvr>
                        <p:cTn dur="500"/>
                        <p:tgtEl>
                          <p:spTgt spid="13"/>
                        </p:tgtEl>
                      </p:cBhvr>
                    </p:animEffect>
                  </p:childTnLst>
                </p:cTn>
              </p:par>
            </p:tnLst>
          </p:tmpl>
        </p:tmplLst>
      </p:bldP>
      <p:bldP spid="14" grpId="0" build="p">
        <p:tmplLst>
          <p:tmpl lvl="1">
            <p:tnLst>
              <p:par>
                <p:cTn presetID="2" presetClass="entr" presetSubtype="8" decel="100000" fill="hold" nodeType="afterEffect">
                  <p:stCondLst>
                    <p:cond delay="250"/>
                  </p:stCondLst>
                  <p:iterate type="wd">
                    <p:tmPct val="10000"/>
                  </p:iterate>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0-#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2" presetClass="entr" presetSubtype="2"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wipe(right)">
                      <p:cBhvr>
                        <p:cTn dur="500"/>
                        <p:tgtEl>
                          <p:spTgt spid="15"/>
                        </p:tgtEl>
                      </p:cBhvr>
                    </p:animEffect>
                  </p:childTnLst>
                </p:cTn>
              </p:par>
            </p:tnLst>
          </p:tmpl>
        </p:tmplLst>
      </p:bldP>
      <p:bldP spid="16" grpId="0" build="p">
        <p:tmplLst>
          <p:tmpl lvl="1">
            <p:tnLst>
              <p:par>
                <p:cTn presetID="2" presetClass="entr" presetSubtype="8" decel="100000" fill="hold" nodeType="afterEffect">
                  <p:stCondLst>
                    <p:cond delay="250"/>
                  </p:stCondLst>
                  <p:iterate type="wd">
                    <p:tmPct val="10000"/>
                  </p:iterate>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7" grpId="0" build="p">
        <p:tmplLst>
          <p:tmpl lvl="1">
            <p:tnLst>
              <p:par>
                <p:cTn presetID="22" presetClass="entr" presetSubtype="8"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wipe(left)">
                      <p:cBhvr>
                        <p:cTn dur="500"/>
                        <p:tgtEl>
                          <p:spTgt spid="17"/>
                        </p:tgtEl>
                      </p:cBhvr>
                    </p:animEffect>
                  </p:childTnLst>
                </p:cTn>
              </p:par>
            </p:tnLst>
          </p:tmpl>
        </p:tmplLst>
      </p:bldP>
      <p:bldP spid="18" grpId="0" build="p">
        <p:tmplLst>
          <p:tmpl lvl="1">
            <p:tnLst>
              <p:par>
                <p:cTn presetID="2" presetClass="entr" presetSubtype="8" decel="100000" fill="hold" nodeType="afterEffect">
                  <p:stCondLst>
                    <p:cond delay="250"/>
                  </p:stCondLst>
                  <p:iterate type="wd">
                    <p:tmPct val="10000"/>
                  </p:iterate>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0-#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22" presetClass="entr" presetSubtype="2"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wipe(right)">
                      <p:cBhvr>
                        <p:cTn dur="500"/>
                        <p:tgtEl>
                          <p:spTgt spid="19"/>
                        </p:tgtEl>
                      </p:cBhvr>
                    </p:animEffect>
                  </p:childTnLst>
                </p:cTn>
              </p:par>
            </p:tnLst>
          </p:tmpl>
        </p:tmplLst>
      </p:bldP>
      <p:bldP spid="32" grpId="0" animBg="1"/>
      <p:bldP spid="33" grpId="0" build="p">
        <p:tmplLst>
          <p:tmpl lvl="1">
            <p:tnLst>
              <p:par>
                <p:cTn presetID="22" presetClass="entr" presetSubtype="8"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wipe(left)">
                      <p:cBhvr>
                        <p:cTn dur="500"/>
                        <p:tgtEl>
                          <p:spTgt spid="33"/>
                        </p:tgtEl>
                      </p:cBhvr>
                    </p:animEffect>
                  </p:childTnLst>
                </p:cTn>
              </p:par>
            </p:tnLst>
          </p:tmpl>
        </p:tmplLst>
      </p:bldP>
      <p:bldP spid="36" grpId="0" animBg="1"/>
      <p:bldP spid="37" grpId="0" animBg="1"/>
      <p:bldP spid="38" grpId="0" animBg="1"/>
      <p:bldP spid="39"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obile 1">
    <p:bg>
      <p:bgPr>
        <a:solidFill>
          <a:schemeClr val="tx2"/>
        </a:solidFill>
        <a:effectLst/>
      </p:bgPr>
    </p:bg>
    <p:spTree>
      <p:nvGrpSpPr>
        <p:cNvPr id="1" name=""/>
        <p:cNvGrpSpPr/>
        <p:nvPr/>
      </p:nvGrpSpPr>
      <p:grpSpPr>
        <a:xfrm>
          <a:off x="0" y="0"/>
          <a:ext cx="0" cy="0"/>
          <a:chOff x="0" y="0"/>
          <a:chExt cx="0" cy="0"/>
        </a:xfrm>
      </p:grpSpPr>
      <p:sp>
        <p:nvSpPr>
          <p:cNvPr id="5" name="正方形/長方形 4"/>
          <p:cNvSpPr/>
          <p:nvPr userDrawn="1"/>
        </p:nvSpPr>
        <p:spPr>
          <a:xfrm>
            <a:off x="-1" y="0"/>
            <a:ext cx="18286413"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userDrawn="1"/>
        </p:nvSpPr>
        <p:spPr>
          <a:xfrm rot="2700000">
            <a:off x="1374700" y="4510269"/>
            <a:ext cx="12846751" cy="8431181"/>
          </a:xfrm>
          <a:custGeom>
            <a:avLst/>
            <a:gdLst/>
            <a:ahLst/>
            <a:cxnLst/>
            <a:rect l="l" t="t" r="r" b="b"/>
            <a:pathLst>
              <a:path w="12846751" h="8431181">
                <a:moveTo>
                  <a:pt x="0" y="0"/>
                </a:moveTo>
                <a:lnTo>
                  <a:pt x="12846751" y="1"/>
                </a:lnTo>
                <a:lnTo>
                  <a:pt x="4415572" y="8431181"/>
                </a:lnTo>
                <a:lnTo>
                  <a:pt x="3086183" y="8431181"/>
                </a:lnTo>
                <a:lnTo>
                  <a:pt x="3068088" y="8413086"/>
                </a:lnTo>
                <a:cubicBezTo>
                  <a:pt x="3142170" y="8389244"/>
                  <a:pt x="3211139" y="8347077"/>
                  <a:pt x="3269838" y="8288378"/>
                </a:cubicBezTo>
                <a:lnTo>
                  <a:pt x="5444469" y="6113748"/>
                </a:lnTo>
                <a:cubicBezTo>
                  <a:pt x="5652899" y="5905317"/>
                  <a:pt x="5652900" y="5567383"/>
                  <a:pt x="5444469" y="5358952"/>
                </a:cubicBezTo>
                <a:lnTo>
                  <a:pt x="213794" y="128278"/>
                </a:lnTo>
                <a:cubicBezTo>
                  <a:pt x="151923" y="66407"/>
                  <a:pt x="78641" y="22901"/>
                  <a:pt x="0" y="0"/>
                </a:cubicBezTo>
                <a:close/>
              </a:path>
            </a:pathLst>
          </a:custGeom>
          <a:solidFill>
            <a:schemeClr val="accent3">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54569" y="911133"/>
            <a:ext cx="4142834" cy="8464733"/>
          </a:xfrm>
          <a:prstGeom prst="rect">
            <a:avLst/>
          </a:prstGeom>
          <a:effectLst/>
        </p:spPr>
      </p:pic>
      <p:sp>
        <p:nvSpPr>
          <p:cNvPr id="6" name="図プレースホルダー 2"/>
          <p:cNvSpPr>
            <a:spLocks noGrp="1"/>
          </p:cNvSpPr>
          <p:nvPr>
            <p:ph type="pic" sz="quarter" idx="12" hasCustomPrompt="1"/>
          </p:nvPr>
        </p:nvSpPr>
        <p:spPr>
          <a:xfrm>
            <a:off x="2455893" y="2008413"/>
            <a:ext cx="3525807" cy="6317252"/>
          </a:xfrm>
        </p:spPr>
        <p:txBody>
          <a:bodyPr>
            <a:normAutofit/>
          </a:bodyPr>
          <a:lstStyle>
            <a:lvl1pPr>
              <a:defRPr sz="2000"/>
            </a:lvl1pPr>
          </a:lstStyle>
          <a:p>
            <a:r>
              <a:rPr kumimoji="1" lang="en-US" altLang="ja-JP" dirty="0"/>
              <a:t>Add an image</a:t>
            </a:r>
            <a:endParaRPr kumimoji="1" lang="ja-JP" altLang="en-US" dirty="0"/>
          </a:p>
        </p:txBody>
      </p:sp>
      <p:sp>
        <p:nvSpPr>
          <p:cNvPr id="11" name="タイトル プレースホルダー 1"/>
          <p:cNvSpPr>
            <a:spLocks noGrp="1"/>
          </p:cNvSpPr>
          <p:nvPr>
            <p:ph type="title" hasCustomPrompt="1"/>
          </p:nvPr>
        </p:nvSpPr>
        <p:spPr>
          <a:xfrm>
            <a:off x="6635932" y="1946365"/>
            <a:ext cx="10930282" cy="3098659"/>
          </a:xfrm>
          <a:prstGeom prst="rect">
            <a:avLst/>
          </a:prstGeom>
        </p:spPr>
        <p:txBody>
          <a:bodyPr vert="horz" lIns="163275" tIns="81638" rIns="163275" bIns="81638" rtlCol="0" anchor="b">
            <a:normAutofit/>
          </a:bodyPr>
          <a:lstStyle>
            <a:lvl1pPr>
              <a:defRPr baseline="0">
                <a:solidFill>
                  <a:schemeClr val="bg1"/>
                </a:solidFill>
              </a:defRPr>
            </a:lvl1pPr>
          </a:lstStyle>
          <a:p>
            <a:r>
              <a:rPr kumimoji="1" lang="en-US" altLang="ja-JP" dirty="0"/>
              <a:t>Slide Title Goes Here</a:t>
            </a:r>
            <a:endParaRPr kumimoji="1" lang="ja-JP" altLang="en-US" dirty="0"/>
          </a:p>
        </p:txBody>
      </p:sp>
      <p:sp>
        <p:nvSpPr>
          <p:cNvPr id="12" name="正方形/長方形 11"/>
          <p:cNvSpPr/>
          <p:nvPr userDrawn="1"/>
        </p:nvSpPr>
        <p:spPr>
          <a:xfrm>
            <a:off x="6767064" y="5376509"/>
            <a:ext cx="3240360"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プレースホルダー 6"/>
          <p:cNvSpPr>
            <a:spLocks noGrp="1"/>
          </p:cNvSpPr>
          <p:nvPr>
            <p:ph type="body" sz="quarter" idx="24" hasCustomPrompt="1"/>
          </p:nvPr>
        </p:nvSpPr>
        <p:spPr>
          <a:xfrm>
            <a:off x="6635931" y="5497339"/>
            <a:ext cx="10954256" cy="3018971"/>
          </a:xfrm>
        </p:spPr>
        <p:txBody>
          <a:bodyPr anchor="t">
            <a:noAutofit/>
          </a:bodyPr>
          <a:lstStyle>
            <a:lvl1pPr algn="l">
              <a:defRPr sz="2000" i="0" baseline="0">
                <a:solidFill>
                  <a:schemeClr val="bg1"/>
                </a:solidFill>
                <a:latin typeface="+mn-lt"/>
              </a:defRPr>
            </a:lvl1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363060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ppt_x"/>
                                          </p:val>
                                        </p:tav>
                                        <p:tav tm="100000">
                                          <p:val>
                                            <p:strVal val="#ppt_x"/>
                                          </p:val>
                                        </p:tav>
                                      </p:tavLst>
                                    </p:anim>
                                    <p:anim calcmode="lin" valueType="num">
                                      <p:cBhvr additive="base">
                                        <p:cTn id="12" dur="75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ppt_x"/>
                                          </p:val>
                                        </p:tav>
                                        <p:tav tm="100000">
                                          <p:val>
                                            <p:strVal val="#ppt_x"/>
                                          </p:val>
                                        </p:tav>
                                      </p:tavLst>
                                    </p:anim>
                                    <p:anim calcmode="lin" valueType="num">
                                      <p:cBhvr additive="base">
                                        <p:cTn id="16" dur="750" fill="hold"/>
                                        <p:tgtEl>
                                          <p:spTgt spid="6"/>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750"/>
                                        <p:tgtEl>
                                          <p:spTgt spid="14"/>
                                        </p:tgtEl>
                                      </p:cBhvr>
                                    </p:animEffect>
                                  </p:childTnLst>
                                </p:cTn>
                              </p:par>
                            </p:childTnLst>
                          </p:cTn>
                        </p:par>
                        <p:par>
                          <p:cTn id="21" fill="hold">
                            <p:stCondLst>
                              <p:cond delay="2000"/>
                            </p:stCondLst>
                            <p:childTnLst>
                              <p:par>
                                <p:cTn id="22" presetID="2" presetClass="entr" presetSubtype="3" decel="100000" fill="hold" grpId="0" nodeType="afterEffect">
                                  <p:stCondLst>
                                    <p:cond delay="250"/>
                                  </p:stCondLst>
                                  <p:iterate type="wd">
                                    <p:tmPct val="10000"/>
                                  </p:iterate>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0-#ppt_h/2"/>
                                          </p:val>
                                        </p:tav>
                                        <p:tav tm="100000">
                                          <p:val>
                                            <p:strVal val="#ppt_y"/>
                                          </p:val>
                                        </p:tav>
                                      </p:tavLst>
                                    </p:anim>
                                  </p:childTnLst>
                                </p:cTn>
                              </p:par>
                            </p:childTnLst>
                          </p:cTn>
                        </p:par>
                        <p:par>
                          <p:cTn id="26" fill="hold">
                            <p:stCondLst>
                              <p:cond delay="2900"/>
                            </p:stCondLst>
                            <p:childTnLst>
                              <p:par>
                                <p:cTn id="27" presetID="2" presetClass="entr" presetSubtype="2" decel="100000" fill="hold" grpId="0" nodeType="afterEffect">
                                  <p:stCondLst>
                                    <p:cond delay="50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1+#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4" decel="100000" fill="hold" grpId="0" nodeType="withEffect">
                                  <p:stCondLst>
                                    <p:cond delay="500"/>
                                  </p:stCondLst>
                                  <p:childTnLst>
                                    <p:set>
                                      <p:cBhvr>
                                        <p:cTn id="32" dur="1" fill="hold">
                                          <p:stCondLst>
                                            <p:cond delay="0"/>
                                          </p:stCondLst>
                                        </p:cTn>
                                        <p:tgtEl>
                                          <p:spTgt spid="13">
                                            <p:txEl>
                                              <p:pRg st="0" end="0"/>
                                            </p:txEl>
                                          </p:spTgt>
                                        </p:tgtEl>
                                        <p:attrNameLst>
                                          <p:attrName>style.visibility</p:attrName>
                                        </p:attrNameLst>
                                      </p:cBhvr>
                                      <p:to>
                                        <p:strVal val="visible"/>
                                      </p:to>
                                    </p:set>
                                    <p:anim calcmode="lin" valueType="num">
                                      <p:cBhvr additive="base">
                                        <p:cTn id="33"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6" grpId="0"/>
      <p:bldP spid="11" grpId="0"/>
      <p:bldP spid="12" grpId="0" animBg="1"/>
      <p:bldP spid="13" grpId="0" build="p">
        <p:tmplLst>
          <p:tmpl lvl="1">
            <p:tnLst>
              <p:par>
                <p:cTn presetID="2" presetClass="entr" presetSubtype="4"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ppt_x"/>
                          </p:val>
                        </p:tav>
                        <p:tav tm="100000">
                          <p:val>
                            <p:strVal val="#ppt_x"/>
                          </p:val>
                        </p:tav>
                      </p:tavLst>
                    </p:anim>
                    <p:anim calcmode="lin" valueType="num">
                      <p:cBhvr additive="base">
                        <p:cTn dur="500" fill="hold"/>
                        <p:tgtEl>
                          <p:spTgt spid="13"/>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obile 2">
    <p:bg>
      <p:bgPr>
        <a:solidFill>
          <a:schemeClr val="tx2"/>
        </a:solidFill>
        <a:effectLst/>
      </p:bgPr>
    </p:bg>
    <p:spTree>
      <p:nvGrpSpPr>
        <p:cNvPr id="1" name=""/>
        <p:cNvGrpSpPr/>
        <p:nvPr/>
      </p:nvGrpSpPr>
      <p:grpSpPr>
        <a:xfrm>
          <a:off x="0" y="0"/>
          <a:ext cx="0" cy="0"/>
          <a:chOff x="0" y="0"/>
          <a:chExt cx="0" cy="0"/>
        </a:xfrm>
      </p:grpSpPr>
      <p:sp>
        <p:nvSpPr>
          <p:cNvPr id="5" name="正方形/長方形 4"/>
          <p:cNvSpPr/>
          <p:nvPr userDrawn="1"/>
        </p:nvSpPr>
        <p:spPr>
          <a:xfrm>
            <a:off x="-1" y="0"/>
            <a:ext cx="18286413"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userDrawn="1"/>
        </p:nvSpPr>
        <p:spPr>
          <a:xfrm rot="2700000">
            <a:off x="677416" y="6669596"/>
            <a:ext cx="8096797" cy="5313838"/>
          </a:xfrm>
          <a:custGeom>
            <a:avLst/>
            <a:gdLst/>
            <a:ahLst/>
            <a:cxnLst/>
            <a:rect l="l" t="t" r="r" b="b"/>
            <a:pathLst>
              <a:path w="12846751" h="8431181">
                <a:moveTo>
                  <a:pt x="0" y="0"/>
                </a:moveTo>
                <a:lnTo>
                  <a:pt x="12846751" y="1"/>
                </a:lnTo>
                <a:lnTo>
                  <a:pt x="4415572" y="8431181"/>
                </a:lnTo>
                <a:lnTo>
                  <a:pt x="3086183" y="8431181"/>
                </a:lnTo>
                <a:lnTo>
                  <a:pt x="3068088" y="8413086"/>
                </a:lnTo>
                <a:cubicBezTo>
                  <a:pt x="3142170" y="8389244"/>
                  <a:pt x="3211139" y="8347077"/>
                  <a:pt x="3269838" y="8288378"/>
                </a:cubicBezTo>
                <a:lnTo>
                  <a:pt x="5444469" y="6113748"/>
                </a:lnTo>
                <a:cubicBezTo>
                  <a:pt x="5652899" y="5905317"/>
                  <a:pt x="5652900" y="5567383"/>
                  <a:pt x="5444469" y="5358952"/>
                </a:cubicBezTo>
                <a:lnTo>
                  <a:pt x="213794" y="128278"/>
                </a:lnTo>
                <a:cubicBezTo>
                  <a:pt x="151923" y="66407"/>
                  <a:pt x="78641" y="22901"/>
                  <a:pt x="0" y="0"/>
                </a:cubicBezTo>
                <a:close/>
              </a:path>
            </a:pathLst>
          </a:custGeom>
          <a:solidFill>
            <a:schemeClr val="accent3">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pic>
        <p:nvPicPr>
          <p:cNvPr id="8" name="図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40795" y="1327349"/>
            <a:ext cx="5884221" cy="8366379"/>
          </a:xfrm>
          <a:prstGeom prst="rect">
            <a:avLst/>
          </a:prstGeom>
        </p:spPr>
      </p:pic>
      <p:pic>
        <p:nvPicPr>
          <p:cNvPr id="2" name="図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68937" y="4401204"/>
            <a:ext cx="2611063" cy="5334986"/>
          </a:xfrm>
          <a:prstGeom prst="rect">
            <a:avLst/>
          </a:prstGeom>
          <a:effectLst/>
        </p:spPr>
      </p:pic>
      <p:sp>
        <p:nvSpPr>
          <p:cNvPr id="6" name="図プレースホルダー 2"/>
          <p:cNvSpPr>
            <a:spLocks noGrp="1"/>
          </p:cNvSpPr>
          <p:nvPr>
            <p:ph type="pic" sz="quarter" idx="12" hasCustomPrompt="1"/>
          </p:nvPr>
        </p:nvSpPr>
        <p:spPr>
          <a:xfrm>
            <a:off x="3940519" y="2115503"/>
            <a:ext cx="5089181" cy="6761798"/>
          </a:xfrm>
        </p:spPr>
        <p:txBody>
          <a:bodyPr>
            <a:normAutofit/>
          </a:bodyPr>
          <a:lstStyle>
            <a:lvl1pPr>
              <a:defRPr sz="2000"/>
            </a:lvl1pPr>
          </a:lstStyle>
          <a:p>
            <a:r>
              <a:rPr kumimoji="1" lang="en-US" altLang="ja-JP" dirty="0"/>
              <a:t>Add an image</a:t>
            </a:r>
            <a:endParaRPr kumimoji="1" lang="ja-JP" altLang="en-US" dirty="0"/>
          </a:p>
        </p:txBody>
      </p:sp>
      <p:sp>
        <p:nvSpPr>
          <p:cNvPr id="18" name="図プレースホルダー 2"/>
          <p:cNvSpPr>
            <a:spLocks noGrp="1"/>
          </p:cNvSpPr>
          <p:nvPr>
            <p:ph type="pic" sz="quarter" idx="13" hasCustomPrompt="1"/>
          </p:nvPr>
        </p:nvSpPr>
        <p:spPr>
          <a:xfrm>
            <a:off x="1379954" y="5114472"/>
            <a:ext cx="2179345" cy="3930468"/>
          </a:xfrm>
        </p:spPr>
        <p:txBody>
          <a:bodyPr>
            <a:normAutofit/>
          </a:bodyPr>
          <a:lstStyle>
            <a:lvl1pPr>
              <a:defRPr sz="2000"/>
            </a:lvl1pPr>
          </a:lstStyle>
          <a:p>
            <a:r>
              <a:rPr kumimoji="1" lang="en-US" altLang="ja-JP" dirty="0"/>
              <a:t>Add an image</a:t>
            </a:r>
            <a:endParaRPr kumimoji="1" lang="ja-JP" altLang="en-US" dirty="0"/>
          </a:p>
        </p:txBody>
      </p:sp>
      <p:sp>
        <p:nvSpPr>
          <p:cNvPr id="9" name="正方形/長方形 8"/>
          <p:cNvSpPr/>
          <p:nvPr userDrawn="1"/>
        </p:nvSpPr>
        <p:spPr>
          <a:xfrm rot="2700000">
            <a:off x="4379955" y="4588006"/>
            <a:ext cx="12380312" cy="9026445"/>
          </a:xfrm>
          <a:custGeom>
            <a:avLst/>
            <a:gdLst/>
            <a:ahLst/>
            <a:cxnLst/>
            <a:rect l="l" t="t" r="r" b="b"/>
            <a:pathLst>
              <a:path w="12380312" h="9026445">
                <a:moveTo>
                  <a:pt x="0" y="2"/>
                </a:moveTo>
                <a:lnTo>
                  <a:pt x="12380312" y="0"/>
                </a:lnTo>
                <a:lnTo>
                  <a:pt x="6191503" y="6188809"/>
                </a:lnTo>
                <a:lnTo>
                  <a:pt x="2514854" y="9026445"/>
                </a:lnTo>
                <a:lnTo>
                  <a:pt x="5536992" y="6004307"/>
                </a:lnTo>
                <a:cubicBezTo>
                  <a:pt x="5681923" y="5859376"/>
                  <a:pt x="5681923" y="5624397"/>
                  <a:pt x="5536992" y="5479467"/>
                </a:cubicBezTo>
                <a:lnTo>
                  <a:pt x="145909" y="88383"/>
                </a:lnTo>
                <a:cubicBezTo>
                  <a:pt x="103613" y="46088"/>
                  <a:pt x="53648" y="16135"/>
                  <a:pt x="0" y="2"/>
                </a:cubicBezTo>
                <a:close/>
              </a:path>
            </a:pathLst>
          </a:custGeom>
          <a:solidFill>
            <a:schemeClr val="accent3">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タイトル プレースホルダー 1"/>
          <p:cNvSpPr>
            <a:spLocks noGrp="1"/>
          </p:cNvSpPr>
          <p:nvPr>
            <p:ph type="title" hasCustomPrompt="1"/>
          </p:nvPr>
        </p:nvSpPr>
        <p:spPr>
          <a:xfrm>
            <a:off x="9775491" y="1946365"/>
            <a:ext cx="7777111" cy="3098659"/>
          </a:xfrm>
          <a:prstGeom prst="rect">
            <a:avLst/>
          </a:prstGeom>
        </p:spPr>
        <p:txBody>
          <a:bodyPr vert="horz" lIns="163275" tIns="81638" rIns="163275" bIns="81638" rtlCol="0" anchor="b">
            <a:normAutofit/>
          </a:bodyPr>
          <a:lstStyle>
            <a:lvl1pPr>
              <a:defRPr baseline="0">
                <a:solidFill>
                  <a:schemeClr val="bg1"/>
                </a:solidFill>
              </a:defRPr>
            </a:lvl1pPr>
          </a:lstStyle>
          <a:p>
            <a:r>
              <a:rPr kumimoji="1" lang="en-US" altLang="ja-JP" dirty="0"/>
              <a:t>Slide Title Goes Here</a:t>
            </a:r>
            <a:endParaRPr kumimoji="1" lang="ja-JP" altLang="en-US" dirty="0"/>
          </a:p>
        </p:txBody>
      </p:sp>
      <p:sp>
        <p:nvSpPr>
          <p:cNvPr id="20" name="正方形/長方形 19"/>
          <p:cNvSpPr/>
          <p:nvPr userDrawn="1"/>
        </p:nvSpPr>
        <p:spPr>
          <a:xfrm>
            <a:off x="9873123" y="5376509"/>
            <a:ext cx="3240360"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プレースホルダー 6"/>
          <p:cNvSpPr>
            <a:spLocks noGrp="1"/>
          </p:cNvSpPr>
          <p:nvPr>
            <p:ph type="body" sz="quarter" idx="24" hasCustomPrompt="1"/>
          </p:nvPr>
        </p:nvSpPr>
        <p:spPr>
          <a:xfrm>
            <a:off x="9782631" y="5497339"/>
            <a:ext cx="7794169" cy="3018971"/>
          </a:xfrm>
        </p:spPr>
        <p:txBody>
          <a:bodyPr anchor="t">
            <a:noAutofit/>
          </a:bodyPr>
          <a:lstStyle>
            <a:lvl1pPr algn="l">
              <a:defRPr sz="2000" i="0" baseline="0">
                <a:solidFill>
                  <a:schemeClr val="bg1"/>
                </a:solidFill>
                <a:latin typeface="+mn-lt"/>
              </a:defRPr>
            </a:lvl1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77116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childTnLst>
                                </p:cTn>
                              </p:par>
                              <p:par>
                                <p:cTn id="16" presetID="2" presetClass="entr" presetSubtype="1" decel="10000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750" fill="hold"/>
                                        <p:tgtEl>
                                          <p:spTgt spid="6"/>
                                        </p:tgtEl>
                                        <p:attrNameLst>
                                          <p:attrName>ppt_x</p:attrName>
                                        </p:attrNameLst>
                                      </p:cBhvr>
                                      <p:tavLst>
                                        <p:tav tm="0">
                                          <p:val>
                                            <p:strVal val="#ppt_x"/>
                                          </p:val>
                                        </p:tav>
                                        <p:tav tm="100000">
                                          <p:val>
                                            <p:strVal val="#ppt_x"/>
                                          </p:val>
                                        </p:tav>
                                      </p:tavLst>
                                    </p:anim>
                                    <p:anim calcmode="lin" valueType="num">
                                      <p:cBhvr additive="base">
                                        <p:cTn id="19" dur="750" fill="hold"/>
                                        <p:tgtEl>
                                          <p:spTgt spid="6"/>
                                        </p:tgtEl>
                                        <p:attrNameLst>
                                          <p:attrName>ppt_y</p:attrName>
                                        </p:attrNameLst>
                                      </p:cBhvr>
                                      <p:tavLst>
                                        <p:tav tm="0">
                                          <p:val>
                                            <p:strVal val="0-#ppt_h/2"/>
                                          </p:val>
                                        </p:tav>
                                        <p:tav tm="100000">
                                          <p:val>
                                            <p:strVal val="#ppt_y"/>
                                          </p:val>
                                        </p:tav>
                                      </p:tavLst>
                                    </p:anim>
                                  </p:childTnLst>
                                </p:cTn>
                              </p:par>
                              <p:par>
                                <p:cTn id="20" presetID="10" presetClass="entr" presetSubtype="0" fill="hold" grpId="1"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750"/>
                                        <p:tgtEl>
                                          <p:spTgt spid="6"/>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750"/>
                                        <p:tgtEl>
                                          <p:spTgt spid="9"/>
                                        </p:tgtEl>
                                      </p:cBhvr>
                                    </p:animEffect>
                                  </p:childTnLst>
                                </p:cTn>
                              </p:par>
                              <p:par>
                                <p:cTn id="27" presetID="2" presetClass="entr" presetSubtype="1" decel="10000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750" fill="hold"/>
                                        <p:tgtEl>
                                          <p:spTgt spid="2"/>
                                        </p:tgtEl>
                                        <p:attrNameLst>
                                          <p:attrName>ppt_x</p:attrName>
                                        </p:attrNameLst>
                                      </p:cBhvr>
                                      <p:tavLst>
                                        <p:tav tm="0">
                                          <p:val>
                                            <p:strVal val="#ppt_x"/>
                                          </p:val>
                                        </p:tav>
                                        <p:tav tm="100000">
                                          <p:val>
                                            <p:strVal val="#ppt_x"/>
                                          </p:val>
                                        </p:tav>
                                      </p:tavLst>
                                    </p:anim>
                                    <p:anim calcmode="lin" valueType="num">
                                      <p:cBhvr additive="base">
                                        <p:cTn id="30" dur="750" fill="hold"/>
                                        <p:tgtEl>
                                          <p:spTgt spid="2"/>
                                        </p:tgtEl>
                                        <p:attrNameLst>
                                          <p:attrName>ppt_y</p:attrName>
                                        </p:attrNameLst>
                                      </p:cBhvr>
                                      <p:tavLst>
                                        <p:tav tm="0">
                                          <p:val>
                                            <p:strVal val="0-#ppt_h/2"/>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750"/>
                                        <p:tgtEl>
                                          <p:spTgt spid="2"/>
                                        </p:tgtEl>
                                      </p:cBhvr>
                                    </p:animEffect>
                                  </p:childTnLst>
                                </p:cTn>
                              </p:par>
                              <p:par>
                                <p:cTn id="34" presetID="2" presetClass="entr" presetSubtype="1" decel="10000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750" fill="hold"/>
                                        <p:tgtEl>
                                          <p:spTgt spid="18"/>
                                        </p:tgtEl>
                                        <p:attrNameLst>
                                          <p:attrName>ppt_x</p:attrName>
                                        </p:attrNameLst>
                                      </p:cBhvr>
                                      <p:tavLst>
                                        <p:tav tm="0">
                                          <p:val>
                                            <p:strVal val="#ppt_x"/>
                                          </p:val>
                                        </p:tav>
                                        <p:tav tm="100000">
                                          <p:val>
                                            <p:strVal val="#ppt_x"/>
                                          </p:val>
                                        </p:tav>
                                      </p:tavLst>
                                    </p:anim>
                                    <p:anim calcmode="lin" valueType="num">
                                      <p:cBhvr additive="base">
                                        <p:cTn id="37" dur="750" fill="hold"/>
                                        <p:tgtEl>
                                          <p:spTgt spid="18"/>
                                        </p:tgtEl>
                                        <p:attrNameLst>
                                          <p:attrName>ppt_y</p:attrName>
                                        </p:attrNameLst>
                                      </p:cBhvr>
                                      <p:tavLst>
                                        <p:tav tm="0">
                                          <p:val>
                                            <p:strVal val="0-#ppt_h/2"/>
                                          </p:val>
                                        </p:tav>
                                        <p:tav tm="100000">
                                          <p:val>
                                            <p:strVal val="#ppt_y"/>
                                          </p:val>
                                        </p:tav>
                                      </p:tavLst>
                                    </p:anim>
                                  </p:childTnLst>
                                </p:cTn>
                              </p:par>
                              <p:par>
                                <p:cTn id="38" presetID="10" presetClass="entr" presetSubtype="0" fill="hold" grpId="1"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750"/>
                                        <p:tgtEl>
                                          <p:spTgt spid="18"/>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750"/>
                                        <p:tgtEl>
                                          <p:spTgt spid="14"/>
                                        </p:tgtEl>
                                      </p:cBhvr>
                                    </p:animEffect>
                                  </p:childTnLst>
                                </p:cTn>
                              </p:par>
                              <p:par>
                                <p:cTn id="45" presetID="2" presetClass="entr" presetSubtype="3" decel="100000" fill="hold" grpId="0" nodeType="withEffect">
                                  <p:stCondLst>
                                    <p:cond delay="0"/>
                                  </p:stCondLst>
                                  <p:iterate type="wd">
                                    <p:tmPct val="10000"/>
                                  </p:iterate>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1+#ppt_w/2"/>
                                          </p:val>
                                        </p:tav>
                                        <p:tav tm="100000">
                                          <p:val>
                                            <p:strVal val="#ppt_x"/>
                                          </p:val>
                                        </p:tav>
                                      </p:tavLst>
                                    </p:anim>
                                    <p:anim calcmode="lin" valueType="num">
                                      <p:cBhvr additive="base">
                                        <p:cTn id="48" dur="500" fill="hold"/>
                                        <p:tgtEl>
                                          <p:spTgt spid="19"/>
                                        </p:tgtEl>
                                        <p:attrNameLst>
                                          <p:attrName>ppt_y</p:attrName>
                                        </p:attrNameLst>
                                      </p:cBhvr>
                                      <p:tavLst>
                                        <p:tav tm="0">
                                          <p:val>
                                            <p:strVal val="0-#ppt_h/2"/>
                                          </p:val>
                                        </p:tav>
                                        <p:tav tm="100000">
                                          <p:val>
                                            <p:strVal val="#ppt_y"/>
                                          </p:val>
                                        </p:tav>
                                      </p:tavLst>
                                    </p:anim>
                                  </p:childTnLst>
                                </p:cTn>
                              </p:par>
                            </p:childTnLst>
                          </p:cTn>
                        </p:par>
                        <p:par>
                          <p:cTn id="49" fill="hold">
                            <p:stCondLst>
                              <p:cond delay="2750"/>
                            </p:stCondLst>
                            <p:childTnLst>
                              <p:par>
                                <p:cTn id="50" presetID="2" presetClass="entr" presetSubtype="2" decel="100000" fill="hold" grpId="0" nodeType="afterEffect">
                                  <p:stCondLst>
                                    <p:cond delay="50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1+#ppt_w/2"/>
                                          </p:val>
                                        </p:tav>
                                        <p:tav tm="100000">
                                          <p:val>
                                            <p:strVal val="#ppt_x"/>
                                          </p:val>
                                        </p:tav>
                                      </p:tavLst>
                                    </p:anim>
                                    <p:anim calcmode="lin" valueType="num">
                                      <p:cBhvr additive="base">
                                        <p:cTn id="53" dur="500" fill="hold"/>
                                        <p:tgtEl>
                                          <p:spTgt spid="20"/>
                                        </p:tgtEl>
                                        <p:attrNameLst>
                                          <p:attrName>ppt_y</p:attrName>
                                        </p:attrNameLst>
                                      </p:cBhvr>
                                      <p:tavLst>
                                        <p:tav tm="0">
                                          <p:val>
                                            <p:strVal val="#ppt_y"/>
                                          </p:val>
                                        </p:tav>
                                        <p:tav tm="100000">
                                          <p:val>
                                            <p:strVal val="#ppt_y"/>
                                          </p:val>
                                        </p:tav>
                                      </p:tavLst>
                                    </p:anim>
                                  </p:childTnLst>
                                </p:cTn>
                              </p:par>
                              <p:par>
                                <p:cTn id="54" presetID="2" presetClass="entr" presetSubtype="4" decel="100000" fill="hold" grpId="0" nodeType="withEffect">
                                  <p:stCondLst>
                                    <p:cond delay="500"/>
                                  </p:stCondLst>
                                  <p:childTnLst>
                                    <p:set>
                                      <p:cBhvr>
                                        <p:cTn id="55" dur="1" fill="hold">
                                          <p:stCondLst>
                                            <p:cond delay="0"/>
                                          </p:stCondLst>
                                        </p:cTn>
                                        <p:tgtEl>
                                          <p:spTgt spid="21">
                                            <p:txEl>
                                              <p:pRg st="0" end="0"/>
                                            </p:txEl>
                                          </p:spTgt>
                                        </p:tgtEl>
                                        <p:attrNameLst>
                                          <p:attrName>style.visibility</p:attrName>
                                        </p:attrNameLst>
                                      </p:cBhvr>
                                      <p:to>
                                        <p:strVal val="visible"/>
                                      </p:to>
                                    </p:set>
                                    <p:anim calcmode="lin" valueType="num">
                                      <p:cBhvr additive="base">
                                        <p:cTn id="56"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6" grpId="0"/>
      <p:bldP spid="6" grpId="1"/>
      <p:bldP spid="18" grpId="0"/>
      <p:bldP spid="18" grpId="1"/>
      <p:bldP spid="9" grpId="0" animBg="1"/>
      <p:bldP spid="19" grpId="0"/>
      <p:bldP spid="20" grpId="0" animBg="1"/>
      <p:bldP spid="21" grpId="0" build="p">
        <p:tmplLst>
          <p:tmpl lvl="1">
            <p:tnLst>
              <p:par>
                <p:cTn presetID="2" presetClass="entr" presetSubtype="4" decel="10000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obile and 4 Points">
    <p:bg>
      <p:bgPr>
        <a:solidFill>
          <a:schemeClr val="tx2"/>
        </a:solidFill>
        <a:effectLst/>
      </p:bgPr>
    </p:bg>
    <p:spTree>
      <p:nvGrpSpPr>
        <p:cNvPr id="1" name=""/>
        <p:cNvGrpSpPr/>
        <p:nvPr/>
      </p:nvGrpSpPr>
      <p:grpSpPr>
        <a:xfrm>
          <a:off x="0" y="0"/>
          <a:ext cx="0" cy="0"/>
          <a:chOff x="0" y="0"/>
          <a:chExt cx="0" cy="0"/>
        </a:xfrm>
      </p:grpSpPr>
      <p:sp>
        <p:nvSpPr>
          <p:cNvPr id="5" name="正方形/長方形 4"/>
          <p:cNvSpPr/>
          <p:nvPr userDrawn="1"/>
        </p:nvSpPr>
        <p:spPr>
          <a:xfrm>
            <a:off x="-1" y="-1"/>
            <a:ext cx="18286413" cy="6204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p:cNvSpPr/>
          <p:nvPr userDrawn="1"/>
        </p:nvSpPr>
        <p:spPr>
          <a:xfrm rot="2700000">
            <a:off x="6717808" y="2315279"/>
            <a:ext cx="8354720" cy="6389625"/>
          </a:xfrm>
          <a:custGeom>
            <a:avLst/>
            <a:gdLst/>
            <a:ahLst/>
            <a:cxnLst/>
            <a:rect l="l" t="t" r="r" b="b"/>
            <a:pathLst>
              <a:path w="8354720" h="6389625">
                <a:moveTo>
                  <a:pt x="0" y="4424528"/>
                </a:moveTo>
                <a:lnTo>
                  <a:pt x="1965096" y="6389624"/>
                </a:lnTo>
                <a:lnTo>
                  <a:pt x="1965095" y="6389625"/>
                </a:lnTo>
                <a:lnTo>
                  <a:pt x="0" y="4424529"/>
                </a:lnTo>
                <a:close/>
                <a:moveTo>
                  <a:pt x="1381229" y="1"/>
                </a:moveTo>
                <a:lnTo>
                  <a:pt x="8354720" y="0"/>
                </a:lnTo>
                <a:lnTo>
                  <a:pt x="4894522" y="3460197"/>
                </a:lnTo>
                <a:lnTo>
                  <a:pt x="1547176" y="112852"/>
                </a:lnTo>
                <a:cubicBezTo>
                  <a:pt x="1497951" y="63626"/>
                  <a:pt x="1441839" y="25483"/>
                  <a:pt x="1381229" y="1"/>
                </a:cubicBezTo>
                <a:close/>
              </a:path>
            </a:pathLst>
          </a:cu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sp>
        <p:nvSpPr>
          <p:cNvPr id="6" name="正方形/長方形 5"/>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p:cNvSpPr>
            <a:spLocks noGrp="1"/>
          </p:cNvSpPr>
          <p:nvPr>
            <p:ph type="title" hasCustomPrompt="1"/>
          </p:nvPr>
        </p:nvSpPr>
        <p:spPr>
          <a:xfrm>
            <a:off x="725714" y="6321681"/>
            <a:ext cx="16822057" cy="1350907"/>
          </a:xfrm>
        </p:spPr>
        <p:txBody>
          <a:bodyPr anchor="b">
            <a:normAutofit/>
          </a:bodyPr>
          <a:lstStyle>
            <a:lvl1pPr algn="ctr">
              <a:defRPr sz="6600" baseline="0">
                <a:solidFill>
                  <a:schemeClr val="bg1"/>
                </a:solidFill>
                <a:latin typeface="Route 159 UltraLight" pitchFamily="50" charset="0"/>
              </a:defRPr>
            </a:lvl1pPr>
          </a:lstStyle>
          <a:p>
            <a:r>
              <a:rPr kumimoji="1" lang="en-US" altLang="ja-JP" dirty="0"/>
              <a:t>Text goes here</a:t>
            </a:r>
            <a:endParaRPr kumimoji="1" lang="ja-JP" altLang="en-US" dirty="0"/>
          </a:p>
        </p:txBody>
      </p:sp>
      <p:sp>
        <p:nvSpPr>
          <p:cNvPr id="10" name="正方形/長方形 9"/>
          <p:cNvSpPr/>
          <p:nvPr userDrawn="1"/>
        </p:nvSpPr>
        <p:spPr>
          <a:xfrm>
            <a:off x="7522233" y="7687812"/>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プレースホルダー 6"/>
          <p:cNvSpPr>
            <a:spLocks noGrp="1"/>
          </p:cNvSpPr>
          <p:nvPr>
            <p:ph type="body" sz="quarter" idx="42" hasCustomPrompt="1"/>
          </p:nvPr>
        </p:nvSpPr>
        <p:spPr>
          <a:xfrm>
            <a:off x="430238" y="7982857"/>
            <a:ext cx="17425936" cy="1461589"/>
          </a:xfrm>
        </p:spPr>
        <p:txBody>
          <a:bodyPr>
            <a:noAutofit/>
          </a:bodyPr>
          <a:lstStyle>
            <a:lvl1pPr algn="ctr">
              <a:defRPr sz="2000" b="0" i="0" u="none" baseline="0">
                <a:solidFill>
                  <a:schemeClr val="bg1"/>
                </a:solidFill>
                <a:latin typeface="+mn-lt"/>
                <a:cs typeface="Open Sans Light" panose="020B0306030504020204" pitchFamily="34" charset="0"/>
              </a:defRPr>
            </a:lvl1pPr>
          </a:lstStyle>
          <a:p>
            <a:pPr lvl="0"/>
            <a:r>
              <a:rPr kumimoji="1" lang="en-US" altLang="ja-JP" dirty="0"/>
              <a:t>Description goes here</a:t>
            </a:r>
            <a:endParaRPr kumimoji="1" lang="ja-JP" altLang="en-US" dirty="0"/>
          </a:p>
        </p:txBody>
      </p:sp>
      <p:pic>
        <p:nvPicPr>
          <p:cNvPr id="7" name="図 6"/>
          <p:cNvPicPr>
            <a:picLocks noChangeAspect="1"/>
          </p:cNvPicPr>
          <p:nvPr userDrawn="1"/>
        </p:nvPicPr>
        <p:blipFill rotWithShape="1">
          <a:blip r:embed="rId2">
            <a:extLst>
              <a:ext uri="{28A0092B-C50C-407E-A947-70E740481C1C}">
                <a14:useLocalDpi xmlns:a14="http://schemas.microsoft.com/office/drawing/2010/main" val="0"/>
              </a:ext>
            </a:extLst>
          </a:blip>
          <a:srcRect b="37462"/>
          <a:stretch/>
        </p:blipFill>
        <p:spPr>
          <a:xfrm>
            <a:off x="7071788" y="911133"/>
            <a:ext cx="4142834" cy="5293723"/>
          </a:xfrm>
          <a:prstGeom prst="rect">
            <a:avLst/>
          </a:prstGeom>
          <a:effectLst/>
        </p:spPr>
      </p:pic>
      <p:sp>
        <p:nvSpPr>
          <p:cNvPr id="8" name="図プレースホルダー 2"/>
          <p:cNvSpPr>
            <a:spLocks noGrp="1"/>
          </p:cNvSpPr>
          <p:nvPr>
            <p:ph type="pic" sz="quarter" idx="12" hasCustomPrompt="1"/>
          </p:nvPr>
        </p:nvSpPr>
        <p:spPr>
          <a:xfrm>
            <a:off x="7373112" y="2008413"/>
            <a:ext cx="3525807" cy="4196443"/>
          </a:xfrm>
        </p:spPr>
        <p:txBody>
          <a:bodyPr>
            <a:normAutofit/>
          </a:bodyPr>
          <a:lstStyle>
            <a:lvl1pPr>
              <a:defRPr sz="2000"/>
            </a:lvl1pPr>
          </a:lstStyle>
          <a:p>
            <a:r>
              <a:rPr kumimoji="1" lang="en-US" altLang="ja-JP" dirty="0"/>
              <a:t>Add an image</a:t>
            </a:r>
            <a:endParaRPr kumimoji="1" lang="ja-JP" altLang="en-US" dirty="0"/>
          </a:p>
        </p:txBody>
      </p:sp>
      <p:sp>
        <p:nvSpPr>
          <p:cNvPr id="22" name="円/楕円 21"/>
          <p:cNvSpPr/>
          <p:nvPr userDrawn="1"/>
        </p:nvSpPr>
        <p:spPr>
          <a:xfrm>
            <a:off x="5152572" y="1698258"/>
            <a:ext cx="1400539" cy="140053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図プレースホルダー 7"/>
          <p:cNvSpPr>
            <a:spLocks noGrp="1"/>
          </p:cNvSpPr>
          <p:nvPr>
            <p:ph type="pic" sz="quarter" idx="18" hasCustomPrompt="1"/>
          </p:nvPr>
        </p:nvSpPr>
        <p:spPr>
          <a:xfrm>
            <a:off x="5520614" y="2066300"/>
            <a:ext cx="664454" cy="664454"/>
          </a:xfrm>
        </p:spPr>
        <p:txBody>
          <a:bodyPr>
            <a:normAutofit/>
          </a:bodyPr>
          <a:lstStyle>
            <a:lvl1pPr>
              <a:defRPr sz="1200"/>
            </a:lvl1pPr>
          </a:lstStyle>
          <a:p>
            <a:r>
              <a:rPr kumimoji="1" lang="en-US" altLang="ja-JP" dirty="0"/>
              <a:t>ICON</a:t>
            </a:r>
            <a:endParaRPr kumimoji="1" lang="ja-JP" altLang="en-US" dirty="0"/>
          </a:p>
        </p:txBody>
      </p:sp>
      <p:sp>
        <p:nvSpPr>
          <p:cNvPr id="26" name="テキスト プレースホルダー 6"/>
          <p:cNvSpPr>
            <a:spLocks noGrp="1"/>
          </p:cNvSpPr>
          <p:nvPr>
            <p:ph type="body" sz="quarter" idx="20" hasCustomPrompt="1"/>
          </p:nvPr>
        </p:nvSpPr>
        <p:spPr>
          <a:xfrm>
            <a:off x="828165" y="1689841"/>
            <a:ext cx="4210864" cy="720080"/>
          </a:xfrm>
        </p:spPr>
        <p:txBody>
          <a:bodyPr anchor="t">
            <a:noAutofit/>
          </a:bodyPr>
          <a:lstStyle>
            <a:lvl1pPr algn="r">
              <a:defRPr sz="2800" i="0" baseline="0">
                <a:solidFill>
                  <a:schemeClr val="accent1"/>
                </a:solidFill>
                <a:latin typeface="Route 159 SemiBold" pitchFamily="50" charset="0"/>
              </a:defRPr>
            </a:lvl1pPr>
          </a:lstStyle>
          <a:p>
            <a:pPr lvl="0"/>
            <a:r>
              <a:rPr kumimoji="1" lang="en-US" altLang="ja-JP" dirty="0"/>
              <a:t>Text goes here</a:t>
            </a:r>
            <a:endParaRPr kumimoji="1" lang="ja-JP" altLang="en-US" dirty="0"/>
          </a:p>
        </p:txBody>
      </p:sp>
      <p:sp>
        <p:nvSpPr>
          <p:cNvPr id="27" name="テキスト プレースホルダー 6"/>
          <p:cNvSpPr>
            <a:spLocks noGrp="1"/>
          </p:cNvSpPr>
          <p:nvPr>
            <p:ph type="body" sz="quarter" idx="23" hasCustomPrompt="1"/>
          </p:nvPr>
        </p:nvSpPr>
        <p:spPr>
          <a:xfrm>
            <a:off x="783770" y="2235366"/>
            <a:ext cx="4259915" cy="896089"/>
          </a:xfrm>
        </p:spPr>
        <p:txBody>
          <a:bodyPr anchor="t">
            <a:noAutofit/>
          </a:bodyPr>
          <a:lstStyle>
            <a:lvl1pPr algn="r">
              <a:defRPr sz="1800" i="0" baseline="0">
                <a:solidFill>
                  <a:schemeClr val="tx2"/>
                </a:solidFill>
                <a:latin typeface="+mn-lt"/>
              </a:defRPr>
            </a:lvl1pPr>
          </a:lstStyle>
          <a:p>
            <a:pPr lvl="0"/>
            <a:r>
              <a:rPr kumimoji="1" lang="en-US" altLang="ja-JP" dirty="0"/>
              <a:t>Text goes here</a:t>
            </a:r>
            <a:endParaRPr kumimoji="1" lang="ja-JP" altLang="en-US" dirty="0"/>
          </a:p>
        </p:txBody>
      </p:sp>
      <p:sp>
        <p:nvSpPr>
          <p:cNvPr id="29" name="円/楕円 28"/>
          <p:cNvSpPr/>
          <p:nvPr userDrawn="1"/>
        </p:nvSpPr>
        <p:spPr>
          <a:xfrm>
            <a:off x="5152571" y="3955229"/>
            <a:ext cx="1400539" cy="140053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図プレースホルダー 7"/>
          <p:cNvSpPr>
            <a:spLocks noGrp="1"/>
          </p:cNvSpPr>
          <p:nvPr>
            <p:ph type="pic" sz="quarter" idx="43" hasCustomPrompt="1"/>
          </p:nvPr>
        </p:nvSpPr>
        <p:spPr>
          <a:xfrm>
            <a:off x="5520613" y="4323271"/>
            <a:ext cx="664454" cy="664454"/>
          </a:xfrm>
        </p:spPr>
        <p:txBody>
          <a:bodyPr>
            <a:normAutofit/>
          </a:bodyPr>
          <a:lstStyle>
            <a:lvl1pPr>
              <a:defRPr sz="1200"/>
            </a:lvl1pPr>
          </a:lstStyle>
          <a:p>
            <a:r>
              <a:rPr kumimoji="1" lang="en-US" altLang="ja-JP" dirty="0"/>
              <a:t>ICON</a:t>
            </a:r>
            <a:endParaRPr kumimoji="1" lang="ja-JP" altLang="en-US" dirty="0"/>
          </a:p>
        </p:txBody>
      </p:sp>
      <p:sp>
        <p:nvSpPr>
          <p:cNvPr id="31" name="テキスト プレースホルダー 6"/>
          <p:cNvSpPr>
            <a:spLocks noGrp="1"/>
          </p:cNvSpPr>
          <p:nvPr>
            <p:ph type="body" sz="quarter" idx="44" hasCustomPrompt="1"/>
          </p:nvPr>
        </p:nvSpPr>
        <p:spPr>
          <a:xfrm>
            <a:off x="828164" y="3946812"/>
            <a:ext cx="4210864" cy="720080"/>
          </a:xfrm>
        </p:spPr>
        <p:txBody>
          <a:bodyPr anchor="t">
            <a:noAutofit/>
          </a:bodyPr>
          <a:lstStyle>
            <a:lvl1pPr algn="r">
              <a:defRPr sz="2800" i="0" baseline="0">
                <a:solidFill>
                  <a:schemeClr val="accent3"/>
                </a:solidFill>
                <a:latin typeface="Route 159 SemiBold" pitchFamily="50" charset="0"/>
              </a:defRPr>
            </a:lvl1pPr>
          </a:lstStyle>
          <a:p>
            <a:pPr lvl="0"/>
            <a:r>
              <a:rPr kumimoji="1" lang="en-US" altLang="ja-JP" dirty="0"/>
              <a:t>Text goes here</a:t>
            </a:r>
            <a:endParaRPr kumimoji="1" lang="ja-JP" altLang="en-US" dirty="0"/>
          </a:p>
        </p:txBody>
      </p:sp>
      <p:sp>
        <p:nvSpPr>
          <p:cNvPr id="32" name="テキスト プレースホルダー 6"/>
          <p:cNvSpPr>
            <a:spLocks noGrp="1"/>
          </p:cNvSpPr>
          <p:nvPr>
            <p:ph type="body" sz="quarter" idx="45" hasCustomPrompt="1"/>
          </p:nvPr>
        </p:nvSpPr>
        <p:spPr>
          <a:xfrm>
            <a:off x="783769" y="4492337"/>
            <a:ext cx="4259915" cy="896089"/>
          </a:xfrm>
        </p:spPr>
        <p:txBody>
          <a:bodyPr anchor="t">
            <a:noAutofit/>
          </a:bodyPr>
          <a:lstStyle>
            <a:lvl1pPr algn="r">
              <a:defRPr sz="1800" i="0" baseline="0">
                <a:solidFill>
                  <a:schemeClr val="tx2"/>
                </a:solidFill>
                <a:latin typeface="+mn-lt"/>
              </a:defRPr>
            </a:lvl1pPr>
          </a:lstStyle>
          <a:p>
            <a:pPr lvl="0"/>
            <a:r>
              <a:rPr kumimoji="1" lang="en-US" altLang="ja-JP" dirty="0"/>
              <a:t>Text goes here</a:t>
            </a:r>
            <a:endParaRPr kumimoji="1" lang="ja-JP" altLang="en-US" dirty="0"/>
          </a:p>
        </p:txBody>
      </p:sp>
      <p:sp>
        <p:nvSpPr>
          <p:cNvPr id="33" name="円/楕円 32"/>
          <p:cNvSpPr/>
          <p:nvPr userDrawn="1"/>
        </p:nvSpPr>
        <p:spPr>
          <a:xfrm>
            <a:off x="11749315" y="1694628"/>
            <a:ext cx="1400539" cy="140053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3"/>
              </a:solidFill>
            </a:endParaRPr>
          </a:p>
        </p:txBody>
      </p:sp>
      <p:sp>
        <p:nvSpPr>
          <p:cNvPr id="34" name="図プレースホルダー 7"/>
          <p:cNvSpPr>
            <a:spLocks noGrp="1"/>
          </p:cNvSpPr>
          <p:nvPr>
            <p:ph type="pic" sz="quarter" idx="46" hasCustomPrompt="1"/>
          </p:nvPr>
        </p:nvSpPr>
        <p:spPr>
          <a:xfrm>
            <a:off x="12117357" y="2062670"/>
            <a:ext cx="664454" cy="664454"/>
          </a:xfrm>
        </p:spPr>
        <p:txBody>
          <a:bodyPr>
            <a:normAutofit/>
          </a:bodyPr>
          <a:lstStyle>
            <a:lvl1pPr>
              <a:defRPr sz="1200"/>
            </a:lvl1pPr>
          </a:lstStyle>
          <a:p>
            <a:r>
              <a:rPr kumimoji="1" lang="en-US" altLang="ja-JP" dirty="0"/>
              <a:t>ICON</a:t>
            </a:r>
            <a:endParaRPr kumimoji="1" lang="ja-JP" altLang="en-US" dirty="0"/>
          </a:p>
        </p:txBody>
      </p:sp>
      <p:sp>
        <p:nvSpPr>
          <p:cNvPr id="35" name="テキスト プレースホルダー 6"/>
          <p:cNvSpPr>
            <a:spLocks noGrp="1"/>
          </p:cNvSpPr>
          <p:nvPr>
            <p:ph type="body" sz="quarter" idx="47" hasCustomPrompt="1"/>
          </p:nvPr>
        </p:nvSpPr>
        <p:spPr>
          <a:xfrm>
            <a:off x="13288682" y="1686211"/>
            <a:ext cx="4210864" cy="720080"/>
          </a:xfrm>
        </p:spPr>
        <p:txBody>
          <a:bodyPr anchor="t">
            <a:noAutofit/>
          </a:bodyPr>
          <a:lstStyle>
            <a:lvl1pPr algn="l">
              <a:defRPr sz="2800" i="0" baseline="0">
                <a:solidFill>
                  <a:schemeClr val="accent2"/>
                </a:solidFill>
                <a:latin typeface="Route 159 SemiBold" pitchFamily="50" charset="0"/>
              </a:defRPr>
            </a:lvl1pPr>
          </a:lstStyle>
          <a:p>
            <a:pPr lvl="0"/>
            <a:r>
              <a:rPr kumimoji="1" lang="en-US" altLang="ja-JP" dirty="0"/>
              <a:t>Text goes here</a:t>
            </a:r>
            <a:endParaRPr kumimoji="1" lang="ja-JP" altLang="en-US" dirty="0"/>
          </a:p>
        </p:txBody>
      </p:sp>
      <p:sp>
        <p:nvSpPr>
          <p:cNvPr id="36" name="テキスト プレースホルダー 6"/>
          <p:cNvSpPr>
            <a:spLocks noGrp="1"/>
          </p:cNvSpPr>
          <p:nvPr>
            <p:ph type="body" sz="quarter" idx="48" hasCustomPrompt="1"/>
          </p:nvPr>
        </p:nvSpPr>
        <p:spPr>
          <a:xfrm>
            <a:off x="13287829" y="2231736"/>
            <a:ext cx="4259915" cy="896089"/>
          </a:xfrm>
        </p:spPr>
        <p:txBody>
          <a:bodyPr anchor="t">
            <a:noAutofit/>
          </a:bodyPr>
          <a:lstStyle>
            <a:lvl1pPr algn="l">
              <a:defRPr sz="1800" i="0" baseline="0">
                <a:solidFill>
                  <a:schemeClr val="tx2"/>
                </a:solidFill>
                <a:latin typeface="+mn-lt"/>
              </a:defRPr>
            </a:lvl1pPr>
          </a:lstStyle>
          <a:p>
            <a:pPr lvl="0"/>
            <a:r>
              <a:rPr kumimoji="1" lang="en-US" altLang="ja-JP" dirty="0"/>
              <a:t>Text goes here</a:t>
            </a:r>
            <a:endParaRPr kumimoji="1" lang="ja-JP" altLang="en-US" dirty="0"/>
          </a:p>
        </p:txBody>
      </p:sp>
      <p:sp>
        <p:nvSpPr>
          <p:cNvPr id="37" name="円/楕円 36"/>
          <p:cNvSpPr/>
          <p:nvPr userDrawn="1"/>
        </p:nvSpPr>
        <p:spPr>
          <a:xfrm>
            <a:off x="11749315" y="3955228"/>
            <a:ext cx="1400539" cy="140053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図プレースホルダー 7"/>
          <p:cNvSpPr>
            <a:spLocks noGrp="1"/>
          </p:cNvSpPr>
          <p:nvPr>
            <p:ph type="pic" sz="quarter" idx="49" hasCustomPrompt="1"/>
          </p:nvPr>
        </p:nvSpPr>
        <p:spPr>
          <a:xfrm>
            <a:off x="12117357" y="4323270"/>
            <a:ext cx="664454" cy="664454"/>
          </a:xfrm>
        </p:spPr>
        <p:txBody>
          <a:bodyPr>
            <a:normAutofit/>
          </a:bodyPr>
          <a:lstStyle>
            <a:lvl1pPr>
              <a:defRPr sz="1200"/>
            </a:lvl1pPr>
          </a:lstStyle>
          <a:p>
            <a:r>
              <a:rPr kumimoji="1" lang="en-US" altLang="ja-JP" dirty="0"/>
              <a:t>ICON</a:t>
            </a:r>
            <a:endParaRPr kumimoji="1" lang="ja-JP" altLang="en-US" dirty="0"/>
          </a:p>
        </p:txBody>
      </p:sp>
      <p:sp>
        <p:nvSpPr>
          <p:cNvPr id="39" name="テキスト プレースホルダー 6"/>
          <p:cNvSpPr>
            <a:spLocks noGrp="1"/>
          </p:cNvSpPr>
          <p:nvPr>
            <p:ph type="body" sz="quarter" idx="50" hasCustomPrompt="1"/>
          </p:nvPr>
        </p:nvSpPr>
        <p:spPr>
          <a:xfrm>
            <a:off x="13288682" y="3946811"/>
            <a:ext cx="4210864" cy="720080"/>
          </a:xfrm>
        </p:spPr>
        <p:txBody>
          <a:bodyPr anchor="t">
            <a:noAutofit/>
          </a:bodyPr>
          <a:lstStyle>
            <a:lvl1pPr algn="l">
              <a:defRPr sz="2800" i="0" baseline="0">
                <a:solidFill>
                  <a:schemeClr val="accent5"/>
                </a:solidFill>
                <a:latin typeface="Route 159 SemiBold" pitchFamily="50" charset="0"/>
              </a:defRPr>
            </a:lvl1pPr>
          </a:lstStyle>
          <a:p>
            <a:pPr lvl="0"/>
            <a:r>
              <a:rPr kumimoji="1" lang="en-US" altLang="ja-JP" dirty="0"/>
              <a:t>Text goes here</a:t>
            </a:r>
            <a:endParaRPr kumimoji="1" lang="ja-JP" altLang="en-US" dirty="0"/>
          </a:p>
        </p:txBody>
      </p:sp>
      <p:sp>
        <p:nvSpPr>
          <p:cNvPr id="40" name="テキスト プレースホルダー 6"/>
          <p:cNvSpPr>
            <a:spLocks noGrp="1"/>
          </p:cNvSpPr>
          <p:nvPr>
            <p:ph type="body" sz="quarter" idx="51" hasCustomPrompt="1"/>
          </p:nvPr>
        </p:nvSpPr>
        <p:spPr>
          <a:xfrm>
            <a:off x="13287829" y="4492336"/>
            <a:ext cx="4259915" cy="896089"/>
          </a:xfrm>
        </p:spPr>
        <p:txBody>
          <a:bodyPr anchor="t">
            <a:noAutofit/>
          </a:bodyPr>
          <a:lstStyle>
            <a:lvl1pPr algn="l">
              <a:defRPr sz="1800" i="0" baseline="0">
                <a:solidFill>
                  <a:schemeClr val="tx2"/>
                </a:solidFill>
                <a:latin typeface="+mn-lt"/>
              </a:defRPr>
            </a:lvl1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122558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 calcmode="lin" valueType="num">
                                      <p:cBhvr>
                                        <p:cTn id="23" dur="500" fill="hold"/>
                                        <p:tgtEl>
                                          <p:spTgt spid="23"/>
                                        </p:tgtEl>
                                        <p:attrNameLst>
                                          <p:attrName>style.rotation</p:attrName>
                                        </p:attrNameLst>
                                      </p:cBhvr>
                                      <p:tavLst>
                                        <p:tav tm="0">
                                          <p:val>
                                            <p:fltVal val="360"/>
                                          </p:val>
                                        </p:tav>
                                        <p:tav tm="100000">
                                          <p:val>
                                            <p:fltVal val="0"/>
                                          </p:val>
                                        </p:tav>
                                      </p:tavLst>
                                    </p:anim>
                                    <p:animEffect transition="in" filter="fade">
                                      <p:cBhvr>
                                        <p:cTn id="24" dur="500"/>
                                        <p:tgtEl>
                                          <p:spTgt spid="23"/>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 calcmode="lin" valueType="num">
                                      <p:cBhvr>
                                        <p:cTn id="29" dur="500" fill="hold"/>
                                        <p:tgtEl>
                                          <p:spTgt spid="22"/>
                                        </p:tgtEl>
                                        <p:attrNameLst>
                                          <p:attrName>style.rotation</p:attrName>
                                        </p:attrNameLst>
                                      </p:cBhvr>
                                      <p:tavLst>
                                        <p:tav tm="0">
                                          <p:val>
                                            <p:fltVal val="360"/>
                                          </p:val>
                                        </p:tav>
                                        <p:tav tm="100000">
                                          <p:val>
                                            <p:fltVal val="0"/>
                                          </p:val>
                                        </p:tav>
                                      </p:tavLst>
                                    </p:anim>
                                    <p:animEffect transition="in" filter="fade">
                                      <p:cBhvr>
                                        <p:cTn id="30" dur="500"/>
                                        <p:tgtEl>
                                          <p:spTgt spid="22"/>
                                        </p:tgtEl>
                                      </p:cBhvr>
                                    </p:animEffect>
                                  </p:childTnLst>
                                </p:cTn>
                              </p:par>
                            </p:childTnLst>
                          </p:cTn>
                        </p:par>
                        <p:par>
                          <p:cTn id="31" fill="hold">
                            <p:stCondLst>
                              <p:cond delay="1500"/>
                            </p:stCondLst>
                            <p:childTnLst>
                              <p:par>
                                <p:cTn id="32" presetID="2" presetClass="entr" presetSubtype="8" decel="100000" fill="hold" grpId="0" nodeType="after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ppt_y"/>
                                          </p:val>
                                        </p:tav>
                                        <p:tav tm="100000">
                                          <p:val>
                                            <p:strVal val="#ppt_y"/>
                                          </p:val>
                                        </p:tav>
                                      </p:tavLst>
                                    </p:anim>
                                  </p:childTnLst>
                                </p:cTn>
                              </p:par>
                              <p:par>
                                <p:cTn id="36" presetID="2" presetClass="entr" presetSubtype="8" decel="100000" fill="hold" grpId="0" nodeType="withEffect">
                                  <p:stCondLst>
                                    <p:cond delay="100"/>
                                  </p:stCondLst>
                                  <p:childTnLst>
                                    <p:set>
                                      <p:cBhvr>
                                        <p:cTn id="37" dur="1" fill="hold">
                                          <p:stCondLst>
                                            <p:cond delay="0"/>
                                          </p:stCondLst>
                                        </p:cTn>
                                        <p:tgtEl>
                                          <p:spTgt spid="27">
                                            <p:txEl>
                                              <p:pRg st="0" end="0"/>
                                            </p:txEl>
                                          </p:spTgt>
                                        </p:tgtEl>
                                        <p:attrNameLst>
                                          <p:attrName>style.visibility</p:attrName>
                                        </p:attrNameLst>
                                      </p:cBhvr>
                                      <p:to>
                                        <p:strVal val="visible"/>
                                      </p:to>
                                    </p:set>
                                    <p:anim calcmode="lin" valueType="num">
                                      <p:cBhvr additive="base">
                                        <p:cTn id="38" dur="500" fill="hold"/>
                                        <p:tgtEl>
                                          <p:spTgt spid="27">
                                            <p:txEl>
                                              <p:pRg st="0" end="0"/>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27">
                                            <p:txEl>
                                              <p:pRg st="0" end="0"/>
                                            </p:txEl>
                                          </p:spTgt>
                                        </p:tgtEl>
                                        <p:attrNameLst>
                                          <p:attrName>ppt_y</p:attrName>
                                        </p:attrNameLst>
                                      </p:cBhvr>
                                      <p:tavLst>
                                        <p:tav tm="0">
                                          <p:val>
                                            <p:strVal val="#ppt_y"/>
                                          </p:val>
                                        </p:tav>
                                        <p:tav tm="100000">
                                          <p:val>
                                            <p:strVal val="#ppt_y"/>
                                          </p:val>
                                        </p:tav>
                                      </p:tavLst>
                                    </p:anim>
                                  </p:childTnLst>
                                </p:cTn>
                              </p:par>
                            </p:childTnLst>
                          </p:cTn>
                        </p:par>
                        <p:par>
                          <p:cTn id="40" fill="hold">
                            <p:stCondLst>
                              <p:cond delay="2100"/>
                            </p:stCondLst>
                            <p:childTnLst>
                              <p:par>
                                <p:cTn id="41" presetID="49" presetClass="entr" presetSubtype="0" decel="10000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 calcmode="lin" valueType="num">
                                      <p:cBhvr>
                                        <p:cTn id="45" dur="500" fill="hold"/>
                                        <p:tgtEl>
                                          <p:spTgt spid="34"/>
                                        </p:tgtEl>
                                        <p:attrNameLst>
                                          <p:attrName>style.rotation</p:attrName>
                                        </p:attrNameLst>
                                      </p:cBhvr>
                                      <p:tavLst>
                                        <p:tav tm="0">
                                          <p:val>
                                            <p:fltVal val="360"/>
                                          </p:val>
                                        </p:tav>
                                        <p:tav tm="100000">
                                          <p:val>
                                            <p:fltVal val="0"/>
                                          </p:val>
                                        </p:tav>
                                      </p:tavLst>
                                    </p:anim>
                                    <p:animEffect transition="in" filter="fade">
                                      <p:cBhvr>
                                        <p:cTn id="46" dur="500"/>
                                        <p:tgtEl>
                                          <p:spTgt spid="34"/>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 calcmode="lin" valueType="num">
                                      <p:cBhvr>
                                        <p:cTn id="51" dur="500" fill="hold"/>
                                        <p:tgtEl>
                                          <p:spTgt spid="33"/>
                                        </p:tgtEl>
                                        <p:attrNameLst>
                                          <p:attrName>style.rotation</p:attrName>
                                        </p:attrNameLst>
                                      </p:cBhvr>
                                      <p:tavLst>
                                        <p:tav tm="0">
                                          <p:val>
                                            <p:fltVal val="360"/>
                                          </p:val>
                                        </p:tav>
                                        <p:tav tm="100000">
                                          <p:val>
                                            <p:fltVal val="0"/>
                                          </p:val>
                                        </p:tav>
                                      </p:tavLst>
                                    </p:anim>
                                    <p:animEffect transition="in" filter="fade">
                                      <p:cBhvr>
                                        <p:cTn id="52" dur="500"/>
                                        <p:tgtEl>
                                          <p:spTgt spid="33"/>
                                        </p:tgtEl>
                                      </p:cBhvr>
                                    </p:animEffect>
                                  </p:childTnLst>
                                </p:cTn>
                              </p:par>
                            </p:childTnLst>
                          </p:cTn>
                        </p:par>
                        <p:par>
                          <p:cTn id="53" fill="hold">
                            <p:stCondLst>
                              <p:cond delay="2600"/>
                            </p:stCondLst>
                            <p:childTnLst>
                              <p:par>
                                <p:cTn id="54" presetID="2" presetClass="entr" presetSubtype="2" decel="100000" fill="hold" grpId="0" nodeType="afterEffect">
                                  <p:stCondLst>
                                    <p:cond delay="0"/>
                                  </p:stCondLst>
                                  <p:childTnLst>
                                    <p:set>
                                      <p:cBhvr>
                                        <p:cTn id="55" dur="1" fill="hold">
                                          <p:stCondLst>
                                            <p:cond delay="0"/>
                                          </p:stCondLst>
                                        </p:cTn>
                                        <p:tgtEl>
                                          <p:spTgt spid="35">
                                            <p:txEl>
                                              <p:pRg st="0" end="0"/>
                                            </p:txEl>
                                          </p:spTgt>
                                        </p:tgtEl>
                                        <p:attrNameLst>
                                          <p:attrName>style.visibility</p:attrName>
                                        </p:attrNameLst>
                                      </p:cBhvr>
                                      <p:to>
                                        <p:strVal val="visible"/>
                                      </p:to>
                                    </p:set>
                                    <p:anim calcmode="lin" valueType="num">
                                      <p:cBhvr additive="base">
                                        <p:cTn id="56" dur="500" fill="hold"/>
                                        <p:tgtEl>
                                          <p:spTgt spid="35">
                                            <p:txEl>
                                              <p:pRg st="0" end="0"/>
                                            </p:txEl>
                                          </p:spTgt>
                                        </p:tgtEl>
                                        <p:attrNameLst>
                                          <p:attrName>ppt_x</p:attrName>
                                        </p:attrNameLst>
                                      </p:cBhvr>
                                      <p:tavLst>
                                        <p:tav tm="0">
                                          <p:val>
                                            <p:strVal val="1+#ppt_w/2"/>
                                          </p:val>
                                        </p:tav>
                                        <p:tav tm="100000">
                                          <p:val>
                                            <p:strVal val="#ppt_x"/>
                                          </p:val>
                                        </p:tav>
                                      </p:tavLst>
                                    </p:anim>
                                    <p:anim calcmode="lin" valueType="num">
                                      <p:cBhvr additive="base">
                                        <p:cTn id="57" dur="500" fill="hold"/>
                                        <p:tgtEl>
                                          <p:spTgt spid="35">
                                            <p:txEl>
                                              <p:pRg st="0" end="0"/>
                                            </p:txEl>
                                          </p:spTgt>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100"/>
                                  </p:stCondLst>
                                  <p:childTnLst>
                                    <p:set>
                                      <p:cBhvr>
                                        <p:cTn id="59" dur="1" fill="hold">
                                          <p:stCondLst>
                                            <p:cond delay="0"/>
                                          </p:stCondLst>
                                        </p:cTn>
                                        <p:tgtEl>
                                          <p:spTgt spid="36">
                                            <p:txEl>
                                              <p:pRg st="0" end="0"/>
                                            </p:txEl>
                                          </p:spTgt>
                                        </p:tgtEl>
                                        <p:attrNameLst>
                                          <p:attrName>style.visibility</p:attrName>
                                        </p:attrNameLst>
                                      </p:cBhvr>
                                      <p:to>
                                        <p:strVal val="visible"/>
                                      </p:to>
                                    </p:set>
                                    <p:anim calcmode="lin" valueType="num">
                                      <p:cBhvr additive="base">
                                        <p:cTn id="60" dur="500" fill="hold"/>
                                        <p:tgtEl>
                                          <p:spTgt spid="36">
                                            <p:txEl>
                                              <p:pRg st="0" end="0"/>
                                            </p:txEl>
                                          </p:spTgt>
                                        </p:tgtEl>
                                        <p:attrNameLst>
                                          <p:attrName>ppt_x</p:attrName>
                                        </p:attrNameLst>
                                      </p:cBhvr>
                                      <p:tavLst>
                                        <p:tav tm="0">
                                          <p:val>
                                            <p:strVal val="1+#ppt_w/2"/>
                                          </p:val>
                                        </p:tav>
                                        <p:tav tm="100000">
                                          <p:val>
                                            <p:strVal val="#ppt_x"/>
                                          </p:val>
                                        </p:tav>
                                      </p:tavLst>
                                    </p:anim>
                                    <p:anim calcmode="lin" valueType="num">
                                      <p:cBhvr additive="base">
                                        <p:cTn id="61" dur="500" fill="hold"/>
                                        <p:tgtEl>
                                          <p:spTgt spid="36">
                                            <p:txEl>
                                              <p:pRg st="0" end="0"/>
                                            </p:txEl>
                                          </p:spTgt>
                                        </p:tgtEl>
                                        <p:attrNameLst>
                                          <p:attrName>ppt_y</p:attrName>
                                        </p:attrNameLst>
                                      </p:cBhvr>
                                      <p:tavLst>
                                        <p:tav tm="0">
                                          <p:val>
                                            <p:strVal val="#ppt_y"/>
                                          </p:val>
                                        </p:tav>
                                        <p:tav tm="100000">
                                          <p:val>
                                            <p:strVal val="#ppt_y"/>
                                          </p:val>
                                        </p:tav>
                                      </p:tavLst>
                                    </p:anim>
                                  </p:childTnLst>
                                </p:cTn>
                              </p:par>
                            </p:childTnLst>
                          </p:cTn>
                        </p:par>
                        <p:par>
                          <p:cTn id="62" fill="hold">
                            <p:stCondLst>
                              <p:cond delay="3200"/>
                            </p:stCondLst>
                            <p:childTnLst>
                              <p:par>
                                <p:cTn id="63" presetID="49" presetClass="entr" presetSubtype="0" decel="10000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fltVal val="0"/>
                                          </p:val>
                                        </p:tav>
                                        <p:tav tm="100000">
                                          <p:val>
                                            <p:strVal val="#ppt_h"/>
                                          </p:val>
                                        </p:tav>
                                      </p:tavLst>
                                    </p:anim>
                                    <p:anim calcmode="lin" valueType="num">
                                      <p:cBhvr>
                                        <p:cTn id="67" dur="500" fill="hold"/>
                                        <p:tgtEl>
                                          <p:spTgt spid="30"/>
                                        </p:tgtEl>
                                        <p:attrNameLst>
                                          <p:attrName>style.rotation</p:attrName>
                                        </p:attrNameLst>
                                      </p:cBhvr>
                                      <p:tavLst>
                                        <p:tav tm="0">
                                          <p:val>
                                            <p:fltVal val="360"/>
                                          </p:val>
                                        </p:tav>
                                        <p:tav tm="100000">
                                          <p:val>
                                            <p:fltVal val="0"/>
                                          </p:val>
                                        </p:tav>
                                      </p:tavLst>
                                    </p:anim>
                                    <p:animEffect transition="in" filter="fade">
                                      <p:cBhvr>
                                        <p:cTn id="68" dur="500"/>
                                        <p:tgtEl>
                                          <p:spTgt spid="30"/>
                                        </p:tgtEl>
                                      </p:cBhvr>
                                    </p:animEffect>
                                  </p:childTnLst>
                                </p:cTn>
                              </p:par>
                              <p:par>
                                <p:cTn id="69" presetID="49" presetClass="entr" presetSubtype="0" decel="100000"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500" fill="hold"/>
                                        <p:tgtEl>
                                          <p:spTgt spid="29"/>
                                        </p:tgtEl>
                                        <p:attrNameLst>
                                          <p:attrName>ppt_w</p:attrName>
                                        </p:attrNameLst>
                                      </p:cBhvr>
                                      <p:tavLst>
                                        <p:tav tm="0">
                                          <p:val>
                                            <p:fltVal val="0"/>
                                          </p:val>
                                        </p:tav>
                                        <p:tav tm="100000">
                                          <p:val>
                                            <p:strVal val="#ppt_w"/>
                                          </p:val>
                                        </p:tav>
                                      </p:tavLst>
                                    </p:anim>
                                    <p:anim calcmode="lin" valueType="num">
                                      <p:cBhvr>
                                        <p:cTn id="72" dur="500" fill="hold"/>
                                        <p:tgtEl>
                                          <p:spTgt spid="29"/>
                                        </p:tgtEl>
                                        <p:attrNameLst>
                                          <p:attrName>ppt_h</p:attrName>
                                        </p:attrNameLst>
                                      </p:cBhvr>
                                      <p:tavLst>
                                        <p:tav tm="0">
                                          <p:val>
                                            <p:fltVal val="0"/>
                                          </p:val>
                                        </p:tav>
                                        <p:tav tm="100000">
                                          <p:val>
                                            <p:strVal val="#ppt_h"/>
                                          </p:val>
                                        </p:tav>
                                      </p:tavLst>
                                    </p:anim>
                                    <p:anim calcmode="lin" valueType="num">
                                      <p:cBhvr>
                                        <p:cTn id="73" dur="500" fill="hold"/>
                                        <p:tgtEl>
                                          <p:spTgt spid="29"/>
                                        </p:tgtEl>
                                        <p:attrNameLst>
                                          <p:attrName>style.rotation</p:attrName>
                                        </p:attrNameLst>
                                      </p:cBhvr>
                                      <p:tavLst>
                                        <p:tav tm="0">
                                          <p:val>
                                            <p:fltVal val="360"/>
                                          </p:val>
                                        </p:tav>
                                        <p:tav tm="100000">
                                          <p:val>
                                            <p:fltVal val="0"/>
                                          </p:val>
                                        </p:tav>
                                      </p:tavLst>
                                    </p:anim>
                                    <p:animEffect transition="in" filter="fade">
                                      <p:cBhvr>
                                        <p:cTn id="74" dur="500"/>
                                        <p:tgtEl>
                                          <p:spTgt spid="29"/>
                                        </p:tgtEl>
                                      </p:cBhvr>
                                    </p:animEffect>
                                  </p:childTnLst>
                                </p:cTn>
                              </p:par>
                            </p:childTnLst>
                          </p:cTn>
                        </p:par>
                        <p:par>
                          <p:cTn id="75" fill="hold">
                            <p:stCondLst>
                              <p:cond delay="3700"/>
                            </p:stCondLst>
                            <p:childTnLst>
                              <p:par>
                                <p:cTn id="76" presetID="2" presetClass="entr" presetSubtype="8" decel="100000" fill="hold" grpId="0" nodeType="afterEffect">
                                  <p:stCondLst>
                                    <p:cond delay="0"/>
                                  </p:stCondLst>
                                  <p:childTnLst>
                                    <p:set>
                                      <p:cBhvr>
                                        <p:cTn id="77" dur="1" fill="hold">
                                          <p:stCondLst>
                                            <p:cond delay="0"/>
                                          </p:stCondLst>
                                        </p:cTn>
                                        <p:tgtEl>
                                          <p:spTgt spid="31">
                                            <p:txEl>
                                              <p:pRg st="0" end="0"/>
                                            </p:txEl>
                                          </p:spTgt>
                                        </p:tgtEl>
                                        <p:attrNameLst>
                                          <p:attrName>style.visibility</p:attrName>
                                        </p:attrNameLst>
                                      </p:cBhvr>
                                      <p:to>
                                        <p:strVal val="visible"/>
                                      </p:to>
                                    </p:set>
                                    <p:anim calcmode="lin" valueType="num">
                                      <p:cBhvr additive="base">
                                        <p:cTn id="78" dur="500" fill="hold"/>
                                        <p:tgtEl>
                                          <p:spTgt spid="31">
                                            <p:txEl>
                                              <p:pRg st="0" end="0"/>
                                            </p:txEl>
                                          </p:spTgt>
                                        </p:tgtEl>
                                        <p:attrNameLst>
                                          <p:attrName>ppt_x</p:attrName>
                                        </p:attrNameLst>
                                      </p:cBhvr>
                                      <p:tavLst>
                                        <p:tav tm="0">
                                          <p:val>
                                            <p:strVal val="0-#ppt_w/2"/>
                                          </p:val>
                                        </p:tav>
                                        <p:tav tm="100000">
                                          <p:val>
                                            <p:strVal val="#ppt_x"/>
                                          </p:val>
                                        </p:tav>
                                      </p:tavLst>
                                    </p:anim>
                                    <p:anim calcmode="lin" valueType="num">
                                      <p:cBhvr additive="base">
                                        <p:cTn id="79" dur="500" fill="hold"/>
                                        <p:tgtEl>
                                          <p:spTgt spid="31">
                                            <p:txEl>
                                              <p:pRg st="0" end="0"/>
                                            </p:txEl>
                                          </p:spTgt>
                                        </p:tgtEl>
                                        <p:attrNameLst>
                                          <p:attrName>ppt_y</p:attrName>
                                        </p:attrNameLst>
                                      </p:cBhvr>
                                      <p:tavLst>
                                        <p:tav tm="0">
                                          <p:val>
                                            <p:strVal val="#ppt_y"/>
                                          </p:val>
                                        </p:tav>
                                        <p:tav tm="100000">
                                          <p:val>
                                            <p:strVal val="#ppt_y"/>
                                          </p:val>
                                        </p:tav>
                                      </p:tavLst>
                                    </p:anim>
                                  </p:childTnLst>
                                </p:cTn>
                              </p:par>
                              <p:par>
                                <p:cTn id="80" presetID="2" presetClass="entr" presetSubtype="8" decel="100000" fill="hold" grpId="0" nodeType="withEffect">
                                  <p:stCondLst>
                                    <p:cond delay="100"/>
                                  </p:stCondLst>
                                  <p:childTnLst>
                                    <p:set>
                                      <p:cBhvr>
                                        <p:cTn id="81" dur="1" fill="hold">
                                          <p:stCondLst>
                                            <p:cond delay="0"/>
                                          </p:stCondLst>
                                        </p:cTn>
                                        <p:tgtEl>
                                          <p:spTgt spid="32">
                                            <p:txEl>
                                              <p:pRg st="0" end="0"/>
                                            </p:txEl>
                                          </p:spTgt>
                                        </p:tgtEl>
                                        <p:attrNameLst>
                                          <p:attrName>style.visibility</p:attrName>
                                        </p:attrNameLst>
                                      </p:cBhvr>
                                      <p:to>
                                        <p:strVal val="visible"/>
                                      </p:to>
                                    </p:set>
                                    <p:anim calcmode="lin" valueType="num">
                                      <p:cBhvr additive="base">
                                        <p:cTn id="82" dur="500" fill="hold"/>
                                        <p:tgtEl>
                                          <p:spTgt spid="32">
                                            <p:txEl>
                                              <p:pRg st="0" end="0"/>
                                            </p:txEl>
                                          </p:spTgt>
                                        </p:tgtEl>
                                        <p:attrNameLst>
                                          <p:attrName>ppt_x</p:attrName>
                                        </p:attrNameLst>
                                      </p:cBhvr>
                                      <p:tavLst>
                                        <p:tav tm="0">
                                          <p:val>
                                            <p:strVal val="0-#ppt_w/2"/>
                                          </p:val>
                                        </p:tav>
                                        <p:tav tm="100000">
                                          <p:val>
                                            <p:strVal val="#ppt_x"/>
                                          </p:val>
                                        </p:tav>
                                      </p:tavLst>
                                    </p:anim>
                                    <p:anim calcmode="lin" valueType="num">
                                      <p:cBhvr additive="base">
                                        <p:cTn id="83" dur="5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par>
                          <p:cTn id="84" fill="hold">
                            <p:stCondLst>
                              <p:cond delay="4300"/>
                            </p:stCondLst>
                            <p:childTnLst>
                              <p:par>
                                <p:cTn id="85" presetID="49" presetClass="entr" presetSubtype="0" decel="100000" fill="hold" grpId="0" nodeType="afterEffect">
                                  <p:stCondLst>
                                    <p:cond delay="0"/>
                                  </p:stCondLst>
                                  <p:childTnLst>
                                    <p:set>
                                      <p:cBhvr>
                                        <p:cTn id="86" dur="1" fill="hold">
                                          <p:stCondLst>
                                            <p:cond delay="0"/>
                                          </p:stCondLst>
                                        </p:cTn>
                                        <p:tgtEl>
                                          <p:spTgt spid="38"/>
                                        </p:tgtEl>
                                        <p:attrNameLst>
                                          <p:attrName>style.visibility</p:attrName>
                                        </p:attrNameLst>
                                      </p:cBhvr>
                                      <p:to>
                                        <p:strVal val="visible"/>
                                      </p:to>
                                    </p:set>
                                    <p:anim calcmode="lin" valueType="num">
                                      <p:cBhvr>
                                        <p:cTn id="87" dur="500" fill="hold"/>
                                        <p:tgtEl>
                                          <p:spTgt spid="38"/>
                                        </p:tgtEl>
                                        <p:attrNameLst>
                                          <p:attrName>ppt_w</p:attrName>
                                        </p:attrNameLst>
                                      </p:cBhvr>
                                      <p:tavLst>
                                        <p:tav tm="0">
                                          <p:val>
                                            <p:fltVal val="0"/>
                                          </p:val>
                                        </p:tav>
                                        <p:tav tm="100000">
                                          <p:val>
                                            <p:strVal val="#ppt_w"/>
                                          </p:val>
                                        </p:tav>
                                      </p:tavLst>
                                    </p:anim>
                                    <p:anim calcmode="lin" valueType="num">
                                      <p:cBhvr>
                                        <p:cTn id="88" dur="500" fill="hold"/>
                                        <p:tgtEl>
                                          <p:spTgt spid="38"/>
                                        </p:tgtEl>
                                        <p:attrNameLst>
                                          <p:attrName>ppt_h</p:attrName>
                                        </p:attrNameLst>
                                      </p:cBhvr>
                                      <p:tavLst>
                                        <p:tav tm="0">
                                          <p:val>
                                            <p:fltVal val="0"/>
                                          </p:val>
                                        </p:tav>
                                        <p:tav tm="100000">
                                          <p:val>
                                            <p:strVal val="#ppt_h"/>
                                          </p:val>
                                        </p:tav>
                                      </p:tavLst>
                                    </p:anim>
                                    <p:anim calcmode="lin" valueType="num">
                                      <p:cBhvr>
                                        <p:cTn id="89" dur="500" fill="hold"/>
                                        <p:tgtEl>
                                          <p:spTgt spid="38"/>
                                        </p:tgtEl>
                                        <p:attrNameLst>
                                          <p:attrName>style.rotation</p:attrName>
                                        </p:attrNameLst>
                                      </p:cBhvr>
                                      <p:tavLst>
                                        <p:tav tm="0">
                                          <p:val>
                                            <p:fltVal val="360"/>
                                          </p:val>
                                        </p:tav>
                                        <p:tav tm="100000">
                                          <p:val>
                                            <p:fltVal val="0"/>
                                          </p:val>
                                        </p:tav>
                                      </p:tavLst>
                                    </p:anim>
                                    <p:animEffect transition="in" filter="fade">
                                      <p:cBhvr>
                                        <p:cTn id="90" dur="500"/>
                                        <p:tgtEl>
                                          <p:spTgt spid="38"/>
                                        </p:tgtEl>
                                      </p:cBhvr>
                                    </p:animEffect>
                                  </p:childTnLst>
                                </p:cTn>
                              </p:par>
                              <p:par>
                                <p:cTn id="91" presetID="49" presetClass="entr" presetSubtype="0" decel="100000" fill="hold" grpId="0" nodeType="withEffect">
                                  <p:stCondLst>
                                    <p:cond delay="0"/>
                                  </p:stCondLst>
                                  <p:childTnLst>
                                    <p:set>
                                      <p:cBhvr>
                                        <p:cTn id="92" dur="1" fill="hold">
                                          <p:stCondLst>
                                            <p:cond delay="0"/>
                                          </p:stCondLst>
                                        </p:cTn>
                                        <p:tgtEl>
                                          <p:spTgt spid="37"/>
                                        </p:tgtEl>
                                        <p:attrNameLst>
                                          <p:attrName>style.visibility</p:attrName>
                                        </p:attrNameLst>
                                      </p:cBhvr>
                                      <p:to>
                                        <p:strVal val="visible"/>
                                      </p:to>
                                    </p:set>
                                    <p:anim calcmode="lin" valueType="num">
                                      <p:cBhvr>
                                        <p:cTn id="93" dur="500" fill="hold"/>
                                        <p:tgtEl>
                                          <p:spTgt spid="37"/>
                                        </p:tgtEl>
                                        <p:attrNameLst>
                                          <p:attrName>ppt_w</p:attrName>
                                        </p:attrNameLst>
                                      </p:cBhvr>
                                      <p:tavLst>
                                        <p:tav tm="0">
                                          <p:val>
                                            <p:fltVal val="0"/>
                                          </p:val>
                                        </p:tav>
                                        <p:tav tm="100000">
                                          <p:val>
                                            <p:strVal val="#ppt_w"/>
                                          </p:val>
                                        </p:tav>
                                      </p:tavLst>
                                    </p:anim>
                                    <p:anim calcmode="lin" valueType="num">
                                      <p:cBhvr>
                                        <p:cTn id="94" dur="500" fill="hold"/>
                                        <p:tgtEl>
                                          <p:spTgt spid="37"/>
                                        </p:tgtEl>
                                        <p:attrNameLst>
                                          <p:attrName>ppt_h</p:attrName>
                                        </p:attrNameLst>
                                      </p:cBhvr>
                                      <p:tavLst>
                                        <p:tav tm="0">
                                          <p:val>
                                            <p:fltVal val="0"/>
                                          </p:val>
                                        </p:tav>
                                        <p:tav tm="100000">
                                          <p:val>
                                            <p:strVal val="#ppt_h"/>
                                          </p:val>
                                        </p:tav>
                                      </p:tavLst>
                                    </p:anim>
                                    <p:anim calcmode="lin" valueType="num">
                                      <p:cBhvr>
                                        <p:cTn id="95" dur="500" fill="hold"/>
                                        <p:tgtEl>
                                          <p:spTgt spid="37"/>
                                        </p:tgtEl>
                                        <p:attrNameLst>
                                          <p:attrName>style.rotation</p:attrName>
                                        </p:attrNameLst>
                                      </p:cBhvr>
                                      <p:tavLst>
                                        <p:tav tm="0">
                                          <p:val>
                                            <p:fltVal val="360"/>
                                          </p:val>
                                        </p:tav>
                                        <p:tav tm="100000">
                                          <p:val>
                                            <p:fltVal val="0"/>
                                          </p:val>
                                        </p:tav>
                                      </p:tavLst>
                                    </p:anim>
                                    <p:animEffect transition="in" filter="fade">
                                      <p:cBhvr>
                                        <p:cTn id="96" dur="500"/>
                                        <p:tgtEl>
                                          <p:spTgt spid="37"/>
                                        </p:tgtEl>
                                      </p:cBhvr>
                                    </p:animEffect>
                                  </p:childTnLst>
                                </p:cTn>
                              </p:par>
                            </p:childTnLst>
                          </p:cTn>
                        </p:par>
                        <p:par>
                          <p:cTn id="97" fill="hold">
                            <p:stCondLst>
                              <p:cond delay="4800"/>
                            </p:stCondLst>
                            <p:childTnLst>
                              <p:par>
                                <p:cTn id="98" presetID="2" presetClass="entr" presetSubtype="2" decel="100000" fill="hold" grpId="0" nodeType="afterEffect">
                                  <p:stCondLst>
                                    <p:cond delay="0"/>
                                  </p:stCondLst>
                                  <p:childTnLst>
                                    <p:set>
                                      <p:cBhvr>
                                        <p:cTn id="99" dur="1" fill="hold">
                                          <p:stCondLst>
                                            <p:cond delay="0"/>
                                          </p:stCondLst>
                                        </p:cTn>
                                        <p:tgtEl>
                                          <p:spTgt spid="39">
                                            <p:txEl>
                                              <p:pRg st="0" end="0"/>
                                            </p:txEl>
                                          </p:spTgt>
                                        </p:tgtEl>
                                        <p:attrNameLst>
                                          <p:attrName>style.visibility</p:attrName>
                                        </p:attrNameLst>
                                      </p:cBhvr>
                                      <p:to>
                                        <p:strVal val="visible"/>
                                      </p:to>
                                    </p:set>
                                    <p:anim calcmode="lin" valueType="num">
                                      <p:cBhvr additive="base">
                                        <p:cTn id="100" dur="500" fill="hold"/>
                                        <p:tgtEl>
                                          <p:spTgt spid="39">
                                            <p:txEl>
                                              <p:pRg st="0" end="0"/>
                                            </p:txEl>
                                          </p:spTgt>
                                        </p:tgtEl>
                                        <p:attrNameLst>
                                          <p:attrName>ppt_x</p:attrName>
                                        </p:attrNameLst>
                                      </p:cBhvr>
                                      <p:tavLst>
                                        <p:tav tm="0">
                                          <p:val>
                                            <p:strVal val="1+#ppt_w/2"/>
                                          </p:val>
                                        </p:tav>
                                        <p:tav tm="100000">
                                          <p:val>
                                            <p:strVal val="#ppt_x"/>
                                          </p:val>
                                        </p:tav>
                                      </p:tavLst>
                                    </p:anim>
                                    <p:anim calcmode="lin" valueType="num">
                                      <p:cBhvr additive="base">
                                        <p:cTn id="101" dur="500" fill="hold"/>
                                        <p:tgtEl>
                                          <p:spTgt spid="39">
                                            <p:txEl>
                                              <p:pRg st="0" end="0"/>
                                            </p:txEl>
                                          </p:spTgt>
                                        </p:tgtEl>
                                        <p:attrNameLst>
                                          <p:attrName>ppt_y</p:attrName>
                                        </p:attrNameLst>
                                      </p:cBhvr>
                                      <p:tavLst>
                                        <p:tav tm="0">
                                          <p:val>
                                            <p:strVal val="#ppt_y"/>
                                          </p:val>
                                        </p:tav>
                                        <p:tav tm="100000">
                                          <p:val>
                                            <p:strVal val="#ppt_y"/>
                                          </p:val>
                                        </p:tav>
                                      </p:tavLst>
                                    </p:anim>
                                  </p:childTnLst>
                                </p:cTn>
                              </p:par>
                              <p:par>
                                <p:cTn id="102" presetID="2" presetClass="entr" presetSubtype="2" decel="100000" fill="hold" grpId="0" nodeType="withEffect">
                                  <p:stCondLst>
                                    <p:cond delay="100"/>
                                  </p:stCondLst>
                                  <p:childTnLst>
                                    <p:set>
                                      <p:cBhvr>
                                        <p:cTn id="103" dur="1" fill="hold">
                                          <p:stCondLst>
                                            <p:cond delay="0"/>
                                          </p:stCondLst>
                                        </p:cTn>
                                        <p:tgtEl>
                                          <p:spTgt spid="40">
                                            <p:txEl>
                                              <p:pRg st="0" end="0"/>
                                            </p:txEl>
                                          </p:spTgt>
                                        </p:tgtEl>
                                        <p:attrNameLst>
                                          <p:attrName>style.visibility</p:attrName>
                                        </p:attrNameLst>
                                      </p:cBhvr>
                                      <p:to>
                                        <p:strVal val="visible"/>
                                      </p:to>
                                    </p:set>
                                    <p:anim calcmode="lin" valueType="num">
                                      <p:cBhvr additive="base">
                                        <p:cTn id="104" dur="500" fill="hold"/>
                                        <p:tgtEl>
                                          <p:spTgt spid="40">
                                            <p:txEl>
                                              <p:pRg st="0" end="0"/>
                                            </p:txEl>
                                          </p:spTgt>
                                        </p:tgtEl>
                                        <p:attrNameLst>
                                          <p:attrName>ppt_x</p:attrName>
                                        </p:attrNameLst>
                                      </p:cBhvr>
                                      <p:tavLst>
                                        <p:tav tm="0">
                                          <p:val>
                                            <p:strVal val="1+#ppt_w/2"/>
                                          </p:val>
                                        </p:tav>
                                        <p:tav tm="100000">
                                          <p:val>
                                            <p:strVal val="#ppt_x"/>
                                          </p:val>
                                        </p:tav>
                                      </p:tavLst>
                                    </p:anim>
                                    <p:anim calcmode="lin" valueType="num">
                                      <p:cBhvr additive="base">
                                        <p:cTn id="105" dur="500" fill="hold"/>
                                        <p:tgtEl>
                                          <p:spTgt spid="40">
                                            <p:txEl>
                                              <p:pRg st="0" end="0"/>
                                            </p:txEl>
                                          </p:spTgt>
                                        </p:tgtEl>
                                        <p:attrNameLst>
                                          <p:attrName>ppt_y</p:attrName>
                                        </p:attrNameLst>
                                      </p:cBhvr>
                                      <p:tavLst>
                                        <p:tav tm="0">
                                          <p:val>
                                            <p:strVal val="#ppt_y"/>
                                          </p:val>
                                        </p:tav>
                                        <p:tav tm="100000">
                                          <p:val>
                                            <p:strVal val="#ppt_y"/>
                                          </p:val>
                                        </p:tav>
                                      </p:tavLst>
                                    </p:anim>
                                  </p:childTnLst>
                                </p:cTn>
                              </p:par>
                            </p:childTnLst>
                          </p:cTn>
                        </p:par>
                        <p:par>
                          <p:cTn id="106" fill="hold">
                            <p:stCondLst>
                              <p:cond delay="5400"/>
                            </p:stCondLst>
                            <p:childTnLst>
                              <p:par>
                                <p:cTn id="107" presetID="2" presetClass="entr" presetSubtype="8" decel="100000" fill="hold" grpId="0" nodeType="afterEffect">
                                  <p:stCondLst>
                                    <p:cond delay="500"/>
                                  </p:stCondLst>
                                  <p:iterate type="wd">
                                    <p:tmPct val="10000"/>
                                  </p:iterate>
                                  <p:childTnLst>
                                    <p:set>
                                      <p:cBhvr>
                                        <p:cTn id="108" dur="1" fill="hold">
                                          <p:stCondLst>
                                            <p:cond delay="0"/>
                                          </p:stCondLst>
                                        </p:cTn>
                                        <p:tgtEl>
                                          <p:spTgt spid="9"/>
                                        </p:tgtEl>
                                        <p:attrNameLst>
                                          <p:attrName>style.visibility</p:attrName>
                                        </p:attrNameLst>
                                      </p:cBhvr>
                                      <p:to>
                                        <p:strVal val="visible"/>
                                      </p:to>
                                    </p:set>
                                    <p:anim calcmode="lin" valueType="num">
                                      <p:cBhvr additive="base">
                                        <p:cTn id="109" dur="500" fill="hold"/>
                                        <p:tgtEl>
                                          <p:spTgt spid="9"/>
                                        </p:tgtEl>
                                        <p:attrNameLst>
                                          <p:attrName>ppt_x</p:attrName>
                                        </p:attrNameLst>
                                      </p:cBhvr>
                                      <p:tavLst>
                                        <p:tav tm="0">
                                          <p:val>
                                            <p:strVal val="0-#ppt_w/2"/>
                                          </p:val>
                                        </p:tav>
                                        <p:tav tm="100000">
                                          <p:val>
                                            <p:strVal val="#ppt_x"/>
                                          </p:val>
                                        </p:tav>
                                      </p:tavLst>
                                    </p:anim>
                                    <p:anim calcmode="lin" valueType="num">
                                      <p:cBhvr additive="base">
                                        <p:cTn id="110" dur="500" fill="hold"/>
                                        <p:tgtEl>
                                          <p:spTgt spid="9"/>
                                        </p:tgtEl>
                                        <p:attrNameLst>
                                          <p:attrName>ppt_y</p:attrName>
                                        </p:attrNameLst>
                                      </p:cBhvr>
                                      <p:tavLst>
                                        <p:tav tm="0">
                                          <p:val>
                                            <p:strVal val="#ppt_y"/>
                                          </p:val>
                                        </p:tav>
                                        <p:tav tm="100000">
                                          <p:val>
                                            <p:strVal val="#ppt_y"/>
                                          </p:val>
                                        </p:tav>
                                      </p:tavLst>
                                    </p:anim>
                                  </p:childTnLst>
                                </p:cTn>
                              </p:par>
                              <p:par>
                                <p:cTn id="111" presetID="2" presetClass="entr" presetSubtype="2" decel="100000" fill="hold" grpId="0" nodeType="withEffect">
                                  <p:stCondLst>
                                    <p:cond delay="500"/>
                                  </p:stCondLst>
                                  <p:childTnLst>
                                    <p:set>
                                      <p:cBhvr>
                                        <p:cTn id="112" dur="1" fill="hold">
                                          <p:stCondLst>
                                            <p:cond delay="0"/>
                                          </p:stCondLst>
                                        </p:cTn>
                                        <p:tgtEl>
                                          <p:spTgt spid="10"/>
                                        </p:tgtEl>
                                        <p:attrNameLst>
                                          <p:attrName>style.visibility</p:attrName>
                                        </p:attrNameLst>
                                      </p:cBhvr>
                                      <p:to>
                                        <p:strVal val="visible"/>
                                      </p:to>
                                    </p:set>
                                    <p:anim calcmode="lin" valueType="num">
                                      <p:cBhvr additive="base">
                                        <p:cTn id="113" dur="500" fill="hold"/>
                                        <p:tgtEl>
                                          <p:spTgt spid="10"/>
                                        </p:tgtEl>
                                        <p:attrNameLst>
                                          <p:attrName>ppt_x</p:attrName>
                                        </p:attrNameLst>
                                      </p:cBhvr>
                                      <p:tavLst>
                                        <p:tav tm="0">
                                          <p:val>
                                            <p:strVal val="1+#ppt_w/2"/>
                                          </p:val>
                                        </p:tav>
                                        <p:tav tm="100000">
                                          <p:val>
                                            <p:strVal val="#ppt_x"/>
                                          </p:val>
                                        </p:tav>
                                      </p:tavLst>
                                    </p:anim>
                                    <p:anim calcmode="lin" valueType="num">
                                      <p:cBhvr additive="base">
                                        <p:cTn id="114" dur="500" fill="hold"/>
                                        <p:tgtEl>
                                          <p:spTgt spid="10"/>
                                        </p:tgtEl>
                                        <p:attrNameLst>
                                          <p:attrName>ppt_y</p:attrName>
                                        </p:attrNameLst>
                                      </p:cBhvr>
                                      <p:tavLst>
                                        <p:tav tm="0">
                                          <p:val>
                                            <p:strVal val="#ppt_y"/>
                                          </p:val>
                                        </p:tav>
                                        <p:tav tm="100000">
                                          <p:val>
                                            <p:strVal val="#ppt_y"/>
                                          </p:val>
                                        </p:tav>
                                      </p:tavLst>
                                    </p:anim>
                                  </p:childTnLst>
                                </p:cTn>
                              </p:par>
                            </p:childTnLst>
                          </p:cTn>
                        </p:par>
                        <p:par>
                          <p:cTn id="115" fill="hold">
                            <p:stCondLst>
                              <p:cond delay="6500"/>
                            </p:stCondLst>
                            <p:childTnLst>
                              <p:par>
                                <p:cTn id="116" presetID="22" presetClass="entr" presetSubtype="8" fill="hold" grpId="0" nodeType="afterEffect">
                                  <p:stCondLst>
                                    <p:cond delay="250"/>
                                  </p:stCondLst>
                                  <p:childTnLst>
                                    <p:set>
                                      <p:cBhvr>
                                        <p:cTn id="117" dur="1" fill="hold">
                                          <p:stCondLst>
                                            <p:cond delay="0"/>
                                          </p:stCondLst>
                                        </p:cTn>
                                        <p:tgtEl>
                                          <p:spTgt spid="11">
                                            <p:txEl>
                                              <p:pRg st="0" end="0"/>
                                            </p:txEl>
                                          </p:spTgt>
                                        </p:tgtEl>
                                        <p:attrNameLst>
                                          <p:attrName>style.visibility</p:attrName>
                                        </p:attrNameLst>
                                      </p:cBhvr>
                                      <p:to>
                                        <p:strVal val="visible"/>
                                      </p:to>
                                    </p:set>
                                    <p:animEffect transition="in" filter="wipe(left)">
                                      <p:cBhvr>
                                        <p:cTn id="118"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9" grpId="0"/>
      <p:bldP spid="10" grpId="0" animBg="1"/>
      <p:bldP spid="11" grpId="0" build="p">
        <p:tmplLst>
          <p:tmpl lvl="1">
            <p:tnLst>
              <p:par>
                <p:cTn presetID="22" presetClass="entr" presetSubtype="8" fill="hold" nodeType="afterEffect">
                  <p:stCondLst>
                    <p:cond delay="250"/>
                  </p:stCondLst>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Lst>
      </p:bldP>
      <p:bldP spid="8" grpId="0"/>
      <p:bldP spid="22" grpId="0" animBg="1"/>
      <p:bldP spid="23" grpId="0"/>
      <p:bldP spid="26" grpId="0" build="p">
        <p:tmplLst>
          <p:tmpl lvl="1">
            <p:tnLst>
              <p:par>
                <p:cTn presetID="2" presetClass="entr" presetSubtype="8" decel="10000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500" fill="hold"/>
                        <p:tgtEl>
                          <p:spTgt spid="26"/>
                        </p:tgtEl>
                        <p:attrNameLst>
                          <p:attrName>ppt_x</p:attrName>
                        </p:attrNameLst>
                      </p:cBhvr>
                      <p:tavLst>
                        <p:tav tm="0">
                          <p:val>
                            <p:strVal val="0-#ppt_w/2"/>
                          </p:val>
                        </p:tav>
                        <p:tav tm="100000">
                          <p:val>
                            <p:strVal val="#ppt_x"/>
                          </p:val>
                        </p:tav>
                      </p:tavLst>
                    </p:anim>
                    <p:anim calcmode="lin" valueType="num">
                      <p:cBhvr additive="base">
                        <p:cTn dur="500" fill="hold"/>
                        <p:tgtEl>
                          <p:spTgt spid="26"/>
                        </p:tgtEl>
                        <p:attrNameLst>
                          <p:attrName>ppt_y</p:attrName>
                        </p:attrNameLst>
                      </p:cBhvr>
                      <p:tavLst>
                        <p:tav tm="0">
                          <p:val>
                            <p:strVal val="#ppt_y"/>
                          </p:val>
                        </p:tav>
                        <p:tav tm="100000">
                          <p:val>
                            <p:strVal val="#ppt_y"/>
                          </p:val>
                        </p:tav>
                      </p:tavLst>
                    </p:anim>
                  </p:childTnLst>
                </p:cTn>
              </p:par>
            </p:tnLst>
          </p:tmpl>
        </p:tmplLst>
      </p:bldP>
      <p:bldP spid="27" grpId="0" build="p">
        <p:tmplLst>
          <p:tmpl lvl="1">
            <p:tnLst>
              <p:par>
                <p:cTn presetID="2" presetClass="entr" presetSubtype="8" decel="100000" fill="hold" nodeType="withEffect">
                  <p:stCondLst>
                    <p:cond delay="10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0-#ppt_w/2"/>
                          </p:val>
                        </p:tav>
                        <p:tav tm="100000">
                          <p:val>
                            <p:strVal val="#ppt_x"/>
                          </p:val>
                        </p:tav>
                      </p:tavLst>
                    </p:anim>
                    <p:anim calcmode="lin" valueType="num">
                      <p:cBhvr additive="base">
                        <p:cTn dur="500" fill="hold"/>
                        <p:tgtEl>
                          <p:spTgt spid="27"/>
                        </p:tgtEl>
                        <p:attrNameLst>
                          <p:attrName>ppt_y</p:attrName>
                        </p:attrNameLst>
                      </p:cBhvr>
                      <p:tavLst>
                        <p:tav tm="0">
                          <p:val>
                            <p:strVal val="#ppt_y"/>
                          </p:val>
                        </p:tav>
                        <p:tav tm="100000">
                          <p:val>
                            <p:strVal val="#ppt_y"/>
                          </p:val>
                        </p:tav>
                      </p:tavLst>
                    </p:anim>
                  </p:childTnLst>
                </p:cTn>
              </p:par>
            </p:tnLst>
          </p:tmpl>
        </p:tmplLst>
      </p:bldP>
      <p:bldP spid="29" grpId="0" animBg="1"/>
      <p:bldP spid="30" grpId="0"/>
      <p:bldP spid="31" grpId="0" build="p">
        <p:tmplLst>
          <p:tmpl lvl="1">
            <p:tnLst>
              <p:par>
                <p:cTn presetID="2" presetClass="entr" presetSubtype="8" decel="10000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0-#ppt_w/2"/>
                          </p:val>
                        </p:tav>
                        <p:tav tm="100000">
                          <p:val>
                            <p:strVal val="#ppt_x"/>
                          </p:val>
                        </p:tav>
                      </p:tavLst>
                    </p:anim>
                    <p:anim calcmode="lin" valueType="num">
                      <p:cBhvr additive="base">
                        <p:cTn dur="500" fill="hold"/>
                        <p:tgtEl>
                          <p:spTgt spid="31"/>
                        </p:tgtEl>
                        <p:attrNameLst>
                          <p:attrName>ppt_y</p:attrName>
                        </p:attrNameLst>
                      </p:cBhvr>
                      <p:tavLst>
                        <p:tav tm="0">
                          <p:val>
                            <p:strVal val="#ppt_y"/>
                          </p:val>
                        </p:tav>
                        <p:tav tm="100000">
                          <p:val>
                            <p:strVal val="#ppt_y"/>
                          </p:val>
                        </p:tav>
                      </p:tavLst>
                    </p:anim>
                  </p:childTnLst>
                </p:cTn>
              </p:par>
            </p:tnLst>
          </p:tmpl>
        </p:tmplLst>
      </p:bldP>
      <p:bldP spid="32" grpId="0" build="p">
        <p:tmplLst>
          <p:tmpl lvl="1">
            <p:tnLst>
              <p:par>
                <p:cTn presetID="2" presetClass="entr" presetSubtype="8" decel="100000" fill="hold" nodeType="withEffect">
                  <p:stCondLst>
                    <p:cond delay="10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0-#ppt_w/2"/>
                          </p:val>
                        </p:tav>
                        <p:tav tm="100000">
                          <p:val>
                            <p:strVal val="#ppt_x"/>
                          </p:val>
                        </p:tav>
                      </p:tavLst>
                    </p:anim>
                    <p:anim calcmode="lin" valueType="num">
                      <p:cBhvr additive="base">
                        <p:cTn dur="500" fill="hold"/>
                        <p:tgtEl>
                          <p:spTgt spid="32"/>
                        </p:tgtEl>
                        <p:attrNameLst>
                          <p:attrName>ppt_y</p:attrName>
                        </p:attrNameLst>
                      </p:cBhvr>
                      <p:tavLst>
                        <p:tav tm="0">
                          <p:val>
                            <p:strVal val="#ppt_y"/>
                          </p:val>
                        </p:tav>
                        <p:tav tm="100000">
                          <p:val>
                            <p:strVal val="#ppt_y"/>
                          </p:val>
                        </p:tav>
                      </p:tavLst>
                    </p:anim>
                  </p:childTnLst>
                </p:cTn>
              </p:par>
            </p:tnLst>
          </p:tmpl>
        </p:tmplLst>
      </p:bldP>
      <p:bldP spid="33" grpId="0" animBg="1"/>
      <p:bldP spid="34" grpId="0"/>
      <p:bldP spid="35" grpId="0" build="p">
        <p:tmplLst>
          <p:tmpl lvl="1">
            <p:tnLst>
              <p:par>
                <p:cTn presetID="2" presetClass="entr" presetSubtype="2" decel="10000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 calcmode="lin" valueType="num">
                      <p:cBhvr additive="base">
                        <p:cTn dur="500" fill="hold"/>
                        <p:tgtEl>
                          <p:spTgt spid="35"/>
                        </p:tgtEl>
                        <p:attrNameLst>
                          <p:attrName>ppt_x</p:attrName>
                        </p:attrNameLst>
                      </p:cBhvr>
                      <p:tavLst>
                        <p:tav tm="0">
                          <p:val>
                            <p:strVal val="1+#ppt_w/2"/>
                          </p:val>
                        </p:tav>
                        <p:tav tm="100000">
                          <p:val>
                            <p:strVal val="#ppt_x"/>
                          </p:val>
                        </p:tav>
                      </p:tavLst>
                    </p:anim>
                    <p:anim calcmode="lin" valueType="num">
                      <p:cBhvr additive="base">
                        <p:cTn dur="500" fill="hold"/>
                        <p:tgtEl>
                          <p:spTgt spid="35"/>
                        </p:tgtEl>
                        <p:attrNameLst>
                          <p:attrName>ppt_y</p:attrName>
                        </p:attrNameLst>
                      </p:cBhvr>
                      <p:tavLst>
                        <p:tav tm="0">
                          <p:val>
                            <p:strVal val="#ppt_y"/>
                          </p:val>
                        </p:tav>
                        <p:tav tm="100000">
                          <p:val>
                            <p:strVal val="#ppt_y"/>
                          </p:val>
                        </p:tav>
                      </p:tavLst>
                    </p:anim>
                  </p:childTnLst>
                </p:cTn>
              </p:par>
            </p:tnLst>
          </p:tmpl>
        </p:tmplLst>
      </p:bldP>
      <p:bldP spid="36" grpId="0" build="p">
        <p:tmplLst>
          <p:tmpl lvl="1">
            <p:tnLst>
              <p:par>
                <p:cTn presetID="2" presetClass="entr" presetSubtype="2" decel="100000" fill="hold" nodeType="withEffect">
                  <p:stCondLst>
                    <p:cond delay="10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500" fill="hold"/>
                        <p:tgtEl>
                          <p:spTgt spid="36"/>
                        </p:tgtEl>
                        <p:attrNameLst>
                          <p:attrName>ppt_x</p:attrName>
                        </p:attrNameLst>
                      </p:cBhvr>
                      <p:tavLst>
                        <p:tav tm="0">
                          <p:val>
                            <p:strVal val="1+#ppt_w/2"/>
                          </p:val>
                        </p:tav>
                        <p:tav tm="100000">
                          <p:val>
                            <p:strVal val="#ppt_x"/>
                          </p:val>
                        </p:tav>
                      </p:tavLst>
                    </p:anim>
                    <p:anim calcmode="lin" valueType="num">
                      <p:cBhvr additive="base">
                        <p:cTn dur="500" fill="hold"/>
                        <p:tgtEl>
                          <p:spTgt spid="36"/>
                        </p:tgtEl>
                        <p:attrNameLst>
                          <p:attrName>ppt_y</p:attrName>
                        </p:attrNameLst>
                      </p:cBhvr>
                      <p:tavLst>
                        <p:tav tm="0">
                          <p:val>
                            <p:strVal val="#ppt_y"/>
                          </p:val>
                        </p:tav>
                        <p:tav tm="100000">
                          <p:val>
                            <p:strVal val="#ppt_y"/>
                          </p:val>
                        </p:tav>
                      </p:tavLst>
                    </p:anim>
                  </p:childTnLst>
                </p:cTn>
              </p:par>
            </p:tnLst>
          </p:tmpl>
        </p:tmplLst>
      </p:bldP>
      <p:bldP spid="37" grpId="0" animBg="1"/>
      <p:bldP spid="38" grpId="0"/>
      <p:bldP spid="39" grpId="0" build="p">
        <p:tmplLst>
          <p:tmpl lvl="1">
            <p:tnLst>
              <p:par>
                <p:cTn presetID="2" presetClass="entr" presetSubtype="2" decel="10000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1+#ppt_w/2"/>
                          </p:val>
                        </p:tav>
                        <p:tav tm="100000">
                          <p:val>
                            <p:strVal val="#ppt_x"/>
                          </p:val>
                        </p:tav>
                      </p:tavLst>
                    </p:anim>
                    <p:anim calcmode="lin" valueType="num">
                      <p:cBhvr additive="base">
                        <p:cTn dur="500" fill="hold"/>
                        <p:tgtEl>
                          <p:spTgt spid="39"/>
                        </p:tgtEl>
                        <p:attrNameLst>
                          <p:attrName>ppt_y</p:attrName>
                        </p:attrNameLst>
                      </p:cBhvr>
                      <p:tavLst>
                        <p:tav tm="0">
                          <p:val>
                            <p:strVal val="#ppt_y"/>
                          </p:val>
                        </p:tav>
                        <p:tav tm="100000">
                          <p:val>
                            <p:strVal val="#ppt_y"/>
                          </p:val>
                        </p:tav>
                      </p:tavLst>
                    </p:anim>
                  </p:childTnLst>
                </p:cTn>
              </p:par>
            </p:tnLst>
          </p:tmpl>
        </p:tmplLst>
      </p:bldP>
      <p:bldP spid="40" grpId="0" build="p">
        <p:tmplLst>
          <p:tmpl lvl="1">
            <p:tnLst>
              <p:par>
                <p:cTn presetID="2" presetClass="entr" presetSubtype="2" decel="100000" fill="hold" nodeType="withEffect">
                  <p:stCondLst>
                    <p:cond delay="100"/>
                  </p:stCondLst>
                  <p:childTnLst>
                    <p:set>
                      <p:cBhvr>
                        <p:cTn dur="1" fill="hold">
                          <p:stCondLst>
                            <p:cond delay="0"/>
                          </p:stCondLst>
                        </p:cTn>
                        <p:tgtEl>
                          <p:spTgt spid="40"/>
                        </p:tgtEl>
                        <p:attrNameLst>
                          <p:attrName>style.visibility</p:attrName>
                        </p:attrNameLst>
                      </p:cBhvr>
                      <p:to>
                        <p:strVal val="visible"/>
                      </p:to>
                    </p:set>
                    <p:anim calcmode="lin" valueType="num">
                      <p:cBhvr additive="base">
                        <p:cTn dur="500" fill="hold"/>
                        <p:tgtEl>
                          <p:spTgt spid="40"/>
                        </p:tgtEl>
                        <p:attrNameLst>
                          <p:attrName>ppt_x</p:attrName>
                        </p:attrNameLst>
                      </p:cBhvr>
                      <p:tavLst>
                        <p:tav tm="0">
                          <p:val>
                            <p:strVal val="1+#ppt_w/2"/>
                          </p:val>
                        </p:tav>
                        <p:tav tm="100000">
                          <p:val>
                            <p:strVal val="#ppt_x"/>
                          </p:val>
                        </p:tav>
                      </p:tavLst>
                    </p:anim>
                    <p:anim calcmode="lin" valueType="num">
                      <p:cBhvr additive="base">
                        <p:cTn dur="500" fill="hold"/>
                        <p:tgtEl>
                          <p:spTgt spid="4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eb">
    <p:bg>
      <p:bgPr>
        <a:solidFill>
          <a:schemeClr val="tx2"/>
        </a:solidFill>
        <a:effectLst/>
      </p:bgPr>
    </p:bg>
    <p:spTree>
      <p:nvGrpSpPr>
        <p:cNvPr id="1" name=""/>
        <p:cNvGrpSpPr/>
        <p:nvPr/>
      </p:nvGrpSpPr>
      <p:grpSpPr>
        <a:xfrm>
          <a:off x="0" y="0"/>
          <a:ext cx="0" cy="0"/>
          <a:chOff x="0" y="0"/>
          <a:chExt cx="0" cy="0"/>
        </a:xfrm>
      </p:grpSpPr>
      <p:sp>
        <p:nvSpPr>
          <p:cNvPr id="43" name="正方形/長方形 42"/>
          <p:cNvSpPr/>
          <p:nvPr userDrawn="1"/>
        </p:nvSpPr>
        <p:spPr>
          <a:xfrm>
            <a:off x="0" y="1"/>
            <a:ext cx="18286413"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p:cNvSpPr/>
          <p:nvPr userDrawn="1"/>
        </p:nvSpPr>
        <p:spPr>
          <a:xfrm rot="18900000">
            <a:off x="3883795" y="2082068"/>
            <a:ext cx="11703601" cy="13856870"/>
          </a:xfrm>
          <a:custGeom>
            <a:avLst/>
            <a:gdLst/>
            <a:ahLst/>
            <a:cxnLst/>
            <a:rect l="l" t="t" r="r" b="b"/>
            <a:pathLst>
              <a:path w="11703601" h="13856870">
                <a:moveTo>
                  <a:pt x="11703601" y="2930668"/>
                </a:moveTo>
                <a:lnTo>
                  <a:pt x="11703601" y="13128263"/>
                </a:lnTo>
                <a:lnTo>
                  <a:pt x="10974994" y="13856870"/>
                </a:lnTo>
                <a:lnTo>
                  <a:pt x="0" y="2881876"/>
                </a:lnTo>
                <a:lnTo>
                  <a:pt x="1" y="0"/>
                </a:lnTo>
                <a:lnTo>
                  <a:pt x="7317135" y="7317134"/>
                </a:lnTo>
                <a:close/>
              </a:path>
            </a:pathLst>
          </a:custGeom>
          <a:solidFill>
            <a:schemeClr val="accent3">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userDrawn="1">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userDrawn="1">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sp>
        <p:nvSpPr>
          <p:cNvPr id="26" name="図プレースホルダー 19"/>
          <p:cNvSpPr>
            <a:spLocks noGrp="1"/>
          </p:cNvSpPr>
          <p:nvPr>
            <p:ph type="pic" sz="quarter" idx="12" hasCustomPrompt="1"/>
          </p:nvPr>
        </p:nvSpPr>
        <p:spPr>
          <a:xfrm>
            <a:off x="677771" y="2393778"/>
            <a:ext cx="10397852" cy="5846066"/>
          </a:xfrm>
          <a:solidFill>
            <a:schemeClr val="accent3">
              <a:lumMod val="20000"/>
              <a:lumOff val="80000"/>
            </a:schemeClr>
          </a:solidFill>
        </p:spPr>
        <p:txBody>
          <a:bodyPr>
            <a:normAutofit/>
          </a:bodyPr>
          <a:lstStyle>
            <a:lvl1pPr>
              <a:defRPr sz="1600"/>
            </a:lvl1pPr>
          </a:lstStyle>
          <a:p>
            <a:r>
              <a:rPr kumimoji="1" lang="en-US" altLang="ja-JP" dirty="0"/>
              <a:t>Add an image</a:t>
            </a:r>
            <a:endParaRPr kumimoji="1" lang="ja-JP" altLang="en-US" dirty="0"/>
          </a:p>
        </p:txBody>
      </p:sp>
      <p:grpSp>
        <p:nvGrpSpPr>
          <p:cNvPr id="38" name="グループ化 37"/>
          <p:cNvGrpSpPr/>
          <p:nvPr userDrawn="1"/>
        </p:nvGrpSpPr>
        <p:grpSpPr>
          <a:xfrm>
            <a:off x="677772" y="1800272"/>
            <a:ext cx="10397851" cy="593505"/>
            <a:chOff x="4888773" y="2065794"/>
            <a:chExt cx="8534400" cy="487140"/>
          </a:xfrm>
        </p:grpSpPr>
        <p:sp>
          <p:nvSpPr>
            <p:cNvPr id="27" name="角丸四角形 7"/>
            <p:cNvSpPr/>
            <p:nvPr userDrawn="1"/>
          </p:nvSpPr>
          <p:spPr>
            <a:xfrm>
              <a:off x="4888773" y="2065794"/>
              <a:ext cx="8534400" cy="487140"/>
            </a:xfrm>
            <a:custGeom>
              <a:avLst/>
              <a:gdLst/>
              <a:ahLst/>
              <a:cxnLst/>
              <a:rect l="l" t="t" r="r" b="b"/>
              <a:pathLst>
                <a:path w="8534400" h="487140">
                  <a:moveTo>
                    <a:pt x="148176" y="0"/>
                  </a:moveTo>
                  <a:lnTo>
                    <a:pt x="8386224" y="0"/>
                  </a:lnTo>
                  <a:cubicBezTo>
                    <a:pt x="8468059" y="0"/>
                    <a:pt x="8534400" y="66341"/>
                    <a:pt x="8534400" y="148176"/>
                  </a:cubicBezTo>
                  <a:lnTo>
                    <a:pt x="8534400" y="487140"/>
                  </a:lnTo>
                  <a:lnTo>
                    <a:pt x="0" y="487140"/>
                  </a:lnTo>
                  <a:lnTo>
                    <a:pt x="0" y="148176"/>
                  </a:lnTo>
                  <a:cubicBezTo>
                    <a:pt x="0" y="66341"/>
                    <a:pt x="66341" y="0"/>
                    <a:pt x="148176"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userDrawn="1"/>
          </p:nvSpPr>
          <p:spPr>
            <a:xfrm>
              <a:off x="4888773" y="2489434"/>
              <a:ext cx="8534400" cy="63500"/>
            </a:xfrm>
            <a:prstGeom prst="rect">
              <a:avLst/>
            </a:prstGeom>
            <a:gradFill>
              <a:gsLst>
                <a:gs pos="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9" name="グループ化 28"/>
            <p:cNvGrpSpPr/>
            <p:nvPr userDrawn="1"/>
          </p:nvGrpSpPr>
          <p:grpSpPr>
            <a:xfrm>
              <a:off x="5071109" y="2204589"/>
              <a:ext cx="542925" cy="142875"/>
              <a:chOff x="2524125" y="1614487"/>
              <a:chExt cx="542925" cy="142875"/>
            </a:xfrm>
          </p:grpSpPr>
          <p:sp>
            <p:nvSpPr>
              <p:cNvPr id="30" name="円/楕円 29"/>
              <p:cNvSpPr/>
              <p:nvPr userDrawn="1"/>
            </p:nvSpPr>
            <p:spPr>
              <a:xfrm>
                <a:off x="2524125" y="1614487"/>
                <a:ext cx="142875" cy="142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userDrawn="1"/>
            </p:nvSpPr>
            <p:spPr>
              <a:xfrm>
                <a:off x="2724150" y="1614487"/>
                <a:ext cx="142875" cy="1428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userDrawn="1"/>
            </p:nvSpPr>
            <p:spPr>
              <a:xfrm>
                <a:off x="2924175" y="1614487"/>
                <a:ext cx="142875" cy="1428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3" name="グループ化 32"/>
            <p:cNvGrpSpPr/>
            <p:nvPr userDrawn="1"/>
          </p:nvGrpSpPr>
          <p:grpSpPr>
            <a:xfrm>
              <a:off x="13043533" y="2180776"/>
              <a:ext cx="200026" cy="190500"/>
              <a:chOff x="7781924" y="1704975"/>
              <a:chExt cx="200026" cy="190500"/>
            </a:xfrm>
            <a:solidFill>
              <a:schemeClr val="tx1">
                <a:lumMod val="50000"/>
                <a:lumOff val="50000"/>
              </a:schemeClr>
            </a:solidFill>
          </p:grpSpPr>
          <p:sp>
            <p:nvSpPr>
              <p:cNvPr id="34" name="正方形/長方形 33"/>
              <p:cNvSpPr/>
              <p:nvPr userDrawn="1"/>
            </p:nvSpPr>
            <p:spPr>
              <a:xfrm>
                <a:off x="7781925" y="1704975"/>
                <a:ext cx="200025" cy="476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userDrawn="1"/>
            </p:nvSpPr>
            <p:spPr>
              <a:xfrm>
                <a:off x="7781925" y="1776413"/>
                <a:ext cx="200025" cy="476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userDrawn="1"/>
            </p:nvSpPr>
            <p:spPr>
              <a:xfrm>
                <a:off x="7781924" y="1847850"/>
                <a:ext cx="200025" cy="476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40" name="タイトル プレースホルダー 1"/>
          <p:cNvSpPr>
            <a:spLocks noGrp="1"/>
          </p:cNvSpPr>
          <p:nvPr>
            <p:ph type="title" hasCustomPrompt="1"/>
          </p:nvPr>
        </p:nvSpPr>
        <p:spPr>
          <a:xfrm>
            <a:off x="11375454" y="829993"/>
            <a:ext cx="6192688" cy="4215032"/>
          </a:xfrm>
          <a:prstGeom prst="rect">
            <a:avLst/>
          </a:prstGeom>
        </p:spPr>
        <p:txBody>
          <a:bodyPr vert="horz" lIns="163275" tIns="81638" rIns="163275" bIns="81638" rtlCol="0" anchor="b">
            <a:normAutofit/>
          </a:bodyPr>
          <a:lstStyle>
            <a:lvl1pPr>
              <a:defRPr baseline="0">
                <a:solidFill>
                  <a:schemeClr val="tx2"/>
                </a:solidFill>
              </a:defRPr>
            </a:lvl1pPr>
          </a:lstStyle>
          <a:p>
            <a:r>
              <a:rPr kumimoji="1" lang="en-US" altLang="ja-JP" dirty="0"/>
              <a:t>Title goes here</a:t>
            </a:r>
            <a:endParaRPr kumimoji="1" lang="ja-JP" altLang="en-US" dirty="0"/>
          </a:p>
        </p:txBody>
      </p:sp>
      <p:sp>
        <p:nvSpPr>
          <p:cNvPr id="41" name="正方形/長方形 40"/>
          <p:cNvSpPr/>
          <p:nvPr userDrawn="1"/>
        </p:nvSpPr>
        <p:spPr>
          <a:xfrm>
            <a:off x="11447462" y="5376509"/>
            <a:ext cx="3240360"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プレースホルダー 6"/>
          <p:cNvSpPr>
            <a:spLocks noGrp="1"/>
          </p:cNvSpPr>
          <p:nvPr>
            <p:ph type="body" sz="quarter" idx="24" hasCustomPrompt="1"/>
          </p:nvPr>
        </p:nvSpPr>
        <p:spPr>
          <a:xfrm>
            <a:off x="11395429" y="5497339"/>
            <a:ext cx="6196784" cy="3462585"/>
          </a:xfrm>
        </p:spPr>
        <p:txBody>
          <a:bodyPr anchor="t">
            <a:noAutofit/>
          </a:bodyPr>
          <a:lstStyle>
            <a:lvl1pPr algn="l">
              <a:defRPr sz="2000" i="0" baseline="0">
                <a:solidFill>
                  <a:schemeClr val="bg1">
                    <a:lumMod val="85000"/>
                  </a:schemeClr>
                </a:solidFill>
                <a:latin typeface="+mn-lt"/>
              </a:defRPr>
            </a:lvl1pPr>
          </a:lstStyle>
          <a:p>
            <a:pPr lvl="0"/>
            <a:r>
              <a:rPr kumimoji="1" lang="en-US" altLang="ja-JP" dirty="0"/>
              <a:t>Text goes here</a:t>
            </a:r>
            <a:endParaRPr kumimoji="1" lang="ja-JP" altLang="en-US" dirty="0"/>
          </a:p>
        </p:txBody>
      </p:sp>
      <p:sp>
        <p:nvSpPr>
          <p:cNvPr id="48" name="正方形/長方形 47"/>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8576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outVertical)">
                                      <p:cBhvr>
                                        <p:cTn id="7" dur="500"/>
                                        <p:tgtEl>
                                          <p:spTgt spid="43"/>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1000" fill="hold"/>
                                        <p:tgtEl>
                                          <p:spTgt spid="38"/>
                                        </p:tgtEl>
                                        <p:attrNameLst>
                                          <p:attrName>ppt_x</p:attrName>
                                        </p:attrNameLst>
                                      </p:cBhvr>
                                      <p:tavLst>
                                        <p:tav tm="0">
                                          <p:val>
                                            <p:strVal val="#ppt_x"/>
                                          </p:val>
                                        </p:tav>
                                        <p:tav tm="100000">
                                          <p:val>
                                            <p:strVal val="#ppt_x"/>
                                          </p:val>
                                        </p:tav>
                                      </p:tavLst>
                                    </p:anim>
                                    <p:anim calcmode="lin" valueType="num">
                                      <p:cBhvr additive="base">
                                        <p:cTn id="16" dur="1000" fill="hold"/>
                                        <p:tgtEl>
                                          <p:spTgt spid="38"/>
                                        </p:tgtEl>
                                        <p:attrNameLst>
                                          <p:attrName>ppt_y</p:attrName>
                                        </p:attrNameLst>
                                      </p:cBhvr>
                                      <p:tavLst>
                                        <p:tav tm="0">
                                          <p:val>
                                            <p:strVal val="1+#ppt_h/2"/>
                                          </p:val>
                                        </p:tav>
                                        <p:tav tm="100000">
                                          <p:val>
                                            <p:strVal val="#ppt_y"/>
                                          </p:val>
                                        </p:tav>
                                      </p:tavLst>
                                    </p:anim>
                                  </p:childTnLst>
                                </p:cTn>
                              </p:par>
                              <p:par>
                                <p:cTn id="17" presetID="10" presetClass="entr" presetSubtype="0" fill="hold" grpId="1"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childTnLst>
                                </p:cTn>
                              </p:par>
                              <p:par>
                                <p:cTn id="20" presetID="10"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left)">
                                      <p:cBhvr>
                                        <p:cTn id="26" dur="500"/>
                                        <p:tgtEl>
                                          <p:spTgt spid="44"/>
                                        </p:tgtEl>
                                      </p:cBhvr>
                                    </p:animEffect>
                                  </p:childTnLst>
                                </p:cTn>
                              </p:par>
                            </p:childTnLst>
                          </p:cTn>
                        </p:par>
                        <p:par>
                          <p:cTn id="27" fill="hold">
                            <p:stCondLst>
                              <p:cond delay="2000"/>
                            </p:stCondLst>
                            <p:childTnLst>
                              <p:par>
                                <p:cTn id="28" presetID="2" presetClass="entr" presetSubtype="3" decel="100000" fill="hold" grpId="0" nodeType="afterEffect">
                                  <p:stCondLst>
                                    <p:cond delay="250"/>
                                  </p:stCondLst>
                                  <p:iterate type="wd">
                                    <p:tmPct val="10000"/>
                                  </p:iterate>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500" fill="hold"/>
                                        <p:tgtEl>
                                          <p:spTgt spid="40"/>
                                        </p:tgtEl>
                                        <p:attrNameLst>
                                          <p:attrName>ppt_x</p:attrName>
                                        </p:attrNameLst>
                                      </p:cBhvr>
                                      <p:tavLst>
                                        <p:tav tm="0">
                                          <p:val>
                                            <p:strVal val="1+#ppt_w/2"/>
                                          </p:val>
                                        </p:tav>
                                        <p:tav tm="100000">
                                          <p:val>
                                            <p:strVal val="#ppt_x"/>
                                          </p:val>
                                        </p:tav>
                                      </p:tavLst>
                                    </p:anim>
                                    <p:anim calcmode="lin" valueType="num">
                                      <p:cBhvr additive="base">
                                        <p:cTn id="31" dur="500" fill="hold"/>
                                        <p:tgtEl>
                                          <p:spTgt spid="40"/>
                                        </p:tgtEl>
                                        <p:attrNameLst>
                                          <p:attrName>ppt_y</p:attrName>
                                        </p:attrNameLst>
                                      </p:cBhvr>
                                      <p:tavLst>
                                        <p:tav tm="0">
                                          <p:val>
                                            <p:strVal val="0-#ppt_h/2"/>
                                          </p:val>
                                        </p:tav>
                                        <p:tav tm="100000">
                                          <p:val>
                                            <p:strVal val="#ppt_y"/>
                                          </p:val>
                                        </p:tav>
                                      </p:tavLst>
                                    </p:anim>
                                  </p:childTnLst>
                                </p:cTn>
                              </p:par>
                            </p:childTnLst>
                          </p:cTn>
                        </p:par>
                        <p:par>
                          <p:cTn id="32" fill="hold">
                            <p:stCondLst>
                              <p:cond delay="2850"/>
                            </p:stCondLst>
                            <p:childTnLst>
                              <p:par>
                                <p:cTn id="33" presetID="2" presetClass="entr" presetSubtype="2" decel="100000" fill="hold" grpId="0" nodeType="afterEffect">
                                  <p:stCondLst>
                                    <p:cond delay="50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1+#ppt_w/2"/>
                                          </p:val>
                                        </p:tav>
                                        <p:tav tm="100000">
                                          <p:val>
                                            <p:strVal val="#ppt_x"/>
                                          </p:val>
                                        </p:tav>
                                      </p:tavLst>
                                    </p:anim>
                                    <p:anim calcmode="lin" valueType="num">
                                      <p:cBhvr additive="base">
                                        <p:cTn id="36" dur="500" fill="hold"/>
                                        <p:tgtEl>
                                          <p:spTgt spid="41"/>
                                        </p:tgtEl>
                                        <p:attrNameLst>
                                          <p:attrName>ppt_y</p:attrName>
                                        </p:attrNameLst>
                                      </p:cBhvr>
                                      <p:tavLst>
                                        <p:tav tm="0">
                                          <p:val>
                                            <p:strVal val="#ppt_y"/>
                                          </p:val>
                                        </p:tav>
                                        <p:tav tm="100000">
                                          <p:val>
                                            <p:strVal val="#ppt_y"/>
                                          </p:val>
                                        </p:tav>
                                      </p:tavLst>
                                    </p:anim>
                                  </p:childTnLst>
                                </p:cTn>
                              </p:par>
                              <p:par>
                                <p:cTn id="37" presetID="2" presetClass="entr" presetSubtype="4" decel="100000" fill="hold" grpId="0" nodeType="withEffect">
                                  <p:stCondLst>
                                    <p:cond delay="500"/>
                                  </p:stCondLst>
                                  <p:childTnLst>
                                    <p:set>
                                      <p:cBhvr>
                                        <p:cTn id="38" dur="1" fill="hold">
                                          <p:stCondLst>
                                            <p:cond delay="0"/>
                                          </p:stCondLst>
                                        </p:cTn>
                                        <p:tgtEl>
                                          <p:spTgt spid="42">
                                            <p:txEl>
                                              <p:pRg st="0" end="0"/>
                                            </p:txEl>
                                          </p:spTgt>
                                        </p:tgtEl>
                                        <p:attrNameLst>
                                          <p:attrName>style.visibility</p:attrName>
                                        </p:attrNameLst>
                                      </p:cBhvr>
                                      <p:to>
                                        <p:strVal val="visible"/>
                                      </p:to>
                                    </p:set>
                                    <p:anim calcmode="lin" valueType="num">
                                      <p:cBhvr additive="base">
                                        <p:cTn id="39"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26" grpId="0" animBg="1"/>
      <p:bldP spid="26" grpId="1" animBg="1"/>
      <p:bldP spid="40" grpId="0"/>
      <p:bldP spid="41" grpId="0" animBg="1"/>
      <p:bldP spid="42" grpId="0" build="p">
        <p:tmplLst>
          <p:tmpl lvl="1">
            <p:tnLst>
              <p:par>
                <p:cTn presetID="2" presetClass="entr" presetSubtype="4" decel="100000" fill="hold" nodeType="withEffect">
                  <p:stCondLst>
                    <p:cond delay="500"/>
                  </p:stCondLst>
                  <p:childTnLst>
                    <p:set>
                      <p:cBhvr>
                        <p:cTn dur="1" fill="hold">
                          <p:stCondLst>
                            <p:cond delay="0"/>
                          </p:stCondLst>
                        </p:cTn>
                        <p:tgtEl>
                          <p:spTgt spid="42"/>
                        </p:tgtEl>
                        <p:attrNameLst>
                          <p:attrName>style.visibility</p:attrName>
                        </p:attrNameLst>
                      </p:cBhvr>
                      <p:to>
                        <p:strVal val="visible"/>
                      </p:to>
                    </p:set>
                    <p:anim calcmode="lin" valueType="num">
                      <p:cBhvr additive="base">
                        <p:cTn dur="500" fill="hold"/>
                        <p:tgtEl>
                          <p:spTgt spid="42"/>
                        </p:tgtEl>
                        <p:attrNameLst>
                          <p:attrName>ppt_x</p:attrName>
                        </p:attrNameLst>
                      </p:cBhvr>
                      <p:tavLst>
                        <p:tav tm="0">
                          <p:val>
                            <p:strVal val="#ppt_x"/>
                          </p:val>
                        </p:tav>
                        <p:tav tm="100000">
                          <p:val>
                            <p:strVal val="#ppt_x"/>
                          </p:val>
                        </p:tav>
                      </p:tavLst>
                    </p:anim>
                    <p:anim calcmode="lin" valueType="num">
                      <p:cBhvr additive="base">
                        <p:cTn dur="500" fill="hold"/>
                        <p:tgtEl>
                          <p:spTgt spid="42"/>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g Title and Text">
    <p:spTree>
      <p:nvGrpSpPr>
        <p:cNvPr id="1" name=""/>
        <p:cNvGrpSpPr/>
        <p:nvPr/>
      </p:nvGrpSpPr>
      <p:grpSpPr>
        <a:xfrm>
          <a:off x="0" y="0"/>
          <a:ext cx="0" cy="0"/>
          <a:chOff x="0" y="0"/>
          <a:chExt cx="0" cy="0"/>
        </a:xfrm>
      </p:grpSpPr>
      <p:sp>
        <p:nvSpPr>
          <p:cNvPr id="14" name="正方形/長方形 13"/>
          <p:cNvSpPr/>
          <p:nvPr userDrawn="1"/>
        </p:nvSpPr>
        <p:spPr>
          <a:xfrm>
            <a:off x="0" y="0"/>
            <a:ext cx="18286413" cy="4484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ッター プレースホルダー 2"/>
          <p:cNvSpPr>
            <a:spLocks noGrp="1"/>
          </p:cNvSpPr>
          <p:nvPr>
            <p:ph type="ftr" sz="quarter" idx="10"/>
          </p:nvPr>
        </p:nvSpPr>
        <p:spPr>
          <a:xfrm>
            <a:off x="10509540" y="9464400"/>
            <a:ext cx="5790697" cy="547688"/>
          </a:xfrm>
          <a:prstGeom prst="rect">
            <a:avLst/>
          </a:prstGeom>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a:xfrm>
            <a:off x="17136094" y="9432788"/>
            <a:ext cx="1080120" cy="547688"/>
          </a:xfrm>
          <a:prstGeom prst="rect">
            <a:avLst/>
          </a:prstGeom>
        </p:spPr>
        <p:txBody>
          <a:bodyPr/>
          <a:lstStyle/>
          <a:p>
            <a:fld id="{E6459DFB-86F3-43FA-8567-2EA6E426AE90}" type="slidenum">
              <a:rPr lang="ja-JP" altLang="en-US" smtClean="0"/>
              <a:pPr/>
              <a:t>‹#›</a:t>
            </a:fld>
            <a:endParaRPr lang="ja-JP" altLang="en-US"/>
          </a:p>
        </p:txBody>
      </p:sp>
      <p:sp>
        <p:nvSpPr>
          <p:cNvPr id="5" name="タイトル プレースホルダー 1"/>
          <p:cNvSpPr>
            <a:spLocks noGrp="1"/>
          </p:cNvSpPr>
          <p:nvPr>
            <p:ph type="title" hasCustomPrompt="1"/>
          </p:nvPr>
        </p:nvSpPr>
        <p:spPr>
          <a:xfrm>
            <a:off x="682170" y="986976"/>
            <a:ext cx="17199429" cy="3381824"/>
          </a:xfrm>
          <a:prstGeom prst="rect">
            <a:avLst/>
          </a:prstGeom>
        </p:spPr>
        <p:txBody>
          <a:bodyPr vert="horz" lIns="163275" tIns="81638" rIns="163275" bIns="81638" rtlCol="0" anchor="b">
            <a:noAutofit/>
          </a:bodyPr>
          <a:lstStyle>
            <a:lvl1pPr>
              <a:defRPr sz="18000" baseline="0">
                <a:solidFill>
                  <a:schemeClr val="bg1"/>
                </a:solidFill>
              </a:defRPr>
            </a:lvl1pPr>
          </a:lstStyle>
          <a:p>
            <a:r>
              <a:rPr kumimoji="1" lang="en-US" altLang="ja-JP" dirty="0"/>
              <a:t>Title goes here</a:t>
            </a:r>
            <a:endParaRPr kumimoji="1" lang="ja-JP" altLang="en-US" dirty="0"/>
          </a:p>
        </p:txBody>
      </p:sp>
      <p:sp>
        <p:nvSpPr>
          <p:cNvPr id="8" name="テキスト プレースホルダー 8"/>
          <p:cNvSpPr>
            <a:spLocks noGrp="1"/>
          </p:cNvSpPr>
          <p:nvPr>
            <p:ph type="body" sz="quarter" idx="12" hasCustomPrompt="1"/>
          </p:nvPr>
        </p:nvSpPr>
        <p:spPr>
          <a:xfrm>
            <a:off x="682172" y="4571998"/>
            <a:ext cx="8069942" cy="4542971"/>
          </a:xfrm>
        </p:spPr>
        <p:txBody>
          <a:bodyPr anchor="t">
            <a:noAutofit/>
          </a:bodyPr>
          <a:lstStyle>
            <a:lvl1pPr algn="l">
              <a:lnSpc>
                <a:spcPct val="100000"/>
              </a:lnSpc>
              <a:spcBef>
                <a:spcPts val="0"/>
              </a:spcBef>
              <a:defRPr sz="7200" baseline="0">
                <a:solidFill>
                  <a:schemeClr val="accent2"/>
                </a:solidFill>
                <a:latin typeface="Route 159 UltraLight" pitchFamily="50" charset="0"/>
              </a:defRPr>
            </a:lvl1pPr>
          </a:lstStyle>
          <a:p>
            <a:pPr lvl="0"/>
            <a:r>
              <a:rPr kumimoji="1" lang="en-US" altLang="ja-JP" dirty="0"/>
              <a:t>Subtitle goes here</a:t>
            </a:r>
            <a:endParaRPr kumimoji="1" lang="ja-JP" altLang="en-US" dirty="0"/>
          </a:p>
        </p:txBody>
      </p:sp>
      <p:sp>
        <p:nvSpPr>
          <p:cNvPr id="10" name="テキスト プレースホルダー 6"/>
          <p:cNvSpPr>
            <a:spLocks noGrp="1"/>
          </p:cNvSpPr>
          <p:nvPr>
            <p:ph type="body" sz="quarter" idx="24" hasCustomPrompt="1"/>
          </p:nvPr>
        </p:nvSpPr>
        <p:spPr>
          <a:xfrm>
            <a:off x="8768342" y="4760682"/>
            <a:ext cx="9113257" cy="4339775"/>
          </a:xfrm>
        </p:spPr>
        <p:txBody>
          <a:bodyPr anchor="t">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11" name="テキスト プレースホルダー 25"/>
          <p:cNvSpPr>
            <a:spLocks noGrp="1"/>
          </p:cNvSpPr>
          <p:nvPr>
            <p:ph type="body" sz="quarter" idx="17" hasCustomPrompt="1"/>
          </p:nvPr>
        </p:nvSpPr>
        <p:spPr>
          <a:xfrm flipH="1">
            <a:off x="-9496426" y="0"/>
            <a:ext cx="5353051" cy="10287000"/>
          </a:xfrm>
          <a:prstGeom prst="parallelogram">
            <a:avLst>
              <a:gd name="adj" fmla="val 67559"/>
            </a:avLst>
          </a:prstGeom>
          <a:solidFill>
            <a:schemeClr val="accent2">
              <a:alpha val="30000"/>
            </a:schemeClr>
          </a:solidFill>
        </p:spPr>
        <p:txBody>
          <a:bodyPr/>
          <a:lstStyle>
            <a:lvl1pPr>
              <a:defRPr/>
            </a:lvl1pPr>
          </a:lstStyle>
          <a:p>
            <a:pPr lvl="0"/>
            <a:r>
              <a:rPr kumimoji="1" lang="en-US" altLang="ja-JP" dirty="0"/>
              <a:t> </a:t>
            </a:r>
            <a:endParaRPr kumimoji="1" lang="ja-JP" altLang="en-US" dirty="0"/>
          </a:p>
        </p:txBody>
      </p:sp>
      <p:sp>
        <p:nvSpPr>
          <p:cNvPr id="12" name="テキスト プレースホルダー 25"/>
          <p:cNvSpPr>
            <a:spLocks noGrp="1"/>
          </p:cNvSpPr>
          <p:nvPr>
            <p:ph type="body" sz="quarter" idx="18" hasCustomPrompt="1"/>
          </p:nvPr>
        </p:nvSpPr>
        <p:spPr>
          <a:xfrm flipH="1">
            <a:off x="-6619883" y="0"/>
            <a:ext cx="4648207" cy="10287000"/>
          </a:xfrm>
          <a:prstGeom prst="parallelogram">
            <a:avLst>
              <a:gd name="adj" fmla="val 77247"/>
            </a:avLst>
          </a:prstGeom>
          <a:solidFill>
            <a:schemeClr val="accent2">
              <a:alpha val="30000"/>
            </a:schemeClr>
          </a:solidFill>
        </p:spPr>
        <p:txBody>
          <a:bodyPr/>
          <a:lstStyle>
            <a:lvl1pPr>
              <a:defRPr/>
            </a:lvl1pPr>
          </a:lstStyle>
          <a:p>
            <a:pPr lvl="0"/>
            <a:r>
              <a:rPr kumimoji="1" lang="en-US" altLang="ja-JP" dirty="0"/>
              <a:t> </a:t>
            </a:r>
            <a:endParaRPr kumimoji="1" lang="ja-JP" altLang="en-US" dirty="0"/>
          </a:p>
        </p:txBody>
      </p:sp>
      <p:sp>
        <p:nvSpPr>
          <p:cNvPr id="23" name="正方形/長方形 22"/>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6388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2" accel="100000" fill="hold" grpId="0" nodeType="withEffect">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1+#ppt_w/2"/>
                                          </p:val>
                                        </p:tav>
                                        <p:tav tm="100000">
                                          <p:val>
                                            <p:strVal val="#ppt_x"/>
                                          </p:val>
                                        </p:tav>
                                      </p:tavLst>
                                    </p:anim>
                                    <p:anim calcmode="lin" valueType="num">
                                      <p:cBhvr additive="base">
                                        <p:cTn id="12" dur="75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ac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1+#ppt_w/2"/>
                                          </p:val>
                                        </p:tav>
                                        <p:tav tm="100000">
                                          <p:val>
                                            <p:strVal val="#ppt_x"/>
                                          </p:val>
                                        </p:tav>
                                      </p:tavLst>
                                    </p:anim>
                                    <p:anim calcmode="lin" valueType="num">
                                      <p:cBhvr additive="base">
                                        <p:cTn id="16" dur="750" fill="hold"/>
                                        <p:tgtEl>
                                          <p:spTgt spid="11"/>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2" presetClass="entr" presetSubtype="2" decel="100000" fill="hold" grpId="0" nodeType="withEffect">
                                  <p:stCondLst>
                                    <p:cond delay="750"/>
                                  </p:stCondLst>
                                  <p:iterate type="wd">
                                    <p:tmPct val="10000"/>
                                  </p:iterate>
                                  <p:childTnLst>
                                    <p:set>
                                      <p:cBhvr>
                                        <p:cTn id="21" dur="1" fill="hold">
                                          <p:stCondLst>
                                            <p:cond delay="0"/>
                                          </p:stCondLst>
                                        </p:cTn>
                                        <p:tgtEl>
                                          <p:spTgt spid="8">
                                            <p:txEl>
                                              <p:pRg st="0" end="0"/>
                                            </p:txEl>
                                          </p:spTgt>
                                        </p:tgtEl>
                                        <p:attrNameLst>
                                          <p:attrName>style.visibility</p:attrName>
                                        </p:attrNameLst>
                                      </p:cBhvr>
                                      <p:to>
                                        <p:strVal val="visible"/>
                                      </p:to>
                                    </p:set>
                                    <p:anim calcmode="lin" valueType="num">
                                      <p:cBhvr additive="base">
                                        <p:cTn id="22" dur="75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23" dur="750" fill="hold"/>
                                        <p:tgtEl>
                                          <p:spTgt spid="8">
                                            <p:txEl>
                                              <p:pRg st="0" end="0"/>
                                            </p:txEl>
                                          </p:spTgt>
                                        </p:tgtEl>
                                        <p:attrNameLst>
                                          <p:attrName>ppt_y</p:attrName>
                                        </p:attrNameLst>
                                      </p:cBhvr>
                                      <p:tavLst>
                                        <p:tav tm="0">
                                          <p:val>
                                            <p:strVal val="#ppt_y"/>
                                          </p:val>
                                        </p:tav>
                                        <p:tav tm="100000">
                                          <p:val>
                                            <p:strVal val="#ppt_y"/>
                                          </p:val>
                                        </p:tav>
                                      </p:tavLst>
                                    </p:anim>
                                  </p:childTnLst>
                                </p:cTn>
                              </p:par>
                              <p:par>
                                <p:cTn id="24" presetID="2" presetClass="entr" presetSubtype="2" decel="100000" fill="hold" grpId="0" nodeType="withEffect">
                                  <p:stCondLst>
                                    <p:cond delay="100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1+#ppt_w/2"/>
                                          </p:val>
                                        </p:tav>
                                        <p:tav tm="100000">
                                          <p:val>
                                            <p:strVal val="#ppt_x"/>
                                          </p:val>
                                        </p:tav>
                                      </p:tavLst>
                                    </p:anim>
                                    <p:anim calcmode="lin" valueType="num">
                                      <p:cBhvr additive="base">
                                        <p:cTn id="27"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p:bldP spid="8" grpId="0" build="p">
        <p:tmplLst>
          <p:tmpl lvl="1">
            <p:tnLst>
              <p:par>
                <p:cTn presetID="2" presetClass="entr" presetSubtype="2" decel="100000" fill="hold" nodeType="withEffect">
                  <p:stCondLst>
                    <p:cond delay="750"/>
                  </p:stCondLst>
                  <p:iterate type="wd">
                    <p:tmPct val="10000"/>
                  </p:iterate>
                  <p:childTnLst>
                    <p:set>
                      <p:cBhvr>
                        <p:cTn dur="1" fill="hold">
                          <p:stCondLst>
                            <p:cond delay="0"/>
                          </p:stCondLst>
                        </p:cTn>
                        <p:tgtEl>
                          <p:spTgt spid="8"/>
                        </p:tgtEl>
                        <p:attrNameLst>
                          <p:attrName>style.visibility</p:attrName>
                        </p:attrNameLst>
                      </p:cBhvr>
                      <p:to>
                        <p:strVal val="visible"/>
                      </p:to>
                    </p:set>
                    <p:anim calcmode="lin" valueType="num">
                      <p:cBhvr additive="base">
                        <p:cTn dur="750" fill="hold"/>
                        <p:tgtEl>
                          <p:spTgt spid="8"/>
                        </p:tgtEl>
                        <p:attrNameLst>
                          <p:attrName>ppt_x</p:attrName>
                        </p:attrNameLst>
                      </p:cBhvr>
                      <p:tavLst>
                        <p:tav tm="0">
                          <p:val>
                            <p:strVal val="1+#ppt_w/2"/>
                          </p:val>
                        </p:tav>
                        <p:tav tm="100000">
                          <p:val>
                            <p:strVal val="#ppt_x"/>
                          </p:val>
                        </p:tav>
                      </p:tavLst>
                    </p:anim>
                    <p:anim calcmode="lin" valueType="num">
                      <p:cBhvr additive="base">
                        <p:cTn dur="750" fill="hold"/>
                        <p:tgtEl>
                          <p:spTgt spid="8"/>
                        </p:tgtEl>
                        <p:attrNameLst>
                          <p:attrName>ppt_y</p:attrName>
                        </p:attrNameLst>
                      </p:cBhvr>
                      <p:tavLst>
                        <p:tav tm="0">
                          <p:val>
                            <p:strVal val="#ppt_y"/>
                          </p:val>
                        </p:tav>
                        <p:tav tm="100000">
                          <p:val>
                            <p:strVal val="#ppt_y"/>
                          </p:val>
                        </p:tav>
                      </p:tavLst>
                    </p:anim>
                  </p:childTnLst>
                </p:cTn>
              </p:par>
            </p:tnLst>
          </p:tmpl>
        </p:tmplLst>
      </p:bldP>
      <p:bldP spid="10" grpId="0">
        <p:tmplLst>
          <p:tmpl>
            <p:tnLst>
              <p:par>
                <p:cTn presetID="2" presetClass="entr" presetSubtype="2" decel="100000" fill="hold" nodeType="withEffect">
                  <p:stCondLst>
                    <p:cond delay="10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1+#ppt_w/2"/>
                          </p:val>
                        </p:tav>
                        <p:tav tm="100000">
                          <p:val>
                            <p:strVal val="#ppt_x"/>
                          </p:val>
                        </p:tav>
                      </p:tavLst>
                    </p:anim>
                    <p:anim calcmode="lin" valueType="num">
                      <p:cBhvr additive="base">
                        <p:cTn dur="750" fill="hold"/>
                        <p:tgtEl>
                          <p:spTgt spid="10"/>
                        </p:tgtEl>
                        <p:attrNameLst>
                          <p:attrName>ppt_y</p:attrName>
                        </p:attrNameLst>
                      </p:cBhvr>
                      <p:tavLst>
                        <p:tav tm="0">
                          <p:val>
                            <p:strVal val="#ppt_y"/>
                          </p:val>
                        </p:tav>
                        <p:tav tm="100000">
                          <p:val>
                            <p:strVal val="#ppt_y"/>
                          </p:val>
                        </p:tav>
                      </p:tavLst>
                    </p:anim>
                  </p:childTnLst>
                </p:cTn>
              </p:par>
            </p:tnLst>
          </p:tmpl>
        </p:tmplLst>
      </p:bldP>
      <p:bldP spid="11" grpId="0" animBg="1">
        <p:tmplLst>
          <p:tmpl>
            <p:tnLst>
              <p:par>
                <p:cTn presetID="2" presetClass="entr" presetSubtype="2" ac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1+#ppt_w/2"/>
                          </p:val>
                        </p:tav>
                        <p:tav tm="100000">
                          <p:val>
                            <p:strVal val="#ppt_x"/>
                          </p:val>
                        </p:tav>
                      </p:tavLst>
                    </p:anim>
                    <p:anim calcmode="lin" valueType="num">
                      <p:cBhvr additive="base">
                        <p:cTn dur="750" fill="hold"/>
                        <p:tgtEl>
                          <p:spTgt spid="11"/>
                        </p:tgtEl>
                        <p:attrNameLst>
                          <p:attrName>ppt_y</p:attrName>
                        </p:attrNameLst>
                      </p:cBhvr>
                      <p:tavLst>
                        <p:tav tm="0">
                          <p:val>
                            <p:strVal val="#ppt_y"/>
                          </p:val>
                        </p:tav>
                        <p:tav tm="100000">
                          <p:val>
                            <p:strVal val="#ppt_y"/>
                          </p:val>
                        </p:tav>
                      </p:tavLst>
                    </p:anim>
                  </p:childTnLst>
                </p:cTn>
              </p:par>
            </p:tnLst>
          </p:tmpl>
        </p:tmplLst>
      </p:bldP>
      <p:bldP spid="12" grpId="0" animBg="1">
        <p:tmplLst>
          <p:tmpl>
            <p:tnLst>
              <p:par>
                <p:cTn presetID="2" presetClass="entr" presetSubtype="2" accel="10000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750" fill="hold"/>
                        <p:tgtEl>
                          <p:spTgt spid="12"/>
                        </p:tgtEl>
                        <p:attrNameLst>
                          <p:attrName>ppt_x</p:attrName>
                        </p:attrNameLst>
                      </p:cBhvr>
                      <p:tavLst>
                        <p:tav tm="0">
                          <p:val>
                            <p:strVal val="1+#ppt_w/2"/>
                          </p:val>
                        </p:tav>
                        <p:tav tm="100000">
                          <p:val>
                            <p:strVal val="#ppt_x"/>
                          </p:val>
                        </p:tav>
                      </p:tavLst>
                    </p:anim>
                    <p:anim calcmode="lin" valueType="num">
                      <p:cBhvr additive="base">
                        <p:cTn dur="750" fill="hold"/>
                        <p:tgtEl>
                          <p:spTgt spid="1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act">
    <p:bg>
      <p:bgPr>
        <a:solidFill>
          <a:schemeClr val="tx2"/>
        </a:solidFill>
        <a:effectLst/>
      </p:bgPr>
    </p:bg>
    <p:spTree>
      <p:nvGrpSpPr>
        <p:cNvPr id="1" name=""/>
        <p:cNvGrpSpPr/>
        <p:nvPr/>
      </p:nvGrpSpPr>
      <p:grpSpPr>
        <a:xfrm>
          <a:off x="0" y="0"/>
          <a:ext cx="0" cy="0"/>
          <a:chOff x="0" y="0"/>
          <a:chExt cx="0" cy="0"/>
        </a:xfrm>
      </p:grpSpPr>
      <p:sp>
        <p:nvSpPr>
          <p:cNvPr id="12" name="正方形/長方形 11"/>
          <p:cNvSpPr/>
          <p:nvPr userDrawn="1"/>
        </p:nvSpPr>
        <p:spPr>
          <a:xfrm>
            <a:off x="-1" y="6132288"/>
            <a:ext cx="18286413" cy="45719"/>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3" name="円/楕円 22"/>
          <p:cNvSpPr/>
          <p:nvPr userDrawn="1"/>
        </p:nvSpPr>
        <p:spPr>
          <a:xfrm>
            <a:off x="1754352" y="6966857"/>
            <a:ext cx="1756228" cy="1756228"/>
          </a:xfrm>
          <a:prstGeom prst="ellipse">
            <a:avLst/>
          </a:prstGeom>
          <a:solidFill>
            <a:schemeClr val="accent5">
              <a:lumMod val="60000"/>
              <a:lumOff val="40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7" name="円/楕円 26"/>
          <p:cNvSpPr/>
          <p:nvPr userDrawn="1"/>
        </p:nvSpPr>
        <p:spPr>
          <a:xfrm>
            <a:off x="1397829" y="1600838"/>
            <a:ext cx="6904800" cy="69048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円/楕円 1"/>
          <p:cNvSpPr/>
          <p:nvPr userDrawn="1"/>
        </p:nvSpPr>
        <p:spPr>
          <a:xfrm>
            <a:off x="1646019" y="1818285"/>
            <a:ext cx="6904800" cy="69048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userDrawn="1"/>
        </p:nvSpPr>
        <p:spPr>
          <a:xfrm>
            <a:off x="7716616" y="1934006"/>
            <a:ext cx="1404254" cy="1404254"/>
          </a:xfrm>
          <a:prstGeom prst="ellipse">
            <a:avLst/>
          </a:prstGeom>
          <a:solidFill>
            <a:schemeClr val="accent5">
              <a:lumMod val="40000"/>
              <a:lumOff val="60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4" name="円/楕円 23"/>
          <p:cNvSpPr/>
          <p:nvPr userDrawn="1"/>
        </p:nvSpPr>
        <p:spPr>
          <a:xfrm>
            <a:off x="890750" y="8404305"/>
            <a:ext cx="863602" cy="863602"/>
          </a:xfrm>
          <a:prstGeom prst="ellipse">
            <a:avLst/>
          </a:prstGeom>
          <a:solidFill>
            <a:schemeClr val="accent5">
              <a:lumMod val="40000"/>
              <a:lumOff val="60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 name="フッター プレースホルダー 2"/>
          <p:cNvSpPr>
            <a:spLocks noGrp="1"/>
          </p:cNvSpPr>
          <p:nvPr>
            <p:ph type="ftr" sz="quarter" idx="10"/>
          </p:nvPr>
        </p:nvSpPr>
        <p:spPr/>
        <p:txBody>
          <a:bodyPr/>
          <a:lstStyle/>
          <a:p>
            <a:r>
              <a:rPr lang="en-US" altLang="ja-JP"/>
              <a:t>ISBA26 Electron Linear Accelerator</a:t>
            </a:r>
            <a:endParaRPr lang="ja-JP" altLang="en-US" dirty="0"/>
          </a:p>
        </p:txBody>
      </p:sp>
      <p:sp>
        <p:nvSpPr>
          <p:cNvPr id="4" name="スライド番号プレースホルダー 3"/>
          <p:cNvSpPr>
            <a:spLocks noGrp="1"/>
          </p:cNvSpPr>
          <p:nvPr>
            <p:ph type="sldNum" sz="quarter" idx="11"/>
          </p:nvPr>
        </p:nvSpPr>
        <p:spPr/>
        <p:txBody>
          <a:bodyPr/>
          <a:lstStyle/>
          <a:p>
            <a:fld id="{E6459DFB-86F3-43FA-8567-2EA6E426AE90}" type="slidenum">
              <a:rPr lang="ja-JP" altLang="en-US" smtClean="0"/>
              <a:pPr/>
              <a:t>‹#›</a:t>
            </a:fld>
            <a:endParaRPr lang="ja-JP" altLang="en-US"/>
          </a:p>
        </p:txBody>
      </p:sp>
      <p:sp>
        <p:nvSpPr>
          <p:cNvPr id="6" name="図プレースホルダー 5"/>
          <p:cNvSpPr>
            <a:spLocks noGrp="1"/>
          </p:cNvSpPr>
          <p:nvPr>
            <p:ph type="pic" sz="quarter" idx="14" hasCustomPrompt="1"/>
          </p:nvPr>
        </p:nvSpPr>
        <p:spPr>
          <a:xfrm>
            <a:off x="1514934" y="1688420"/>
            <a:ext cx="6903809" cy="6903809"/>
          </a:xfrm>
          <a:prstGeom prst="ellipse">
            <a:avLst/>
          </a:prstGeom>
          <a:solidFill>
            <a:schemeClr val="accent5">
              <a:lumMod val="20000"/>
              <a:lumOff val="80000"/>
            </a:schemeClr>
          </a:solidFill>
          <a:ln w="38100">
            <a:solidFill>
              <a:schemeClr val="accent5"/>
            </a:solidFill>
          </a:ln>
        </p:spPr>
        <p:txBody>
          <a:bodyPr>
            <a:normAutofit/>
          </a:bodyPr>
          <a:lstStyle>
            <a:lvl1pPr>
              <a:defRPr sz="1800"/>
            </a:lvl1pPr>
          </a:lstStyle>
          <a:p>
            <a:r>
              <a:rPr kumimoji="1" lang="en-US" altLang="ja-JP" dirty="0"/>
              <a:t>Add an image</a:t>
            </a:r>
            <a:endParaRPr kumimoji="1" lang="ja-JP" altLang="en-US" dirty="0"/>
          </a:p>
        </p:txBody>
      </p:sp>
      <p:sp>
        <p:nvSpPr>
          <p:cNvPr id="8" name="タイトル プレースホルダー 1"/>
          <p:cNvSpPr>
            <a:spLocks noGrp="1"/>
          </p:cNvSpPr>
          <p:nvPr>
            <p:ph type="title" hasCustomPrompt="1"/>
          </p:nvPr>
        </p:nvSpPr>
        <p:spPr>
          <a:xfrm>
            <a:off x="9142413" y="2481938"/>
            <a:ext cx="8739186" cy="1524008"/>
          </a:xfrm>
          <a:prstGeom prst="rect">
            <a:avLst/>
          </a:prstGeom>
        </p:spPr>
        <p:txBody>
          <a:bodyPr vert="horz" lIns="163275" tIns="81638" rIns="163275" bIns="81638" rtlCol="0" anchor="b">
            <a:noAutofit/>
          </a:bodyPr>
          <a:lstStyle>
            <a:lvl1pPr>
              <a:defRPr sz="8000" baseline="0">
                <a:solidFill>
                  <a:schemeClr val="bg1"/>
                </a:solidFill>
              </a:defRPr>
            </a:lvl1pPr>
          </a:lstStyle>
          <a:p>
            <a:r>
              <a:rPr kumimoji="1" lang="en-US" altLang="ja-JP" dirty="0"/>
              <a:t>Title goes here</a:t>
            </a:r>
            <a:endParaRPr kumimoji="1" lang="ja-JP" altLang="en-US" dirty="0"/>
          </a:p>
        </p:txBody>
      </p:sp>
      <p:sp>
        <p:nvSpPr>
          <p:cNvPr id="9" name="円/楕円 8"/>
          <p:cNvSpPr/>
          <p:nvPr userDrawn="1"/>
        </p:nvSpPr>
        <p:spPr>
          <a:xfrm>
            <a:off x="9142413" y="4206404"/>
            <a:ext cx="1183534" cy="118353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図プレースホルダー 12"/>
          <p:cNvSpPr>
            <a:spLocks noGrp="1"/>
          </p:cNvSpPr>
          <p:nvPr>
            <p:ph type="pic" sz="quarter" idx="20" hasCustomPrompt="1"/>
          </p:nvPr>
        </p:nvSpPr>
        <p:spPr>
          <a:xfrm>
            <a:off x="9458009" y="4522001"/>
            <a:ext cx="552341" cy="552341"/>
          </a:xfrm>
        </p:spPr>
        <p:txBody>
          <a:bodyPr>
            <a:normAutofit/>
          </a:bodyPr>
          <a:lstStyle>
            <a:lvl1pPr>
              <a:defRPr sz="1600"/>
            </a:lvl1pPr>
          </a:lstStyle>
          <a:p>
            <a:r>
              <a:rPr kumimoji="1" lang="en-US" altLang="ja-JP" dirty="0"/>
              <a:t> </a:t>
            </a:r>
            <a:endParaRPr kumimoji="1" lang="ja-JP" altLang="en-US" dirty="0"/>
          </a:p>
        </p:txBody>
      </p:sp>
      <p:sp>
        <p:nvSpPr>
          <p:cNvPr id="11" name="テキスト プレースホルダー 6"/>
          <p:cNvSpPr>
            <a:spLocks noGrp="1"/>
          </p:cNvSpPr>
          <p:nvPr>
            <p:ph type="body" sz="quarter" idx="24" hasCustomPrompt="1"/>
          </p:nvPr>
        </p:nvSpPr>
        <p:spPr>
          <a:xfrm>
            <a:off x="10464800" y="4206405"/>
            <a:ext cx="7416799" cy="1183533"/>
          </a:xfrm>
        </p:spPr>
        <p:txBody>
          <a:bodyPr anchor="ctr">
            <a:noAutofit/>
          </a:bodyPr>
          <a:lstStyle>
            <a:lvl1pPr algn="l">
              <a:defRPr sz="2000" i="0" baseline="0">
                <a:solidFill>
                  <a:schemeClr val="bg1"/>
                </a:solidFill>
                <a:latin typeface="+mn-lt"/>
              </a:defRPr>
            </a:lvl1pPr>
          </a:lstStyle>
          <a:p>
            <a:pPr lvl="0"/>
            <a:r>
              <a:rPr kumimoji="1" lang="en-US" altLang="ja-JP" dirty="0"/>
              <a:t>Text goes here</a:t>
            </a:r>
            <a:endParaRPr kumimoji="1" lang="ja-JP" altLang="en-US" dirty="0"/>
          </a:p>
        </p:txBody>
      </p:sp>
      <p:sp>
        <p:nvSpPr>
          <p:cNvPr id="13" name="図プレースホルダー 12"/>
          <p:cNvSpPr>
            <a:spLocks noGrp="1"/>
          </p:cNvSpPr>
          <p:nvPr>
            <p:ph type="pic" sz="quarter" idx="25" hasCustomPrompt="1"/>
          </p:nvPr>
        </p:nvSpPr>
        <p:spPr>
          <a:xfrm>
            <a:off x="9458009" y="6408859"/>
            <a:ext cx="552341" cy="552341"/>
          </a:xfrm>
        </p:spPr>
        <p:txBody>
          <a:bodyPr>
            <a:normAutofit/>
          </a:bodyPr>
          <a:lstStyle>
            <a:lvl1pPr>
              <a:defRPr sz="1600"/>
            </a:lvl1pPr>
          </a:lstStyle>
          <a:p>
            <a:r>
              <a:rPr kumimoji="1" lang="en-US" altLang="ja-JP" dirty="0"/>
              <a:t> </a:t>
            </a:r>
            <a:endParaRPr kumimoji="1" lang="ja-JP" altLang="en-US" dirty="0"/>
          </a:p>
        </p:txBody>
      </p:sp>
      <p:sp>
        <p:nvSpPr>
          <p:cNvPr id="14" name="テキスト プレースホルダー 6"/>
          <p:cNvSpPr>
            <a:spLocks noGrp="1"/>
          </p:cNvSpPr>
          <p:nvPr>
            <p:ph type="body" sz="quarter" idx="26" hasCustomPrompt="1"/>
          </p:nvPr>
        </p:nvSpPr>
        <p:spPr>
          <a:xfrm>
            <a:off x="10022115" y="6398063"/>
            <a:ext cx="3505200" cy="590567"/>
          </a:xfrm>
        </p:spPr>
        <p:txBody>
          <a:bodyPr anchor="ctr">
            <a:noAutofit/>
          </a:bodyPr>
          <a:lstStyle>
            <a:lvl1pPr algn="l">
              <a:defRPr sz="1800" i="0" baseline="0">
                <a:solidFill>
                  <a:schemeClr val="bg1"/>
                </a:solidFill>
                <a:latin typeface="+mn-lt"/>
              </a:defRPr>
            </a:lvl1pPr>
          </a:lstStyle>
          <a:p>
            <a:pPr lvl="0"/>
            <a:r>
              <a:rPr kumimoji="1" lang="en-US" altLang="ja-JP" dirty="0"/>
              <a:t>Text goes here</a:t>
            </a:r>
            <a:endParaRPr kumimoji="1" lang="ja-JP" altLang="en-US" dirty="0"/>
          </a:p>
        </p:txBody>
      </p:sp>
      <p:sp>
        <p:nvSpPr>
          <p:cNvPr id="17" name="図プレースホルダー 12"/>
          <p:cNvSpPr>
            <a:spLocks noGrp="1"/>
          </p:cNvSpPr>
          <p:nvPr>
            <p:ph type="pic" sz="quarter" idx="27" hasCustomPrompt="1"/>
          </p:nvPr>
        </p:nvSpPr>
        <p:spPr>
          <a:xfrm>
            <a:off x="13776009" y="6408859"/>
            <a:ext cx="552341" cy="552341"/>
          </a:xfrm>
        </p:spPr>
        <p:txBody>
          <a:bodyPr>
            <a:normAutofit/>
          </a:bodyPr>
          <a:lstStyle>
            <a:lvl1pPr>
              <a:defRPr sz="1600"/>
            </a:lvl1pPr>
          </a:lstStyle>
          <a:p>
            <a:r>
              <a:rPr kumimoji="1" lang="en-US" altLang="ja-JP" dirty="0"/>
              <a:t> </a:t>
            </a:r>
            <a:endParaRPr kumimoji="1" lang="ja-JP" altLang="en-US" dirty="0"/>
          </a:p>
        </p:txBody>
      </p:sp>
      <p:sp>
        <p:nvSpPr>
          <p:cNvPr id="18" name="テキスト プレースホルダー 6"/>
          <p:cNvSpPr>
            <a:spLocks noGrp="1"/>
          </p:cNvSpPr>
          <p:nvPr>
            <p:ph type="body" sz="quarter" idx="28" hasCustomPrompt="1"/>
          </p:nvPr>
        </p:nvSpPr>
        <p:spPr>
          <a:xfrm>
            <a:off x="14340115" y="6398063"/>
            <a:ext cx="3505200" cy="590567"/>
          </a:xfrm>
        </p:spPr>
        <p:txBody>
          <a:bodyPr anchor="ctr">
            <a:noAutofit/>
          </a:bodyPr>
          <a:lstStyle>
            <a:lvl1pPr algn="l">
              <a:defRPr sz="1800" i="0" baseline="0">
                <a:solidFill>
                  <a:schemeClr val="bg1"/>
                </a:solidFill>
                <a:latin typeface="+mn-lt"/>
              </a:defRPr>
            </a:lvl1pPr>
          </a:lstStyle>
          <a:p>
            <a:pPr lvl="0"/>
            <a:r>
              <a:rPr kumimoji="1" lang="en-US" altLang="ja-JP" dirty="0"/>
              <a:t>Text goes here</a:t>
            </a:r>
            <a:endParaRPr kumimoji="1" lang="ja-JP" altLang="en-US" dirty="0"/>
          </a:p>
        </p:txBody>
      </p:sp>
      <p:sp>
        <p:nvSpPr>
          <p:cNvPr id="19" name="図プレースホルダー 12"/>
          <p:cNvSpPr>
            <a:spLocks noGrp="1"/>
          </p:cNvSpPr>
          <p:nvPr>
            <p:ph type="pic" sz="quarter" idx="29" hasCustomPrompt="1"/>
          </p:nvPr>
        </p:nvSpPr>
        <p:spPr>
          <a:xfrm>
            <a:off x="9458009" y="7272459"/>
            <a:ext cx="552341" cy="552341"/>
          </a:xfrm>
        </p:spPr>
        <p:txBody>
          <a:bodyPr>
            <a:normAutofit/>
          </a:bodyPr>
          <a:lstStyle>
            <a:lvl1pPr>
              <a:defRPr sz="1600"/>
            </a:lvl1pPr>
          </a:lstStyle>
          <a:p>
            <a:r>
              <a:rPr kumimoji="1" lang="en-US" altLang="ja-JP" dirty="0"/>
              <a:t> </a:t>
            </a:r>
            <a:endParaRPr kumimoji="1" lang="ja-JP" altLang="en-US" dirty="0"/>
          </a:p>
        </p:txBody>
      </p:sp>
      <p:sp>
        <p:nvSpPr>
          <p:cNvPr id="20" name="テキスト プレースホルダー 6"/>
          <p:cNvSpPr>
            <a:spLocks noGrp="1"/>
          </p:cNvSpPr>
          <p:nvPr>
            <p:ph type="body" sz="quarter" idx="30" hasCustomPrompt="1"/>
          </p:nvPr>
        </p:nvSpPr>
        <p:spPr>
          <a:xfrm>
            <a:off x="10022115" y="7261663"/>
            <a:ext cx="3505200" cy="590567"/>
          </a:xfrm>
        </p:spPr>
        <p:txBody>
          <a:bodyPr anchor="ctr">
            <a:noAutofit/>
          </a:bodyPr>
          <a:lstStyle>
            <a:lvl1pPr algn="l">
              <a:defRPr sz="1800" i="0" baseline="0">
                <a:solidFill>
                  <a:schemeClr val="bg1"/>
                </a:solidFill>
                <a:latin typeface="+mn-lt"/>
              </a:defRPr>
            </a:lvl1pPr>
          </a:lstStyle>
          <a:p>
            <a:pPr lvl="0"/>
            <a:r>
              <a:rPr kumimoji="1" lang="en-US" altLang="ja-JP" dirty="0"/>
              <a:t>Text goes here</a:t>
            </a:r>
            <a:endParaRPr kumimoji="1" lang="ja-JP" altLang="en-US" dirty="0"/>
          </a:p>
        </p:txBody>
      </p:sp>
      <p:sp>
        <p:nvSpPr>
          <p:cNvPr id="21" name="図プレースホルダー 12"/>
          <p:cNvSpPr>
            <a:spLocks noGrp="1"/>
          </p:cNvSpPr>
          <p:nvPr>
            <p:ph type="pic" sz="quarter" idx="31" hasCustomPrompt="1"/>
          </p:nvPr>
        </p:nvSpPr>
        <p:spPr>
          <a:xfrm>
            <a:off x="13776009" y="7272459"/>
            <a:ext cx="552341" cy="552341"/>
          </a:xfrm>
        </p:spPr>
        <p:txBody>
          <a:bodyPr>
            <a:normAutofit/>
          </a:bodyPr>
          <a:lstStyle>
            <a:lvl1pPr>
              <a:defRPr sz="1600"/>
            </a:lvl1pPr>
          </a:lstStyle>
          <a:p>
            <a:r>
              <a:rPr kumimoji="1" lang="en-US" altLang="ja-JP" dirty="0"/>
              <a:t> </a:t>
            </a:r>
            <a:endParaRPr kumimoji="1" lang="ja-JP" altLang="en-US" dirty="0"/>
          </a:p>
        </p:txBody>
      </p:sp>
      <p:sp>
        <p:nvSpPr>
          <p:cNvPr id="22" name="テキスト プレースホルダー 6"/>
          <p:cNvSpPr>
            <a:spLocks noGrp="1"/>
          </p:cNvSpPr>
          <p:nvPr>
            <p:ph type="body" sz="quarter" idx="32" hasCustomPrompt="1"/>
          </p:nvPr>
        </p:nvSpPr>
        <p:spPr>
          <a:xfrm>
            <a:off x="14340115" y="7261663"/>
            <a:ext cx="3505200" cy="590567"/>
          </a:xfrm>
        </p:spPr>
        <p:txBody>
          <a:bodyPr anchor="ctr">
            <a:noAutofit/>
          </a:bodyPr>
          <a:lstStyle>
            <a:lvl1pPr algn="l">
              <a:defRPr sz="1800" i="0" baseline="0">
                <a:solidFill>
                  <a:schemeClr val="bg1"/>
                </a:solidFill>
                <a:latin typeface="+mn-lt"/>
              </a:defRPr>
            </a:lvl1pPr>
          </a:lstStyle>
          <a:p>
            <a:pPr lvl="0"/>
            <a:r>
              <a:rPr kumimoji="1" lang="en-US" altLang="ja-JP" dirty="0"/>
              <a:t>Text goes here</a:t>
            </a:r>
            <a:endParaRPr kumimoji="1" lang="ja-JP" altLang="en-US" dirty="0"/>
          </a:p>
        </p:txBody>
      </p:sp>
      <p:sp>
        <p:nvSpPr>
          <p:cNvPr id="26" name="円/楕円 25"/>
          <p:cNvSpPr/>
          <p:nvPr userDrawn="1"/>
        </p:nvSpPr>
        <p:spPr>
          <a:xfrm>
            <a:off x="9052460" y="1738038"/>
            <a:ext cx="504373" cy="504373"/>
          </a:xfrm>
          <a:prstGeom prst="ellipse">
            <a:avLst/>
          </a:prstGeom>
          <a:solidFill>
            <a:schemeClr val="accent5">
              <a:lumMod val="60000"/>
              <a:lumOff val="40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Tree>
    <p:extLst>
      <p:ext uri="{BB962C8B-B14F-4D97-AF65-F5344CB8AC3E}">
        <p14:creationId xmlns:p14="http://schemas.microsoft.com/office/powerpoint/2010/main" val="44641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ppt_x"/>
                                          </p:val>
                                        </p:tav>
                                        <p:tav tm="100000">
                                          <p:val>
                                            <p:strVal val="#ppt_x"/>
                                          </p:val>
                                        </p:tav>
                                      </p:tavLst>
                                    </p:anim>
                                    <p:anim calcmode="lin" valueType="num">
                                      <p:cBhvr additive="base">
                                        <p:cTn id="8" dur="1000" fill="hold"/>
                                        <p:tgtEl>
                                          <p:spTgt spid="27"/>
                                        </p:tgtEl>
                                        <p:attrNameLst>
                                          <p:attrName>ppt_y</p:attrName>
                                        </p:attrNameLst>
                                      </p:cBhvr>
                                      <p:tavLst>
                                        <p:tav tm="0">
                                          <p:val>
                                            <p:strVal val="0-#ppt_h/2"/>
                                          </p:val>
                                        </p:tav>
                                        <p:tav tm="100000">
                                          <p:val>
                                            <p:strVal val="#ppt_y"/>
                                          </p:val>
                                        </p:tav>
                                      </p:tavLst>
                                    </p:anim>
                                  </p:childTnLst>
                                </p:cTn>
                              </p:par>
                              <p:par>
                                <p:cTn id="9" presetID="10" presetClass="entr" presetSubtype="0" fill="hold" grpId="1" nodeType="with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000"/>
                                        <p:tgtEl>
                                          <p:spTgt spid="27"/>
                                        </p:tgtEl>
                                      </p:cBhvr>
                                    </p:animEffect>
                                  </p:childTnLst>
                                </p:cTn>
                              </p:par>
                              <p:par>
                                <p:cTn id="12" presetID="2" presetClass="entr" presetSubtype="1" decel="100000" fill="hold" grpId="0" nodeType="withEffect">
                                  <p:stCondLst>
                                    <p:cond delay="1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000" fill="hold"/>
                                        <p:tgtEl>
                                          <p:spTgt spid="2"/>
                                        </p:tgtEl>
                                        <p:attrNameLst>
                                          <p:attrName>ppt_x</p:attrName>
                                        </p:attrNameLst>
                                      </p:cBhvr>
                                      <p:tavLst>
                                        <p:tav tm="0">
                                          <p:val>
                                            <p:strVal val="#ppt_x"/>
                                          </p:val>
                                        </p:tav>
                                        <p:tav tm="100000">
                                          <p:val>
                                            <p:strVal val="#ppt_x"/>
                                          </p:val>
                                        </p:tav>
                                      </p:tavLst>
                                    </p:anim>
                                    <p:anim calcmode="lin" valueType="num">
                                      <p:cBhvr additive="base">
                                        <p:cTn id="15" dur="1000" fill="hold"/>
                                        <p:tgtEl>
                                          <p:spTgt spid="2"/>
                                        </p:tgtEl>
                                        <p:attrNameLst>
                                          <p:attrName>ppt_y</p:attrName>
                                        </p:attrNameLst>
                                      </p:cBhvr>
                                      <p:tavLst>
                                        <p:tav tm="0">
                                          <p:val>
                                            <p:strVal val="0-#ppt_h/2"/>
                                          </p:val>
                                        </p:tav>
                                        <p:tav tm="100000">
                                          <p:val>
                                            <p:strVal val="#ppt_y"/>
                                          </p:val>
                                        </p:tav>
                                      </p:tavLst>
                                    </p:anim>
                                  </p:childTnLst>
                                </p:cTn>
                              </p:par>
                              <p:par>
                                <p:cTn id="16" presetID="10" presetClass="entr" presetSubtype="0" fill="hold" grpId="1" nodeType="withEffect">
                                  <p:stCondLst>
                                    <p:cond delay="1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childTnLst>
                                </p:cTn>
                              </p:par>
                              <p:par>
                                <p:cTn id="19" presetID="2" presetClass="entr" presetSubtype="1" decel="100000" fill="hold" grpId="0" nodeType="withEffect">
                                  <p:stCondLst>
                                    <p:cond delay="2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ppt_x"/>
                                          </p:val>
                                        </p:tav>
                                        <p:tav tm="100000">
                                          <p:val>
                                            <p:strVal val="#ppt_x"/>
                                          </p:val>
                                        </p:tav>
                                      </p:tavLst>
                                    </p:anim>
                                    <p:anim calcmode="lin" valueType="num">
                                      <p:cBhvr additive="base">
                                        <p:cTn id="22" dur="1000" fill="hold"/>
                                        <p:tgtEl>
                                          <p:spTgt spid="6"/>
                                        </p:tgtEl>
                                        <p:attrNameLst>
                                          <p:attrName>ppt_y</p:attrName>
                                        </p:attrNameLst>
                                      </p:cBhvr>
                                      <p:tavLst>
                                        <p:tav tm="0">
                                          <p:val>
                                            <p:strVal val="0-#ppt_h/2"/>
                                          </p:val>
                                        </p:tav>
                                        <p:tav tm="100000">
                                          <p:val>
                                            <p:strVal val="#ppt_y"/>
                                          </p:val>
                                        </p:tav>
                                      </p:tavLst>
                                    </p:anim>
                                  </p:childTnLst>
                                </p:cTn>
                              </p:par>
                              <p:par>
                                <p:cTn id="23" presetID="10" presetClass="entr" presetSubtype="0" fill="hold" grpId="1" nodeType="withEffect">
                                  <p:stCondLst>
                                    <p:cond delay="2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childTnLst>
                                </p:cTn>
                              </p:par>
                              <p:par>
                                <p:cTn id="26" presetID="2" presetClass="entr" presetSubtype="3" decel="100000" fill="hold" grpId="0" nodeType="withEffect">
                                  <p:stCondLst>
                                    <p:cond delay="0"/>
                                  </p:stCondLst>
                                  <p:iterate type="lt">
                                    <p:tmPct val="10000"/>
                                  </p:iterate>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fill="hold"/>
                                        <p:tgtEl>
                                          <p:spTgt spid="8"/>
                                        </p:tgtEl>
                                        <p:attrNameLst>
                                          <p:attrName>ppt_x</p:attrName>
                                        </p:attrNameLst>
                                      </p:cBhvr>
                                      <p:tavLst>
                                        <p:tav tm="0">
                                          <p:val>
                                            <p:strVal val="1+#ppt_w/2"/>
                                          </p:val>
                                        </p:tav>
                                        <p:tav tm="100000">
                                          <p:val>
                                            <p:strVal val="#ppt_x"/>
                                          </p:val>
                                        </p:tav>
                                      </p:tavLst>
                                    </p:anim>
                                    <p:anim calcmode="lin" valueType="num">
                                      <p:cBhvr additive="base">
                                        <p:cTn id="29" dur="1000" fill="hold"/>
                                        <p:tgtEl>
                                          <p:spTgt spid="8"/>
                                        </p:tgtEl>
                                        <p:attrNameLst>
                                          <p:attrName>ppt_y</p:attrName>
                                        </p:attrNameLst>
                                      </p:cBhvr>
                                      <p:tavLst>
                                        <p:tav tm="0">
                                          <p:val>
                                            <p:strVal val="0-#ppt_h/2"/>
                                          </p:val>
                                        </p:tav>
                                        <p:tav tm="100000">
                                          <p:val>
                                            <p:strVal val="#ppt_y"/>
                                          </p:val>
                                        </p:tav>
                                      </p:tavLst>
                                    </p:anim>
                                  </p:childTnLst>
                                </p:cTn>
                              </p:par>
                              <p:par>
                                <p:cTn id="30" presetID="2" presetClass="entr" presetSubtype="1" decel="10000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750" fill="hold"/>
                                        <p:tgtEl>
                                          <p:spTgt spid="9"/>
                                        </p:tgtEl>
                                        <p:attrNameLst>
                                          <p:attrName>ppt_x</p:attrName>
                                        </p:attrNameLst>
                                      </p:cBhvr>
                                      <p:tavLst>
                                        <p:tav tm="0">
                                          <p:val>
                                            <p:strVal val="#ppt_x"/>
                                          </p:val>
                                        </p:tav>
                                        <p:tav tm="100000">
                                          <p:val>
                                            <p:strVal val="#ppt_x"/>
                                          </p:val>
                                        </p:tav>
                                      </p:tavLst>
                                    </p:anim>
                                    <p:anim calcmode="lin" valueType="num">
                                      <p:cBhvr additive="base">
                                        <p:cTn id="33" dur="750" fill="hold"/>
                                        <p:tgtEl>
                                          <p:spTgt spid="9"/>
                                        </p:tgtEl>
                                        <p:attrNameLst>
                                          <p:attrName>ppt_y</p:attrName>
                                        </p:attrNameLst>
                                      </p:cBhvr>
                                      <p:tavLst>
                                        <p:tav tm="0">
                                          <p:val>
                                            <p:strVal val="0-#ppt_h/2"/>
                                          </p:val>
                                        </p:tav>
                                        <p:tav tm="100000">
                                          <p:val>
                                            <p:strVal val="#ppt_y"/>
                                          </p:val>
                                        </p:tav>
                                      </p:tavLst>
                                    </p:anim>
                                  </p:childTnLst>
                                </p:cTn>
                              </p:par>
                              <p:par>
                                <p:cTn id="34" presetID="2" presetClass="entr" presetSubtype="1" decel="10000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750" fill="hold"/>
                                        <p:tgtEl>
                                          <p:spTgt spid="10"/>
                                        </p:tgtEl>
                                        <p:attrNameLst>
                                          <p:attrName>ppt_x</p:attrName>
                                        </p:attrNameLst>
                                      </p:cBhvr>
                                      <p:tavLst>
                                        <p:tav tm="0">
                                          <p:val>
                                            <p:strVal val="#ppt_x"/>
                                          </p:val>
                                        </p:tav>
                                        <p:tav tm="100000">
                                          <p:val>
                                            <p:strVal val="#ppt_x"/>
                                          </p:val>
                                        </p:tav>
                                      </p:tavLst>
                                    </p:anim>
                                    <p:anim calcmode="lin" valueType="num">
                                      <p:cBhvr additive="base">
                                        <p:cTn id="37" dur="750" fill="hold"/>
                                        <p:tgtEl>
                                          <p:spTgt spid="10"/>
                                        </p:tgtEl>
                                        <p:attrNameLst>
                                          <p:attrName>ppt_y</p:attrName>
                                        </p:attrNameLst>
                                      </p:cBhvr>
                                      <p:tavLst>
                                        <p:tav tm="0">
                                          <p:val>
                                            <p:strVal val="0-#ppt_h/2"/>
                                          </p:val>
                                        </p:tav>
                                        <p:tav tm="100000">
                                          <p:val>
                                            <p:strVal val="#ppt_y"/>
                                          </p:val>
                                        </p:tav>
                                      </p:tavLst>
                                    </p:anim>
                                  </p:childTnLst>
                                </p:cTn>
                              </p:par>
                              <p:par>
                                <p:cTn id="38" presetID="45" presetClass="entr" presetSubtype="0" fill="hold" grpId="1"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750"/>
                                        <p:tgtEl>
                                          <p:spTgt spid="9"/>
                                        </p:tgtEl>
                                      </p:cBhvr>
                                    </p:animEffect>
                                    <p:anim calcmode="lin" valueType="num">
                                      <p:cBhvr>
                                        <p:cTn id="41" dur="750" fill="hold"/>
                                        <p:tgtEl>
                                          <p:spTgt spid="9"/>
                                        </p:tgtEl>
                                        <p:attrNameLst>
                                          <p:attrName>ppt_w</p:attrName>
                                        </p:attrNameLst>
                                      </p:cBhvr>
                                      <p:tavLst>
                                        <p:tav tm="0" fmla="#ppt_w*sin(2.5*pi*$)">
                                          <p:val>
                                            <p:fltVal val="0"/>
                                          </p:val>
                                        </p:tav>
                                        <p:tav tm="100000">
                                          <p:val>
                                            <p:fltVal val="1"/>
                                          </p:val>
                                        </p:tav>
                                      </p:tavLst>
                                    </p:anim>
                                    <p:anim calcmode="lin" valueType="num">
                                      <p:cBhvr>
                                        <p:cTn id="42" dur="750" fill="hold"/>
                                        <p:tgtEl>
                                          <p:spTgt spid="9"/>
                                        </p:tgtEl>
                                        <p:attrNameLst>
                                          <p:attrName>ppt_h</p:attrName>
                                        </p:attrNameLst>
                                      </p:cBhvr>
                                      <p:tavLst>
                                        <p:tav tm="0">
                                          <p:val>
                                            <p:strVal val="#ppt_h"/>
                                          </p:val>
                                        </p:tav>
                                        <p:tav tm="100000">
                                          <p:val>
                                            <p:strVal val="#ppt_h"/>
                                          </p:val>
                                        </p:tav>
                                      </p:tavLst>
                                    </p:anim>
                                  </p:childTnLst>
                                </p:cTn>
                              </p:par>
                              <p:par>
                                <p:cTn id="43" presetID="45" presetClass="entr" presetSubtype="0" fill="hold" grpId="1"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750"/>
                                        <p:tgtEl>
                                          <p:spTgt spid="10"/>
                                        </p:tgtEl>
                                      </p:cBhvr>
                                    </p:animEffect>
                                    <p:anim calcmode="lin" valueType="num">
                                      <p:cBhvr>
                                        <p:cTn id="46" dur="750" fill="hold"/>
                                        <p:tgtEl>
                                          <p:spTgt spid="10"/>
                                        </p:tgtEl>
                                        <p:attrNameLst>
                                          <p:attrName>ppt_w</p:attrName>
                                        </p:attrNameLst>
                                      </p:cBhvr>
                                      <p:tavLst>
                                        <p:tav tm="0" fmla="#ppt_w*sin(2.5*pi*$)">
                                          <p:val>
                                            <p:fltVal val="0"/>
                                          </p:val>
                                        </p:tav>
                                        <p:tav tm="100000">
                                          <p:val>
                                            <p:fltVal val="1"/>
                                          </p:val>
                                        </p:tav>
                                      </p:tavLst>
                                    </p:anim>
                                    <p:anim calcmode="lin" valueType="num">
                                      <p:cBhvr>
                                        <p:cTn id="47" dur="750" fill="hold"/>
                                        <p:tgtEl>
                                          <p:spTgt spid="10"/>
                                        </p:tgtEl>
                                        <p:attrNameLst>
                                          <p:attrName>ppt_h</p:attrName>
                                        </p:attrNameLst>
                                      </p:cBhvr>
                                      <p:tavLst>
                                        <p:tav tm="0">
                                          <p:val>
                                            <p:strVal val="#ppt_h"/>
                                          </p:val>
                                        </p:tav>
                                        <p:tav tm="100000">
                                          <p:val>
                                            <p:strVal val="#ppt_h"/>
                                          </p:val>
                                        </p:tav>
                                      </p:tavLst>
                                    </p:anim>
                                  </p:childTnLst>
                                </p:cTn>
                              </p:par>
                              <p:par>
                                <p:cTn id="48" presetID="2" presetClass="entr" presetSubtype="2" decel="10000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1+#ppt_w/2"/>
                                          </p:val>
                                        </p:tav>
                                        <p:tav tm="100000">
                                          <p:val>
                                            <p:strVal val="#ppt_x"/>
                                          </p:val>
                                        </p:tav>
                                      </p:tavLst>
                                    </p:anim>
                                    <p:anim calcmode="lin" valueType="num">
                                      <p:cBhvr additive="base">
                                        <p:cTn id="51" dur="500" fill="hold"/>
                                        <p:tgtEl>
                                          <p:spTgt spid="11"/>
                                        </p:tgtEl>
                                        <p:attrNameLst>
                                          <p:attrName>ppt_y</p:attrName>
                                        </p:attrNameLst>
                                      </p:cBhvr>
                                      <p:tavLst>
                                        <p:tav tm="0">
                                          <p:val>
                                            <p:strVal val="#ppt_y"/>
                                          </p:val>
                                        </p:tav>
                                        <p:tav tm="100000">
                                          <p:val>
                                            <p:strVal val="#ppt_y"/>
                                          </p:val>
                                        </p:tav>
                                      </p:tavLst>
                                    </p:anim>
                                  </p:childTnLst>
                                </p:cTn>
                              </p:par>
                              <p:par>
                                <p:cTn id="52" presetID="22" presetClass="entr" presetSubtype="2" fill="hold" grpId="0" nodeType="withEffect">
                                  <p:stCondLst>
                                    <p:cond delay="250"/>
                                  </p:stCondLst>
                                  <p:childTnLst>
                                    <p:set>
                                      <p:cBhvr>
                                        <p:cTn id="53" dur="1" fill="hold">
                                          <p:stCondLst>
                                            <p:cond delay="0"/>
                                          </p:stCondLst>
                                        </p:cTn>
                                        <p:tgtEl>
                                          <p:spTgt spid="12"/>
                                        </p:tgtEl>
                                        <p:attrNameLst>
                                          <p:attrName>style.visibility</p:attrName>
                                        </p:attrNameLst>
                                      </p:cBhvr>
                                      <p:to>
                                        <p:strVal val="visible"/>
                                      </p:to>
                                    </p:set>
                                    <p:animEffect transition="in" filter="wipe(right)">
                                      <p:cBhvr>
                                        <p:cTn id="54" dur="500"/>
                                        <p:tgtEl>
                                          <p:spTgt spid="12"/>
                                        </p:tgtEl>
                                      </p:cBhvr>
                                    </p:animEffect>
                                  </p:childTnLst>
                                </p:cTn>
                              </p:par>
                              <p:par>
                                <p:cTn id="55" presetID="2" presetClass="entr" presetSubtype="6" decel="10000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1000" fill="hold"/>
                                        <p:tgtEl>
                                          <p:spTgt spid="13"/>
                                        </p:tgtEl>
                                        <p:attrNameLst>
                                          <p:attrName>ppt_x</p:attrName>
                                        </p:attrNameLst>
                                      </p:cBhvr>
                                      <p:tavLst>
                                        <p:tav tm="0">
                                          <p:val>
                                            <p:strVal val="1+#ppt_w/2"/>
                                          </p:val>
                                        </p:tav>
                                        <p:tav tm="100000">
                                          <p:val>
                                            <p:strVal val="#ppt_x"/>
                                          </p:val>
                                        </p:tav>
                                      </p:tavLst>
                                    </p:anim>
                                    <p:anim calcmode="lin" valueType="num">
                                      <p:cBhvr additive="base">
                                        <p:cTn id="58" dur="1000" fill="hold"/>
                                        <p:tgtEl>
                                          <p:spTgt spid="13"/>
                                        </p:tgtEl>
                                        <p:attrNameLst>
                                          <p:attrName>ppt_y</p:attrName>
                                        </p:attrNameLst>
                                      </p:cBhvr>
                                      <p:tavLst>
                                        <p:tav tm="0">
                                          <p:val>
                                            <p:strVal val="1+#ppt_h/2"/>
                                          </p:val>
                                        </p:tav>
                                        <p:tav tm="100000">
                                          <p:val>
                                            <p:strVal val="#ppt_y"/>
                                          </p:val>
                                        </p:tav>
                                      </p:tavLst>
                                    </p:anim>
                                  </p:childTnLst>
                                </p:cTn>
                              </p:par>
                              <p:par>
                                <p:cTn id="59" presetID="45" presetClass="entr" presetSubtype="0" fill="hold" grpId="1"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1000"/>
                                        <p:tgtEl>
                                          <p:spTgt spid="13"/>
                                        </p:tgtEl>
                                      </p:cBhvr>
                                    </p:animEffect>
                                    <p:anim calcmode="lin" valueType="num">
                                      <p:cBhvr>
                                        <p:cTn id="62" dur="1000" fill="hold"/>
                                        <p:tgtEl>
                                          <p:spTgt spid="13"/>
                                        </p:tgtEl>
                                        <p:attrNameLst>
                                          <p:attrName>ppt_w</p:attrName>
                                        </p:attrNameLst>
                                      </p:cBhvr>
                                      <p:tavLst>
                                        <p:tav tm="0" fmla="#ppt_w*sin(2.5*pi*$)">
                                          <p:val>
                                            <p:fltVal val="0"/>
                                          </p:val>
                                        </p:tav>
                                        <p:tav tm="100000">
                                          <p:val>
                                            <p:fltVal val="1"/>
                                          </p:val>
                                        </p:tav>
                                      </p:tavLst>
                                    </p:anim>
                                    <p:anim calcmode="lin" valueType="num">
                                      <p:cBhvr>
                                        <p:cTn id="63" dur="1000" fill="hold"/>
                                        <p:tgtEl>
                                          <p:spTgt spid="13"/>
                                        </p:tgtEl>
                                        <p:attrNameLst>
                                          <p:attrName>ppt_h</p:attrName>
                                        </p:attrNameLst>
                                      </p:cBhvr>
                                      <p:tavLst>
                                        <p:tav tm="0">
                                          <p:val>
                                            <p:strVal val="#ppt_h"/>
                                          </p:val>
                                        </p:tav>
                                        <p:tav tm="100000">
                                          <p:val>
                                            <p:strVal val="#ppt_h"/>
                                          </p:val>
                                        </p:tav>
                                      </p:tavLst>
                                    </p:anim>
                                  </p:childTnLst>
                                </p:cTn>
                              </p:par>
                              <p:par>
                                <p:cTn id="64" presetID="2" presetClass="entr" presetSubtype="6" decel="100000" fill="hold" grpId="0" nodeType="withEffect">
                                  <p:stCondLst>
                                    <p:cond delay="0"/>
                                  </p:stCondLst>
                                  <p:childTnLst>
                                    <p:set>
                                      <p:cBhvr>
                                        <p:cTn id="65" dur="1" fill="hold">
                                          <p:stCondLst>
                                            <p:cond delay="0"/>
                                          </p:stCondLst>
                                        </p:cTn>
                                        <p:tgtEl>
                                          <p:spTgt spid="14">
                                            <p:txEl>
                                              <p:pRg st="0" end="0"/>
                                            </p:txEl>
                                          </p:spTgt>
                                        </p:tgtEl>
                                        <p:attrNameLst>
                                          <p:attrName>style.visibility</p:attrName>
                                        </p:attrNameLst>
                                      </p:cBhvr>
                                      <p:to>
                                        <p:strVal val="visible"/>
                                      </p:to>
                                    </p:set>
                                    <p:anim calcmode="lin" valueType="num">
                                      <p:cBhvr additive="base">
                                        <p:cTn id="66" dur="10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67" dur="1000" fill="hold"/>
                                        <p:tgtEl>
                                          <p:spTgt spid="14">
                                            <p:txEl>
                                              <p:pRg st="0" end="0"/>
                                            </p:txEl>
                                          </p:spTgt>
                                        </p:tgtEl>
                                        <p:attrNameLst>
                                          <p:attrName>ppt_y</p:attrName>
                                        </p:attrNameLst>
                                      </p:cBhvr>
                                      <p:tavLst>
                                        <p:tav tm="0">
                                          <p:val>
                                            <p:strVal val="1+#ppt_h/2"/>
                                          </p:val>
                                        </p:tav>
                                        <p:tav tm="100000">
                                          <p:val>
                                            <p:strVal val="#ppt_y"/>
                                          </p:val>
                                        </p:tav>
                                      </p:tavLst>
                                    </p:anim>
                                  </p:childTnLst>
                                </p:cTn>
                              </p:par>
                              <p:par>
                                <p:cTn id="68" presetID="2" presetClass="entr" presetSubtype="6" decel="100000"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additive="base">
                                        <p:cTn id="70" dur="1000" fill="hold"/>
                                        <p:tgtEl>
                                          <p:spTgt spid="17"/>
                                        </p:tgtEl>
                                        <p:attrNameLst>
                                          <p:attrName>ppt_x</p:attrName>
                                        </p:attrNameLst>
                                      </p:cBhvr>
                                      <p:tavLst>
                                        <p:tav tm="0">
                                          <p:val>
                                            <p:strVal val="1+#ppt_w/2"/>
                                          </p:val>
                                        </p:tav>
                                        <p:tav tm="100000">
                                          <p:val>
                                            <p:strVal val="#ppt_x"/>
                                          </p:val>
                                        </p:tav>
                                      </p:tavLst>
                                    </p:anim>
                                    <p:anim calcmode="lin" valueType="num">
                                      <p:cBhvr additive="base">
                                        <p:cTn id="71" dur="1000" fill="hold"/>
                                        <p:tgtEl>
                                          <p:spTgt spid="17"/>
                                        </p:tgtEl>
                                        <p:attrNameLst>
                                          <p:attrName>ppt_y</p:attrName>
                                        </p:attrNameLst>
                                      </p:cBhvr>
                                      <p:tavLst>
                                        <p:tav tm="0">
                                          <p:val>
                                            <p:strVal val="1+#ppt_h/2"/>
                                          </p:val>
                                        </p:tav>
                                        <p:tav tm="100000">
                                          <p:val>
                                            <p:strVal val="#ppt_y"/>
                                          </p:val>
                                        </p:tav>
                                      </p:tavLst>
                                    </p:anim>
                                  </p:childTnLst>
                                </p:cTn>
                              </p:par>
                              <p:par>
                                <p:cTn id="72" presetID="45" presetClass="entr" presetSubtype="0" fill="hold" grpId="1"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1000"/>
                                        <p:tgtEl>
                                          <p:spTgt spid="17"/>
                                        </p:tgtEl>
                                      </p:cBhvr>
                                    </p:animEffect>
                                    <p:anim calcmode="lin" valueType="num">
                                      <p:cBhvr>
                                        <p:cTn id="75" dur="1000" fill="hold"/>
                                        <p:tgtEl>
                                          <p:spTgt spid="17"/>
                                        </p:tgtEl>
                                        <p:attrNameLst>
                                          <p:attrName>ppt_w</p:attrName>
                                        </p:attrNameLst>
                                      </p:cBhvr>
                                      <p:tavLst>
                                        <p:tav tm="0" fmla="#ppt_w*sin(2.5*pi*$)">
                                          <p:val>
                                            <p:fltVal val="0"/>
                                          </p:val>
                                        </p:tav>
                                        <p:tav tm="100000">
                                          <p:val>
                                            <p:fltVal val="1"/>
                                          </p:val>
                                        </p:tav>
                                      </p:tavLst>
                                    </p:anim>
                                    <p:anim calcmode="lin" valueType="num">
                                      <p:cBhvr>
                                        <p:cTn id="76" dur="1000" fill="hold"/>
                                        <p:tgtEl>
                                          <p:spTgt spid="17"/>
                                        </p:tgtEl>
                                        <p:attrNameLst>
                                          <p:attrName>ppt_h</p:attrName>
                                        </p:attrNameLst>
                                      </p:cBhvr>
                                      <p:tavLst>
                                        <p:tav tm="0">
                                          <p:val>
                                            <p:strVal val="#ppt_h"/>
                                          </p:val>
                                        </p:tav>
                                        <p:tav tm="100000">
                                          <p:val>
                                            <p:strVal val="#ppt_h"/>
                                          </p:val>
                                        </p:tav>
                                      </p:tavLst>
                                    </p:anim>
                                  </p:childTnLst>
                                </p:cTn>
                              </p:par>
                              <p:par>
                                <p:cTn id="77" presetID="2" presetClass="entr" presetSubtype="6" decel="100000" fill="hold" grpId="0" nodeType="withEffect">
                                  <p:stCondLst>
                                    <p:cond delay="0"/>
                                  </p:stCondLst>
                                  <p:childTnLst>
                                    <p:set>
                                      <p:cBhvr>
                                        <p:cTn id="78" dur="1" fill="hold">
                                          <p:stCondLst>
                                            <p:cond delay="0"/>
                                          </p:stCondLst>
                                        </p:cTn>
                                        <p:tgtEl>
                                          <p:spTgt spid="18">
                                            <p:txEl>
                                              <p:pRg st="0" end="0"/>
                                            </p:txEl>
                                          </p:spTgt>
                                        </p:tgtEl>
                                        <p:attrNameLst>
                                          <p:attrName>style.visibility</p:attrName>
                                        </p:attrNameLst>
                                      </p:cBhvr>
                                      <p:to>
                                        <p:strVal val="visible"/>
                                      </p:to>
                                    </p:set>
                                    <p:anim calcmode="lin" valueType="num">
                                      <p:cBhvr additive="base">
                                        <p:cTn id="79" dur="10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80" dur="1000" fill="hold"/>
                                        <p:tgtEl>
                                          <p:spTgt spid="18">
                                            <p:txEl>
                                              <p:pRg st="0" end="0"/>
                                            </p:txEl>
                                          </p:spTgt>
                                        </p:tgtEl>
                                        <p:attrNameLst>
                                          <p:attrName>ppt_y</p:attrName>
                                        </p:attrNameLst>
                                      </p:cBhvr>
                                      <p:tavLst>
                                        <p:tav tm="0">
                                          <p:val>
                                            <p:strVal val="1+#ppt_h/2"/>
                                          </p:val>
                                        </p:tav>
                                        <p:tav tm="100000">
                                          <p:val>
                                            <p:strVal val="#ppt_y"/>
                                          </p:val>
                                        </p:tav>
                                      </p:tavLst>
                                    </p:anim>
                                  </p:childTnLst>
                                </p:cTn>
                              </p:par>
                              <p:par>
                                <p:cTn id="81" presetID="2" presetClass="entr" presetSubtype="6" decel="100000"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additive="base">
                                        <p:cTn id="83" dur="1000" fill="hold"/>
                                        <p:tgtEl>
                                          <p:spTgt spid="19"/>
                                        </p:tgtEl>
                                        <p:attrNameLst>
                                          <p:attrName>ppt_x</p:attrName>
                                        </p:attrNameLst>
                                      </p:cBhvr>
                                      <p:tavLst>
                                        <p:tav tm="0">
                                          <p:val>
                                            <p:strVal val="1+#ppt_w/2"/>
                                          </p:val>
                                        </p:tav>
                                        <p:tav tm="100000">
                                          <p:val>
                                            <p:strVal val="#ppt_x"/>
                                          </p:val>
                                        </p:tav>
                                      </p:tavLst>
                                    </p:anim>
                                    <p:anim calcmode="lin" valueType="num">
                                      <p:cBhvr additive="base">
                                        <p:cTn id="84" dur="1000" fill="hold"/>
                                        <p:tgtEl>
                                          <p:spTgt spid="19"/>
                                        </p:tgtEl>
                                        <p:attrNameLst>
                                          <p:attrName>ppt_y</p:attrName>
                                        </p:attrNameLst>
                                      </p:cBhvr>
                                      <p:tavLst>
                                        <p:tav tm="0">
                                          <p:val>
                                            <p:strVal val="1+#ppt_h/2"/>
                                          </p:val>
                                        </p:tav>
                                        <p:tav tm="100000">
                                          <p:val>
                                            <p:strVal val="#ppt_y"/>
                                          </p:val>
                                        </p:tav>
                                      </p:tavLst>
                                    </p:anim>
                                  </p:childTnLst>
                                </p:cTn>
                              </p:par>
                              <p:par>
                                <p:cTn id="85" presetID="45" presetClass="entr" presetSubtype="0" fill="hold" grpId="1"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1000"/>
                                        <p:tgtEl>
                                          <p:spTgt spid="19"/>
                                        </p:tgtEl>
                                      </p:cBhvr>
                                    </p:animEffect>
                                    <p:anim calcmode="lin" valueType="num">
                                      <p:cBhvr>
                                        <p:cTn id="88" dur="1000" fill="hold"/>
                                        <p:tgtEl>
                                          <p:spTgt spid="19"/>
                                        </p:tgtEl>
                                        <p:attrNameLst>
                                          <p:attrName>ppt_w</p:attrName>
                                        </p:attrNameLst>
                                      </p:cBhvr>
                                      <p:tavLst>
                                        <p:tav tm="0" fmla="#ppt_w*sin(2.5*pi*$)">
                                          <p:val>
                                            <p:fltVal val="0"/>
                                          </p:val>
                                        </p:tav>
                                        <p:tav tm="100000">
                                          <p:val>
                                            <p:fltVal val="1"/>
                                          </p:val>
                                        </p:tav>
                                      </p:tavLst>
                                    </p:anim>
                                    <p:anim calcmode="lin" valueType="num">
                                      <p:cBhvr>
                                        <p:cTn id="89" dur="1000" fill="hold"/>
                                        <p:tgtEl>
                                          <p:spTgt spid="19"/>
                                        </p:tgtEl>
                                        <p:attrNameLst>
                                          <p:attrName>ppt_h</p:attrName>
                                        </p:attrNameLst>
                                      </p:cBhvr>
                                      <p:tavLst>
                                        <p:tav tm="0">
                                          <p:val>
                                            <p:strVal val="#ppt_h"/>
                                          </p:val>
                                        </p:tav>
                                        <p:tav tm="100000">
                                          <p:val>
                                            <p:strVal val="#ppt_h"/>
                                          </p:val>
                                        </p:tav>
                                      </p:tavLst>
                                    </p:anim>
                                  </p:childTnLst>
                                </p:cTn>
                              </p:par>
                              <p:par>
                                <p:cTn id="90" presetID="2" presetClass="entr" presetSubtype="6" decel="100000" fill="hold" grpId="0" nodeType="withEffect">
                                  <p:stCondLst>
                                    <p:cond delay="0"/>
                                  </p:stCondLst>
                                  <p:childTnLst>
                                    <p:set>
                                      <p:cBhvr>
                                        <p:cTn id="91" dur="1" fill="hold">
                                          <p:stCondLst>
                                            <p:cond delay="0"/>
                                          </p:stCondLst>
                                        </p:cTn>
                                        <p:tgtEl>
                                          <p:spTgt spid="20">
                                            <p:txEl>
                                              <p:pRg st="0" end="0"/>
                                            </p:txEl>
                                          </p:spTgt>
                                        </p:tgtEl>
                                        <p:attrNameLst>
                                          <p:attrName>style.visibility</p:attrName>
                                        </p:attrNameLst>
                                      </p:cBhvr>
                                      <p:to>
                                        <p:strVal val="visible"/>
                                      </p:to>
                                    </p:set>
                                    <p:anim calcmode="lin" valueType="num">
                                      <p:cBhvr additive="base">
                                        <p:cTn id="92" dur="10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93" dur="1000" fill="hold"/>
                                        <p:tgtEl>
                                          <p:spTgt spid="20">
                                            <p:txEl>
                                              <p:pRg st="0" end="0"/>
                                            </p:txEl>
                                          </p:spTgt>
                                        </p:tgtEl>
                                        <p:attrNameLst>
                                          <p:attrName>ppt_y</p:attrName>
                                        </p:attrNameLst>
                                      </p:cBhvr>
                                      <p:tavLst>
                                        <p:tav tm="0">
                                          <p:val>
                                            <p:strVal val="1+#ppt_h/2"/>
                                          </p:val>
                                        </p:tav>
                                        <p:tav tm="100000">
                                          <p:val>
                                            <p:strVal val="#ppt_y"/>
                                          </p:val>
                                        </p:tav>
                                      </p:tavLst>
                                    </p:anim>
                                  </p:childTnLst>
                                </p:cTn>
                              </p:par>
                              <p:par>
                                <p:cTn id="94" presetID="2" presetClass="entr" presetSubtype="6" decel="100000" fill="hold" grpId="0" nodeType="withEffect">
                                  <p:stCondLst>
                                    <p:cond delay="0"/>
                                  </p:stCondLst>
                                  <p:childTnLst>
                                    <p:set>
                                      <p:cBhvr>
                                        <p:cTn id="95" dur="1" fill="hold">
                                          <p:stCondLst>
                                            <p:cond delay="0"/>
                                          </p:stCondLst>
                                        </p:cTn>
                                        <p:tgtEl>
                                          <p:spTgt spid="21"/>
                                        </p:tgtEl>
                                        <p:attrNameLst>
                                          <p:attrName>style.visibility</p:attrName>
                                        </p:attrNameLst>
                                      </p:cBhvr>
                                      <p:to>
                                        <p:strVal val="visible"/>
                                      </p:to>
                                    </p:set>
                                    <p:anim calcmode="lin" valueType="num">
                                      <p:cBhvr additive="base">
                                        <p:cTn id="96" dur="1000" fill="hold"/>
                                        <p:tgtEl>
                                          <p:spTgt spid="21"/>
                                        </p:tgtEl>
                                        <p:attrNameLst>
                                          <p:attrName>ppt_x</p:attrName>
                                        </p:attrNameLst>
                                      </p:cBhvr>
                                      <p:tavLst>
                                        <p:tav tm="0">
                                          <p:val>
                                            <p:strVal val="1+#ppt_w/2"/>
                                          </p:val>
                                        </p:tav>
                                        <p:tav tm="100000">
                                          <p:val>
                                            <p:strVal val="#ppt_x"/>
                                          </p:val>
                                        </p:tav>
                                      </p:tavLst>
                                    </p:anim>
                                    <p:anim calcmode="lin" valueType="num">
                                      <p:cBhvr additive="base">
                                        <p:cTn id="97" dur="1000" fill="hold"/>
                                        <p:tgtEl>
                                          <p:spTgt spid="21"/>
                                        </p:tgtEl>
                                        <p:attrNameLst>
                                          <p:attrName>ppt_y</p:attrName>
                                        </p:attrNameLst>
                                      </p:cBhvr>
                                      <p:tavLst>
                                        <p:tav tm="0">
                                          <p:val>
                                            <p:strVal val="1+#ppt_h/2"/>
                                          </p:val>
                                        </p:tav>
                                        <p:tav tm="100000">
                                          <p:val>
                                            <p:strVal val="#ppt_y"/>
                                          </p:val>
                                        </p:tav>
                                      </p:tavLst>
                                    </p:anim>
                                  </p:childTnLst>
                                </p:cTn>
                              </p:par>
                              <p:par>
                                <p:cTn id="98" presetID="45" presetClass="entr" presetSubtype="0" fill="hold" grpId="1" nodeType="with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fade">
                                      <p:cBhvr>
                                        <p:cTn id="100" dur="1000"/>
                                        <p:tgtEl>
                                          <p:spTgt spid="21"/>
                                        </p:tgtEl>
                                      </p:cBhvr>
                                    </p:animEffect>
                                    <p:anim calcmode="lin" valueType="num">
                                      <p:cBhvr>
                                        <p:cTn id="101" dur="1000" fill="hold"/>
                                        <p:tgtEl>
                                          <p:spTgt spid="21"/>
                                        </p:tgtEl>
                                        <p:attrNameLst>
                                          <p:attrName>ppt_w</p:attrName>
                                        </p:attrNameLst>
                                      </p:cBhvr>
                                      <p:tavLst>
                                        <p:tav tm="0" fmla="#ppt_w*sin(2.5*pi*$)">
                                          <p:val>
                                            <p:fltVal val="0"/>
                                          </p:val>
                                        </p:tav>
                                        <p:tav tm="100000">
                                          <p:val>
                                            <p:fltVal val="1"/>
                                          </p:val>
                                        </p:tav>
                                      </p:tavLst>
                                    </p:anim>
                                    <p:anim calcmode="lin" valueType="num">
                                      <p:cBhvr>
                                        <p:cTn id="102" dur="1000" fill="hold"/>
                                        <p:tgtEl>
                                          <p:spTgt spid="21"/>
                                        </p:tgtEl>
                                        <p:attrNameLst>
                                          <p:attrName>ppt_h</p:attrName>
                                        </p:attrNameLst>
                                      </p:cBhvr>
                                      <p:tavLst>
                                        <p:tav tm="0">
                                          <p:val>
                                            <p:strVal val="#ppt_h"/>
                                          </p:val>
                                        </p:tav>
                                        <p:tav tm="100000">
                                          <p:val>
                                            <p:strVal val="#ppt_h"/>
                                          </p:val>
                                        </p:tav>
                                      </p:tavLst>
                                    </p:anim>
                                  </p:childTnLst>
                                </p:cTn>
                              </p:par>
                              <p:par>
                                <p:cTn id="103" presetID="2" presetClass="entr" presetSubtype="6" decel="100000" fill="hold" grpId="0" nodeType="withEffect">
                                  <p:stCondLst>
                                    <p:cond delay="0"/>
                                  </p:stCondLst>
                                  <p:childTnLst>
                                    <p:set>
                                      <p:cBhvr>
                                        <p:cTn id="104" dur="1" fill="hold">
                                          <p:stCondLst>
                                            <p:cond delay="0"/>
                                          </p:stCondLst>
                                        </p:cTn>
                                        <p:tgtEl>
                                          <p:spTgt spid="22">
                                            <p:txEl>
                                              <p:pRg st="0" end="0"/>
                                            </p:txEl>
                                          </p:spTgt>
                                        </p:tgtEl>
                                        <p:attrNameLst>
                                          <p:attrName>style.visibility</p:attrName>
                                        </p:attrNameLst>
                                      </p:cBhvr>
                                      <p:to>
                                        <p:strVal val="visible"/>
                                      </p:to>
                                    </p:set>
                                    <p:anim calcmode="lin" valueType="num">
                                      <p:cBhvr additive="base">
                                        <p:cTn id="105" dur="10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106" dur="1000" fill="hold"/>
                                        <p:tgtEl>
                                          <p:spTgt spid="22">
                                            <p:txEl>
                                              <p:pRg st="0" end="0"/>
                                            </p:txEl>
                                          </p:spTgt>
                                        </p:tgtEl>
                                        <p:attrNameLst>
                                          <p:attrName>ppt_y</p:attrName>
                                        </p:attrNameLst>
                                      </p:cBhvr>
                                      <p:tavLst>
                                        <p:tav tm="0">
                                          <p:val>
                                            <p:strVal val="1+#ppt_h/2"/>
                                          </p:val>
                                        </p:tav>
                                        <p:tav tm="100000">
                                          <p:val>
                                            <p:strVal val="#ppt_y"/>
                                          </p:val>
                                        </p:tav>
                                      </p:tavLst>
                                    </p:anim>
                                  </p:childTnLst>
                                </p:cTn>
                              </p:par>
                              <p:par>
                                <p:cTn id="107" presetID="2" presetClass="entr" presetSubtype="12" decel="100000" fill="hold" grpId="0" nodeType="withEffect">
                                  <p:stCondLst>
                                    <p:cond delay="250"/>
                                  </p:stCondLst>
                                  <p:childTnLst>
                                    <p:set>
                                      <p:cBhvr>
                                        <p:cTn id="108" dur="1" fill="hold">
                                          <p:stCondLst>
                                            <p:cond delay="0"/>
                                          </p:stCondLst>
                                        </p:cTn>
                                        <p:tgtEl>
                                          <p:spTgt spid="24"/>
                                        </p:tgtEl>
                                        <p:attrNameLst>
                                          <p:attrName>style.visibility</p:attrName>
                                        </p:attrNameLst>
                                      </p:cBhvr>
                                      <p:to>
                                        <p:strVal val="visible"/>
                                      </p:to>
                                    </p:set>
                                    <p:anim calcmode="lin" valueType="num">
                                      <p:cBhvr additive="base">
                                        <p:cTn id="109" dur="750" fill="hold"/>
                                        <p:tgtEl>
                                          <p:spTgt spid="24"/>
                                        </p:tgtEl>
                                        <p:attrNameLst>
                                          <p:attrName>ppt_x</p:attrName>
                                        </p:attrNameLst>
                                      </p:cBhvr>
                                      <p:tavLst>
                                        <p:tav tm="0">
                                          <p:val>
                                            <p:strVal val="0-#ppt_w/2"/>
                                          </p:val>
                                        </p:tav>
                                        <p:tav tm="100000">
                                          <p:val>
                                            <p:strVal val="#ppt_x"/>
                                          </p:val>
                                        </p:tav>
                                      </p:tavLst>
                                    </p:anim>
                                    <p:anim calcmode="lin" valueType="num">
                                      <p:cBhvr additive="base">
                                        <p:cTn id="110" dur="750" fill="hold"/>
                                        <p:tgtEl>
                                          <p:spTgt spid="24"/>
                                        </p:tgtEl>
                                        <p:attrNameLst>
                                          <p:attrName>ppt_y</p:attrName>
                                        </p:attrNameLst>
                                      </p:cBhvr>
                                      <p:tavLst>
                                        <p:tav tm="0">
                                          <p:val>
                                            <p:strVal val="1+#ppt_h/2"/>
                                          </p:val>
                                        </p:tav>
                                        <p:tav tm="100000">
                                          <p:val>
                                            <p:strVal val="#ppt_y"/>
                                          </p:val>
                                        </p:tav>
                                      </p:tavLst>
                                    </p:anim>
                                  </p:childTnLst>
                                </p:cTn>
                              </p:par>
                              <p:par>
                                <p:cTn id="111" presetID="45" presetClass="entr" presetSubtype="0" fill="hold" grpId="1" nodeType="withEffect">
                                  <p:stCondLst>
                                    <p:cond delay="25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750"/>
                                        <p:tgtEl>
                                          <p:spTgt spid="24"/>
                                        </p:tgtEl>
                                      </p:cBhvr>
                                    </p:animEffect>
                                    <p:anim calcmode="lin" valueType="num">
                                      <p:cBhvr>
                                        <p:cTn id="114" dur="750" fill="hold"/>
                                        <p:tgtEl>
                                          <p:spTgt spid="24"/>
                                        </p:tgtEl>
                                        <p:attrNameLst>
                                          <p:attrName>ppt_w</p:attrName>
                                        </p:attrNameLst>
                                      </p:cBhvr>
                                      <p:tavLst>
                                        <p:tav tm="0" fmla="#ppt_w*sin(2.5*pi*$)">
                                          <p:val>
                                            <p:fltVal val="0"/>
                                          </p:val>
                                        </p:tav>
                                        <p:tav tm="100000">
                                          <p:val>
                                            <p:fltVal val="1"/>
                                          </p:val>
                                        </p:tav>
                                      </p:tavLst>
                                    </p:anim>
                                    <p:anim calcmode="lin" valueType="num">
                                      <p:cBhvr>
                                        <p:cTn id="115" dur="750" fill="hold"/>
                                        <p:tgtEl>
                                          <p:spTgt spid="24"/>
                                        </p:tgtEl>
                                        <p:attrNameLst>
                                          <p:attrName>ppt_h</p:attrName>
                                        </p:attrNameLst>
                                      </p:cBhvr>
                                      <p:tavLst>
                                        <p:tav tm="0">
                                          <p:val>
                                            <p:strVal val="#ppt_h"/>
                                          </p:val>
                                        </p:tav>
                                        <p:tav tm="100000">
                                          <p:val>
                                            <p:strVal val="#ppt_h"/>
                                          </p:val>
                                        </p:tav>
                                      </p:tavLst>
                                    </p:anim>
                                  </p:childTnLst>
                                </p:cTn>
                              </p:par>
                              <p:par>
                                <p:cTn id="116" presetID="2" presetClass="entr" presetSubtype="12" decel="100000" fill="hold" grpId="0" nodeType="withEffect">
                                  <p:stCondLst>
                                    <p:cond delay="250"/>
                                  </p:stCondLst>
                                  <p:childTnLst>
                                    <p:set>
                                      <p:cBhvr>
                                        <p:cTn id="117" dur="1" fill="hold">
                                          <p:stCondLst>
                                            <p:cond delay="0"/>
                                          </p:stCondLst>
                                        </p:cTn>
                                        <p:tgtEl>
                                          <p:spTgt spid="23"/>
                                        </p:tgtEl>
                                        <p:attrNameLst>
                                          <p:attrName>style.visibility</p:attrName>
                                        </p:attrNameLst>
                                      </p:cBhvr>
                                      <p:to>
                                        <p:strVal val="visible"/>
                                      </p:to>
                                    </p:set>
                                    <p:anim calcmode="lin" valueType="num">
                                      <p:cBhvr additive="base">
                                        <p:cTn id="118" dur="750" fill="hold"/>
                                        <p:tgtEl>
                                          <p:spTgt spid="23"/>
                                        </p:tgtEl>
                                        <p:attrNameLst>
                                          <p:attrName>ppt_x</p:attrName>
                                        </p:attrNameLst>
                                      </p:cBhvr>
                                      <p:tavLst>
                                        <p:tav tm="0">
                                          <p:val>
                                            <p:strVal val="0-#ppt_w/2"/>
                                          </p:val>
                                        </p:tav>
                                        <p:tav tm="100000">
                                          <p:val>
                                            <p:strVal val="#ppt_x"/>
                                          </p:val>
                                        </p:tav>
                                      </p:tavLst>
                                    </p:anim>
                                    <p:anim calcmode="lin" valueType="num">
                                      <p:cBhvr additive="base">
                                        <p:cTn id="119" dur="750" fill="hold"/>
                                        <p:tgtEl>
                                          <p:spTgt spid="23"/>
                                        </p:tgtEl>
                                        <p:attrNameLst>
                                          <p:attrName>ppt_y</p:attrName>
                                        </p:attrNameLst>
                                      </p:cBhvr>
                                      <p:tavLst>
                                        <p:tav tm="0">
                                          <p:val>
                                            <p:strVal val="1+#ppt_h/2"/>
                                          </p:val>
                                        </p:tav>
                                        <p:tav tm="100000">
                                          <p:val>
                                            <p:strVal val="#ppt_y"/>
                                          </p:val>
                                        </p:tav>
                                      </p:tavLst>
                                    </p:anim>
                                  </p:childTnLst>
                                </p:cTn>
                              </p:par>
                              <p:par>
                                <p:cTn id="120" presetID="45" presetClass="entr" presetSubtype="0" fill="hold" grpId="1" nodeType="withEffect">
                                  <p:stCondLst>
                                    <p:cond delay="250"/>
                                  </p:stCondLst>
                                  <p:childTnLst>
                                    <p:set>
                                      <p:cBhvr>
                                        <p:cTn id="121" dur="1" fill="hold">
                                          <p:stCondLst>
                                            <p:cond delay="0"/>
                                          </p:stCondLst>
                                        </p:cTn>
                                        <p:tgtEl>
                                          <p:spTgt spid="23"/>
                                        </p:tgtEl>
                                        <p:attrNameLst>
                                          <p:attrName>style.visibility</p:attrName>
                                        </p:attrNameLst>
                                      </p:cBhvr>
                                      <p:to>
                                        <p:strVal val="visible"/>
                                      </p:to>
                                    </p:set>
                                    <p:animEffect transition="in" filter="fade">
                                      <p:cBhvr>
                                        <p:cTn id="122" dur="750"/>
                                        <p:tgtEl>
                                          <p:spTgt spid="23"/>
                                        </p:tgtEl>
                                      </p:cBhvr>
                                    </p:animEffect>
                                    <p:anim calcmode="lin" valueType="num">
                                      <p:cBhvr>
                                        <p:cTn id="123" dur="750" fill="hold"/>
                                        <p:tgtEl>
                                          <p:spTgt spid="23"/>
                                        </p:tgtEl>
                                        <p:attrNameLst>
                                          <p:attrName>ppt_w</p:attrName>
                                        </p:attrNameLst>
                                      </p:cBhvr>
                                      <p:tavLst>
                                        <p:tav tm="0" fmla="#ppt_w*sin(2.5*pi*$)">
                                          <p:val>
                                            <p:fltVal val="0"/>
                                          </p:val>
                                        </p:tav>
                                        <p:tav tm="100000">
                                          <p:val>
                                            <p:fltVal val="1"/>
                                          </p:val>
                                        </p:tav>
                                      </p:tavLst>
                                    </p:anim>
                                    <p:anim calcmode="lin" valueType="num">
                                      <p:cBhvr>
                                        <p:cTn id="124" dur="750" fill="hold"/>
                                        <p:tgtEl>
                                          <p:spTgt spid="23"/>
                                        </p:tgtEl>
                                        <p:attrNameLst>
                                          <p:attrName>ppt_h</p:attrName>
                                        </p:attrNameLst>
                                      </p:cBhvr>
                                      <p:tavLst>
                                        <p:tav tm="0">
                                          <p:val>
                                            <p:strVal val="#ppt_h"/>
                                          </p:val>
                                        </p:tav>
                                        <p:tav tm="100000">
                                          <p:val>
                                            <p:strVal val="#ppt_h"/>
                                          </p:val>
                                        </p:tav>
                                      </p:tavLst>
                                    </p:anim>
                                  </p:childTnLst>
                                </p:cTn>
                              </p:par>
                              <p:par>
                                <p:cTn id="125" presetID="2" presetClass="entr" presetSubtype="3" decel="100000" fill="hold" grpId="0" nodeType="withEffect">
                                  <p:stCondLst>
                                    <p:cond delay="250"/>
                                  </p:stCondLst>
                                  <p:childTnLst>
                                    <p:set>
                                      <p:cBhvr>
                                        <p:cTn id="126" dur="1" fill="hold">
                                          <p:stCondLst>
                                            <p:cond delay="0"/>
                                          </p:stCondLst>
                                        </p:cTn>
                                        <p:tgtEl>
                                          <p:spTgt spid="26"/>
                                        </p:tgtEl>
                                        <p:attrNameLst>
                                          <p:attrName>style.visibility</p:attrName>
                                        </p:attrNameLst>
                                      </p:cBhvr>
                                      <p:to>
                                        <p:strVal val="visible"/>
                                      </p:to>
                                    </p:set>
                                    <p:anim calcmode="lin" valueType="num">
                                      <p:cBhvr additive="base">
                                        <p:cTn id="127" dur="750" fill="hold"/>
                                        <p:tgtEl>
                                          <p:spTgt spid="26"/>
                                        </p:tgtEl>
                                        <p:attrNameLst>
                                          <p:attrName>ppt_x</p:attrName>
                                        </p:attrNameLst>
                                      </p:cBhvr>
                                      <p:tavLst>
                                        <p:tav tm="0">
                                          <p:val>
                                            <p:strVal val="1+#ppt_w/2"/>
                                          </p:val>
                                        </p:tav>
                                        <p:tav tm="100000">
                                          <p:val>
                                            <p:strVal val="#ppt_x"/>
                                          </p:val>
                                        </p:tav>
                                      </p:tavLst>
                                    </p:anim>
                                    <p:anim calcmode="lin" valueType="num">
                                      <p:cBhvr additive="base">
                                        <p:cTn id="128" dur="750" fill="hold"/>
                                        <p:tgtEl>
                                          <p:spTgt spid="26"/>
                                        </p:tgtEl>
                                        <p:attrNameLst>
                                          <p:attrName>ppt_y</p:attrName>
                                        </p:attrNameLst>
                                      </p:cBhvr>
                                      <p:tavLst>
                                        <p:tav tm="0">
                                          <p:val>
                                            <p:strVal val="0-#ppt_h/2"/>
                                          </p:val>
                                        </p:tav>
                                        <p:tav tm="100000">
                                          <p:val>
                                            <p:strVal val="#ppt_y"/>
                                          </p:val>
                                        </p:tav>
                                      </p:tavLst>
                                    </p:anim>
                                  </p:childTnLst>
                                </p:cTn>
                              </p:par>
                              <p:par>
                                <p:cTn id="129" presetID="45" presetClass="entr" presetSubtype="0" fill="hold" grpId="1" nodeType="withEffect">
                                  <p:stCondLst>
                                    <p:cond delay="250"/>
                                  </p:stCondLst>
                                  <p:childTnLst>
                                    <p:set>
                                      <p:cBhvr>
                                        <p:cTn id="130" dur="1" fill="hold">
                                          <p:stCondLst>
                                            <p:cond delay="0"/>
                                          </p:stCondLst>
                                        </p:cTn>
                                        <p:tgtEl>
                                          <p:spTgt spid="26"/>
                                        </p:tgtEl>
                                        <p:attrNameLst>
                                          <p:attrName>style.visibility</p:attrName>
                                        </p:attrNameLst>
                                      </p:cBhvr>
                                      <p:to>
                                        <p:strVal val="visible"/>
                                      </p:to>
                                    </p:set>
                                    <p:animEffect transition="in" filter="fade">
                                      <p:cBhvr>
                                        <p:cTn id="131" dur="750"/>
                                        <p:tgtEl>
                                          <p:spTgt spid="26"/>
                                        </p:tgtEl>
                                      </p:cBhvr>
                                    </p:animEffect>
                                    <p:anim calcmode="lin" valueType="num">
                                      <p:cBhvr>
                                        <p:cTn id="132" dur="750" fill="hold"/>
                                        <p:tgtEl>
                                          <p:spTgt spid="26"/>
                                        </p:tgtEl>
                                        <p:attrNameLst>
                                          <p:attrName>ppt_w</p:attrName>
                                        </p:attrNameLst>
                                      </p:cBhvr>
                                      <p:tavLst>
                                        <p:tav tm="0" fmla="#ppt_w*sin(2.5*pi*$)">
                                          <p:val>
                                            <p:fltVal val="0"/>
                                          </p:val>
                                        </p:tav>
                                        <p:tav tm="100000">
                                          <p:val>
                                            <p:fltVal val="1"/>
                                          </p:val>
                                        </p:tav>
                                      </p:tavLst>
                                    </p:anim>
                                    <p:anim calcmode="lin" valueType="num">
                                      <p:cBhvr>
                                        <p:cTn id="133" dur="750" fill="hold"/>
                                        <p:tgtEl>
                                          <p:spTgt spid="26"/>
                                        </p:tgtEl>
                                        <p:attrNameLst>
                                          <p:attrName>ppt_h</p:attrName>
                                        </p:attrNameLst>
                                      </p:cBhvr>
                                      <p:tavLst>
                                        <p:tav tm="0">
                                          <p:val>
                                            <p:strVal val="#ppt_h"/>
                                          </p:val>
                                        </p:tav>
                                        <p:tav tm="100000">
                                          <p:val>
                                            <p:strVal val="#ppt_h"/>
                                          </p:val>
                                        </p:tav>
                                      </p:tavLst>
                                    </p:anim>
                                  </p:childTnLst>
                                </p:cTn>
                              </p:par>
                              <p:par>
                                <p:cTn id="134" presetID="2" presetClass="entr" presetSubtype="3" decel="100000" fill="hold" grpId="0" nodeType="withEffect">
                                  <p:stCondLst>
                                    <p:cond delay="250"/>
                                  </p:stCondLst>
                                  <p:childTnLst>
                                    <p:set>
                                      <p:cBhvr>
                                        <p:cTn id="135" dur="1" fill="hold">
                                          <p:stCondLst>
                                            <p:cond delay="0"/>
                                          </p:stCondLst>
                                        </p:cTn>
                                        <p:tgtEl>
                                          <p:spTgt spid="25"/>
                                        </p:tgtEl>
                                        <p:attrNameLst>
                                          <p:attrName>style.visibility</p:attrName>
                                        </p:attrNameLst>
                                      </p:cBhvr>
                                      <p:to>
                                        <p:strVal val="visible"/>
                                      </p:to>
                                    </p:set>
                                    <p:anim calcmode="lin" valueType="num">
                                      <p:cBhvr additive="base">
                                        <p:cTn id="136" dur="750" fill="hold"/>
                                        <p:tgtEl>
                                          <p:spTgt spid="25"/>
                                        </p:tgtEl>
                                        <p:attrNameLst>
                                          <p:attrName>ppt_x</p:attrName>
                                        </p:attrNameLst>
                                      </p:cBhvr>
                                      <p:tavLst>
                                        <p:tav tm="0">
                                          <p:val>
                                            <p:strVal val="1+#ppt_w/2"/>
                                          </p:val>
                                        </p:tav>
                                        <p:tav tm="100000">
                                          <p:val>
                                            <p:strVal val="#ppt_x"/>
                                          </p:val>
                                        </p:tav>
                                      </p:tavLst>
                                    </p:anim>
                                    <p:anim calcmode="lin" valueType="num">
                                      <p:cBhvr additive="base">
                                        <p:cTn id="137" dur="750" fill="hold"/>
                                        <p:tgtEl>
                                          <p:spTgt spid="25"/>
                                        </p:tgtEl>
                                        <p:attrNameLst>
                                          <p:attrName>ppt_y</p:attrName>
                                        </p:attrNameLst>
                                      </p:cBhvr>
                                      <p:tavLst>
                                        <p:tav tm="0">
                                          <p:val>
                                            <p:strVal val="0-#ppt_h/2"/>
                                          </p:val>
                                        </p:tav>
                                        <p:tav tm="100000">
                                          <p:val>
                                            <p:strVal val="#ppt_y"/>
                                          </p:val>
                                        </p:tav>
                                      </p:tavLst>
                                    </p:anim>
                                  </p:childTnLst>
                                </p:cTn>
                              </p:par>
                              <p:par>
                                <p:cTn id="138" presetID="45" presetClass="entr" presetSubtype="0" fill="hold" grpId="1" nodeType="withEffect">
                                  <p:stCondLst>
                                    <p:cond delay="250"/>
                                  </p:stCondLst>
                                  <p:childTnLst>
                                    <p:set>
                                      <p:cBhvr>
                                        <p:cTn id="139" dur="1" fill="hold">
                                          <p:stCondLst>
                                            <p:cond delay="0"/>
                                          </p:stCondLst>
                                        </p:cTn>
                                        <p:tgtEl>
                                          <p:spTgt spid="25"/>
                                        </p:tgtEl>
                                        <p:attrNameLst>
                                          <p:attrName>style.visibility</p:attrName>
                                        </p:attrNameLst>
                                      </p:cBhvr>
                                      <p:to>
                                        <p:strVal val="visible"/>
                                      </p:to>
                                    </p:set>
                                    <p:animEffect transition="in" filter="fade">
                                      <p:cBhvr>
                                        <p:cTn id="140" dur="750"/>
                                        <p:tgtEl>
                                          <p:spTgt spid="25"/>
                                        </p:tgtEl>
                                      </p:cBhvr>
                                    </p:animEffect>
                                    <p:anim calcmode="lin" valueType="num">
                                      <p:cBhvr>
                                        <p:cTn id="141" dur="750" fill="hold"/>
                                        <p:tgtEl>
                                          <p:spTgt spid="25"/>
                                        </p:tgtEl>
                                        <p:attrNameLst>
                                          <p:attrName>ppt_w</p:attrName>
                                        </p:attrNameLst>
                                      </p:cBhvr>
                                      <p:tavLst>
                                        <p:tav tm="0" fmla="#ppt_w*sin(2.5*pi*$)">
                                          <p:val>
                                            <p:fltVal val="0"/>
                                          </p:val>
                                        </p:tav>
                                        <p:tav tm="100000">
                                          <p:val>
                                            <p:fltVal val="1"/>
                                          </p:val>
                                        </p:tav>
                                      </p:tavLst>
                                    </p:anim>
                                    <p:anim calcmode="lin" valueType="num">
                                      <p:cBhvr>
                                        <p:cTn id="142" dur="750" fill="hold"/>
                                        <p:tgtEl>
                                          <p:spTgt spid="25"/>
                                        </p:tgtEl>
                                        <p:attrNameLst>
                                          <p:attrName>ppt_h</p:attrName>
                                        </p:attrNameLst>
                                      </p:cBhvr>
                                      <p:tavLst>
                                        <p:tav tm="0">
                                          <p:val>
                                            <p:strVal val="#ppt_h"/>
                                          </p:val>
                                        </p:tav>
                                        <p:tav tm="100000">
                                          <p:val>
                                            <p:strVal val="#ppt_h"/>
                                          </p:val>
                                        </p:tav>
                                      </p:tavLst>
                                    </p:anim>
                                  </p:childTnLst>
                                </p:cTn>
                              </p:par>
                            </p:childTnLst>
                          </p:cTn>
                        </p:par>
                        <p:par>
                          <p:cTn id="143" fill="hold">
                            <p:stCondLst>
                              <p:cond delay="2200"/>
                            </p:stCondLst>
                            <p:childTnLst>
                              <p:par>
                                <p:cTn id="144" presetID="34" presetClass="emph" presetSubtype="0" fill="hold" grpId="1" nodeType="afterEffect">
                                  <p:stCondLst>
                                    <p:cond delay="250"/>
                                  </p:stCondLst>
                                  <p:iterate type="lt">
                                    <p:tmPct val="10000"/>
                                  </p:iterate>
                                  <p:childTnLst>
                                    <p:animMotion origin="layout" path="M 0.0 0.0 L 0.0 -0.07213" pathEditMode="relative" ptsTypes="">
                                      <p:cBhvr>
                                        <p:cTn id="145" dur="250" accel="50000" decel="50000" autoRev="1" fill="hold">
                                          <p:stCondLst>
                                            <p:cond delay="0"/>
                                          </p:stCondLst>
                                        </p:cTn>
                                        <p:tgtEl>
                                          <p:spTgt spid="8"/>
                                        </p:tgtEl>
                                        <p:attrNameLst>
                                          <p:attrName>ppt_x</p:attrName>
                                          <p:attrName>ppt_y</p:attrName>
                                        </p:attrNameLst>
                                      </p:cBhvr>
                                    </p:animMotion>
                                    <p:animRot by="1500000">
                                      <p:cBhvr>
                                        <p:cTn id="146" dur="125" fill="hold">
                                          <p:stCondLst>
                                            <p:cond delay="0"/>
                                          </p:stCondLst>
                                        </p:cTn>
                                        <p:tgtEl>
                                          <p:spTgt spid="8"/>
                                        </p:tgtEl>
                                        <p:attrNameLst>
                                          <p:attrName>r</p:attrName>
                                        </p:attrNameLst>
                                      </p:cBhvr>
                                    </p:animRot>
                                    <p:animRot by="-1500000">
                                      <p:cBhvr>
                                        <p:cTn id="147" dur="125" fill="hold">
                                          <p:stCondLst>
                                            <p:cond delay="125"/>
                                          </p:stCondLst>
                                        </p:cTn>
                                        <p:tgtEl>
                                          <p:spTgt spid="8"/>
                                        </p:tgtEl>
                                        <p:attrNameLst>
                                          <p:attrName>r</p:attrName>
                                        </p:attrNameLst>
                                      </p:cBhvr>
                                    </p:animRot>
                                    <p:animRot by="-1500000">
                                      <p:cBhvr>
                                        <p:cTn id="148" dur="125" fill="hold">
                                          <p:stCondLst>
                                            <p:cond delay="250"/>
                                          </p:stCondLst>
                                        </p:cTn>
                                        <p:tgtEl>
                                          <p:spTgt spid="8"/>
                                        </p:tgtEl>
                                        <p:attrNameLst>
                                          <p:attrName>r</p:attrName>
                                        </p:attrNameLst>
                                      </p:cBhvr>
                                    </p:animRot>
                                    <p:animRot by="1500000">
                                      <p:cBhvr>
                                        <p:cTn id="149" dur="125" fill="hold">
                                          <p:stCondLst>
                                            <p:cond delay="375"/>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3" grpId="0" animBg="1"/>
      <p:bldP spid="23" grpId="1" animBg="1"/>
      <p:bldP spid="27" grpId="0" animBg="1"/>
      <p:bldP spid="27" grpId="1" animBg="1"/>
      <p:bldP spid="2" grpId="0" animBg="1"/>
      <p:bldP spid="2" grpId="1" animBg="1"/>
      <p:bldP spid="25" grpId="0" animBg="1"/>
      <p:bldP spid="25" grpId="1" animBg="1"/>
      <p:bldP spid="24" grpId="0" animBg="1"/>
      <p:bldP spid="24" grpId="1" animBg="1"/>
      <p:bldP spid="6" grpId="0" animBg="1"/>
      <p:bldP spid="6" grpId="1" animBg="1"/>
      <p:bldP spid="8" grpId="0"/>
      <p:bldP spid="8" grpId="1"/>
      <p:bldP spid="9" grpId="0" animBg="1"/>
      <p:bldP spid="9" grpId="1" animBg="1"/>
      <p:bldP spid="10" grpId="0"/>
      <p:bldP spid="10" grpId="1"/>
      <p:bldP spid="11" grpId="0">
        <p:tmplLst>
          <p:tmpl>
            <p:tnLst>
              <p:par>
                <p:cTn presetID="2" presetClass="entr" presetSubtype="2"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1+#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3" grpId="1"/>
      <p:bldP spid="14" grpId="0" build="p">
        <p:tmplLst>
          <p:tmpl lvl="1">
            <p:tnLst>
              <p:par>
                <p:cTn presetID="2" presetClass="entr" presetSubtype="6" decel="10000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1000" fill="hold"/>
                        <p:tgtEl>
                          <p:spTgt spid="14"/>
                        </p:tgtEl>
                        <p:attrNameLst>
                          <p:attrName>ppt_x</p:attrName>
                        </p:attrNameLst>
                      </p:cBhvr>
                      <p:tavLst>
                        <p:tav tm="0">
                          <p:val>
                            <p:strVal val="1+#ppt_w/2"/>
                          </p:val>
                        </p:tav>
                        <p:tav tm="100000">
                          <p:val>
                            <p:strVal val="#ppt_x"/>
                          </p:val>
                        </p:tav>
                      </p:tavLst>
                    </p:anim>
                    <p:anim calcmode="lin" valueType="num">
                      <p:cBhvr additive="base">
                        <p:cTn dur="1000" fill="hold"/>
                        <p:tgtEl>
                          <p:spTgt spid="14"/>
                        </p:tgtEl>
                        <p:attrNameLst>
                          <p:attrName>ppt_y</p:attrName>
                        </p:attrNameLst>
                      </p:cBhvr>
                      <p:tavLst>
                        <p:tav tm="0">
                          <p:val>
                            <p:strVal val="1+#ppt_h/2"/>
                          </p:val>
                        </p:tav>
                        <p:tav tm="100000">
                          <p:val>
                            <p:strVal val="#ppt_y"/>
                          </p:val>
                        </p:tav>
                      </p:tavLst>
                    </p:anim>
                  </p:childTnLst>
                </p:cTn>
              </p:par>
            </p:tnLst>
          </p:tmpl>
        </p:tmplLst>
      </p:bldP>
      <p:bldP spid="17" grpId="0"/>
      <p:bldP spid="17" grpId="1"/>
      <p:bldP spid="18" grpId="0" build="p">
        <p:tmplLst>
          <p:tmpl lvl="1">
            <p:tnLst>
              <p:par>
                <p:cTn presetID="2" presetClass="entr" presetSubtype="6"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1000" fill="hold"/>
                        <p:tgtEl>
                          <p:spTgt spid="18"/>
                        </p:tgtEl>
                        <p:attrNameLst>
                          <p:attrName>ppt_x</p:attrName>
                        </p:attrNameLst>
                      </p:cBhvr>
                      <p:tavLst>
                        <p:tav tm="0">
                          <p:val>
                            <p:strVal val="1+#ppt_w/2"/>
                          </p:val>
                        </p:tav>
                        <p:tav tm="100000">
                          <p:val>
                            <p:strVal val="#ppt_x"/>
                          </p:val>
                        </p:tav>
                      </p:tavLst>
                    </p:anim>
                    <p:anim calcmode="lin" valueType="num">
                      <p:cBhvr additive="base">
                        <p:cTn dur="1000" fill="hold"/>
                        <p:tgtEl>
                          <p:spTgt spid="18"/>
                        </p:tgtEl>
                        <p:attrNameLst>
                          <p:attrName>ppt_y</p:attrName>
                        </p:attrNameLst>
                      </p:cBhvr>
                      <p:tavLst>
                        <p:tav tm="0">
                          <p:val>
                            <p:strVal val="1+#ppt_h/2"/>
                          </p:val>
                        </p:tav>
                        <p:tav tm="100000">
                          <p:val>
                            <p:strVal val="#ppt_y"/>
                          </p:val>
                        </p:tav>
                      </p:tavLst>
                    </p:anim>
                  </p:childTnLst>
                </p:cTn>
              </p:par>
            </p:tnLst>
          </p:tmpl>
        </p:tmplLst>
      </p:bldP>
      <p:bldP spid="19" grpId="0"/>
      <p:bldP spid="19" grpId="1"/>
      <p:bldP spid="20" grpId="0" build="p">
        <p:tmplLst>
          <p:tmpl lvl="1">
            <p:tnLst>
              <p:par>
                <p:cTn presetID="2" presetClass="entr" presetSubtype="6" decel="10000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1000" fill="hold"/>
                        <p:tgtEl>
                          <p:spTgt spid="20"/>
                        </p:tgtEl>
                        <p:attrNameLst>
                          <p:attrName>ppt_x</p:attrName>
                        </p:attrNameLst>
                      </p:cBhvr>
                      <p:tavLst>
                        <p:tav tm="0">
                          <p:val>
                            <p:strVal val="1+#ppt_w/2"/>
                          </p:val>
                        </p:tav>
                        <p:tav tm="100000">
                          <p:val>
                            <p:strVal val="#ppt_x"/>
                          </p:val>
                        </p:tav>
                      </p:tavLst>
                    </p:anim>
                    <p:anim calcmode="lin" valueType="num">
                      <p:cBhvr additive="base">
                        <p:cTn dur="1000" fill="hold"/>
                        <p:tgtEl>
                          <p:spTgt spid="20"/>
                        </p:tgtEl>
                        <p:attrNameLst>
                          <p:attrName>ppt_y</p:attrName>
                        </p:attrNameLst>
                      </p:cBhvr>
                      <p:tavLst>
                        <p:tav tm="0">
                          <p:val>
                            <p:strVal val="1+#ppt_h/2"/>
                          </p:val>
                        </p:tav>
                        <p:tav tm="100000">
                          <p:val>
                            <p:strVal val="#ppt_y"/>
                          </p:val>
                        </p:tav>
                      </p:tavLst>
                    </p:anim>
                  </p:childTnLst>
                </p:cTn>
              </p:par>
            </p:tnLst>
          </p:tmpl>
        </p:tmplLst>
      </p:bldP>
      <p:bldP spid="21" grpId="0"/>
      <p:bldP spid="21" grpId="1"/>
      <p:bldP spid="22" grpId="0" build="p">
        <p:tmplLst>
          <p:tmpl lvl="1">
            <p:tnLst>
              <p:par>
                <p:cTn presetID="2" presetClass="entr" presetSubtype="6"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000" fill="hold"/>
                        <p:tgtEl>
                          <p:spTgt spid="22"/>
                        </p:tgtEl>
                        <p:attrNameLst>
                          <p:attrName>ppt_x</p:attrName>
                        </p:attrNameLst>
                      </p:cBhvr>
                      <p:tavLst>
                        <p:tav tm="0">
                          <p:val>
                            <p:strVal val="1+#ppt_w/2"/>
                          </p:val>
                        </p:tav>
                        <p:tav tm="100000">
                          <p:val>
                            <p:strVal val="#ppt_x"/>
                          </p:val>
                        </p:tav>
                      </p:tavLst>
                    </p:anim>
                    <p:anim calcmode="lin" valueType="num">
                      <p:cBhvr additive="base">
                        <p:cTn dur="1000" fill="hold"/>
                        <p:tgtEl>
                          <p:spTgt spid="22"/>
                        </p:tgtEl>
                        <p:attrNameLst>
                          <p:attrName>ppt_y</p:attrName>
                        </p:attrNameLst>
                      </p:cBhvr>
                      <p:tavLst>
                        <p:tav tm="0">
                          <p:val>
                            <p:strVal val="1+#ppt_h/2"/>
                          </p:val>
                        </p:tav>
                        <p:tav tm="100000">
                          <p:val>
                            <p:strVal val="#ppt_y"/>
                          </p:val>
                        </p:tav>
                      </p:tavLst>
                    </p:anim>
                  </p:childTnLst>
                </p:cTn>
              </p:par>
            </p:tnLst>
          </p:tmpl>
        </p:tmplLst>
      </p:bldP>
      <p:bldP spid="26" grpId="0" animBg="1"/>
      <p:bldP spid="26" grpId="1"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yramid">
    <p:spTree>
      <p:nvGrpSpPr>
        <p:cNvPr id="1" name=""/>
        <p:cNvGrpSpPr/>
        <p:nvPr/>
      </p:nvGrpSpPr>
      <p:grpSpPr>
        <a:xfrm>
          <a:off x="0" y="0"/>
          <a:ext cx="0" cy="0"/>
          <a:chOff x="0" y="0"/>
          <a:chExt cx="0" cy="0"/>
        </a:xfrm>
      </p:grpSpPr>
      <p:grpSp>
        <p:nvGrpSpPr>
          <p:cNvPr id="39" name="グループ化 38"/>
          <p:cNvGrpSpPr/>
          <p:nvPr userDrawn="1"/>
        </p:nvGrpSpPr>
        <p:grpSpPr>
          <a:xfrm flipH="1">
            <a:off x="6153597" y="2531512"/>
            <a:ext cx="4056747" cy="7542332"/>
            <a:chOff x="1400631" y="2191657"/>
            <a:chExt cx="3439887" cy="6734629"/>
          </a:xfrm>
          <a:solidFill>
            <a:schemeClr val="bg1">
              <a:lumMod val="85000"/>
            </a:schemeClr>
          </a:solidFill>
        </p:grpSpPr>
        <p:sp>
          <p:nvSpPr>
            <p:cNvPr id="53" name="直角三角形 52"/>
            <p:cNvSpPr/>
            <p:nvPr userDrawn="1"/>
          </p:nvSpPr>
          <p:spPr>
            <a:xfrm flipH="1">
              <a:off x="1400631" y="2191657"/>
              <a:ext cx="3439885" cy="51598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直角三角形 53"/>
            <p:cNvSpPr/>
            <p:nvPr userDrawn="1"/>
          </p:nvSpPr>
          <p:spPr>
            <a:xfrm rot="16200000" flipH="1">
              <a:off x="2333175" y="6418942"/>
              <a:ext cx="1574800" cy="343988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5" name="グループ化 84"/>
          <p:cNvGrpSpPr/>
          <p:nvPr userDrawn="1"/>
        </p:nvGrpSpPr>
        <p:grpSpPr>
          <a:xfrm>
            <a:off x="2096849" y="2533939"/>
            <a:ext cx="4056747" cy="7542332"/>
            <a:chOff x="1400631" y="2191657"/>
            <a:chExt cx="3439887" cy="6734629"/>
          </a:xfrm>
          <a:solidFill>
            <a:schemeClr val="bg1">
              <a:lumMod val="65000"/>
            </a:schemeClr>
          </a:solidFill>
        </p:grpSpPr>
        <p:sp>
          <p:nvSpPr>
            <p:cNvPr id="86" name="直角三角形 85"/>
            <p:cNvSpPr/>
            <p:nvPr userDrawn="1"/>
          </p:nvSpPr>
          <p:spPr>
            <a:xfrm flipH="1">
              <a:off x="1400631" y="2191657"/>
              <a:ext cx="3439885" cy="51598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直角三角形 86"/>
            <p:cNvSpPr/>
            <p:nvPr userDrawn="1"/>
          </p:nvSpPr>
          <p:spPr>
            <a:xfrm rot="16200000" flipH="1">
              <a:off x="2333175" y="6418942"/>
              <a:ext cx="1574800" cy="343988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8" name="直角三角形 25"/>
          <p:cNvSpPr/>
          <p:nvPr userDrawn="1"/>
        </p:nvSpPr>
        <p:spPr>
          <a:xfrm rot="16200000" flipH="1">
            <a:off x="884597" y="-884601"/>
            <a:ext cx="4385420" cy="6154621"/>
          </a:xfrm>
          <a:custGeom>
            <a:avLst/>
            <a:gdLst/>
            <a:ahLst/>
            <a:cxnLst/>
            <a:rect l="l" t="t" r="r" b="b"/>
            <a:pathLst>
              <a:path w="4385420" h="6154621">
                <a:moveTo>
                  <a:pt x="688593" y="1814402"/>
                </a:moveTo>
                <a:lnTo>
                  <a:pt x="2537007" y="6154621"/>
                </a:lnTo>
                <a:lnTo>
                  <a:pt x="2537007" y="6154618"/>
                </a:lnTo>
                <a:lnTo>
                  <a:pt x="4385420" y="6154618"/>
                </a:lnTo>
                <a:lnTo>
                  <a:pt x="2537006" y="1814399"/>
                </a:lnTo>
                <a:lnTo>
                  <a:pt x="2537006" y="1814402"/>
                </a:lnTo>
                <a:close/>
                <a:moveTo>
                  <a:pt x="0" y="0"/>
                </a:moveTo>
                <a:lnTo>
                  <a:pt x="0" y="197532"/>
                </a:lnTo>
                <a:lnTo>
                  <a:pt x="688592" y="1814398"/>
                </a:lnTo>
                <a:lnTo>
                  <a:pt x="688592" y="1814395"/>
                </a:lnTo>
                <a:lnTo>
                  <a:pt x="2537005" y="1814395"/>
                </a:lnTo>
                <a:lnTo>
                  <a:pt x="176429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フリーフォーム 67"/>
          <p:cNvSpPr/>
          <p:nvPr userDrawn="1"/>
        </p:nvSpPr>
        <p:spPr>
          <a:xfrm>
            <a:off x="6154618" y="2533939"/>
            <a:ext cx="1001379" cy="1851482"/>
          </a:xfrm>
          <a:custGeom>
            <a:avLst/>
            <a:gdLst>
              <a:gd name="connsiteX0" fmla="*/ 0 w 1001379"/>
              <a:gd name="connsiteY0" fmla="*/ 0 h 1851482"/>
              <a:gd name="connsiteX1" fmla="*/ 1001379 w 1001379"/>
              <a:gd name="connsiteY1" fmla="*/ 1426422 h 1851482"/>
              <a:gd name="connsiteX2" fmla="*/ 0 w 1001379"/>
              <a:gd name="connsiteY2" fmla="*/ 1851482 h 1851482"/>
              <a:gd name="connsiteX3" fmla="*/ 0 w 1001379"/>
              <a:gd name="connsiteY3" fmla="*/ 0 h 1851482"/>
            </a:gdLst>
            <a:ahLst/>
            <a:cxnLst>
              <a:cxn ang="0">
                <a:pos x="connsiteX0" y="connsiteY0"/>
              </a:cxn>
              <a:cxn ang="0">
                <a:pos x="connsiteX1" y="connsiteY1"/>
              </a:cxn>
              <a:cxn ang="0">
                <a:pos x="connsiteX2" y="connsiteY2"/>
              </a:cxn>
              <a:cxn ang="0">
                <a:pos x="connsiteX3" y="connsiteY3"/>
              </a:cxn>
            </a:cxnLst>
            <a:rect l="l" t="t" r="r" b="b"/>
            <a:pathLst>
              <a:path w="1001379" h="1851482">
                <a:moveTo>
                  <a:pt x="0" y="0"/>
                </a:moveTo>
                <a:lnTo>
                  <a:pt x="1001379" y="1426422"/>
                </a:lnTo>
                <a:lnTo>
                  <a:pt x="0" y="1851482"/>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 name="フッター プレースホルダー 2"/>
          <p:cNvSpPr>
            <a:spLocks noGrp="1"/>
          </p:cNvSpPr>
          <p:nvPr userDrawn="1">
            <p:ph type="ftr" sz="quarter" idx="10"/>
          </p:nvPr>
        </p:nvSpPr>
        <p:spPr/>
        <p:txBody>
          <a:bodyPr/>
          <a:lstStyle/>
          <a:p>
            <a:r>
              <a:rPr lang="en-US" altLang="ja-JP"/>
              <a:t>ISBA26 Electron Linear Accelerator</a:t>
            </a:r>
            <a:endParaRPr lang="ja-JP" altLang="en-US" dirty="0"/>
          </a:p>
        </p:txBody>
      </p:sp>
      <p:sp>
        <p:nvSpPr>
          <p:cNvPr id="4" name="スライド番号プレースホルダー 3"/>
          <p:cNvSpPr>
            <a:spLocks noGrp="1"/>
          </p:cNvSpPr>
          <p:nvPr userDrawn="1">
            <p:ph type="sldNum" sz="quarter" idx="11"/>
          </p:nvPr>
        </p:nvSpPr>
        <p:spPr/>
        <p:txBody>
          <a:bodyPr/>
          <a:lstStyle/>
          <a:p>
            <a:fld id="{E6459DFB-86F3-43FA-8567-2EA6E426AE90}" type="slidenum">
              <a:rPr lang="ja-JP" altLang="en-US" smtClean="0"/>
              <a:pPr/>
              <a:t>‹#›</a:t>
            </a:fld>
            <a:endParaRPr lang="ja-JP" altLang="en-US"/>
          </a:p>
        </p:txBody>
      </p:sp>
      <p:sp>
        <p:nvSpPr>
          <p:cNvPr id="36" name="直角三角形 35"/>
          <p:cNvSpPr/>
          <p:nvPr userDrawn="1"/>
        </p:nvSpPr>
        <p:spPr>
          <a:xfrm rot="16200000" flipH="1">
            <a:off x="842535" y="4764187"/>
            <a:ext cx="4469545" cy="6154621"/>
          </a:xfrm>
          <a:custGeom>
            <a:avLst/>
            <a:gdLst/>
            <a:ahLst/>
            <a:cxnLst/>
            <a:rect l="l" t="t" r="r" b="b"/>
            <a:pathLst>
              <a:path w="4469545" h="6154621">
                <a:moveTo>
                  <a:pt x="772717" y="1814402"/>
                </a:moveTo>
                <a:lnTo>
                  <a:pt x="2621131" y="6154621"/>
                </a:lnTo>
                <a:lnTo>
                  <a:pt x="2621131" y="6154618"/>
                </a:lnTo>
                <a:lnTo>
                  <a:pt x="4469545" y="6154618"/>
                </a:lnTo>
                <a:lnTo>
                  <a:pt x="2621130" y="1814399"/>
                </a:lnTo>
                <a:lnTo>
                  <a:pt x="2621130" y="1814402"/>
                </a:lnTo>
                <a:close/>
                <a:moveTo>
                  <a:pt x="0" y="0"/>
                </a:moveTo>
                <a:lnTo>
                  <a:pt x="772716" y="1814398"/>
                </a:lnTo>
                <a:lnTo>
                  <a:pt x="772716" y="1814395"/>
                </a:lnTo>
                <a:lnTo>
                  <a:pt x="2621129" y="1814395"/>
                </a:lnTo>
                <a:lnTo>
                  <a:pt x="184841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直角三角形 29"/>
          <p:cNvSpPr/>
          <p:nvPr userDrawn="1"/>
        </p:nvSpPr>
        <p:spPr>
          <a:xfrm rot="16200000" flipH="1">
            <a:off x="842535" y="968700"/>
            <a:ext cx="4469545" cy="6154621"/>
          </a:xfrm>
          <a:custGeom>
            <a:avLst/>
            <a:gdLst/>
            <a:ahLst/>
            <a:cxnLst/>
            <a:rect l="l" t="t" r="r" b="b"/>
            <a:pathLst>
              <a:path w="4469545" h="6154621">
                <a:moveTo>
                  <a:pt x="772717" y="1814402"/>
                </a:moveTo>
                <a:lnTo>
                  <a:pt x="2621131" y="6154621"/>
                </a:lnTo>
                <a:lnTo>
                  <a:pt x="2621131" y="6154618"/>
                </a:lnTo>
                <a:lnTo>
                  <a:pt x="4469545" y="6154618"/>
                </a:lnTo>
                <a:lnTo>
                  <a:pt x="2621131" y="1814399"/>
                </a:lnTo>
                <a:lnTo>
                  <a:pt x="2621131" y="1814402"/>
                </a:lnTo>
                <a:close/>
                <a:moveTo>
                  <a:pt x="0" y="0"/>
                </a:moveTo>
                <a:lnTo>
                  <a:pt x="772716" y="1814398"/>
                </a:lnTo>
                <a:lnTo>
                  <a:pt x="772716" y="1814395"/>
                </a:lnTo>
                <a:lnTo>
                  <a:pt x="2621130" y="1814395"/>
                </a:lnTo>
                <a:lnTo>
                  <a:pt x="1848415"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直角三角形 32"/>
          <p:cNvSpPr/>
          <p:nvPr userDrawn="1"/>
        </p:nvSpPr>
        <p:spPr>
          <a:xfrm rot="16200000" flipH="1">
            <a:off x="842536" y="2866443"/>
            <a:ext cx="4469544" cy="6154620"/>
          </a:xfrm>
          <a:custGeom>
            <a:avLst/>
            <a:gdLst/>
            <a:ahLst/>
            <a:cxnLst/>
            <a:rect l="l" t="t" r="r" b="b"/>
            <a:pathLst>
              <a:path w="4469544" h="6154620">
                <a:moveTo>
                  <a:pt x="772717" y="1814401"/>
                </a:moveTo>
                <a:lnTo>
                  <a:pt x="2621131" y="6154620"/>
                </a:lnTo>
                <a:lnTo>
                  <a:pt x="2621131" y="6154617"/>
                </a:lnTo>
                <a:lnTo>
                  <a:pt x="4469544" y="6154617"/>
                </a:lnTo>
                <a:lnTo>
                  <a:pt x="2621130" y="1814398"/>
                </a:lnTo>
                <a:lnTo>
                  <a:pt x="2621130" y="1814401"/>
                </a:lnTo>
                <a:close/>
                <a:moveTo>
                  <a:pt x="0" y="0"/>
                </a:moveTo>
                <a:lnTo>
                  <a:pt x="772716" y="1814397"/>
                </a:lnTo>
                <a:lnTo>
                  <a:pt x="772716" y="1814394"/>
                </a:lnTo>
                <a:lnTo>
                  <a:pt x="2621129" y="1814394"/>
                </a:lnTo>
                <a:lnTo>
                  <a:pt x="184841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フリーフォーム 65"/>
          <p:cNvSpPr/>
          <p:nvPr userDrawn="1"/>
        </p:nvSpPr>
        <p:spPr>
          <a:xfrm>
            <a:off x="6154617" y="3998626"/>
            <a:ext cx="2026350" cy="2281896"/>
          </a:xfrm>
          <a:custGeom>
            <a:avLst/>
            <a:gdLst>
              <a:gd name="connsiteX0" fmla="*/ 1028242 w 2026350"/>
              <a:gd name="connsiteY0" fmla="*/ 0 h 2281896"/>
              <a:gd name="connsiteX1" fmla="*/ 2026350 w 2026350"/>
              <a:gd name="connsiteY1" fmla="*/ 1421762 h 2281896"/>
              <a:gd name="connsiteX2" fmla="*/ 0 w 2026350"/>
              <a:gd name="connsiteY2" fmla="*/ 2281896 h 2281896"/>
              <a:gd name="connsiteX3" fmla="*/ 0 w 2026350"/>
              <a:gd name="connsiteY3" fmla="*/ 436463 h 2281896"/>
              <a:gd name="connsiteX4" fmla="*/ 1028242 w 2026350"/>
              <a:gd name="connsiteY4" fmla="*/ 0 h 2281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6350" h="2281896">
                <a:moveTo>
                  <a:pt x="1028242" y="0"/>
                </a:moveTo>
                <a:lnTo>
                  <a:pt x="2026350" y="1421762"/>
                </a:lnTo>
                <a:lnTo>
                  <a:pt x="0" y="2281896"/>
                </a:lnTo>
                <a:lnTo>
                  <a:pt x="0" y="436463"/>
                </a:lnTo>
                <a:lnTo>
                  <a:pt x="1028242" y="0"/>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3" name="フリーフォーム 62"/>
          <p:cNvSpPr/>
          <p:nvPr userDrawn="1"/>
        </p:nvSpPr>
        <p:spPr>
          <a:xfrm>
            <a:off x="6154618" y="5458653"/>
            <a:ext cx="3052187" cy="2718573"/>
          </a:xfrm>
          <a:custGeom>
            <a:avLst/>
            <a:gdLst>
              <a:gd name="connsiteX0" fmla="*/ 2053212 w 3052187"/>
              <a:gd name="connsiteY0" fmla="*/ 0 h 2718573"/>
              <a:gd name="connsiteX1" fmla="*/ 3052187 w 3052187"/>
              <a:gd name="connsiteY1" fmla="*/ 1422997 h 2718573"/>
              <a:gd name="connsiteX2" fmla="*/ 0 w 3052187"/>
              <a:gd name="connsiteY2" fmla="*/ 2718573 h 2718573"/>
              <a:gd name="connsiteX3" fmla="*/ 0 w 3052187"/>
              <a:gd name="connsiteY3" fmla="*/ 871537 h 2718573"/>
              <a:gd name="connsiteX4" fmla="*/ 2053212 w 3052187"/>
              <a:gd name="connsiteY4" fmla="*/ 0 h 271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2187" h="2718573">
                <a:moveTo>
                  <a:pt x="2053212" y="0"/>
                </a:moveTo>
                <a:lnTo>
                  <a:pt x="3052187" y="1422997"/>
                </a:lnTo>
                <a:lnTo>
                  <a:pt x="0" y="2718573"/>
                </a:lnTo>
                <a:lnTo>
                  <a:pt x="0" y="871537"/>
                </a:lnTo>
                <a:lnTo>
                  <a:pt x="2053212"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nvGrpSpPr>
          <p:cNvPr id="9" name="グループ化 8"/>
          <p:cNvGrpSpPr/>
          <p:nvPr userDrawn="1"/>
        </p:nvGrpSpPr>
        <p:grpSpPr>
          <a:xfrm>
            <a:off x="6154615" y="6919914"/>
            <a:ext cx="4056748" cy="3156356"/>
            <a:chOff x="7549101" y="6886372"/>
            <a:chExt cx="4056748" cy="3156356"/>
          </a:xfrm>
          <a:solidFill>
            <a:schemeClr val="accent4">
              <a:lumMod val="60000"/>
              <a:lumOff val="40000"/>
            </a:schemeClr>
          </a:solidFill>
        </p:grpSpPr>
        <p:sp>
          <p:nvSpPr>
            <p:cNvPr id="60" name="フリーフォーム 59"/>
            <p:cNvSpPr/>
            <p:nvPr userDrawn="1"/>
          </p:nvSpPr>
          <p:spPr>
            <a:xfrm>
              <a:off x="7549104" y="6886372"/>
              <a:ext cx="4056745" cy="1392686"/>
            </a:xfrm>
            <a:custGeom>
              <a:avLst/>
              <a:gdLst>
                <a:gd name="connsiteX0" fmla="*/ 3079049 w 4056745"/>
                <a:gd name="connsiteY0" fmla="*/ 0 h 1392686"/>
                <a:gd name="connsiteX1" fmla="*/ 4056745 w 4056745"/>
                <a:gd name="connsiteY1" fmla="*/ 1392686 h 1392686"/>
                <a:gd name="connsiteX2" fmla="*/ 0 w 4056745"/>
                <a:gd name="connsiteY2" fmla="*/ 1392686 h 1392686"/>
                <a:gd name="connsiteX3" fmla="*/ 0 w 4056745"/>
                <a:gd name="connsiteY3" fmla="*/ 1306979 h 1392686"/>
                <a:gd name="connsiteX4" fmla="*/ 3079049 w 4056745"/>
                <a:gd name="connsiteY4" fmla="*/ 0 h 139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6745" h="1392686">
                  <a:moveTo>
                    <a:pt x="3079049" y="0"/>
                  </a:moveTo>
                  <a:lnTo>
                    <a:pt x="4056745" y="1392686"/>
                  </a:lnTo>
                  <a:lnTo>
                    <a:pt x="0" y="1392686"/>
                  </a:lnTo>
                  <a:lnTo>
                    <a:pt x="0" y="1306979"/>
                  </a:lnTo>
                  <a:lnTo>
                    <a:pt x="307904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58" name="フリーフォーム 57"/>
            <p:cNvSpPr/>
            <p:nvPr userDrawn="1"/>
          </p:nvSpPr>
          <p:spPr>
            <a:xfrm>
              <a:off x="7549101" y="8279059"/>
              <a:ext cx="4056747" cy="1763669"/>
            </a:xfrm>
            <a:custGeom>
              <a:avLst/>
              <a:gdLst>
                <a:gd name="connsiteX0" fmla="*/ 0 w 4056747"/>
                <a:gd name="connsiteY0" fmla="*/ 0 h 1763669"/>
                <a:gd name="connsiteX1" fmla="*/ 4056747 w 4056747"/>
                <a:gd name="connsiteY1" fmla="*/ 0 h 1763669"/>
                <a:gd name="connsiteX2" fmla="*/ 0 w 4056747"/>
                <a:gd name="connsiteY2" fmla="*/ 1763669 h 1763669"/>
                <a:gd name="connsiteX3" fmla="*/ 0 w 4056747"/>
                <a:gd name="connsiteY3" fmla="*/ 0 h 1763669"/>
              </a:gdLst>
              <a:ahLst/>
              <a:cxnLst>
                <a:cxn ang="0">
                  <a:pos x="connsiteX0" y="connsiteY0"/>
                </a:cxn>
                <a:cxn ang="0">
                  <a:pos x="connsiteX1" y="connsiteY1"/>
                </a:cxn>
                <a:cxn ang="0">
                  <a:pos x="connsiteX2" y="connsiteY2"/>
                </a:cxn>
                <a:cxn ang="0">
                  <a:pos x="connsiteX3" y="connsiteY3"/>
                </a:cxn>
              </a:cxnLst>
              <a:rect l="l" t="t" r="r" b="b"/>
              <a:pathLst>
                <a:path w="4056747" h="1763669">
                  <a:moveTo>
                    <a:pt x="0" y="0"/>
                  </a:moveTo>
                  <a:lnTo>
                    <a:pt x="4056747" y="0"/>
                  </a:lnTo>
                  <a:lnTo>
                    <a:pt x="0" y="176366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sp>
        <p:nvSpPr>
          <p:cNvPr id="59" name="テキスト プレースホルダー 6"/>
          <p:cNvSpPr>
            <a:spLocks noGrp="1"/>
          </p:cNvSpPr>
          <p:nvPr>
            <p:ph type="body" sz="quarter" idx="24" hasCustomPrompt="1"/>
          </p:nvPr>
        </p:nvSpPr>
        <p:spPr>
          <a:xfrm rot="1380000">
            <a:off x="1279776" y="1724416"/>
            <a:ext cx="3914371" cy="1060769"/>
          </a:xfrm>
        </p:spPr>
        <p:txBody>
          <a:bodyPr anchor="ctr">
            <a:noAutofit/>
          </a:bodyPr>
          <a:lstStyle>
            <a:lvl1pPr algn="r">
              <a:defRPr sz="3200" i="0" baseline="0">
                <a:solidFill>
                  <a:schemeClr val="bg1"/>
                </a:solidFill>
                <a:latin typeface="Route 159 SemiBold" pitchFamily="50" charset="0"/>
              </a:defRPr>
            </a:lvl1pPr>
          </a:lstStyle>
          <a:p>
            <a:pPr lvl="0"/>
            <a:r>
              <a:rPr kumimoji="1" lang="en-US" altLang="ja-JP" dirty="0"/>
              <a:t>Text goes here</a:t>
            </a:r>
            <a:endParaRPr kumimoji="1" lang="ja-JP" altLang="en-US" dirty="0"/>
          </a:p>
        </p:txBody>
      </p:sp>
      <p:sp>
        <p:nvSpPr>
          <p:cNvPr id="61" name="テキスト プレースホルダー 6"/>
          <p:cNvSpPr>
            <a:spLocks noGrp="1"/>
          </p:cNvSpPr>
          <p:nvPr>
            <p:ph type="body" sz="quarter" idx="25" hasCustomPrompt="1"/>
          </p:nvPr>
        </p:nvSpPr>
        <p:spPr>
          <a:xfrm rot="1380000">
            <a:off x="1279776" y="3627307"/>
            <a:ext cx="3914371" cy="1060769"/>
          </a:xfrm>
        </p:spPr>
        <p:txBody>
          <a:bodyPr anchor="ctr">
            <a:noAutofit/>
          </a:bodyPr>
          <a:lstStyle>
            <a:lvl1pPr algn="r">
              <a:defRPr sz="3200" i="0" baseline="0">
                <a:solidFill>
                  <a:schemeClr val="bg1"/>
                </a:solidFill>
                <a:latin typeface="Route 159 SemiBold" pitchFamily="50" charset="0"/>
              </a:defRPr>
            </a:lvl1pPr>
          </a:lstStyle>
          <a:p>
            <a:pPr lvl="0"/>
            <a:r>
              <a:rPr kumimoji="1" lang="en-US" altLang="ja-JP" dirty="0"/>
              <a:t>Text goes here</a:t>
            </a:r>
            <a:endParaRPr kumimoji="1" lang="ja-JP" altLang="en-US" dirty="0"/>
          </a:p>
        </p:txBody>
      </p:sp>
      <p:sp>
        <p:nvSpPr>
          <p:cNvPr id="62" name="テキスト プレースホルダー 6"/>
          <p:cNvSpPr>
            <a:spLocks noGrp="1"/>
          </p:cNvSpPr>
          <p:nvPr>
            <p:ph type="body" sz="quarter" idx="26" hasCustomPrompt="1"/>
          </p:nvPr>
        </p:nvSpPr>
        <p:spPr>
          <a:xfrm rot="1380000">
            <a:off x="1279776" y="5530198"/>
            <a:ext cx="3914371" cy="1060769"/>
          </a:xfrm>
        </p:spPr>
        <p:txBody>
          <a:bodyPr anchor="ctr">
            <a:noAutofit/>
          </a:bodyPr>
          <a:lstStyle>
            <a:lvl1pPr algn="r">
              <a:defRPr sz="3200" i="0" baseline="0">
                <a:solidFill>
                  <a:schemeClr val="bg1"/>
                </a:solidFill>
                <a:latin typeface="Route 159 SemiBold" pitchFamily="50" charset="0"/>
              </a:defRPr>
            </a:lvl1pPr>
          </a:lstStyle>
          <a:p>
            <a:pPr lvl="0"/>
            <a:r>
              <a:rPr kumimoji="1" lang="en-US" altLang="ja-JP" dirty="0"/>
              <a:t>Text goes here</a:t>
            </a:r>
            <a:endParaRPr kumimoji="1" lang="ja-JP" altLang="en-US" dirty="0"/>
          </a:p>
        </p:txBody>
      </p:sp>
      <p:sp>
        <p:nvSpPr>
          <p:cNvPr id="64" name="テキスト プレースホルダー 6"/>
          <p:cNvSpPr>
            <a:spLocks noGrp="1"/>
          </p:cNvSpPr>
          <p:nvPr>
            <p:ph type="body" sz="quarter" idx="27" hasCustomPrompt="1"/>
          </p:nvPr>
        </p:nvSpPr>
        <p:spPr>
          <a:xfrm rot="1380000">
            <a:off x="1279776" y="7433090"/>
            <a:ext cx="3914371" cy="1060769"/>
          </a:xfrm>
        </p:spPr>
        <p:txBody>
          <a:bodyPr anchor="ctr">
            <a:noAutofit/>
          </a:bodyPr>
          <a:lstStyle>
            <a:lvl1pPr algn="r">
              <a:defRPr sz="3200" i="0" baseline="0">
                <a:solidFill>
                  <a:schemeClr val="bg1"/>
                </a:solidFill>
                <a:latin typeface="Route 159 SemiBold" pitchFamily="50" charset="0"/>
              </a:defRPr>
            </a:lvl1pPr>
          </a:lstStyle>
          <a:p>
            <a:pPr lvl="0"/>
            <a:r>
              <a:rPr kumimoji="1" lang="en-US" altLang="ja-JP" dirty="0"/>
              <a:t>Text goes here</a:t>
            </a:r>
            <a:endParaRPr kumimoji="1" lang="ja-JP" altLang="en-US" dirty="0"/>
          </a:p>
        </p:txBody>
      </p:sp>
      <p:sp>
        <p:nvSpPr>
          <p:cNvPr id="15" name="テキスト ボックス 14"/>
          <p:cNvSpPr txBox="1"/>
          <p:nvPr userDrawn="1"/>
        </p:nvSpPr>
        <p:spPr>
          <a:xfrm>
            <a:off x="6180019" y="3503092"/>
            <a:ext cx="771365" cy="707886"/>
          </a:xfrm>
          <a:prstGeom prst="rect">
            <a:avLst/>
          </a:prstGeom>
          <a:noFill/>
          <a:scene3d>
            <a:camera prst="perspectiveContrastingRightFacing" fov="3300000">
              <a:rot lat="0" lon="21000000" rev="1200000"/>
            </a:camera>
            <a:lightRig rig="threePt" dir="t"/>
          </a:scene3d>
        </p:spPr>
        <p:txBody>
          <a:bodyPr wrap="none" rtlCol="0">
            <a:spAutoFit/>
          </a:bodyPr>
          <a:lstStyle/>
          <a:p>
            <a:r>
              <a:rPr kumimoji="1" lang="en-US" altLang="ja-JP" sz="4000" dirty="0">
                <a:solidFill>
                  <a:schemeClr val="bg1"/>
                </a:solidFill>
              </a:rPr>
              <a:t>01</a:t>
            </a:r>
            <a:endParaRPr kumimoji="1" lang="ja-JP" altLang="en-US" sz="4000" dirty="0">
              <a:solidFill>
                <a:schemeClr val="bg1"/>
              </a:solidFill>
            </a:endParaRPr>
          </a:p>
        </p:txBody>
      </p:sp>
      <p:sp>
        <p:nvSpPr>
          <p:cNvPr id="65" name="テキスト ボックス 64"/>
          <p:cNvSpPr txBox="1"/>
          <p:nvPr userDrawn="1"/>
        </p:nvSpPr>
        <p:spPr>
          <a:xfrm>
            <a:off x="6713912" y="5157454"/>
            <a:ext cx="771365" cy="707886"/>
          </a:xfrm>
          <a:prstGeom prst="rect">
            <a:avLst/>
          </a:prstGeom>
          <a:noFill/>
          <a:scene3d>
            <a:camera prst="perspectiveContrastingRightFacing" fov="3300000">
              <a:rot lat="0" lon="21000000" rev="1200000"/>
            </a:camera>
            <a:lightRig rig="threePt" dir="t"/>
          </a:scene3d>
        </p:spPr>
        <p:txBody>
          <a:bodyPr wrap="none" rtlCol="0">
            <a:spAutoFit/>
          </a:bodyPr>
          <a:lstStyle/>
          <a:p>
            <a:r>
              <a:rPr kumimoji="1" lang="en-US" altLang="ja-JP" sz="4000" dirty="0">
                <a:solidFill>
                  <a:schemeClr val="bg1"/>
                </a:solidFill>
              </a:rPr>
              <a:t>02</a:t>
            </a:r>
            <a:endParaRPr kumimoji="1" lang="ja-JP" altLang="en-US" sz="4000" dirty="0">
              <a:solidFill>
                <a:schemeClr val="bg1"/>
              </a:solidFill>
            </a:endParaRPr>
          </a:p>
        </p:txBody>
      </p:sp>
      <p:sp>
        <p:nvSpPr>
          <p:cNvPr id="67" name="テキスト ボックス 66"/>
          <p:cNvSpPr txBox="1"/>
          <p:nvPr userDrawn="1"/>
        </p:nvSpPr>
        <p:spPr>
          <a:xfrm>
            <a:off x="7270297" y="6823360"/>
            <a:ext cx="771365" cy="707886"/>
          </a:xfrm>
          <a:prstGeom prst="rect">
            <a:avLst/>
          </a:prstGeom>
          <a:noFill/>
          <a:scene3d>
            <a:camera prst="perspectiveContrastingRightFacing" fov="3300000">
              <a:rot lat="0" lon="21000000" rev="1200000"/>
            </a:camera>
            <a:lightRig rig="threePt" dir="t"/>
          </a:scene3d>
        </p:spPr>
        <p:txBody>
          <a:bodyPr wrap="none" rtlCol="0">
            <a:spAutoFit/>
          </a:bodyPr>
          <a:lstStyle/>
          <a:p>
            <a:r>
              <a:rPr kumimoji="1" lang="en-US" altLang="ja-JP" sz="4000" dirty="0">
                <a:solidFill>
                  <a:schemeClr val="bg1"/>
                </a:solidFill>
              </a:rPr>
              <a:t>03</a:t>
            </a:r>
            <a:endParaRPr kumimoji="1" lang="ja-JP" altLang="en-US" sz="4000" dirty="0">
              <a:solidFill>
                <a:schemeClr val="bg1"/>
              </a:solidFill>
            </a:endParaRPr>
          </a:p>
        </p:txBody>
      </p:sp>
      <p:sp>
        <p:nvSpPr>
          <p:cNvPr id="69" name="テキスト ボックス 68"/>
          <p:cNvSpPr txBox="1"/>
          <p:nvPr userDrawn="1"/>
        </p:nvSpPr>
        <p:spPr>
          <a:xfrm>
            <a:off x="7799473" y="8465001"/>
            <a:ext cx="771365" cy="707886"/>
          </a:xfrm>
          <a:prstGeom prst="rect">
            <a:avLst/>
          </a:prstGeom>
          <a:noFill/>
          <a:scene3d>
            <a:camera prst="perspectiveContrastingRightFacing" fov="3300000">
              <a:rot lat="0" lon="21000000" rev="1200000"/>
            </a:camera>
            <a:lightRig rig="threePt" dir="t"/>
          </a:scene3d>
        </p:spPr>
        <p:txBody>
          <a:bodyPr wrap="none" rtlCol="0">
            <a:spAutoFit/>
          </a:bodyPr>
          <a:lstStyle/>
          <a:p>
            <a:r>
              <a:rPr kumimoji="1" lang="en-US" altLang="ja-JP" sz="4000" dirty="0">
                <a:solidFill>
                  <a:schemeClr val="bg1"/>
                </a:solidFill>
              </a:rPr>
              <a:t>04</a:t>
            </a:r>
            <a:endParaRPr kumimoji="1" lang="ja-JP" altLang="en-US" sz="4000" dirty="0">
              <a:solidFill>
                <a:schemeClr val="bg1"/>
              </a:solidFill>
            </a:endParaRPr>
          </a:p>
        </p:txBody>
      </p:sp>
      <p:sp>
        <p:nvSpPr>
          <p:cNvPr id="70" name="図プレースホルダー 7"/>
          <p:cNvSpPr>
            <a:spLocks noGrp="1"/>
          </p:cNvSpPr>
          <p:nvPr>
            <p:ph type="pic" sz="quarter" idx="18" hasCustomPrompt="1"/>
          </p:nvPr>
        </p:nvSpPr>
        <p:spPr>
          <a:xfrm rot="1380000">
            <a:off x="5048898" y="2851349"/>
            <a:ext cx="664454" cy="664454"/>
          </a:xfrm>
        </p:spPr>
        <p:txBody>
          <a:bodyPr>
            <a:normAutofit/>
          </a:bodyPr>
          <a:lstStyle>
            <a:lvl1pPr>
              <a:defRPr sz="1200"/>
            </a:lvl1pPr>
          </a:lstStyle>
          <a:p>
            <a:r>
              <a:rPr kumimoji="1" lang="en-US" altLang="ja-JP" dirty="0"/>
              <a:t>ICON</a:t>
            </a:r>
            <a:endParaRPr kumimoji="1" lang="ja-JP" altLang="en-US" dirty="0"/>
          </a:p>
        </p:txBody>
      </p:sp>
      <p:sp>
        <p:nvSpPr>
          <p:cNvPr id="71" name="図プレースホルダー 7"/>
          <p:cNvSpPr>
            <a:spLocks noGrp="1"/>
          </p:cNvSpPr>
          <p:nvPr>
            <p:ph type="pic" sz="quarter" idx="28" hasCustomPrompt="1"/>
          </p:nvPr>
        </p:nvSpPr>
        <p:spPr>
          <a:xfrm rot="1380000">
            <a:off x="5048898" y="4752195"/>
            <a:ext cx="664454" cy="664454"/>
          </a:xfrm>
        </p:spPr>
        <p:txBody>
          <a:bodyPr>
            <a:normAutofit/>
          </a:bodyPr>
          <a:lstStyle>
            <a:lvl1pPr>
              <a:defRPr sz="1200"/>
            </a:lvl1pPr>
          </a:lstStyle>
          <a:p>
            <a:r>
              <a:rPr kumimoji="1" lang="en-US" altLang="ja-JP" dirty="0"/>
              <a:t>ICON</a:t>
            </a:r>
            <a:endParaRPr kumimoji="1" lang="ja-JP" altLang="en-US" dirty="0"/>
          </a:p>
        </p:txBody>
      </p:sp>
      <p:sp>
        <p:nvSpPr>
          <p:cNvPr id="72" name="図プレースホルダー 7"/>
          <p:cNvSpPr>
            <a:spLocks noGrp="1"/>
          </p:cNvSpPr>
          <p:nvPr>
            <p:ph type="pic" sz="quarter" idx="29" hasCustomPrompt="1"/>
          </p:nvPr>
        </p:nvSpPr>
        <p:spPr>
          <a:xfrm rot="1380000">
            <a:off x="5048898" y="6653041"/>
            <a:ext cx="664454" cy="664454"/>
          </a:xfrm>
        </p:spPr>
        <p:txBody>
          <a:bodyPr>
            <a:normAutofit/>
          </a:bodyPr>
          <a:lstStyle>
            <a:lvl1pPr>
              <a:defRPr sz="1200"/>
            </a:lvl1pPr>
          </a:lstStyle>
          <a:p>
            <a:r>
              <a:rPr kumimoji="1" lang="en-US" altLang="ja-JP" dirty="0"/>
              <a:t>ICON</a:t>
            </a:r>
            <a:endParaRPr kumimoji="1" lang="ja-JP" altLang="en-US" dirty="0"/>
          </a:p>
        </p:txBody>
      </p:sp>
      <p:sp>
        <p:nvSpPr>
          <p:cNvPr id="73" name="図プレースホルダー 7"/>
          <p:cNvSpPr>
            <a:spLocks noGrp="1"/>
          </p:cNvSpPr>
          <p:nvPr>
            <p:ph type="pic" sz="quarter" idx="30" hasCustomPrompt="1"/>
          </p:nvPr>
        </p:nvSpPr>
        <p:spPr>
          <a:xfrm rot="1380000">
            <a:off x="5048898" y="8553888"/>
            <a:ext cx="664454" cy="664454"/>
          </a:xfrm>
        </p:spPr>
        <p:txBody>
          <a:bodyPr>
            <a:normAutofit/>
          </a:bodyPr>
          <a:lstStyle>
            <a:lvl1pPr>
              <a:defRPr sz="1200"/>
            </a:lvl1pPr>
          </a:lstStyle>
          <a:p>
            <a:r>
              <a:rPr kumimoji="1" lang="en-US" altLang="ja-JP" dirty="0"/>
              <a:t>ICON</a:t>
            </a:r>
            <a:endParaRPr kumimoji="1" lang="ja-JP" altLang="en-US" dirty="0"/>
          </a:p>
        </p:txBody>
      </p:sp>
      <p:sp>
        <p:nvSpPr>
          <p:cNvPr id="74" name="テキスト プレースホルダー 6"/>
          <p:cNvSpPr>
            <a:spLocks noGrp="1"/>
          </p:cNvSpPr>
          <p:nvPr>
            <p:ph type="body" sz="quarter" idx="31" hasCustomPrompt="1"/>
          </p:nvPr>
        </p:nvSpPr>
        <p:spPr>
          <a:xfrm>
            <a:off x="7202057" y="2463272"/>
            <a:ext cx="7416799" cy="1350309"/>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75" name="テキスト プレースホルダー 6"/>
          <p:cNvSpPr>
            <a:spLocks noGrp="1"/>
          </p:cNvSpPr>
          <p:nvPr>
            <p:ph type="body" sz="quarter" idx="32" hasCustomPrompt="1"/>
          </p:nvPr>
        </p:nvSpPr>
        <p:spPr>
          <a:xfrm>
            <a:off x="8263702" y="3895507"/>
            <a:ext cx="7416799" cy="1350309"/>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76" name="テキスト プレースホルダー 6"/>
          <p:cNvSpPr>
            <a:spLocks noGrp="1"/>
          </p:cNvSpPr>
          <p:nvPr>
            <p:ph type="body" sz="quarter" idx="33" hasCustomPrompt="1"/>
          </p:nvPr>
        </p:nvSpPr>
        <p:spPr>
          <a:xfrm>
            <a:off x="9291883" y="5327742"/>
            <a:ext cx="7416799" cy="1350309"/>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77" name="テキスト プレースホルダー 6"/>
          <p:cNvSpPr>
            <a:spLocks noGrp="1"/>
          </p:cNvSpPr>
          <p:nvPr>
            <p:ph type="body" sz="quarter" idx="34" hasCustomPrompt="1"/>
          </p:nvPr>
        </p:nvSpPr>
        <p:spPr>
          <a:xfrm>
            <a:off x="10245469" y="6759976"/>
            <a:ext cx="7416799" cy="1350309"/>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79" name="正方形/長方形 78"/>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タイトル プレースホルダー 1"/>
          <p:cNvSpPr>
            <a:spLocks noGrp="1"/>
          </p:cNvSpPr>
          <p:nvPr>
            <p:ph type="title" hasCustomPrompt="1"/>
          </p:nvPr>
        </p:nvSpPr>
        <p:spPr>
          <a:xfrm>
            <a:off x="6043539" y="246956"/>
            <a:ext cx="11765081" cy="1203151"/>
          </a:xfrm>
          <a:prstGeom prst="rect">
            <a:avLst/>
          </a:prstGeom>
        </p:spPr>
        <p:txBody>
          <a:bodyPr vert="horz" lIns="163275" tIns="81638" rIns="163275" bIns="81638" rtlCol="0" anchor="ctr">
            <a:normAutofit/>
          </a:bodyPr>
          <a:lstStyle>
            <a:lvl1pPr>
              <a:defRPr baseline="0"/>
            </a:lvl1pPr>
          </a:lstStyle>
          <a:p>
            <a:r>
              <a:rPr kumimoji="1" lang="en-US" altLang="ja-JP" dirty="0"/>
              <a:t>Slide Title Goes Here</a:t>
            </a:r>
            <a:endParaRPr kumimoji="1" lang="ja-JP" altLang="en-US" dirty="0"/>
          </a:p>
        </p:txBody>
      </p:sp>
      <p:sp>
        <p:nvSpPr>
          <p:cNvPr id="83" name="テキスト プレースホルダー 6"/>
          <p:cNvSpPr>
            <a:spLocks noGrp="1"/>
          </p:cNvSpPr>
          <p:nvPr>
            <p:ph type="body" sz="quarter" idx="13" hasCustomPrompt="1"/>
          </p:nvPr>
        </p:nvSpPr>
        <p:spPr>
          <a:xfrm>
            <a:off x="6115547" y="1543100"/>
            <a:ext cx="11659064" cy="504056"/>
          </a:xfrm>
        </p:spPr>
        <p:txBody>
          <a:bodyPr/>
          <a:lstStyle>
            <a:lvl1pPr>
              <a:defRPr i="1"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84" name="正方形/長方形 83"/>
          <p:cNvSpPr/>
          <p:nvPr userDrawn="1"/>
        </p:nvSpPr>
        <p:spPr>
          <a:xfrm>
            <a:off x="6187555" y="1399084"/>
            <a:ext cx="3240360"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15615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125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fill="hold"/>
                                        <p:tgtEl>
                                          <p:spTgt spid="82"/>
                                        </p:tgtEl>
                                        <p:attrNameLst>
                                          <p:attrName>ppt_x</p:attrName>
                                        </p:attrNameLst>
                                      </p:cBhvr>
                                      <p:tavLst>
                                        <p:tav tm="0">
                                          <p:val>
                                            <p:strVal val="#ppt_x"/>
                                          </p:val>
                                        </p:tav>
                                        <p:tav tm="100000">
                                          <p:val>
                                            <p:strVal val="#ppt_x"/>
                                          </p:val>
                                        </p:tav>
                                      </p:tavLst>
                                    </p:anim>
                                    <p:anim calcmode="lin" valueType="num">
                                      <p:cBhvr additive="base">
                                        <p:cTn id="8" dur="500" fill="hold"/>
                                        <p:tgtEl>
                                          <p:spTgt spid="82"/>
                                        </p:tgtEl>
                                        <p:attrNameLst>
                                          <p:attrName>ppt_y</p:attrName>
                                        </p:attrNameLst>
                                      </p:cBhvr>
                                      <p:tavLst>
                                        <p:tav tm="0">
                                          <p:val>
                                            <p:strVal val="0-#ppt_h/2"/>
                                          </p:val>
                                        </p:tav>
                                        <p:tav tm="100000">
                                          <p:val>
                                            <p:strVal val="#ppt_y"/>
                                          </p:val>
                                        </p:tav>
                                      </p:tavLst>
                                    </p:anim>
                                  </p:childTnLst>
                                </p:cTn>
                              </p:par>
                            </p:childTnLst>
                          </p:cTn>
                        </p:par>
                        <p:par>
                          <p:cTn id="9" fill="hold">
                            <p:stCondLst>
                              <p:cond delay="1750"/>
                            </p:stCondLst>
                            <p:childTnLst>
                              <p:par>
                                <p:cTn id="10" presetID="2" presetClass="entr" presetSubtype="2" decel="100000"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anim calcmode="lin" valueType="num">
                                      <p:cBhvr additive="base">
                                        <p:cTn id="12" dur="500" fill="hold"/>
                                        <p:tgtEl>
                                          <p:spTgt spid="84"/>
                                        </p:tgtEl>
                                        <p:attrNameLst>
                                          <p:attrName>ppt_x</p:attrName>
                                        </p:attrNameLst>
                                      </p:cBhvr>
                                      <p:tavLst>
                                        <p:tav tm="0">
                                          <p:val>
                                            <p:strVal val="1+#ppt_w/2"/>
                                          </p:val>
                                        </p:tav>
                                        <p:tav tm="100000">
                                          <p:val>
                                            <p:strVal val="#ppt_x"/>
                                          </p:val>
                                        </p:tav>
                                      </p:tavLst>
                                    </p:anim>
                                    <p:anim calcmode="lin" valueType="num">
                                      <p:cBhvr additive="base">
                                        <p:cTn id="13" dur="500" fill="hold"/>
                                        <p:tgtEl>
                                          <p:spTgt spid="84"/>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83">
                                            <p:txEl>
                                              <p:pRg st="0" end="0"/>
                                            </p:txEl>
                                          </p:spTgt>
                                        </p:tgtEl>
                                        <p:attrNameLst>
                                          <p:attrName>style.visibility</p:attrName>
                                        </p:attrNameLst>
                                      </p:cBhvr>
                                      <p:to>
                                        <p:strVal val="visible"/>
                                      </p:to>
                                    </p:set>
                                    <p:animEffect transition="in" filter="wipe(left)">
                                      <p:cBhvr>
                                        <p:cTn id="16" dur="500"/>
                                        <p:tgtEl>
                                          <p:spTgt spid="83">
                                            <p:txEl>
                                              <p:pRg st="0" end="0"/>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down)">
                                      <p:cBhvr>
                                        <p:cTn id="19" dur="500"/>
                                        <p:tgtEl>
                                          <p:spTgt spid="39"/>
                                        </p:tgtEl>
                                      </p:cBhvr>
                                    </p:animEffect>
                                  </p:childTnLst>
                                </p:cTn>
                              </p:par>
                              <p:par>
                                <p:cTn id="20" presetID="22" presetClass="entr" presetSubtype="4" fill="hold" nodeType="with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wipe(down)">
                                      <p:cBhvr>
                                        <p:cTn id="22" dur="500"/>
                                        <p:tgtEl>
                                          <p:spTgt spid="85"/>
                                        </p:tgtEl>
                                      </p:cBhvr>
                                    </p:animEffect>
                                  </p:childTnLst>
                                </p:cTn>
                              </p:par>
                            </p:childTnLst>
                          </p:cTn>
                        </p:par>
                        <p:par>
                          <p:cTn id="23" fill="hold">
                            <p:stCondLst>
                              <p:cond delay="2250"/>
                            </p:stCondLst>
                            <p:childTnLst>
                              <p:par>
                                <p:cTn id="24" presetID="2" presetClass="entr" presetSubtype="1" decel="100000"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additive="base">
                                        <p:cTn id="26" dur="1250" fill="hold"/>
                                        <p:tgtEl>
                                          <p:spTgt spid="69"/>
                                        </p:tgtEl>
                                        <p:attrNameLst>
                                          <p:attrName>ppt_x</p:attrName>
                                        </p:attrNameLst>
                                      </p:cBhvr>
                                      <p:tavLst>
                                        <p:tav tm="0">
                                          <p:val>
                                            <p:strVal val="#ppt_x"/>
                                          </p:val>
                                        </p:tav>
                                        <p:tav tm="100000">
                                          <p:val>
                                            <p:strVal val="#ppt_x"/>
                                          </p:val>
                                        </p:tav>
                                      </p:tavLst>
                                    </p:anim>
                                    <p:anim calcmode="lin" valueType="num">
                                      <p:cBhvr additive="base">
                                        <p:cTn id="27" dur="1250" fill="hold"/>
                                        <p:tgtEl>
                                          <p:spTgt spid="69"/>
                                        </p:tgtEl>
                                        <p:attrNameLst>
                                          <p:attrName>ppt_y</p:attrName>
                                        </p:attrNameLst>
                                      </p:cBhvr>
                                      <p:tavLst>
                                        <p:tav tm="0">
                                          <p:val>
                                            <p:strVal val="0-#ppt_h/2"/>
                                          </p:val>
                                        </p:tav>
                                        <p:tav tm="100000">
                                          <p:val>
                                            <p:strVal val="#ppt_y"/>
                                          </p:val>
                                        </p:tav>
                                      </p:tavLst>
                                    </p:anim>
                                  </p:childTnLst>
                                </p:cTn>
                              </p:par>
                              <p:par>
                                <p:cTn id="28" presetID="2" presetClass="entr" presetSubtype="1" decel="10000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1250" fill="hold"/>
                                        <p:tgtEl>
                                          <p:spTgt spid="9"/>
                                        </p:tgtEl>
                                        <p:attrNameLst>
                                          <p:attrName>ppt_x</p:attrName>
                                        </p:attrNameLst>
                                      </p:cBhvr>
                                      <p:tavLst>
                                        <p:tav tm="0">
                                          <p:val>
                                            <p:strVal val="#ppt_x"/>
                                          </p:val>
                                        </p:tav>
                                        <p:tav tm="100000">
                                          <p:val>
                                            <p:strVal val="#ppt_x"/>
                                          </p:val>
                                        </p:tav>
                                      </p:tavLst>
                                    </p:anim>
                                    <p:anim calcmode="lin" valueType="num">
                                      <p:cBhvr additive="base">
                                        <p:cTn id="31" dur="1250" fill="hold"/>
                                        <p:tgtEl>
                                          <p:spTgt spid="9"/>
                                        </p:tgtEl>
                                        <p:attrNameLst>
                                          <p:attrName>ppt_y</p:attrName>
                                        </p:attrNameLst>
                                      </p:cBhvr>
                                      <p:tavLst>
                                        <p:tav tm="0">
                                          <p:val>
                                            <p:strVal val="0-#ppt_h/2"/>
                                          </p:val>
                                        </p:tav>
                                        <p:tav tm="100000">
                                          <p:val>
                                            <p:strVal val="#ppt_y"/>
                                          </p:val>
                                        </p:tav>
                                      </p:tavLst>
                                    </p:anim>
                                  </p:childTnLst>
                                </p:cTn>
                              </p:par>
                              <p:par>
                                <p:cTn id="32" presetID="22" presetClass="entr" presetSubtype="8"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1250"/>
                                        <p:tgtEl>
                                          <p:spTgt spid="9"/>
                                        </p:tgtEl>
                                      </p:cBhvr>
                                    </p:animEffect>
                                  </p:childTnLst>
                                </p:cTn>
                              </p:par>
                              <p:par>
                                <p:cTn id="35" presetID="2" presetClass="entr" presetSubtype="1" decel="100000" fill="hold" grpId="0" nodeType="withEffect">
                                  <p:stCondLst>
                                    <p:cond delay="0"/>
                                  </p:stCondLst>
                                  <p:childTnLst>
                                    <p:set>
                                      <p:cBhvr>
                                        <p:cTn id="36" dur="1" fill="hold">
                                          <p:stCondLst>
                                            <p:cond delay="0"/>
                                          </p:stCondLst>
                                        </p:cTn>
                                        <p:tgtEl>
                                          <p:spTgt spid="73"/>
                                        </p:tgtEl>
                                        <p:attrNameLst>
                                          <p:attrName>style.visibility</p:attrName>
                                        </p:attrNameLst>
                                      </p:cBhvr>
                                      <p:to>
                                        <p:strVal val="visible"/>
                                      </p:to>
                                    </p:set>
                                    <p:anim calcmode="lin" valueType="num">
                                      <p:cBhvr additive="base">
                                        <p:cTn id="37" dur="1250" fill="hold"/>
                                        <p:tgtEl>
                                          <p:spTgt spid="73"/>
                                        </p:tgtEl>
                                        <p:attrNameLst>
                                          <p:attrName>ppt_x</p:attrName>
                                        </p:attrNameLst>
                                      </p:cBhvr>
                                      <p:tavLst>
                                        <p:tav tm="0">
                                          <p:val>
                                            <p:strVal val="#ppt_x"/>
                                          </p:val>
                                        </p:tav>
                                        <p:tav tm="100000">
                                          <p:val>
                                            <p:strVal val="#ppt_x"/>
                                          </p:val>
                                        </p:tav>
                                      </p:tavLst>
                                    </p:anim>
                                    <p:anim calcmode="lin" valueType="num">
                                      <p:cBhvr additive="base">
                                        <p:cTn id="38" dur="1250" fill="hold"/>
                                        <p:tgtEl>
                                          <p:spTgt spid="73"/>
                                        </p:tgtEl>
                                        <p:attrNameLst>
                                          <p:attrName>ppt_y</p:attrName>
                                        </p:attrNameLst>
                                      </p:cBhvr>
                                      <p:tavLst>
                                        <p:tav tm="0">
                                          <p:val>
                                            <p:strVal val="0-#ppt_h/2"/>
                                          </p:val>
                                        </p:tav>
                                        <p:tav tm="100000">
                                          <p:val>
                                            <p:strVal val="#ppt_y"/>
                                          </p:val>
                                        </p:tav>
                                      </p:tavLst>
                                    </p:anim>
                                  </p:childTnLst>
                                </p:cTn>
                              </p:par>
                              <p:par>
                                <p:cTn id="39" presetID="2" presetClass="entr" presetSubtype="1" decel="10000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1250" fill="hold"/>
                                        <p:tgtEl>
                                          <p:spTgt spid="36"/>
                                        </p:tgtEl>
                                        <p:attrNameLst>
                                          <p:attrName>ppt_x</p:attrName>
                                        </p:attrNameLst>
                                      </p:cBhvr>
                                      <p:tavLst>
                                        <p:tav tm="0">
                                          <p:val>
                                            <p:strVal val="#ppt_x"/>
                                          </p:val>
                                        </p:tav>
                                        <p:tav tm="100000">
                                          <p:val>
                                            <p:strVal val="#ppt_x"/>
                                          </p:val>
                                        </p:tav>
                                      </p:tavLst>
                                    </p:anim>
                                    <p:anim calcmode="lin" valueType="num">
                                      <p:cBhvr additive="base">
                                        <p:cTn id="42" dur="1250" fill="hold"/>
                                        <p:tgtEl>
                                          <p:spTgt spid="36"/>
                                        </p:tgtEl>
                                        <p:attrNameLst>
                                          <p:attrName>ppt_y</p:attrName>
                                        </p:attrNameLst>
                                      </p:cBhvr>
                                      <p:tavLst>
                                        <p:tav tm="0">
                                          <p:val>
                                            <p:strVal val="0-#ppt_h/2"/>
                                          </p:val>
                                        </p:tav>
                                        <p:tav tm="100000">
                                          <p:val>
                                            <p:strVal val="#ppt_y"/>
                                          </p:val>
                                        </p:tav>
                                      </p:tavLst>
                                    </p:anim>
                                  </p:childTnLst>
                                </p:cTn>
                              </p:par>
                              <p:par>
                                <p:cTn id="43" presetID="22" presetClass="entr" presetSubtype="2" fill="hold" grpId="1"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right)">
                                      <p:cBhvr>
                                        <p:cTn id="45" dur="1250"/>
                                        <p:tgtEl>
                                          <p:spTgt spid="36"/>
                                        </p:tgtEl>
                                      </p:cBhvr>
                                    </p:animEffect>
                                  </p:childTnLst>
                                </p:cTn>
                              </p:par>
                              <p:par>
                                <p:cTn id="46" presetID="2" presetClass="entr" presetSubtype="1" decel="100000" fill="hold" grpId="0" nodeType="withEffect">
                                  <p:stCondLst>
                                    <p:cond delay="0"/>
                                  </p:stCondLst>
                                  <p:childTnLst>
                                    <p:set>
                                      <p:cBhvr>
                                        <p:cTn id="47" dur="1" fill="hold">
                                          <p:stCondLst>
                                            <p:cond delay="0"/>
                                          </p:stCondLst>
                                        </p:cTn>
                                        <p:tgtEl>
                                          <p:spTgt spid="64">
                                            <p:txEl>
                                              <p:pRg st="0" end="0"/>
                                            </p:txEl>
                                          </p:spTgt>
                                        </p:tgtEl>
                                        <p:attrNameLst>
                                          <p:attrName>style.visibility</p:attrName>
                                        </p:attrNameLst>
                                      </p:cBhvr>
                                      <p:to>
                                        <p:strVal val="visible"/>
                                      </p:to>
                                    </p:set>
                                    <p:anim calcmode="lin" valueType="num">
                                      <p:cBhvr additive="base">
                                        <p:cTn id="48" dur="125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49" dur="1250" fill="hold"/>
                                        <p:tgtEl>
                                          <p:spTgt spid="64">
                                            <p:txEl>
                                              <p:pRg st="0" end="0"/>
                                            </p:txEl>
                                          </p:spTgt>
                                        </p:tgtEl>
                                        <p:attrNameLst>
                                          <p:attrName>ppt_y</p:attrName>
                                        </p:attrNameLst>
                                      </p:cBhvr>
                                      <p:tavLst>
                                        <p:tav tm="0">
                                          <p:val>
                                            <p:strVal val="0-#ppt_h/2"/>
                                          </p:val>
                                        </p:tav>
                                        <p:tav tm="100000">
                                          <p:val>
                                            <p:strVal val="#ppt_y"/>
                                          </p:val>
                                        </p:tav>
                                      </p:tavLst>
                                    </p:anim>
                                  </p:childTnLst>
                                </p:cTn>
                              </p:par>
                              <p:par>
                                <p:cTn id="50" presetID="22" presetClass="entr" presetSubtype="2" fill="hold" grpId="1" nodeType="withEffect">
                                  <p:stCondLst>
                                    <p:cond delay="0"/>
                                  </p:stCondLst>
                                  <p:childTnLst>
                                    <p:set>
                                      <p:cBhvr>
                                        <p:cTn id="51" dur="1" fill="hold">
                                          <p:stCondLst>
                                            <p:cond delay="0"/>
                                          </p:stCondLst>
                                        </p:cTn>
                                        <p:tgtEl>
                                          <p:spTgt spid="64">
                                            <p:txEl>
                                              <p:pRg st="0" end="0"/>
                                            </p:txEl>
                                          </p:spTgt>
                                        </p:tgtEl>
                                        <p:attrNameLst>
                                          <p:attrName>style.visibility</p:attrName>
                                        </p:attrNameLst>
                                      </p:cBhvr>
                                      <p:to>
                                        <p:strVal val="visible"/>
                                      </p:to>
                                    </p:set>
                                    <p:animEffect transition="in" filter="wipe(right)">
                                      <p:cBhvr>
                                        <p:cTn id="52" dur="1000"/>
                                        <p:tgtEl>
                                          <p:spTgt spid="64">
                                            <p:txEl>
                                              <p:pRg st="0" end="0"/>
                                            </p:txEl>
                                          </p:spTgt>
                                        </p:tgtEl>
                                      </p:cBhvr>
                                    </p:animEffect>
                                  </p:childTnLst>
                                </p:cTn>
                              </p:par>
                              <p:par>
                                <p:cTn id="53" presetID="2" presetClass="entr" presetSubtype="2" decel="100000" fill="hold" grpId="0" nodeType="withEffect">
                                  <p:stCondLst>
                                    <p:cond delay="500"/>
                                  </p:stCondLst>
                                  <p:childTnLst>
                                    <p:set>
                                      <p:cBhvr>
                                        <p:cTn id="54" dur="1" fill="hold">
                                          <p:stCondLst>
                                            <p:cond delay="0"/>
                                          </p:stCondLst>
                                        </p:cTn>
                                        <p:tgtEl>
                                          <p:spTgt spid="77">
                                            <p:txEl>
                                              <p:pRg st="0" end="0"/>
                                            </p:txEl>
                                          </p:spTgt>
                                        </p:tgtEl>
                                        <p:attrNameLst>
                                          <p:attrName>style.visibility</p:attrName>
                                        </p:attrNameLst>
                                      </p:cBhvr>
                                      <p:to>
                                        <p:strVal val="visible"/>
                                      </p:to>
                                    </p:set>
                                    <p:anim calcmode="lin" valueType="num">
                                      <p:cBhvr additive="base">
                                        <p:cTn id="55" dur="1000" fill="hold"/>
                                        <p:tgtEl>
                                          <p:spTgt spid="77">
                                            <p:txEl>
                                              <p:pRg st="0" end="0"/>
                                            </p:txEl>
                                          </p:spTgt>
                                        </p:tgtEl>
                                        <p:attrNameLst>
                                          <p:attrName>ppt_x</p:attrName>
                                        </p:attrNameLst>
                                      </p:cBhvr>
                                      <p:tavLst>
                                        <p:tav tm="0">
                                          <p:val>
                                            <p:strVal val="1+#ppt_w/2"/>
                                          </p:val>
                                        </p:tav>
                                        <p:tav tm="100000">
                                          <p:val>
                                            <p:strVal val="#ppt_x"/>
                                          </p:val>
                                        </p:tav>
                                      </p:tavLst>
                                    </p:anim>
                                    <p:anim calcmode="lin" valueType="num">
                                      <p:cBhvr additive="base">
                                        <p:cTn id="56" dur="1000" fill="hold"/>
                                        <p:tgtEl>
                                          <p:spTgt spid="77">
                                            <p:txEl>
                                              <p:pRg st="0" end="0"/>
                                            </p:txEl>
                                          </p:spTgt>
                                        </p:tgtEl>
                                        <p:attrNameLst>
                                          <p:attrName>ppt_y</p:attrName>
                                        </p:attrNameLst>
                                      </p:cBhvr>
                                      <p:tavLst>
                                        <p:tav tm="0">
                                          <p:val>
                                            <p:strVal val="#ppt_y"/>
                                          </p:val>
                                        </p:tav>
                                        <p:tav tm="100000">
                                          <p:val>
                                            <p:strVal val="#ppt_y"/>
                                          </p:val>
                                        </p:tav>
                                      </p:tavLst>
                                    </p:anim>
                                  </p:childTnLst>
                                </p:cTn>
                              </p:par>
                            </p:childTnLst>
                          </p:cTn>
                        </p:par>
                        <p:par>
                          <p:cTn id="57" fill="hold">
                            <p:stCondLst>
                              <p:cond delay="3750"/>
                            </p:stCondLst>
                            <p:childTnLst>
                              <p:par>
                                <p:cTn id="58" presetID="2" presetClass="entr" presetSubtype="1" decel="100000" fill="hold" grpId="0" nodeType="afterEffect">
                                  <p:stCondLst>
                                    <p:cond delay="0"/>
                                  </p:stCondLst>
                                  <p:childTnLst>
                                    <p:set>
                                      <p:cBhvr>
                                        <p:cTn id="59" dur="1" fill="hold">
                                          <p:stCondLst>
                                            <p:cond delay="0"/>
                                          </p:stCondLst>
                                        </p:cTn>
                                        <p:tgtEl>
                                          <p:spTgt spid="67"/>
                                        </p:tgtEl>
                                        <p:attrNameLst>
                                          <p:attrName>style.visibility</p:attrName>
                                        </p:attrNameLst>
                                      </p:cBhvr>
                                      <p:to>
                                        <p:strVal val="visible"/>
                                      </p:to>
                                    </p:set>
                                    <p:anim calcmode="lin" valueType="num">
                                      <p:cBhvr additive="base">
                                        <p:cTn id="60" dur="1250" fill="hold"/>
                                        <p:tgtEl>
                                          <p:spTgt spid="67"/>
                                        </p:tgtEl>
                                        <p:attrNameLst>
                                          <p:attrName>ppt_x</p:attrName>
                                        </p:attrNameLst>
                                      </p:cBhvr>
                                      <p:tavLst>
                                        <p:tav tm="0">
                                          <p:val>
                                            <p:strVal val="#ppt_x"/>
                                          </p:val>
                                        </p:tav>
                                        <p:tav tm="100000">
                                          <p:val>
                                            <p:strVal val="#ppt_x"/>
                                          </p:val>
                                        </p:tav>
                                      </p:tavLst>
                                    </p:anim>
                                    <p:anim calcmode="lin" valueType="num">
                                      <p:cBhvr additive="base">
                                        <p:cTn id="61" dur="1250" fill="hold"/>
                                        <p:tgtEl>
                                          <p:spTgt spid="67"/>
                                        </p:tgtEl>
                                        <p:attrNameLst>
                                          <p:attrName>ppt_y</p:attrName>
                                        </p:attrNameLst>
                                      </p:cBhvr>
                                      <p:tavLst>
                                        <p:tav tm="0">
                                          <p:val>
                                            <p:strVal val="0-#ppt_h/2"/>
                                          </p:val>
                                        </p:tav>
                                        <p:tav tm="100000">
                                          <p:val>
                                            <p:strVal val="#ppt_y"/>
                                          </p:val>
                                        </p:tav>
                                      </p:tavLst>
                                    </p:anim>
                                  </p:childTnLst>
                                </p:cTn>
                              </p:par>
                              <p:par>
                                <p:cTn id="62" presetID="2" presetClass="entr" presetSubtype="1" decel="100000" fill="hold" grpId="0" nodeType="withEffect">
                                  <p:stCondLst>
                                    <p:cond delay="0"/>
                                  </p:stCondLst>
                                  <p:childTnLst>
                                    <p:set>
                                      <p:cBhvr>
                                        <p:cTn id="63" dur="1" fill="hold">
                                          <p:stCondLst>
                                            <p:cond delay="0"/>
                                          </p:stCondLst>
                                        </p:cTn>
                                        <p:tgtEl>
                                          <p:spTgt spid="63"/>
                                        </p:tgtEl>
                                        <p:attrNameLst>
                                          <p:attrName>style.visibility</p:attrName>
                                        </p:attrNameLst>
                                      </p:cBhvr>
                                      <p:to>
                                        <p:strVal val="visible"/>
                                      </p:to>
                                    </p:set>
                                    <p:anim calcmode="lin" valueType="num">
                                      <p:cBhvr additive="base">
                                        <p:cTn id="64" dur="1250" fill="hold"/>
                                        <p:tgtEl>
                                          <p:spTgt spid="63"/>
                                        </p:tgtEl>
                                        <p:attrNameLst>
                                          <p:attrName>ppt_x</p:attrName>
                                        </p:attrNameLst>
                                      </p:cBhvr>
                                      <p:tavLst>
                                        <p:tav tm="0">
                                          <p:val>
                                            <p:strVal val="#ppt_x"/>
                                          </p:val>
                                        </p:tav>
                                        <p:tav tm="100000">
                                          <p:val>
                                            <p:strVal val="#ppt_x"/>
                                          </p:val>
                                        </p:tav>
                                      </p:tavLst>
                                    </p:anim>
                                    <p:anim calcmode="lin" valueType="num">
                                      <p:cBhvr additive="base">
                                        <p:cTn id="65" dur="1250" fill="hold"/>
                                        <p:tgtEl>
                                          <p:spTgt spid="63"/>
                                        </p:tgtEl>
                                        <p:attrNameLst>
                                          <p:attrName>ppt_y</p:attrName>
                                        </p:attrNameLst>
                                      </p:cBhvr>
                                      <p:tavLst>
                                        <p:tav tm="0">
                                          <p:val>
                                            <p:strVal val="0-#ppt_h/2"/>
                                          </p:val>
                                        </p:tav>
                                        <p:tav tm="100000">
                                          <p:val>
                                            <p:strVal val="#ppt_y"/>
                                          </p:val>
                                        </p:tav>
                                      </p:tavLst>
                                    </p:anim>
                                  </p:childTnLst>
                                </p:cTn>
                              </p:par>
                              <p:par>
                                <p:cTn id="66" presetID="22" presetClass="entr" presetSubtype="8" fill="hold" grpId="1" nodeType="with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wipe(left)">
                                      <p:cBhvr>
                                        <p:cTn id="68" dur="1250"/>
                                        <p:tgtEl>
                                          <p:spTgt spid="63"/>
                                        </p:tgtEl>
                                      </p:cBhvr>
                                    </p:animEffect>
                                  </p:childTnLst>
                                </p:cTn>
                              </p:par>
                              <p:par>
                                <p:cTn id="69" presetID="2" presetClass="entr" presetSubtype="1" decel="100000" fill="hold" grpId="0" nodeType="withEffect">
                                  <p:stCondLst>
                                    <p:cond delay="0"/>
                                  </p:stCondLst>
                                  <p:childTnLst>
                                    <p:set>
                                      <p:cBhvr>
                                        <p:cTn id="70" dur="1" fill="hold">
                                          <p:stCondLst>
                                            <p:cond delay="0"/>
                                          </p:stCondLst>
                                        </p:cTn>
                                        <p:tgtEl>
                                          <p:spTgt spid="72"/>
                                        </p:tgtEl>
                                        <p:attrNameLst>
                                          <p:attrName>style.visibility</p:attrName>
                                        </p:attrNameLst>
                                      </p:cBhvr>
                                      <p:to>
                                        <p:strVal val="visible"/>
                                      </p:to>
                                    </p:set>
                                    <p:anim calcmode="lin" valueType="num">
                                      <p:cBhvr additive="base">
                                        <p:cTn id="71" dur="1250" fill="hold"/>
                                        <p:tgtEl>
                                          <p:spTgt spid="72"/>
                                        </p:tgtEl>
                                        <p:attrNameLst>
                                          <p:attrName>ppt_x</p:attrName>
                                        </p:attrNameLst>
                                      </p:cBhvr>
                                      <p:tavLst>
                                        <p:tav tm="0">
                                          <p:val>
                                            <p:strVal val="#ppt_x"/>
                                          </p:val>
                                        </p:tav>
                                        <p:tav tm="100000">
                                          <p:val>
                                            <p:strVal val="#ppt_x"/>
                                          </p:val>
                                        </p:tav>
                                      </p:tavLst>
                                    </p:anim>
                                    <p:anim calcmode="lin" valueType="num">
                                      <p:cBhvr additive="base">
                                        <p:cTn id="72" dur="1250" fill="hold"/>
                                        <p:tgtEl>
                                          <p:spTgt spid="72"/>
                                        </p:tgtEl>
                                        <p:attrNameLst>
                                          <p:attrName>ppt_y</p:attrName>
                                        </p:attrNameLst>
                                      </p:cBhvr>
                                      <p:tavLst>
                                        <p:tav tm="0">
                                          <p:val>
                                            <p:strVal val="0-#ppt_h/2"/>
                                          </p:val>
                                        </p:tav>
                                        <p:tav tm="100000">
                                          <p:val>
                                            <p:strVal val="#ppt_y"/>
                                          </p:val>
                                        </p:tav>
                                      </p:tavLst>
                                    </p:anim>
                                  </p:childTnLst>
                                </p:cTn>
                              </p:par>
                              <p:par>
                                <p:cTn id="73" presetID="2" presetClass="entr" presetSubtype="1" decel="10000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additive="base">
                                        <p:cTn id="75" dur="1250" fill="hold"/>
                                        <p:tgtEl>
                                          <p:spTgt spid="33"/>
                                        </p:tgtEl>
                                        <p:attrNameLst>
                                          <p:attrName>ppt_x</p:attrName>
                                        </p:attrNameLst>
                                      </p:cBhvr>
                                      <p:tavLst>
                                        <p:tav tm="0">
                                          <p:val>
                                            <p:strVal val="#ppt_x"/>
                                          </p:val>
                                        </p:tav>
                                        <p:tav tm="100000">
                                          <p:val>
                                            <p:strVal val="#ppt_x"/>
                                          </p:val>
                                        </p:tav>
                                      </p:tavLst>
                                    </p:anim>
                                    <p:anim calcmode="lin" valueType="num">
                                      <p:cBhvr additive="base">
                                        <p:cTn id="76" dur="1250" fill="hold"/>
                                        <p:tgtEl>
                                          <p:spTgt spid="33"/>
                                        </p:tgtEl>
                                        <p:attrNameLst>
                                          <p:attrName>ppt_y</p:attrName>
                                        </p:attrNameLst>
                                      </p:cBhvr>
                                      <p:tavLst>
                                        <p:tav tm="0">
                                          <p:val>
                                            <p:strVal val="0-#ppt_h/2"/>
                                          </p:val>
                                        </p:tav>
                                        <p:tav tm="100000">
                                          <p:val>
                                            <p:strVal val="#ppt_y"/>
                                          </p:val>
                                        </p:tav>
                                      </p:tavLst>
                                    </p:anim>
                                  </p:childTnLst>
                                </p:cTn>
                              </p:par>
                              <p:par>
                                <p:cTn id="77" presetID="22" presetClass="entr" presetSubtype="2" fill="hold" grpId="1" nodeType="with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wipe(right)">
                                      <p:cBhvr>
                                        <p:cTn id="79" dur="1250"/>
                                        <p:tgtEl>
                                          <p:spTgt spid="33"/>
                                        </p:tgtEl>
                                      </p:cBhvr>
                                    </p:animEffect>
                                  </p:childTnLst>
                                </p:cTn>
                              </p:par>
                              <p:par>
                                <p:cTn id="80" presetID="2" presetClass="entr" presetSubtype="1" decel="100000" fill="hold" grpId="0" nodeType="withEffect">
                                  <p:stCondLst>
                                    <p:cond delay="0"/>
                                  </p:stCondLst>
                                  <p:childTnLst>
                                    <p:set>
                                      <p:cBhvr>
                                        <p:cTn id="81" dur="1" fill="hold">
                                          <p:stCondLst>
                                            <p:cond delay="0"/>
                                          </p:stCondLst>
                                        </p:cTn>
                                        <p:tgtEl>
                                          <p:spTgt spid="62">
                                            <p:txEl>
                                              <p:pRg st="0" end="0"/>
                                            </p:txEl>
                                          </p:spTgt>
                                        </p:tgtEl>
                                        <p:attrNameLst>
                                          <p:attrName>style.visibility</p:attrName>
                                        </p:attrNameLst>
                                      </p:cBhvr>
                                      <p:to>
                                        <p:strVal val="visible"/>
                                      </p:to>
                                    </p:set>
                                    <p:anim calcmode="lin" valueType="num">
                                      <p:cBhvr additive="base">
                                        <p:cTn id="82" dur="1250" fill="hold"/>
                                        <p:tgtEl>
                                          <p:spTgt spid="62">
                                            <p:txEl>
                                              <p:pRg st="0" end="0"/>
                                            </p:txEl>
                                          </p:spTgt>
                                        </p:tgtEl>
                                        <p:attrNameLst>
                                          <p:attrName>ppt_x</p:attrName>
                                        </p:attrNameLst>
                                      </p:cBhvr>
                                      <p:tavLst>
                                        <p:tav tm="0">
                                          <p:val>
                                            <p:strVal val="#ppt_x"/>
                                          </p:val>
                                        </p:tav>
                                        <p:tav tm="100000">
                                          <p:val>
                                            <p:strVal val="#ppt_x"/>
                                          </p:val>
                                        </p:tav>
                                      </p:tavLst>
                                    </p:anim>
                                    <p:anim calcmode="lin" valueType="num">
                                      <p:cBhvr additive="base">
                                        <p:cTn id="83" dur="1250" fill="hold"/>
                                        <p:tgtEl>
                                          <p:spTgt spid="62">
                                            <p:txEl>
                                              <p:pRg st="0" end="0"/>
                                            </p:txEl>
                                          </p:spTgt>
                                        </p:tgtEl>
                                        <p:attrNameLst>
                                          <p:attrName>ppt_y</p:attrName>
                                        </p:attrNameLst>
                                      </p:cBhvr>
                                      <p:tavLst>
                                        <p:tav tm="0">
                                          <p:val>
                                            <p:strVal val="0-#ppt_h/2"/>
                                          </p:val>
                                        </p:tav>
                                        <p:tav tm="100000">
                                          <p:val>
                                            <p:strVal val="#ppt_y"/>
                                          </p:val>
                                        </p:tav>
                                      </p:tavLst>
                                    </p:anim>
                                  </p:childTnLst>
                                </p:cTn>
                              </p:par>
                              <p:par>
                                <p:cTn id="84" presetID="22" presetClass="entr" presetSubtype="2" fill="hold" grpId="1" nodeType="withEffect">
                                  <p:stCondLst>
                                    <p:cond delay="0"/>
                                  </p:stCondLst>
                                  <p:childTnLst>
                                    <p:set>
                                      <p:cBhvr>
                                        <p:cTn id="85" dur="1" fill="hold">
                                          <p:stCondLst>
                                            <p:cond delay="0"/>
                                          </p:stCondLst>
                                        </p:cTn>
                                        <p:tgtEl>
                                          <p:spTgt spid="62">
                                            <p:txEl>
                                              <p:pRg st="0" end="0"/>
                                            </p:txEl>
                                          </p:spTgt>
                                        </p:tgtEl>
                                        <p:attrNameLst>
                                          <p:attrName>style.visibility</p:attrName>
                                        </p:attrNameLst>
                                      </p:cBhvr>
                                      <p:to>
                                        <p:strVal val="visible"/>
                                      </p:to>
                                    </p:set>
                                    <p:animEffect transition="in" filter="wipe(right)">
                                      <p:cBhvr>
                                        <p:cTn id="86" dur="1000"/>
                                        <p:tgtEl>
                                          <p:spTgt spid="62">
                                            <p:txEl>
                                              <p:pRg st="0" end="0"/>
                                            </p:txEl>
                                          </p:spTgt>
                                        </p:tgtEl>
                                      </p:cBhvr>
                                    </p:animEffect>
                                  </p:childTnLst>
                                </p:cTn>
                              </p:par>
                              <p:par>
                                <p:cTn id="87" presetID="2" presetClass="entr" presetSubtype="2" decel="100000" fill="hold" grpId="0" nodeType="withEffect">
                                  <p:stCondLst>
                                    <p:cond delay="500"/>
                                  </p:stCondLst>
                                  <p:childTnLst>
                                    <p:set>
                                      <p:cBhvr>
                                        <p:cTn id="88" dur="1" fill="hold">
                                          <p:stCondLst>
                                            <p:cond delay="0"/>
                                          </p:stCondLst>
                                        </p:cTn>
                                        <p:tgtEl>
                                          <p:spTgt spid="76">
                                            <p:txEl>
                                              <p:pRg st="0" end="0"/>
                                            </p:txEl>
                                          </p:spTgt>
                                        </p:tgtEl>
                                        <p:attrNameLst>
                                          <p:attrName>style.visibility</p:attrName>
                                        </p:attrNameLst>
                                      </p:cBhvr>
                                      <p:to>
                                        <p:strVal val="visible"/>
                                      </p:to>
                                    </p:set>
                                    <p:anim calcmode="lin" valueType="num">
                                      <p:cBhvr additive="base">
                                        <p:cTn id="89" dur="1000" fill="hold"/>
                                        <p:tgtEl>
                                          <p:spTgt spid="76">
                                            <p:txEl>
                                              <p:pRg st="0" end="0"/>
                                            </p:txEl>
                                          </p:spTgt>
                                        </p:tgtEl>
                                        <p:attrNameLst>
                                          <p:attrName>ppt_x</p:attrName>
                                        </p:attrNameLst>
                                      </p:cBhvr>
                                      <p:tavLst>
                                        <p:tav tm="0">
                                          <p:val>
                                            <p:strVal val="1+#ppt_w/2"/>
                                          </p:val>
                                        </p:tav>
                                        <p:tav tm="100000">
                                          <p:val>
                                            <p:strVal val="#ppt_x"/>
                                          </p:val>
                                        </p:tav>
                                      </p:tavLst>
                                    </p:anim>
                                    <p:anim calcmode="lin" valueType="num">
                                      <p:cBhvr additive="base">
                                        <p:cTn id="90" dur="1000" fill="hold"/>
                                        <p:tgtEl>
                                          <p:spTgt spid="76">
                                            <p:txEl>
                                              <p:pRg st="0" end="0"/>
                                            </p:txEl>
                                          </p:spTgt>
                                        </p:tgtEl>
                                        <p:attrNameLst>
                                          <p:attrName>ppt_y</p:attrName>
                                        </p:attrNameLst>
                                      </p:cBhvr>
                                      <p:tavLst>
                                        <p:tav tm="0">
                                          <p:val>
                                            <p:strVal val="#ppt_y"/>
                                          </p:val>
                                        </p:tav>
                                        <p:tav tm="100000">
                                          <p:val>
                                            <p:strVal val="#ppt_y"/>
                                          </p:val>
                                        </p:tav>
                                      </p:tavLst>
                                    </p:anim>
                                  </p:childTnLst>
                                </p:cTn>
                              </p:par>
                            </p:childTnLst>
                          </p:cTn>
                        </p:par>
                        <p:par>
                          <p:cTn id="91" fill="hold">
                            <p:stCondLst>
                              <p:cond delay="5250"/>
                            </p:stCondLst>
                            <p:childTnLst>
                              <p:par>
                                <p:cTn id="92" presetID="2" presetClass="entr" presetSubtype="1" decel="100000" fill="hold" grpId="0" nodeType="afterEffect">
                                  <p:stCondLst>
                                    <p:cond delay="0"/>
                                  </p:stCondLst>
                                  <p:childTnLst>
                                    <p:set>
                                      <p:cBhvr>
                                        <p:cTn id="93" dur="1" fill="hold">
                                          <p:stCondLst>
                                            <p:cond delay="0"/>
                                          </p:stCondLst>
                                        </p:cTn>
                                        <p:tgtEl>
                                          <p:spTgt spid="65"/>
                                        </p:tgtEl>
                                        <p:attrNameLst>
                                          <p:attrName>style.visibility</p:attrName>
                                        </p:attrNameLst>
                                      </p:cBhvr>
                                      <p:to>
                                        <p:strVal val="visible"/>
                                      </p:to>
                                    </p:set>
                                    <p:anim calcmode="lin" valueType="num">
                                      <p:cBhvr additive="base">
                                        <p:cTn id="94" dur="1250" fill="hold"/>
                                        <p:tgtEl>
                                          <p:spTgt spid="65"/>
                                        </p:tgtEl>
                                        <p:attrNameLst>
                                          <p:attrName>ppt_x</p:attrName>
                                        </p:attrNameLst>
                                      </p:cBhvr>
                                      <p:tavLst>
                                        <p:tav tm="0">
                                          <p:val>
                                            <p:strVal val="#ppt_x"/>
                                          </p:val>
                                        </p:tav>
                                        <p:tav tm="100000">
                                          <p:val>
                                            <p:strVal val="#ppt_x"/>
                                          </p:val>
                                        </p:tav>
                                      </p:tavLst>
                                    </p:anim>
                                    <p:anim calcmode="lin" valueType="num">
                                      <p:cBhvr additive="base">
                                        <p:cTn id="95" dur="1250" fill="hold"/>
                                        <p:tgtEl>
                                          <p:spTgt spid="65"/>
                                        </p:tgtEl>
                                        <p:attrNameLst>
                                          <p:attrName>ppt_y</p:attrName>
                                        </p:attrNameLst>
                                      </p:cBhvr>
                                      <p:tavLst>
                                        <p:tav tm="0">
                                          <p:val>
                                            <p:strVal val="0-#ppt_h/2"/>
                                          </p:val>
                                        </p:tav>
                                        <p:tav tm="100000">
                                          <p:val>
                                            <p:strVal val="#ppt_y"/>
                                          </p:val>
                                        </p:tav>
                                      </p:tavLst>
                                    </p:anim>
                                  </p:childTnLst>
                                </p:cTn>
                              </p:par>
                              <p:par>
                                <p:cTn id="96" presetID="2" presetClass="entr" presetSubtype="1" decel="100000" fill="hold" grpId="0" nodeType="withEffect">
                                  <p:stCondLst>
                                    <p:cond delay="0"/>
                                  </p:stCondLst>
                                  <p:childTnLst>
                                    <p:set>
                                      <p:cBhvr>
                                        <p:cTn id="97" dur="1" fill="hold">
                                          <p:stCondLst>
                                            <p:cond delay="0"/>
                                          </p:stCondLst>
                                        </p:cTn>
                                        <p:tgtEl>
                                          <p:spTgt spid="66"/>
                                        </p:tgtEl>
                                        <p:attrNameLst>
                                          <p:attrName>style.visibility</p:attrName>
                                        </p:attrNameLst>
                                      </p:cBhvr>
                                      <p:to>
                                        <p:strVal val="visible"/>
                                      </p:to>
                                    </p:set>
                                    <p:anim calcmode="lin" valueType="num">
                                      <p:cBhvr additive="base">
                                        <p:cTn id="98" dur="1250" fill="hold"/>
                                        <p:tgtEl>
                                          <p:spTgt spid="66"/>
                                        </p:tgtEl>
                                        <p:attrNameLst>
                                          <p:attrName>ppt_x</p:attrName>
                                        </p:attrNameLst>
                                      </p:cBhvr>
                                      <p:tavLst>
                                        <p:tav tm="0">
                                          <p:val>
                                            <p:strVal val="#ppt_x"/>
                                          </p:val>
                                        </p:tav>
                                        <p:tav tm="100000">
                                          <p:val>
                                            <p:strVal val="#ppt_x"/>
                                          </p:val>
                                        </p:tav>
                                      </p:tavLst>
                                    </p:anim>
                                    <p:anim calcmode="lin" valueType="num">
                                      <p:cBhvr additive="base">
                                        <p:cTn id="99" dur="1250" fill="hold"/>
                                        <p:tgtEl>
                                          <p:spTgt spid="66"/>
                                        </p:tgtEl>
                                        <p:attrNameLst>
                                          <p:attrName>ppt_y</p:attrName>
                                        </p:attrNameLst>
                                      </p:cBhvr>
                                      <p:tavLst>
                                        <p:tav tm="0">
                                          <p:val>
                                            <p:strVal val="0-#ppt_h/2"/>
                                          </p:val>
                                        </p:tav>
                                        <p:tav tm="100000">
                                          <p:val>
                                            <p:strVal val="#ppt_y"/>
                                          </p:val>
                                        </p:tav>
                                      </p:tavLst>
                                    </p:anim>
                                  </p:childTnLst>
                                </p:cTn>
                              </p:par>
                              <p:par>
                                <p:cTn id="100" presetID="22" presetClass="entr" presetSubtype="8" fill="hold" grpId="1" nodeType="withEffect">
                                  <p:stCondLst>
                                    <p:cond delay="0"/>
                                  </p:stCondLst>
                                  <p:childTnLst>
                                    <p:set>
                                      <p:cBhvr>
                                        <p:cTn id="101" dur="1" fill="hold">
                                          <p:stCondLst>
                                            <p:cond delay="0"/>
                                          </p:stCondLst>
                                        </p:cTn>
                                        <p:tgtEl>
                                          <p:spTgt spid="66"/>
                                        </p:tgtEl>
                                        <p:attrNameLst>
                                          <p:attrName>style.visibility</p:attrName>
                                        </p:attrNameLst>
                                      </p:cBhvr>
                                      <p:to>
                                        <p:strVal val="visible"/>
                                      </p:to>
                                    </p:set>
                                    <p:animEffect transition="in" filter="wipe(left)">
                                      <p:cBhvr>
                                        <p:cTn id="102" dur="1250"/>
                                        <p:tgtEl>
                                          <p:spTgt spid="66"/>
                                        </p:tgtEl>
                                      </p:cBhvr>
                                    </p:animEffect>
                                  </p:childTnLst>
                                </p:cTn>
                              </p:par>
                              <p:par>
                                <p:cTn id="103" presetID="2" presetClass="entr" presetSubtype="1" decel="100000" fill="hold" grpId="0" nodeType="withEffect">
                                  <p:stCondLst>
                                    <p:cond delay="0"/>
                                  </p:stCondLst>
                                  <p:childTnLst>
                                    <p:set>
                                      <p:cBhvr>
                                        <p:cTn id="104" dur="1" fill="hold">
                                          <p:stCondLst>
                                            <p:cond delay="0"/>
                                          </p:stCondLst>
                                        </p:cTn>
                                        <p:tgtEl>
                                          <p:spTgt spid="71"/>
                                        </p:tgtEl>
                                        <p:attrNameLst>
                                          <p:attrName>style.visibility</p:attrName>
                                        </p:attrNameLst>
                                      </p:cBhvr>
                                      <p:to>
                                        <p:strVal val="visible"/>
                                      </p:to>
                                    </p:set>
                                    <p:anim calcmode="lin" valueType="num">
                                      <p:cBhvr additive="base">
                                        <p:cTn id="105" dur="1250" fill="hold"/>
                                        <p:tgtEl>
                                          <p:spTgt spid="71"/>
                                        </p:tgtEl>
                                        <p:attrNameLst>
                                          <p:attrName>ppt_x</p:attrName>
                                        </p:attrNameLst>
                                      </p:cBhvr>
                                      <p:tavLst>
                                        <p:tav tm="0">
                                          <p:val>
                                            <p:strVal val="#ppt_x"/>
                                          </p:val>
                                        </p:tav>
                                        <p:tav tm="100000">
                                          <p:val>
                                            <p:strVal val="#ppt_x"/>
                                          </p:val>
                                        </p:tav>
                                      </p:tavLst>
                                    </p:anim>
                                    <p:anim calcmode="lin" valueType="num">
                                      <p:cBhvr additive="base">
                                        <p:cTn id="106" dur="1250" fill="hold"/>
                                        <p:tgtEl>
                                          <p:spTgt spid="71"/>
                                        </p:tgtEl>
                                        <p:attrNameLst>
                                          <p:attrName>ppt_y</p:attrName>
                                        </p:attrNameLst>
                                      </p:cBhvr>
                                      <p:tavLst>
                                        <p:tav tm="0">
                                          <p:val>
                                            <p:strVal val="0-#ppt_h/2"/>
                                          </p:val>
                                        </p:tav>
                                        <p:tav tm="100000">
                                          <p:val>
                                            <p:strVal val="#ppt_y"/>
                                          </p:val>
                                        </p:tav>
                                      </p:tavLst>
                                    </p:anim>
                                  </p:childTnLst>
                                </p:cTn>
                              </p:par>
                              <p:par>
                                <p:cTn id="107" presetID="2" presetClass="entr" presetSubtype="1" decel="100000" fill="hold" grpId="0" nodeType="withEffect">
                                  <p:stCondLst>
                                    <p:cond delay="0"/>
                                  </p:stCondLst>
                                  <p:childTnLst>
                                    <p:set>
                                      <p:cBhvr>
                                        <p:cTn id="108" dur="1" fill="hold">
                                          <p:stCondLst>
                                            <p:cond delay="0"/>
                                          </p:stCondLst>
                                        </p:cTn>
                                        <p:tgtEl>
                                          <p:spTgt spid="61">
                                            <p:txEl>
                                              <p:pRg st="0" end="0"/>
                                            </p:txEl>
                                          </p:spTgt>
                                        </p:tgtEl>
                                        <p:attrNameLst>
                                          <p:attrName>style.visibility</p:attrName>
                                        </p:attrNameLst>
                                      </p:cBhvr>
                                      <p:to>
                                        <p:strVal val="visible"/>
                                      </p:to>
                                    </p:set>
                                    <p:anim calcmode="lin" valueType="num">
                                      <p:cBhvr additive="base">
                                        <p:cTn id="109" dur="1250" fill="hold"/>
                                        <p:tgtEl>
                                          <p:spTgt spid="61">
                                            <p:txEl>
                                              <p:pRg st="0" end="0"/>
                                            </p:txEl>
                                          </p:spTgt>
                                        </p:tgtEl>
                                        <p:attrNameLst>
                                          <p:attrName>ppt_x</p:attrName>
                                        </p:attrNameLst>
                                      </p:cBhvr>
                                      <p:tavLst>
                                        <p:tav tm="0">
                                          <p:val>
                                            <p:strVal val="#ppt_x"/>
                                          </p:val>
                                        </p:tav>
                                        <p:tav tm="100000">
                                          <p:val>
                                            <p:strVal val="#ppt_x"/>
                                          </p:val>
                                        </p:tav>
                                      </p:tavLst>
                                    </p:anim>
                                    <p:anim calcmode="lin" valueType="num">
                                      <p:cBhvr additive="base">
                                        <p:cTn id="110" dur="1250" fill="hold"/>
                                        <p:tgtEl>
                                          <p:spTgt spid="61">
                                            <p:txEl>
                                              <p:pRg st="0" end="0"/>
                                            </p:txEl>
                                          </p:spTgt>
                                        </p:tgtEl>
                                        <p:attrNameLst>
                                          <p:attrName>ppt_y</p:attrName>
                                        </p:attrNameLst>
                                      </p:cBhvr>
                                      <p:tavLst>
                                        <p:tav tm="0">
                                          <p:val>
                                            <p:strVal val="0-#ppt_h/2"/>
                                          </p:val>
                                        </p:tav>
                                        <p:tav tm="100000">
                                          <p:val>
                                            <p:strVal val="#ppt_y"/>
                                          </p:val>
                                        </p:tav>
                                      </p:tavLst>
                                    </p:anim>
                                  </p:childTnLst>
                                </p:cTn>
                              </p:par>
                              <p:par>
                                <p:cTn id="111" presetID="22" presetClass="entr" presetSubtype="2" fill="hold" grpId="1" nodeType="withEffect">
                                  <p:stCondLst>
                                    <p:cond delay="0"/>
                                  </p:stCondLst>
                                  <p:childTnLst>
                                    <p:set>
                                      <p:cBhvr>
                                        <p:cTn id="112" dur="1" fill="hold">
                                          <p:stCondLst>
                                            <p:cond delay="0"/>
                                          </p:stCondLst>
                                        </p:cTn>
                                        <p:tgtEl>
                                          <p:spTgt spid="61">
                                            <p:txEl>
                                              <p:pRg st="0" end="0"/>
                                            </p:txEl>
                                          </p:spTgt>
                                        </p:tgtEl>
                                        <p:attrNameLst>
                                          <p:attrName>style.visibility</p:attrName>
                                        </p:attrNameLst>
                                      </p:cBhvr>
                                      <p:to>
                                        <p:strVal val="visible"/>
                                      </p:to>
                                    </p:set>
                                    <p:animEffect transition="in" filter="wipe(right)">
                                      <p:cBhvr>
                                        <p:cTn id="113" dur="1000"/>
                                        <p:tgtEl>
                                          <p:spTgt spid="61">
                                            <p:txEl>
                                              <p:pRg st="0" end="0"/>
                                            </p:txEl>
                                          </p:spTgt>
                                        </p:tgtEl>
                                      </p:cBhvr>
                                    </p:animEffect>
                                  </p:childTnLst>
                                </p:cTn>
                              </p:par>
                              <p:par>
                                <p:cTn id="114" presetID="2" presetClass="entr" presetSubtype="1" decel="100000" fill="hold" grpId="0" nodeType="withEffect">
                                  <p:stCondLst>
                                    <p:cond delay="0"/>
                                  </p:stCondLst>
                                  <p:childTnLst>
                                    <p:set>
                                      <p:cBhvr>
                                        <p:cTn id="115" dur="1" fill="hold">
                                          <p:stCondLst>
                                            <p:cond delay="0"/>
                                          </p:stCondLst>
                                        </p:cTn>
                                        <p:tgtEl>
                                          <p:spTgt spid="30"/>
                                        </p:tgtEl>
                                        <p:attrNameLst>
                                          <p:attrName>style.visibility</p:attrName>
                                        </p:attrNameLst>
                                      </p:cBhvr>
                                      <p:to>
                                        <p:strVal val="visible"/>
                                      </p:to>
                                    </p:set>
                                    <p:anim calcmode="lin" valueType="num">
                                      <p:cBhvr additive="base">
                                        <p:cTn id="116" dur="1250" fill="hold"/>
                                        <p:tgtEl>
                                          <p:spTgt spid="30"/>
                                        </p:tgtEl>
                                        <p:attrNameLst>
                                          <p:attrName>ppt_x</p:attrName>
                                        </p:attrNameLst>
                                      </p:cBhvr>
                                      <p:tavLst>
                                        <p:tav tm="0">
                                          <p:val>
                                            <p:strVal val="#ppt_x"/>
                                          </p:val>
                                        </p:tav>
                                        <p:tav tm="100000">
                                          <p:val>
                                            <p:strVal val="#ppt_x"/>
                                          </p:val>
                                        </p:tav>
                                      </p:tavLst>
                                    </p:anim>
                                    <p:anim calcmode="lin" valueType="num">
                                      <p:cBhvr additive="base">
                                        <p:cTn id="117" dur="1250" fill="hold"/>
                                        <p:tgtEl>
                                          <p:spTgt spid="30"/>
                                        </p:tgtEl>
                                        <p:attrNameLst>
                                          <p:attrName>ppt_y</p:attrName>
                                        </p:attrNameLst>
                                      </p:cBhvr>
                                      <p:tavLst>
                                        <p:tav tm="0">
                                          <p:val>
                                            <p:strVal val="0-#ppt_h/2"/>
                                          </p:val>
                                        </p:tav>
                                        <p:tav tm="100000">
                                          <p:val>
                                            <p:strVal val="#ppt_y"/>
                                          </p:val>
                                        </p:tav>
                                      </p:tavLst>
                                    </p:anim>
                                  </p:childTnLst>
                                </p:cTn>
                              </p:par>
                              <p:par>
                                <p:cTn id="118" presetID="22" presetClass="entr" presetSubtype="2" fill="hold" grpId="1" nodeType="withEffect">
                                  <p:stCondLst>
                                    <p:cond delay="0"/>
                                  </p:stCondLst>
                                  <p:childTnLst>
                                    <p:set>
                                      <p:cBhvr>
                                        <p:cTn id="119" dur="1" fill="hold">
                                          <p:stCondLst>
                                            <p:cond delay="0"/>
                                          </p:stCondLst>
                                        </p:cTn>
                                        <p:tgtEl>
                                          <p:spTgt spid="30"/>
                                        </p:tgtEl>
                                        <p:attrNameLst>
                                          <p:attrName>style.visibility</p:attrName>
                                        </p:attrNameLst>
                                      </p:cBhvr>
                                      <p:to>
                                        <p:strVal val="visible"/>
                                      </p:to>
                                    </p:set>
                                    <p:animEffect transition="in" filter="wipe(right)">
                                      <p:cBhvr>
                                        <p:cTn id="120" dur="1250"/>
                                        <p:tgtEl>
                                          <p:spTgt spid="30"/>
                                        </p:tgtEl>
                                      </p:cBhvr>
                                    </p:animEffect>
                                  </p:childTnLst>
                                </p:cTn>
                              </p:par>
                              <p:par>
                                <p:cTn id="121" presetID="2" presetClass="entr" presetSubtype="2" decel="100000" fill="hold" grpId="0" nodeType="withEffect">
                                  <p:stCondLst>
                                    <p:cond delay="500"/>
                                  </p:stCondLst>
                                  <p:childTnLst>
                                    <p:set>
                                      <p:cBhvr>
                                        <p:cTn id="122" dur="1" fill="hold">
                                          <p:stCondLst>
                                            <p:cond delay="0"/>
                                          </p:stCondLst>
                                        </p:cTn>
                                        <p:tgtEl>
                                          <p:spTgt spid="75">
                                            <p:txEl>
                                              <p:pRg st="0" end="0"/>
                                            </p:txEl>
                                          </p:spTgt>
                                        </p:tgtEl>
                                        <p:attrNameLst>
                                          <p:attrName>style.visibility</p:attrName>
                                        </p:attrNameLst>
                                      </p:cBhvr>
                                      <p:to>
                                        <p:strVal val="visible"/>
                                      </p:to>
                                    </p:set>
                                    <p:anim calcmode="lin" valueType="num">
                                      <p:cBhvr additive="base">
                                        <p:cTn id="123" dur="1000" fill="hold"/>
                                        <p:tgtEl>
                                          <p:spTgt spid="75">
                                            <p:txEl>
                                              <p:pRg st="0" end="0"/>
                                            </p:txEl>
                                          </p:spTgt>
                                        </p:tgtEl>
                                        <p:attrNameLst>
                                          <p:attrName>ppt_x</p:attrName>
                                        </p:attrNameLst>
                                      </p:cBhvr>
                                      <p:tavLst>
                                        <p:tav tm="0">
                                          <p:val>
                                            <p:strVal val="1+#ppt_w/2"/>
                                          </p:val>
                                        </p:tav>
                                        <p:tav tm="100000">
                                          <p:val>
                                            <p:strVal val="#ppt_x"/>
                                          </p:val>
                                        </p:tav>
                                      </p:tavLst>
                                    </p:anim>
                                    <p:anim calcmode="lin" valueType="num">
                                      <p:cBhvr additive="base">
                                        <p:cTn id="124" dur="1000" fill="hold"/>
                                        <p:tgtEl>
                                          <p:spTgt spid="75">
                                            <p:txEl>
                                              <p:pRg st="0" end="0"/>
                                            </p:txEl>
                                          </p:spTgt>
                                        </p:tgtEl>
                                        <p:attrNameLst>
                                          <p:attrName>ppt_y</p:attrName>
                                        </p:attrNameLst>
                                      </p:cBhvr>
                                      <p:tavLst>
                                        <p:tav tm="0">
                                          <p:val>
                                            <p:strVal val="#ppt_y"/>
                                          </p:val>
                                        </p:tav>
                                        <p:tav tm="100000">
                                          <p:val>
                                            <p:strVal val="#ppt_y"/>
                                          </p:val>
                                        </p:tav>
                                      </p:tavLst>
                                    </p:anim>
                                  </p:childTnLst>
                                </p:cTn>
                              </p:par>
                            </p:childTnLst>
                          </p:cTn>
                        </p:par>
                        <p:par>
                          <p:cTn id="125" fill="hold">
                            <p:stCondLst>
                              <p:cond delay="6750"/>
                            </p:stCondLst>
                            <p:childTnLst>
                              <p:par>
                                <p:cTn id="126" presetID="2" presetClass="entr" presetSubtype="1" decel="100000" fill="hold" grpId="0" nodeType="afterEffect">
                                  <p:stCondLst>
                                    <p:cond delay="0"/>
                                  </p:stCondLst>
                                  <p:childTnLst>
                                    <p:set>
                                      <p:cBhvr>
                                        <p:cTn id="127" dur="1" fill="hold">
                                          <p:stCondLst>
                                            <p:cond delay="0"/>
                                          </p:stCondLst>
                                        </p:cTn>
                                        <p:tgtEl>
                                          <p:spTgt spid="70"/>
                                        </p:tgtEl>
                                        <p:attrNameLst>
                                          <p:attrName>style.visibility</p:attrName>
                                        </p:attrNameLst>
                                      </p:cBhvr>
                                      <p:to>
                                        <p:strVal val="visible"/>
                                      </p:to>
                                    </p:set>
                                    <p:anim calcmode="lin" valueType="num">
                                      <p:cBhvr additive="base">
                                        <p:cTn id="128" dur="1250" fill="hold"/>
                                        <p:tgtEl>
                                          <p:spTgt spid="70"/>
                                        </p:tgtEl>
                                        <p:attrNameLst>
                                          <p:attrName>ppt_x</p:attrName>
                                        </p:attrNameLst>
                                      </p:cBhvr>
                                      <p:tavLst>
                                        <p:tav tm="0">
                                          <p:val>
                                            <p:strVal val="#ppt_x"/>
                                          </p:val>
                                        </p:tav>
                                        <p:tav tm="100000">
                                          <p:val>
                                            <p:strVal val="#ppt_x"/>
                                          </p:val>
                                        </p:tav>
                                      </p:tavLst>
                                    </p:anim>
                                    <p:anim calcmode="lin" valueType="num">
                                      <p:cBhvr additive="base">
                                        <p:cTn id="129" dur="1250" fill="hold"/>
                                        <p:tgtEl>
                                          <p:spTgt spid="70"/>
                                        </p:tgtEl>
                                        <p:attrNameLst>
                                          <p:attrName>ppt_y</p:attrName>
                                        </p:attrNameLst>
                                      </p:cBhvr>
                                      <p:tavLst>
                                        <p:tav tm="0">
                                          <p:val>
                                            <p:strVal val="0-#ppt_h/2"/>
                                          </p:val>
                                        </p:tav>
                                        <p:tav tm="100000">
                                          <p:val>
                                            <p:strVal val="#ppt_y"/>
                                          </p:val>
                                        </p:tav>
                                      </p:tavLst>
                                    </p:anim>
                                  </p:childTnLst>
                                </p:cTn>
                              </p:par>
                              <p:par>
                                <p:cTn id="130" presetID="2" presetClass="entr" presetSubtype="1" decel="100000" fill="hold" grpId="0" nodeType="withEffect">
                                  <p:stCondLst>
                                    <p:cond delay="0"/>
                                  </p:stCondLst>
                                  <p:childTnLst>
                                    <p:set>
                                      <p:cBhvr>
                                        <p:cTn id="131" dur="1" fill="hold">
                                          <p:stCondLst>
                                            <p:cond delay="0"/>
                                          </p:stCondLst>
                                        </p:cTn>
                                        <p:tgtEl>
                                          <p:spTgt spid="59">
                                            <p:txEl>
                                              <p:pRg st="0" end="0"/>
                                            </p:txEl>
                                          </p:spTgt>
                                        </p:tgtEl>
                                        <p:attrNameLst>
                                          <p:attrName>style.visibility</p:attrName>
                                        </p:attrNameLst>
                                      </p:cBhvr>
                                      <p:to>
                                        <p:strVal val="visible"/>
                                      </p:to>
                                    </p:set>
                                    <p:anim calcmode="lin" valueType="num">
                                      <p:cBhvr additive="base">
                                        <p:cTn id="132" dur="1250" fill="hold"/>
                                        <p:tgtEl>
                                          <p:spTgt spid="59">
                                            <p:txEl>
                                              <p:pRg st="0" end="0"/>
                                            </p:txEl>
                                          </p:spTgt>
                                        </p:tgtEl>
                                        <p:attrNameLst>
                                          <p:attrName>ppt_x</p:attrName>
                                        </p:attrNameLst>
                                      </p:cBhvr>
                                      <p:tavLst>
                                        <p:tav tm="0">
                                          <p:val>
                                            <p:strVal val="#ppt_x"/>
                                          </p:val>
                                        </p:tav>
                                        <p:tav tm="100000">
                                          <p:val>
                                            <p:strVal val="#ppt_x"/>
                                          </p:val>
                                        </p:tav>
                                      </p:tavLst>
                                    </p:anim>
                                    <p:anim calcmode="lin" valueType="num">
                                      <p:cBhvr additive="base">
                                        <p:cTn id="133" dur="1250" fill="hold"/>
                                        <p:tgtEl>
                                          <p:spTgt spid="59">
                                            <p:txEl>
                                              <p:pRg st="0" end="0"/>
                                            </p:txEl>
                                          </p:spTgt>
                                        </p:tgtEl>
                                        <p:attrNameLst>
                                          <p:attrName>ppt_y</p:attrName>
                                        </p:attrNameLst>
                                      </p:cBhvr>
                                      <p:tavLst>
                                        <p:tav tm="0">
                                          <p:val>
                                            <p:strVal val="0-#ppt_h/2"/>
                                          </p:val>
                                        </p:tav>
                                        <p:tav tm="100000">
                                          <p:val>
                                            <p:strVal val="#ppt_y"/>
                                          </p:val>
                                        </p:tav>
                                      </p:tavLst>
                                    </p:anim>
                                  </p:childTnLst>
                                </p:cTn>
                              </p:par>
                              <p:par>
                                <p:cTn id="134" presetID="22" presetClass="entr" presetSubtype="2" fill="hold" grpId="1" nodeType="withEffect">
                                  <p:stCondLst>
                                    <p:cond delay="0"/>
                                  </p:stCondLst>
                                  <p:childTnLst>
                                    <p:set>
                                      <p:cBhvr>
                                        <p:cTn id="135" dur="1" fill="hold">
                                          <p:stCondLst>
                                            <p:cond delay="0"/>
                                          </p:stCondLst>
                                        </p:cTn>
                                        <p:tgtEl>
                                          <p:spTgt spid="59">
                                            <p:txEl>
                                              <p:pRg st="0" end="0"/>
                                            </p:txEl>
                                          </p:spTgt>
                                        </p:tgtEl>
                                        <p:attrNameLst>
                                          <p:attrName>style.visibility</p:attrName>
                                        </p:attrNameLst>
                                      </p:cBhvr>
                                      <p:to>
                                        <p:strVal val="visible"/>
                                      </p:to>
                                    </p:set>
                                    <p:animEffect transition="in" filter="wipe(right)">
                                      <p:cBhvr>
                                        <p:cTn id="136" dur="1000"/>
                                        <p:tgtEl>
                                          <p:spTgt spid="59">
                                            <p:txEl>
                                              <p:pRg st="0" end="0"/>
                                            </p:txEl>
                                          </p:spTgt>
                                        </p:tgtEl>
                                      </p:cBhvr>
                                    </p:animEffect>
                                  </p:childTnLst>
                                </p:cTn>
                              </p:par>
                              <p:par>
                                <p:cTn id="137" presetID="2" presetClass="entr" presetSubtype="1" decel="100000" fill="hold" grpId="0" nodeType="withEffect">
                                  <p:stCondLst>
                                    <p:cond delay="0"/>
                                  </p:stCondLst>
                                  <p:childTnLst>
                                    <p:set>
                                      <p:cBhvr>
                                        <p:cTn id="138" dur="1" fill="hold">
                                          <p:stCondLst>
                                            <p:cond delay="0"/>
                                          </p:stCondLst>
                                        </p:cTn>
                                        <p:tgtEl>
                                          <p:spTgt spid="78"/>
                                        </p:tgtEl>
                                        <p:attrNameLst>
                                          <p:attrName>style.visibility</p:attrName>
                                        </p:attrNameLst>
                                      </p:cBhvr>
                                      <p:to>
                                        <p:strVal val="visible"/>
                                      </p:to>
                                    </p:set>
                                    <p:anim calcmode="lin" valueType="num">
                                      <p:cBhvr additive="base">
                                        <p:cTn id="139" dur="1250" fill="hold"/>
                                        <p:tgtEl>
                                          <p:spTgt spid="78"/>
                                        </p:tgtEl>
                                        <p:attrNameLst>
                                          <p:attrName>ppt_x</p:attrName>
                                        </p:attrNameLst>
                                      </p:cBhvr>
                                      <p:tavLst>
                                        <p:tav tm="0">
                                          <p:val>
                                            <p:strVal val="#ppt_x"/>
                                          </p:val>
                                        </p:tav>
                                        <p:tav tm="100000">
                                          <p:val>
                                            <p:strVal val="#ppt_x"/>
                                          </p:val>
                                        </p:tav>
                                      </p:tavLst>
                                    </p:anim>
                                    <p:anim calcmode="lin" valueType="num">
                                      <p:cBhvr additive="base">
                                        <p:cTn id="140" dur="1250" fill="hold"/>
                                        <p:tgtEl>
                                          <p:spTgt spid="78"/>
                                        </p:tgtEl>
                                        <p:attrNameLst>
                                          <p:attrName>ppt_y</p:attrName>
                                        </p:attrNameLst>
                                      </p:cBhvr>
                                      <p:tavLst>
                                        <p:tav tm="0">
                                          <p:val>
                                            <p:strVal val="0-#ppt_h/2"/>
                                          </p:val>
                                        </p:tav>
                                        <p:tav tm="100000">
                                          <p:val>
                                            <p:strVal val="#ppt_y"/>
                                          </p:val>
                                        </p:tav>
                                      </p:tavLst>
                                    </p:anim>
                                  </p:childTnLst>
                                </p:cTn>
                              </p:par>
                              <p:par>
                                <p:cTn id="141" presetID="22" presetClass="entr" presetSubtype="2" fill="hold" grpId="1" nodeType="withEffect">
                                  <p:stCondLst>
                                    <p:cond delay="0"/>
                                  </p:stCondLst>
                                  <p:childTnLst>
                                    <p:set>
                                      <p:cBhvr>
                                        <p:cTn id="142" dur="1" fill="hold">
                                          <p:stCondLst>
                                            <p:cond delay="0"/>
                                          </p:stCondLst>
                                        </p:cTn>
                                        <p:tgtEl>
                                          <p:spTgt spid="78"/>
                                        </p:tgtEl>
                                        <p:attrNameLst>
                                          <p:attrName>style.visibility</p:attrName>
                                        </p:attrNameLst>
                                      </p:cBhvr>
                                      <p:to>
                                        <p:strVal val="visible"/>
                                      </p:to>
                                    </p:set>
                                    <p:animEffect transition="in" filter="wipe(right)">
                                      <p:cBhvr>
                                        <p:cTn id="143" dur="1250"/>
                                        <p:tgtEl>
                                          <p:spTgt spid="78"/>
                                        </p:tgtEl>
                                      </p:cBhvr>
                                    </p:animEffect>
                                  </p:childTnLst>
                                </p:cTn>
                              </p:par>
                              <p:par>
                                <p:cTn id="144" presetID="2" presetClass="entr" presetSubtype="1" decel="100000" fill="hold" grpId="0" nodeType="withEffect">
                                  <p:stCondLst>
                                    <p:cond delay="0"/>
                                  </p:stCondLst>
                                  <p:childTnLst>
                                    <p:set>
                                      <p:cBhvr>
                                        <p:cTn id="145" dur="1" fill="hold">
                                          <p:stCondLst>
                                            <p:cond delay="0"/>
                                          </p:stCondLst>
                                        </p:cTn>
                                        <p:tgtEl>
                                          <p:spTgt spid="15"/>
                                        </p:tgtEl>
                                        <p:attrNameLst>
                                          <p:attrName>style.visibility</p:attrName>
                                        </p:attrNameLst>
                                      </p:cBhvr>
                                      <p:to>
                                        <p:strVal val="visible"/>
                                      </p:to>
                                    </p:set>
                                    <p:anim calcmode="lin" valueType="num">
                                      <p:cBhvr additive="base">
                                        <p:cTn id="146" dur="1250" fill="hold"/>
                                        <p:tgtEl>
                                          <p:spTgt spid="15"/>
                                        </p:tgtEl>
                                        <p:attrNameLst>
                                          <p:attrName>ppt_x</p:attrName>
                                        </p:attrNameLst>
                                      </p:cBhvr>
                                      <p:tavLst>
                                        <p:tav tm="0">
                                          <p:val>
                                            <p:strVal val="#ppt_x"/>
                                          </p:val>
                                        </p:tav>
                                        <p:tav tm="100000">
                                          <p:val>
                                            <p:strVal val="#ppt_x"/>
                                          </p:val>
                                        </p:tav>
                                      </p:tavLst>
                                    </p:anim>
                                    <p:anim calcmode="lin" valueType="num">
                                      <p:cBhvr additive="base">
                                        <p:cTn id="147" dur="1250" fill="hold"/>
                                        <p:tgtEl>
                                          <p:spTgt spid="15"/>
                                        </p:tgtEl>
                                        <p:attrNameLst>
                                          <p:attrName>ppt_y</p:attrName>
                                        </p:attrNameLst>
                                      </p:cBhvr>
                                      <p:tavLst>
                                        <p:tav tm="0">
                                          <p:val>
                                            <p:strVal val="0-#ppt_h/2"/>
                                          </p:val>
                                        </p:tav>
                                        <p:tav tm="100000">
                                          <p:val>
                                            <p:strVal val="#ppt_y"/>
                                          </p:val>
                                        </p:tav>
                                      </p:tavLst>
                                    </p:anim>
                                  </p:childTnLst>
                                </p:cTn>
                              </p:par>
                              <p:par>
                                <p:cTn id="148" presetID="2" presetClass="entr" presetSubtype="1" decel="100000" fill="hold" grpId="0" nodeType="withEffect">
                                  <p:stCondLst>
                                    <p:cond delay="0"/>
                                  </p:stCondLst>
                                  <p:childTnLst>
                                    <p:set>
                                      <p:cBhvr>
                                        <p:cTn id="149" dur="1" fill="hold">
                                          <p:stCondLst>
                                            <p:cond delay="0"/>
                                          </p:stCondLst>
                                        </p:cTn>
                                        <p:tgtEl>
                                          <p:spTgt spid="68"/>
                                        </p:tgtEl>
                                        <p:attrNameLst>
                                          <p:attrName>style.visibility</p:attrName>
                                        </p:attrNameLst>
                                      </p:cBhvr>
                                      <p:to>
                                        <p:strVal val="visible"/>
                                      </p:to>
                                    </p:set>
                                    <p:anim calcmode="lin" valueType="num">
                                      <p:cBhvr additive="base">
                                        <p:cTn id="150" dur="1250" fill="hold"/>
                                        <p:tgtEl>
                                          <p:spTgt spid="68"/>
                                        </p:tgtEl>
                                        <p:attrNameLst>
                                          <p:attrName>ppt_x</p:attrName>
                                        </p:attrNameLst>
                                      </p:cBhvr>
                                      <p:tavLst>
                                        <p:tav tm="0">
                                          <p:val>
                                            <p:strVal val="#ppt_x"/>
                                          </p:val>
                                        </p:tav>
                                        <p:tav tm="100000">
                                          <p:val>
                                            <p:strVal val="#ppt_x"/>
                                          </p:val>
                                        </p:tav>
                                      </p:tavLst>
                                    </p:anim>
                                    <p:anim calcmode="lin" valueType="num">
                                      <p:cBhvr additive="base">
                                        <p:cTn id="151" dur="1250" fill="hold"/>
                                        <p:tgtEl>
                                          <p:spTgt spid="68"/>
                                        </p:tgtEl>
                                        <p:attrNameLst>
                                          <p:attrName>ppt_y</p:attrName>
                                        </p:attrNameLst>
                                      </p:cBhvr>
                                      <p:tavLst>
                                        <p:tav tm="0">
                                          <p:val>
                                            <p:strVal val="0-#ppt_h/2"/>
                                          </p:val>
                                        </p:tav>
                                        <p:tav tm="100000">
                                          <p:val>
                                            <p:strVal val="#ppt_y"/>
                                          </p:val>
                                        </p:tav>
                                      </p:tavLst>
                                    </p:anim>
                                  </p:childTnLst>
                                </p:cTn>
                              </p:par>
                              <p:par>
                                <p:cTn id="152" presetID="22" presetClass="entr" presetSubtype="8" fill="hold" grpId="1" nodeType="withEffect">
                                  <p:stCondLst>
                                    <p:cond delay="0"/>
                                  </p:stCondLst>
                                  <p:childTnLst>
                                    <p:set>
                                      <p:cBhvr>
                                        <p:cTn id="153" dur="1" fill="hold">
                                          <p:stCondLst>
                                            <p:cond delay="0"/>
                                          </p:stCondLst>
                                        </p:cTn>
                                        <p:tgtEl>
                                          <p:spTgt spid="68"/>
                                        </p:tgtEl>
                                        <p:attrNameLst>
                                          <p:attrName>style.visibility</p:attrName>
                                        </p:attrNameLst>
                                      </p:cBhvr>
                                      <p:to>
                                        <p:strVal val="visible"/>
                                      </p:to>
                                    </p:set>
                                    <p:animEffect transition="in" filter="wipe(left)">
                                      <p:cBhvr>
                                        <p:cTn id="154" dur="1250"/>
                                        <p:tgtEl>
                                          <p:spTgt spid="68"/>
                                        </p:tgtEl>
                                      </p:cBhvr>
                                    </p:animEffect>
                                  </p:childTnLst>
                                </p:cTn>
                              </p:par>
                              <p:par>
                                <p:cTn id="155" presetID="2" presetClass="entr" presetSubtype="2" decel="100000" fill="hold" grpId="0" nodeType="withEffect">
                                  <p:stCondLst>
                                    <p:cond delay="500"/>
                                  </p:stCondLst>
                                  <p:childTnLst>
                                    <p:set>
                                      <p:cBhvr>
                                        <p:cTn id="156" dur="1" fill="hold">
                                          <p:stCondLst>
                                            <p:cond delay="0"/>
                                          </p:stCondLst>
                                        </p:cTn>
                                        <p:tgtEl>
                                          <p:spTgt spid="74">
                                            <p:txEl>
                                              <p:pRg st="0" end="0"/>
                                            </p:txEl>
                                          </p:spTgt>
                                        </p:tgtEl>
                                        <p:attrNameLst>
                                          <p:attrName>style.visibility</p:attrName>
                                        </p:attrNameLst>
                                      </p:cBhvr>
                                      <p:to>
                                        <p:strVal val="visible"/>
                                      </p:to>
                                    </p:set>
                                    <p:anim calcmode="lin" valueType="num">
                                      <p:cBhvr additive="base">
                                        <p:cTn id="157" dur="1000" fill="hold"/>
                                        <p:tgtEl>
                                          <p:spTgt spid="74">
                                            <p:txEl>
                                              <p:pRg st="0" end="0"/>
                                            </p:txEl>
                                          </p:spTgt>
                                        </p:tgtEl>
                                        <p:attrNameLst>
                                          <p:attrName>ppt_x</p:attrName>
                                        </p:attrNameLst>
                                      </p:cBhvr>
                                      <p:tavLst>
                                        <p:tav tm="0">
                                          <p:val>
                                            <p:strVal val="1+#ppt_w/2"/>
                                          </p:val>
                                        </p:tav>
                                        <p:tav tm="100000">
                                          <p:val>
                                            <p:strVal val="#ppt_x"/>
                                          </p:val>
                                        </p:tav>
                                      </p:tavLst>
                                    </p:anim>
                                    <p:anim calcmode="lin" valueType="num">
                                      <p:cBhvr additive="base">
                                        <p:cTn id="158" dur="1000" fill="hold"/>
                                        <p:tgtEl>
                                          <p:spTgt spid="7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8" grpId="1" animBg="1"/>
      <p:bldP spid="68" grpId="0" animBg="1"/>
      <p:bldP spid="68" grpId="1" animBg="1"/>
      <p:bldP spid="36" grpId="0" animBg="1"/>
      <p:bldP spid="36" grpId="1" animBg="1"/>
      <p:bldP spid="30" grpId="0" animBg="1"/>
      <p:bldP spid="30" grpId="1" animBg="1"/>
      <p:bldP spid="33" grpId="0" animBg="1"/>
      <p:bldP spid="33" grpId="1" animBg="1"/>
      <p:bldP spid="66" grpId="0" animBg="1"/>
      <p:bldP spid="66" grpId="1" animBg="1"/>
      <p:bldP spid="63" grpId="0" animBg="1"/>
      <p:bldP spid="63" grpId="1" animBg="1"/>
      <p:bldP spid="59" grpId="0" build="p">
        <p:tmplLst>
          <p:tmpl lvl="1">
            <p:tnLst>
              <p:par>
                <p:cTn presetID="2" presetClass="entr" presetSubtype="1" decel="100000" fill="hold" nodeType="with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additive="base">
                        <p:cTn dur="1250" fill="hold"/>
                        <p:tgtEl>
                          <p:spTgt spid="59"/>
                        </p:tgtEl>
                        <p:attrNameLst>
                          <p:attrName>ppt_x</p:attrName>
                        </p:attrNameLst>
                      </p:cBhvr>
                      <p:tavLst>
                        <p:tav tm="0">
                          <p:val>
                            <p:strVal val="#ppt_x"/>
                          </p:val>
                        </p:tav>
                        <p:tav tm="100000">
                          <p:val>
                            <p:strVal val="#ppt_x"/>
                          </p:val>
                        </p:tav>
                      </p:tavLst>
                    </p:anim>
                    <p:anim calcmode="lin" valueType="num">
                      <p:cBhvr additive="base">
                        <p:cTn dur="1250" fill="hold"/>
                        <p:tgtEl>
                          <p:spTgt spid="59"/>
                        </p:tgtEl>
                        <p:attrNameLst>
                          <p:attrName>ppt_y</p:attrName>
                        </p:attrNameLst>
                      </p:cBhvr>
                      <p:tavLst>
                        <p:tav tm="0">
                          <p:val>
                            <p:strVal val="0-#ppt_h/2"/>
                          </p:val>
                        </p:tav>
                        <p:tav tm="100000">
                          <p:val>
                            <p:strVal val="#ppt_y"/>
                          </p:val>
                        </p:tav>
                      </p:tavLst>
                    </p:anim>
                  </p:childTnLst>
                </p:cTn>
              </p:par>
            </p:tnLst>
          </p:tmpl>
        </p:tmplLst>
      </p:bldP>
      <p:bldP spid="59" grpId="1" build="p">
        <p:tmplLst>
          <p:tmpl lvl="1">
            <p:tnLst>
              <p:par>
                <p:cTn presetID="22" presetClass="entr" presetSubtype="2" fill="hold" nodeType="withEffect">
                  <p:stCondLst>
                    <p:cond delay="0"/>
                  </p:stCondLst>
                  <p:childTnLst>
                    <p:set>
                      <p:cBhvr>
                        <p:cTn dur="1" fill="hold">
                          <p:stCondLst>
                            <p:cond delay="0"/>
                          </p:stCondLst>
                        </p:cTn>
                        <p:tgtEl>
                          <p:spTgt spid="59"/>
                        </p:tgtEl>
                        <p:attrNameLst>
                          <p:attrName>style.visibility</p:attrName>
                        </p:attrNameLst>
                      </p:cBhvr>
                      <p:to>
                        <p:strVal val="visible"/>
                      </p:to>
                    </p:set>
                    <p:animEffect transition="in" filter="wipe(right)">
                      <p:cBhvr>
                        <p:cTn dur="1000"/>
                        <p:tgtEl>
                          <p:spTgt spid="59"/>
                        </p:tgtEl>
                      </p:cBhvr>
                    </p:animEffect>
                  </p:childTnLst>
                </p:cTn>
              </p:par>
            </p:tnLst>
          </p:tmpl>
        </p:tmplLst>
      </p:bldP>
      <p:bldP spid="61" grpId="0" build="p">
        <p:tmplLst>
          <p:tmpl lvl="1">
            <p:tnLst>
              <p:par>
                <p:cTn presetID="2" presetClass="entr" presetSubtype="1" decel="100000" fill="hold" nodeType="withEffect">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additive="base">
                        <p:cTn dur="1250" fill="hold"/>
                        <p:tgtEl>
                          <p:spTgt spid="61"/>
                        </p:tgtEl>
                        <p:attrNameLst>
                          <p:attrName>ppt_x</p:attrName>
                        </p:attrNameLst>
                      </p:cBhvr>
                      <p:tavLst>
                        <p:tav tm="0">
                          <p:val>
                            <p:strVal val="#ppt_x"/>
                          </p:val>
                        </p:tav>
                        <p:tav tm="100000">
                          <p:val>
                            <p:strVal val="#ppt_x"/>
                          </p:val>
                        </p:tav>
                      </p:tavLst>
                    </p:anim>
                    <p:anim calcmode="lin" valueType="num">
                      <p:cBhvr additive="base">
                        <p:cTn dur="1250" fill="hold"/>
                        <p:tgtEl>
                          <p:spTgt spid="61"/>
                        </p:tgtEl>
                        <p:attrNameLst>
                          <p:attrName>ppt_y</p:attrName>
                        </p:attrNameLst>
                      </p:cBhvr>
                      <p:tavLst>
                        <p:tav tm="0">
                          <p:val>
                            <p:strVal val="0-#ppt_h/2"/>
                          </p:val>
                        </p:tav>
                        <p:tav tm="100000">
                          <p:val>
                            <p:strVal val="#ppt_y"/>
                          </p:val>
                        </p:tav>
                      </p:tavLst>
                    </p:anim>
                  </p:childTnLst>
                </p:cTn>
              </p:par>
            </p:tnLst>
          </p:tmpl>
        </p:tmplLst>
      </p:bldP>
      <p:bldP spid="61" grpId="1" build="p">
        <p:tmplLst>
          <p:tmpl lvl="1">
            <p:tnLst>
              <p:par>
                <p:cTn presetID="22" presetClass="entr" presetSubtype="2" fill="hold" nodeType="with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wipe(right)">
                      <p:cBhvr>
                        <p:cTn dur="1000"/>
                        <p:tgtEl>
                          <p:spTgt spid="61"/>
                        </p:tgtEl>
                      </p:cBhvr>
                    </p:animEffect>
                  </p:childTnLst>
                </p:cTn>
              </p:par>
            </p:tnLst>
          </p:tmpl>
        </p:tmplLst>
      </p:bldP>
      <p:bldP spid="62" grpId="0" build="p">
        <p:tmplLst>
          <p:tmpl lvl="1">
            <p:tnLst>
              <p:par>
                <p:cTn presetID="2" presetClass="entr" presetSubtype="1" decel="100000" fill="hold" nodeType="withEffect">
                  <p:stCondLst>
                    <p:cond delay="0"/>
                  </p:stCondLst>
                  <p:childTnLst>
                    <p:set>
                      <p:cBhvr>
                        <p:cTn dur="1" fill="hold">
                          <p:stCondLst>
                            <p:cond delay="0"/>
                          </p:stCondLst>
                        </p:cTn>
                        <p:tgtEl>
                          <p:spTgt spid="62"/>
                        </p:tgtEl>
                        <p:attrNameLst>
                          <p:attrName>style.visibility</p:attrName>
                        </p:attrNameLst>
                      </p:cBhvr>
                      <p:to>
                        <p:strVal val="visible"/>
                      </p:to>
                    </p:set>
                    <p:anim calcmode="lin" valueType="num">
                      <p:cBhvr additive="base">
                        <p:cTn dur="1250" fill="hold"/>
                        <p:tgtEl>
                          <p:spTgt spid="62"/>
                        </p:tgtEl>
                        <p:attrNameLst>
                          <p:attrName>ppt_x</p:attrName>
                        </p:attrNameLst>
                      </p:cBhvr>
                      <p:tavLst>
                        <p:tav tm="0">
                          <p:val>
                            <p:strVal val="#ppt_x"/>
                          </p:val>
                        </p:tav>
                        <p:tav tm="100000">
                          <p:val>
                            <p:strVal val="#ppt_x"/>
                          </p:val>
                        </p:tav>
                      </p:tavLst>
                    </p:anim>
                    <p:anim calcmode="lin" valueType="num">
                      <p:cBhvr additive="base">
                        <p:cTn dur="1250" fill="hold"/>
                        <p:tgtEl>
                          <p:spTgt spid="62"/>
                        </p:tgtEl>
                        <p:attrNameLst>
                          <p:attrName>ppt_y</p:attrName>
                        </p:attrNameLst>
                      </p:cBhvr>
                      <p:tavLst>
                        <p:tav tm="0">
                          <p:val>
                            <p:strVal val="0-#ppt_h/2"/>
                          </p:val>
                        </p:tav>
                        <p:tav tm="100000">
                          <p:val>
                            <p:strVal val="#ppt_y"/>
                          </p:val>
                        </p:tav>
                      </p:tavLst>
                    </p:anim>
                  </p:childTnLst>
                </p:cTn>
              </p:par>
            </p:tnLst>
          </p:tmpl>
        </p:tmplLst>
      </p:bldP>
      <p:bldP spid="62" grpId="1" build="p">
        <p:tmplLst>
          <p:tmpl lvl="1">
            <p:tnLst>
              <p:par>
                <p:cTn presetID="22" presetClass="entr" presetSubtype="2" fill="hold" nodeType="withEffect">
                  <p:stCondLst>
                    <p:cond delay="0"/>
                  </p:stCondLst>
                  <p:childTnLst>
                    <p:set>
                      <p:cBhvr>
                        <p:cTn dur="1" fill="hold">
                          <p:stCondLst>
                            <p:cond delay="0"/>
                          </p:stCondLst>
                        </p:cTn>
                        <p:tgtEl>
                          <p:spTgt spid="62"/>
                        </p:tgtEl>
                        <p:attrNameLst>
                          <p:attrName>style.visibility</p:attrName>
                        </p:attrNameLst>
                      </p:cBhvr>
                      <p:to>
                        <p:strVal val="visible"/>
                      </p:to>
                    </p:set>
                    <p:animEffect transition="in" filter="wipe(right)">
                      <p:cBhvr>
                        <p:cTn dur="1000"/>
                        <p:tgtEl>
                          <p:spTgt spid="62"/>
                        </p:tgtEl>
                      </p:cBhvr>
                    </p:animEffect>
                  </p:childTnLst>
                </p:cTn>
              </p:par>
            </p:tnLst>
          </p:tmpl>
        </p:tmplLst>
      </p:bldP>
      <p:bldP spid="64" grpId="0" build="p">
        <p:tmplLst>
          <p:tmpl lvl="1">
            <p:tnLst>
              <p:par>
                <p:cTn presetID="2" presetClass="entr" presetSubtype="1" decel="100000" fill="hold" nodeType="withEffect">
                  <p:stCondLst>
                    <p:cond delay="0"/>
                  </p:stCondLst>
                  <p:childTnLst>
                    <p:set>
                      <p:cBhvr>
                        <p:cTn dur="1" fill="hold">
                          <p:stCondLst>
                            <p:cond delay="0"/>
                          </p:stCondLst>
                        </p:cTn>
                        <p:tgtEl>
                          <p:spTgt spid="64"/>
                        </p:tgtEl>
                        <p:attrNameLst>
                          <p:attrName>style.visibility</p:attrName>
                        </p:attrNameLst>
                      </p:cBhvr>
                      <p:to>
                        <p:strVal val="visible"/>
                      </p:to>
                    </p:set>
                    <p:anim calcmode="lin" valueType="num">
                      <p:cBhvr additive="base">
                        <p:cTn dur="1250" fill="hold"/>
                        <p:tgtEl>
                          <p:spTgt spid="64"/>
                        </p:tgtEl>
                        <p:attrNameLst>
                          <p:attrName>ppt_x</p:attrName>
                        </p:attrNameLst>
                      </p:cBhvr>
                      <p:tavLst>
                        <p:tav tm="0">
                          <p:val>
                            <p:strVal val="#ppt_x"/>
                          </p:val>
                        </p:tav>
                        <p:tav tm="100000">
                          <p:val>
                            <p:strVal val="#ppt_x"/>
                          </p:val>
                        </p:tav>
                      </p:tavLst>
                    </p:anim>
                    <p:anim calcmode="lin" valueType="num">
                      <p:cBhvr additive="base">
                        <p:cTn dur="1250" fill="hold"/>
                        <p:tgtEl>
                          <p:spTgt spid="64"/>
                        </p:tgtEl>
                        <p:attrNameLst>
                          <p:attrName>ppt_y</p:attrName>
                        </p:attrNameLst>
                      </p:cBhvr>
                      <p:tavLst>
                        <p:tav tm="0">
                          <p:val>
                            <p:strVal val="0-#ppt_h/2"/>
                          </p:val>
                        </p:tav>
                        <p:tav tm="100000">
                          <p:val>
                            <p:strVal val="#ppt_y"/>
                          </p:val>
                        </p:tav>
                      </p:tavLst>
                    </p:anim>
                  </p:childTnLst>
                </p:cTn>
              </p:par>
            </p:tnLst>
          </p:tmpl>
        </p:tmplLst>
      </p:bldP>
      <p:bldP spid="64" grpId="1" build="p">
        <p:tmplLst>
          <p:tmpl lvl="1">
            <p:tnLst>
              <p:par>
                <p:cTn presetID="22" presetClass="entr" presetSubtype="2" fill="hold" nodeType="with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wipe(right)">
                      <p:cBhvr>
                        <p:cTn dur="1000"/>
                        <p:tgtEl>
                          <p:spTgt spid="64"/>
                        </p:tgtEl>
                      </p:cBhvr>
                    </p:animEffect>
                  </p:childTnLst>
                </p:cTn>
              </p:par>
            </p:tnLst>
          </p:tmpl>
        </p:tmplLst>
      </p:bldP>
      <p:bldP spid="15" grpId="0"/>
      <p:bldP spid="65" grpId="0"/>
      <p:bldP spid="67" grpId="0"/>
      <p:bldP spid="69" grpId="0"/>
      <p:bldP spid="70" grpId="0"/>
      <p:bldP spid="71" grpId="0"/>
      <p:bldP spid="72" grpId="0"/>
      <p:bldP spid="73" grpId="0"/>
      <p:bldP spid="74" grpId="0" build="p">
        <p:tmplLst>
          <p:tmpl lvl="1">
            <p:tnLst>
              <p:par>
                <p:cTn presetID="2" presetClass="entr" presetSubtype="2" decel="100000" fill="hold" nodeType="withEffect">
                  <p:stCondLst>
                    <p:cond delay="500"/>
                  </p:stCondLst>
                  <p:childTnLst>
                    <p:set>
                      <p:cBhvr>
                        <p:cTn dur="1" fill="hold">
                          <p:stCondLst>
                            <p:cond delay="0"/>
                          </p:stCondLst>
                        </p:cTn>
                        <p:tgtEl>
                          <p:spTgt spid="74"/>
                        </p:tgtEl>
                        <p:attrNameLst>
                          <p:attrName>style.visibility</p:attrName>
                        </p:attrNameLst>
                      </p:cBhvr>
                      <p:to>
                        <p:strVal val="visible"/>
                      </p:to>
                    </p:set>
                    <p:anim calcmode="lin" valueType="num">
                      <p:cBhvr additive="base">
                        <p:cTn dur="1000" fill="hold"/>
                        <p:tgtEl>
                          <p:spTgt spid="74"/>
                        </p:tgtEl>
                        <p:attrNameLst>
                          <p:attrName>ppt_x</p:attrName>
                        </p:attrNameLst>
                      </p:cBhvr>
                      <p:tavLst>
                        <p:tav tm="0">
                          <p:val>
                            <p:strVal val="1+#ppt_w/2"/>
                          </p:val>
                        </p:tav>
                        <p:tav tm="100000">
                          <p:val>
                            <p:strVal val="#ppt_x"/>
                          </p:val>
                        </p:tav>
                      </p:tavLst>
                    </p:anim>
                    <p:anim calcmode="lin" valueType="num">
                      <p:cBhvr additive="base">
                        <p:cTn dur="1000" fill="hold"/>
                        <p:tgtEl>
                          <p:spTgt spid="74"/>
                        </p:tgtEl>
                        <p:attrNameLst>
                          <p:attrName>ppt_y</p:attrName>
                        </p:attrNameLst>
                      </p:cBhvr>
                      <p:tavLst>
                        <p:tav tm="0">
                          <p:val>
                            <p:strVal val="#ppt_y"/>
                          </p:val>
                        </p:tav>
                        <p:tav tm="100000">
                          <p:val>
                            <p:strVal val="#ppt_y"/>
                          </p:val>
                        </p:tav>
                      </p:tavLst>
                    </p:anim>
                  </p:childTnLst>
                </p:cTn>
              </p:par>
            </p:tnLst>
          </p:tmpl>
        </p:tmplLst>
      </p:bldP>
      <p:bldP spid="75" grpId="0" build="p">
        <p:tmplLst>
          <p:tmpl lvl="1">
            <p:tnLst>
              <p:par>
                <p:cTn presetID="2" presetClass="entr" presetSubtype="2" decel="100000" fill="hold" nodeType="withEffect">
                  <p:stCondLst>
                    <p:cond delay="500"/>
                  </p:stCondLst>
                  <p:childTnLst>
                    <p:set>
                      <p:cBhvr>
                        <p:cTn dur="1" fill="hold">
                          <p:stCondLst>
                            <p:cond delay="0"/>
                          </p:stCondLst>
                        </p:cTn>
                        <p:tgtEl>
                          <p:spTgt spid="75"/>
                        </p:tgtEl>
                        <p:attrNameLst>
                          <p:attrName>style.visibility</p:attrName>
                        </p:attrNameLst>
                      </p:cBhvr>
                      <p:to>
                        <p:strVal val="visible"/>
                      </p:to>
                    </p:set>
                    <p:anim calcmode="lin" valueType="num">
                      <p:cBhvr additive="base">
                        <p:cTn dur="1000" fill="hold"/>
                        <p:tgtEl>
                          <p:spTgt spid="75"/>
                        </p:tgtEl>
                        <p:attrNameLst>
                          <p:attrName>ppt_x</p:attrName>
                        </p:attrNameLst>
                      </p:cBhvr>
                      <p:tavLst>
                        <p:tav tm="0">
                          <p:val>
                            <p:strVal val="1+#ppt_w/2"/>
                          </p:val>
                        </p:tav>
                        <p:tav tm="100000">
                          <p:val>
                            <p:strVal val="#ppt_x"/>
                          </p:val>
                        </p:tav>
                      </p:tavLst>
                    </p:anim>
                    <p:anim calcmode="lin" valueType="num">
                      <p:cBhvr additive="base">
                        <p:cTn dur="1000" fill="hold"/>
                        <p:tgtEl>
                          <p:spTgt spid="75"/>
                        </p:tgtEl>
                        <p:attrNameLst>
                          <p:attrName>ppt_y</p:attrName>
                        </p:attrNameLst>
                      </p:cBhvr>
                      <p:tavLst>
                        <p:tav tm="0">
                          <p:val>
                            <p:strVal val="#ppt_y"/>
                          </p:val>
                        </p:tav>
                        <p:tav tm="100000">
                          <p:val>
                            <p:strVal val="#ppt_y"/>
                          </p:val>
                        </p:tav>
                      </p:tavLst>
                    </p:anim>
                  </p:childTnLst>
                </p:cTn>
              </p:par>
            </p:tnLst>
          </p:tmpl>
        </p:tmplLst>
      </p:bldP>
      <p:bldP spid="76" grpId="0" build="p">
        <p:tmplLst>
          <p:tmpl lvl="1">
            <p:tnLst>
              <p:par>
                <p:cTn presetID="2" presetClass="entr" presetSubtype="2" decel="100000" fill="hold" nodeType="withEffect">
                  <p:stCondLst>
                    <p:cond delay="500"/>
                  </p:stCondLst>
                  <p:childTnLst>
                    <p:set>
                      <p:cBhvr>
                        <p:cTn dur="1" fill="hold">
                          <p:stCondLst>
                            <p:cond delay="0"/>
                          </p:stCondLst>
                        </p:cTn>
                        <p:tgtEl>
                          <p:spTgt spid="76"/>
                        </p:tgtEl>
                        <p:attrNameLst>
                          <p:attrName>style.visibility</p:attrName>
                        </p:attrNameLst>
                      </p:cBhvr>
                      <p:to>
                        <p:strVal val="visible"/>
                      </p:to>
                    </p:set>
                    <p:anim calcmode="lin" valueType="num">
                      <p:cBhvr additive="base">
                        <p:cTn dur="1000" fill="hold"/>
                        <p:tgtEl>
                          <p:spTgt spid="76"/>
                        </p:tgtEl>
                        <p:attrNameLst>
                          <p:attrName>ppt_x</p:attrName>
                        </p:attrNameLst>
                      </p:cBhvr>
                      <p:tavLst>
                        <p:tav tm="0">
                          <p:val>
                            <p:strVal val="1+#ppt_w/2"/>
                          </p:val>
                        </p:tav>
                        <p:tav tm="100000">
                          <p:val>
                            <p:strVal val="#ppt_x"/>
                          </p:val>
                        </p:tav>
                      </p:tavLst>
                    </p:anim>
                    <p:anim calcmode="lin" valueType="num">
                      <p:cBhvr additive="base">
                        <p:cTn dur="1000" fill="hold"/>
                        <p:tgtEl>
                          <p:spTgt spid="76"/>
                        </p:tgtEl>
                        <p:attrNameLst>
                          <p:attrName>ppt_y</p:attrName>
                        </p:attrNameLst>
                      </p:cBhvr>
                      <p:tavLst>
                        <p:tav tm="0">
                          <p:val>
                            <p:strVal val="#ppt_y"/>
                          </p:val>
                        </p:tav>
                        <p:tav tm="100000">
                          <p:val>
                            <p:strVal val="#ppt_y"/>
                          </p:val>
                        </p:tav>
                      </p:tavLst>
                    </p:anim>
                  </p:childTnLst>
                </p:cTn>
              </p:par>
            </p:tnLst>
          </p:tmpl>
        </p:tmplLst>
      </p:bldP>
      <p:bldP spid="77" grpId="0" build="p">
        <p:tmplLst>
          <p:tmpl lvl="1">
            <p:tnLst>
              <p:par>
                <p:cTn presetID="2" presetClass="entr" presetSubtype="2" decel="100000" fill="hold" nodeType="withEffect">
                  <p:stCondLst>
                    <p:cond delay="500"/>
                  </p:stCondLst>
                  <p:childTnLst>
                    <p:set>
                      <p:cBhvr>
                        <p:cTn dur="1" fill="hold">
                          <p:stCondLst>
                            <p:cond delay="0"/>
                          </p:stCondLst>
                        </p:cTn>
                        <p:tgtEl>
                          <p:spTgt spid="77"/>
                        </p:tgtEl>
                        <p:attrNameLst>
                          <p:attrName>style.visibility</p:attrName>
                        </p:attrNameLst>
                      </p:cBhvr>
                      <p:to>
                        <p:strVal val="visible"/>
                      </p:to>
                    </p:set>
                    <p:anim calcmode="lin" valueType="num">
                      <p:cBhvr additive="base">
                        <p:cTn dur="1000" fill="hold"/>
                        <p:tgtEl>
                          <p:spTgt spid="77"/>
                        </p:tgtEl>
                        <p:attrNameLst>
                          <p:attrName>ppt_x</p:attrName>
                        </p:attrNameLst>
                      </p:cBhvr>
                      <p:tavLst>
                        <p:tav tm="0">
                          <p:val>
                            <p:strVal val="1+#ppt_w/2"/>
                          </p:val>
                        </p:tav>
                        <p:tav tm="100000">
                          <p:val>
                            <p:strVal val="#ppt_x"/>
                          </p:val>
                        </p:tav>
                      </p:tavLst>
                    </p:anim>
                    <p:anim calcmode="lin" valueType="num">
                      <p:cBhvr additive="base">
                        <p:cTn dur="1000" fill="hold"/>
                        <p:tgtEl>
                          <p:spTgt spid="77"/>
                        </p:tgtEl>
                        <p:attrNameLst>
                          <p:attrName>ppt_y</p:attrName>
                        </p:attrNameLst>
                      </p:cBhvr>
                      <p:tavLst>
                        <p:tav tm="0">
                          <p:val>
                            <p:strVal val="#ppt_y"/>
                          </p:val>
                        </p:tav>
                        <p:tav tm="100000">
                          <p:val>
                            <p:strVal val="#ppt_y"/>
                          </p:val>
                        </p:tav>
                      </p:tavLst>
                    </p:anim>
                  </p:childTnLst>
                </p:cTn>
              </p:par>
            </p:tnLst>
          </p:tmpl>
        </p:tmplLst>
      </p:bldP>
      <p:bldP spid="82" grpId="0"/>
      <p:bldP spid="83" grpId="0" build="p">
        <p:tmplLst>
          <p:tmpl lvl="1">
            <p:tnLst>
              <p:par>
                <p:cTn presetID="22" presetClass="entr" presetSubtype="8" fill="hold" nodeType="withEffect">
                  <p:stCondLst>
                    <p:cond delay="0"/>
                  </p:stCondLst>
                  <p:childTnLst>
                    <p:set>
                      <p:cBhvr>
                        <p:cTn dur="1" fill="hold">
                          <p:stCondLst>
                            <p:cond delay="0"/>
                          </p:stCondLst>
                        </p:cTn>
                        <p:tgtEl>
                          <p:spTgt spid="83"/>
                        </p:tgtEl>
                        <p:attrNameLst>
                          <p:attrName>style.visibility</p:attrName>
                        </p:attrNameLst>
                      </p:cBhvr>
                      <p:to>
                        <p:strVal val="visible"/>
                      </p:to>
                    </p:set>
                    <p:animEffect transition="in" filter="wipe(left)">
                      <p:cBhvr>
                        <p:cTn dur="500"/>
                        <p:tgtEl>
                          <p:spTgt spid="83"/>
                        </p:tgtEl>
                      </p:cBhvr>
                    </p:animEffect>
                  </p:childTnLst>
                </p:cTn>
              </p:par>
            </p:tnLst>
          </p:tmpl>
        </p:tmplLst>
      </p:bldP>
      <p:bldP spid="84"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 Simple List">
    <p:spTree>
      <p:nvGrpSpPr>
        <p:cNvPr id="1" name=""/>
        <p:cNvGrpSpPr/>
        <p:nvPr/>
      </p:nvGrpSpPr>
      <p:grpSpPr>
        <a:xfrm>
          <a:off x="0" y="0"/>
          <a:ext cx="0" cy="0"/>
          <a:chOff x="0" y="0"/>
          <a:chExt cx="0" cy="0"/>
        </a:xfrm>
      </p:grpSpPr>
      <p:sp>
        <p:nvSpPr>
          <p:cNvPr id="3" name="フッター プレースホルダー 2"/>
          <p:cNvSpPr>
            <a:spLocks noGrp="1"/>
          </p:cNvSpPr>
          <p:nvPr userDrawn="1">
            <p:ph type="ftr" sz="quarter" idx="10"/>
          </p:nvPr>
        </p:nvSpPr>
        <p:spPr/>
        <p:txBody>
          <a:bodyPr/>
          <a:lstStyle/>
          <a:p>
            <a:r>
              <a:rPr lang="en-US" altLang="ja-JP"/>
              <a:t>ISBA26 Electron Linear Accelerator</a:t>
            </a:r>
            <a:endParaRPr lang="ja-JP" altLang="en-US" dirty="0"/>
          </a:p>
        </p:txBody>
      </p:sp>
      <p:sp>
        <p:nvSpPr>
          <p:cNvPr id="4" name="スライド番号プレースホルダー 3"/>
          <p:cNvSpPr>
            <a:spLocks noGrp="1"/>
          </p:cNvSpPr>
          <p:nvPr userDrawn="1">
            <p:ph type="sldNum" sz="quarter" idx="11"/>
          </p:nvPr>
        </p:nvSpPr>
        <p:spPr/>
        <p:txBody>
          <a:bodyPr/>
          <a:lstStyle/>
          <a:p>
            <a:fld id="{E6459DFB-86F3-43FA-8567-2EA6E426AE90}" type="slidenum">
              <a:rPr lang="ja-JP" altLang="en-US" smtClean="0"/>
              <a:pPr/>
              <a:t>‹#›</a:t>
            </a:fld>
            <a:endParaRPr lang="ja-JP" altLang="en-US"/>
          </a:p>
        </p:txBody>
      </p:sp>
      <p:sp>
        <p:nvSpPr>
          <p:cNvPr id="5" name="正方形/長方形 4"/>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userDrawn="1"/>
        </p:nvSpPr>
        <p:spPr>
          <a:xfrm>
            <a:off x="2656478" y="2844325"/>
            <a:ext cx="659206" cy="6592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1</a:t>
            </a:r>
            <a:endParaRPr kumimoji="1" lang="ja-JP" altLang="en-US" dirty="0"/>
          </a:p>
        </p:txBody>
      </p:sp>
      <p:sp>
        <p:nvSpPr>
          <p:cNvPr id="7" name="円/楕円 6"/>
          <p:cNvSpPr/>
          <p:nvPr userDrawn="1"/>
        </p:nvSpPr>
        <p:spPr>
          <a:xfrm>
            <a:off x="2656478" y="4184103"/>
            <a:ext cx="659206" cy="6592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a:t>
            </a:r>
          </a:p>
        </p:txBody>
      </p:sp>
      <p:sp>
        <p:nvSpPr>
          <p:cNvPr id="8" name="テキスト プレースホルダー 6"/>
          <p:cNvSpPr>
            <a:spLocks noGrp="1"/>
          </p:cNvSpPr>
          <p:nvPr>
            <p:ph type="body" sz="quarter" idx="28" hasCustomPrompt="1"/>
          </p:nvPr>
        </p:nvSpPr>
        <p:spPr>
          <a:xfrm>
            <a:off x="3562010" y="2735836"/>
            <a:ext cx="12310972" cy="892146"/>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9" name="テキスト プレースホルダー 6"/>
          <p:cNvSpPr>
            <a:spLocks noGrp="1"/>
          </p:cNvSpPr>
          <p:nvPr>
            <p:ph type="body" sz="quarter" idx="29" hasCustomPrompt="1"/>
          </p:nvPr>
        </p:nvSpPr>
        <p:spPr>
          <a:xfrm>
            <a:off x="3562010" y="4075614"/>
            <a:ext cx="12310972" cy="892146"/>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10" name="円/楕円 9"/>
          <p:cNvSpPr/>
          <p:nvPr userDrawn="1"/>
        </p:nvSpPr>
        <p:spPr>
          <a:xfrm>
            <a:off x="2656478" y="5523881"/>
            <a:ext cx="659206" cy="65920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3</a:t>
            </a:r>
            <a:endParaRPr kumimoji="1" lang="ja-JP" altLang="en-US" dirty="0"/>
          </a:p>
        </p:txBody>
      </p:sp>
      <p:sp>
        <p:nvSpPr>
          <p:cNvPr id="11" name="テキスト プレースホルダー 6"/>
          <p:cNvSpPr>
            <a:spLocks noGrp="1"/>
          </p:cNvSpPr>
          <p:nvPr>
            <p:ph type="body" sz="quarter" idx="31" hasCustomPrompt="1"/>
          </p:nvPr>
        </p:nvSpPr>
        <p:spPr>
          <a:xfrm>
            <a:off x="3562010" y="5415392"/>
            <a:ext cx="12310972" cy="892146"/>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12" name="円/楕円 11"/>
          <p:cNvSpPr/>
          <p:nvPr userDrawn="1"/>
        </p:nvSpPr>
        <p:spPr>
          <a:xfrm>
            <a:off x="2656478" y="6863659"/>
            <a:ext cx="659206" cy="65920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4</a:t>
            </a:r>
          </a:p>
        </p:txBody>
      </p:sp>
      <p:sp>
        <p:nvSpPr>
          <p:cNvPr id="13" name="テキスト プレースホルダー 6"/>
          <p:cNvSpPr>
            <a:spLocks noGrp="1"/>
          </p:cNvSpPr>
          <p:nvPr>
            <p:ph type="body" sz="quarter" idx="33" hasCustomPrompt="1"/>
          </p:nvPr>
        </p:nvSpPr>
        <p:spPr>
          <a:xfrm>
            <a:off x="3562010" y="6755170"/>
            <a:ext cx="12310972" cy="892146"/>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14" name="円/楕円 13"/>
          <p:cNvSpPr/>
          <p:nvPr userDrawn="1"/>
        </p:nvSpPr>
        <p:spPr>
          <a:xfrm>
            <a:off x="2656478" y="8203437"/>
            <a:ext cx="659206" cy="65920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5</a:t>
            </a:r>
            <a:endParaRPr kumimoji="1" lang="ja-JP" altLang="en-US" dirty="0"/>
          </a:p>
        </p:txBody>
      </p:sp>
      <p:sp>
        <p:nvSpPr>
          <p:cNvPr id="15" name="テキスト プレースホルダー 6"/>
          <p:cNvSpPr>
            <a:spLocks noGrp="1"/>
          </p:cNvSpPr>
          <p:nvPr>
            <p:ph type="body" sz="quarter" idx="35" hasCustomPrompt="1"/>
          </p:nvPr>
        </p:nvSpPr>
        <p:spPr>
          <a:xfrm>
            <a:off x="3562010" y="8094948"/>
            <a:ext cx="12310972" cy="892146"/>
          </a:xfrm>
        </p:spPr>
        <p:txBody>
          <a:bodyPr anchor="ctr">
            <a:noAutofit/>
          </a:bodyPr>
          <a:lstStyle>
            <a:lvl1pPr algn="l">
              <a:defRPr sz="2000" i="0" baseline="0">
                <a:solidFill>
                  <a:schemeClr val="tx2"/>
                </a:solidFill>
                <a:latin typeface="+mn-lt"/>
              </a:defRPr>
            </a:lvl1pPr>
          </a:lstStyle>
          <a:p>
            <a:pPr lvl="0"/>
            <a:r>
              <a:rPr kumimoji="1" lang="en-US" altLang="ja-JP" dirty="0"/>
              <a:t>Text goes here</a:t>
            </a:r>
            <a:endParaRPr kumimoji="1" lang="ja-JP" altLang="en-US" dirty="0"/>
          </a:p>
        </p:txBody>
      </p:sp>
      <p:sp>
        <p:nvSpPr>
          <p:cNvPr id="16" name="正方形/長方形 15"/>
          <p:cNvSpPr/>
          <p:nvPr userDrawn="1"/>
        </p:nvSpPr>
        <p:spPr>
          <a:xfrm>
            <a:off x="0" y="0"/>
            <a:ext cx="18286413" cy="20174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タイトル 1"/>
          <p:cNvSpPr>
            <a:spLocks noGrp="1"/>
          </p:cNvSpPr>
          <p:nvPr>
            <p:ph type="title" hasCustomPrompt="1"/>
          </p:nvPr>
        </p:nvSpPr>
        <p:spPr>
          <a:xfrm>
            <a:off x="884799" y="457199"/>
            <a:ext cx="16516812" cy="1161143"/>
          </a:xfrm>
        </p:spPr>
        <p:txBody>
          <a:bodyPr>
            <a:noAutofit/>
          </a:bodyPr>
          <a:lstStyle>
            <a:lvl1pPr algn="ctr">
              <a:defRPr sz="6600">
                <a:solidFill>
                  <a:schemeClr val="bg1"/>
                </a:solidFill>
                <a:latin typeface="Route 159 UltraLight" pitchFamily="50" charset="0"/>
              </a:defRPr>
            </a:lvl1pPr>
          </a:lstStyle>
          <a:p>
            <a:r>
              <a:rPr kumimoji="1" lang="en-US" altLang="ja-JP" dirty="0"/>
              <a:t>Text</a:t>
            </a:r>
            <a:endParaRPr kumimoji="1" lang="ja-JP" altLang="en-US" dirty="0"/>
          </a:p>
        </p:txBody>
      </p:sp>
    </p:spTree>
    <p:extLst>
      <p:ext uri="{BB962C8B-B14F-4D97-AF65-F5344CB8AC3E}">
        <p14:creationId xmlns:p14="http://schemas.microsoft.com/office/powerpoint/2010/main" val="151640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iterate type="wd">
                                    <p:tmPct val="10000"/>
                                  </p:iterate>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decel="100000" fill="hold" grpId="0" nodeType="afterEffect">
                                  <p:stCondLst>
                                    <p:cond delay="5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wipe(left)">
                                      <p:cBhvr>
                                        <p:cTn id="21" dur="500"/>
                                        <p:tgtEl>
                                          <p:spTgt spid="8">
                                            <p:txEl>
                                              <p:pRg st="0" end="0"/>
                                            </p:txEl>
                                          </p:spTgt>
                                        </p:tgtEl>
                                      </p:cBhvr>
                                    </p:animEffect>
                                  </p:childTnLst>
                                </p:cTn>
                              </p:par>
                            </p:childTnLst>
                          </p:cTn>
                        </p:par>
                        <p:par>
                          <p:cTn id="22" fill="hold">
                            <p:stCondLst>
                              <p:cond delay="2500"/>
                            </p:stCondLst>
                            <p:childTnLst>
                              <p:par>
                                <p:cTn id="23" presetID="2" presetClass="entr" presetSubtype="1" decel="10000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wipe(left)">
                                      <p:cBhvr>
                                        <p:cTn id="30" dur="500"/>
                                        <p:tgtEl>
                                          <p:spTgt spid="9">
                                            <p:txEl>
                                              <p:pRg st="0" end="0"/>
                                            </p:txEl>
                                          </p:spTgt>
                                        </p:tgtEl>
                                      </p:cBhvr>
                                    </p:animEffect>
                                  </p:childTnLst>
                                </p:cTn>
                              </p:par>
                            </p:childTnLst>
                          </p:cTn>
                        </p:par>
                        <p:par>
                          <p:cTn id="31" fill="hold">
                            <p:stCondLst>
                              <p:cond delay="3500"/>
                            </p:stCondLst>
                            <p:childTnLst>
                              <p:par>
                                <p:cTn id="32" presetID="2" presetClass="entr" presetSubtype="1" decel="10000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0-#ppt_h/2"/>
                                          </p:val>
                                        </p:tav>
                                        <p:tav tm="100000">
                                          <p:val>
                                            <p:strVal val="#ppt_y"/>
                                          </p:val>
                                        </p:tav>
                                      </p:tavLst>
                                    </p:anim>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animEffect transition="in" filter="wipe(left)">
                                      <p:cBhvr>
                                        <p:cTn id="39" dur="500"/>
                                        <p:tgtEl>
                                          <p:spTgt spid="11">
                                            <p:txEl>
                                              <p:pRg st="0" end="0"/>
                                            </p:txEl>
                                          </p:spTgt>
                                        </p:tgtEl>
                                      </p:cBhvr>
                                    </p:animEffect>
                                  </p:childTnLst>
                                </p:cTn>
                              </p:par>
                            </p:childTnLst>
                          </p:cTn>
                        </p:par>
                        <p:par>
                          <p:cTn id="40" fill="hold">
                            <p:stCondLst>
                              <p:cond delay="4500"/>
                            </p:stCondLst>
                            <p:childTnLst>
                              <p:par>
                                <p:cTn id="41" presetID="2" presetClass="entr" presetSubtype="1" decel="10000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0-#ppt_h/2"/>
                                          </p:val>
                                        </p:tav>
                                        <p:tav tm="100000">
                                          <p:val>
                                            <p:strVal val="#ppt_y"/>
                                          </p:val>
                                        </p:tav>
                                      </p:tavLst>
                                    </p:anim>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13">
                                            <p:txEl>
                                              <p:pRg st="0" end="0"/>
                                            </p:txEl>
                                          </p:spTgt>
                                        </p:tgtEl>
                                        <p:attrNameLst>
                                          <p:attrName>style.visibility</p:attrName>
                                        </p:attrNameLst>
                                      </p:cBhvr>
                                      <p:to>
                                        <p:strVal val="visible"/>
                                      </p:to>
                                    </p:set>
                                    <p:animEffect transition="in" filter="wipe(left)">
                                      <p:cBhvr>
                                        <p:cTn id="48" dur="500"/>
                                        <p:tgtEl>
                                          <p:spTgt spid="13">
                                            <p:txEl>
                                              <p:pRg st="0" end="0"/>
                                            </p:txEl>
                                          </p:spTgt>
                                        </p:tgtEl>
                                      </p:cBhvr>
                                    </p:animEffect>
                                  </p:childTnLst>
                                </p:cTn>
                              </p:par>
                            </p:childTnLst>
                          </p:cTn>
                        </p:par>
                        <p:par>
                          <p:cTn id="49" fill="hold">
                            <p:stCondLst>
                              <p:cond delay="5500"/>
                            </p:stCondLst>
                            <p:childTnLst>
                              <p:par>
                                <p:cTn id="50" presetID="2" presetClass="entr" presetSubtype="1" decel="10000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0-#ppt_h/2"/>
                                          </p:val>
                                        </p:tav>
                                        <p:tav tm="100000">
                                          <p:val>
                                            <p:strVal val="#ppt_y"/>
                                          </p:val>
                                        </p:tav>
                                      </p:tavLst>
                                    </p:anim>
                                  </p:childTnLst>
                                </p:cTn>
                              </p:par>
                            </p:childTnLst>
                          </p:cTn>
                        </p:par>
                        <p:par>
                          <p:cTn id="54" fill="hold">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15">
                                            <p:txEl>
                                              <p:pRg st="0" end="0"/>
                                            </p:txEl>
                                          </p:spTgt>
                                        </p:tgtEl>
                                        <p:attrNameLst>
                                          <p:attrName>style.visibility</p:attrName>
                                        </p:attrNameLst>
                                      </p:cBhvr>
                                      <p:to>
                                        <p:strVal val="visible"/>
                                      </p:to>
                                    </p:set>
                                    <p:animEffect transition="in" filter="wipe(left)">
                                      <p:cBhvr>
                                        <p:cTn id="5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build="p">
        <p:tmplLst>
          <p:tmpl lvl="1">
            <p:tnLst>
              <p:par>
                <p:cTn presetID="22" presetClass="entr" presetSubtype="8"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wipe(left)">
                      <p:cBhvr>
                        <p:cTn dur="500"/>
                        <p:tgtEl>
                          <p:spTgt spid="8"/>
                        </p:tgtEl>
                      </p:cBhvr>
                    </p:animEffect>
                  </p:childTnLst>
                </p:cTn>
              </p:par>
            </p:tnLst>
          </p:tmpl>
        </p:tmplLst>
      </p:bldP>
      <p:bldP spid="9" grpId="0" build="p">
        <p:tmplLst>
          <p:tmpl lvl="1">
            <p:tnLst>
              <p:par>
                <p:cTn presetID="22" presetClass="entr" presetSubtype="8"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left)">
                      <p:cBhvr>
                        <p:cTn dur="500"/>
                        <p:tgtEl>
                          <p:spTgt spid="9"/>
                        </p:tgtEl>
                      </p:cBhvr>
                    </p:animEffect>
                  </p:childTnLst>
                </p:cTn>
              </p:par>
            </p:tnLst>
          </p:tmpl>
        </p:tmplLst>
      </p:bldP>
      <p:bldP spid="10" grpId="0" animBg="1"/>
      <p:bldP spid="11" grpId="0" build="p">
        <p:tmplLst>
          <p:tmpl lvl="1">
            <p:tnLst>
              <p:par>
                <p:cTn presetID="22" presetClass="entr" presetSubtype="8"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Lst>
      </p:bldP>
      <p:bldP spid="12" grpId="0" animBg="1"/>
      <p:bldP spid="13" grpId="0" build="p">
        <p:tmplLst>
          <p:tmpl lvl="1">
            <p:tnLst>
              <p:par>
                <p:cTn presetID="22" presetClass="entr" presetSubtype="8"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wipe(left)">
                      <p:cBhvr>
                        <p:cTn dur="500"/>
                        <p:tgtEl>
                          <p:spTgt spid="13"/>
                        </p:tgtEl>
                      </p:cBhvr>
                    </p:animEffect>
                  </p:childTnLst>
                </p:cTn>
              </p:par>
            </p:tnLst>
          </p:tmpl>
        </p:tmplLst>
      </p:bldP>
      <p:bldP spid="14" grpId="0" animBg="1"/>
      <p:bldP spid="15" grpId="0" build="p">
        <p:tmplLst>
          <p:tmpl lvl="1">
            <p:tnLst>
              <p:par>
                <p:cTn presetID="22" presetClass="entr" presetSubtype="8"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wipe(left)">
                      <p:cBhvr>
                        <p:cTn dur="500"/>
                        <p:tgtEl>
                          <p:spTgt spid="15"/>
                        </p:tgtEl>
                      </p:cBhvr>
                    </p:animEffect>
                  </p:childTnLst>
                </p:cTn>
              </p:par>
            </p:tnLst>
          </p:tmpl>
        </p:tmplLst>
      </p:bldP>
      <p:bldP spid="16" grpId="0" animBg="1"/>
      <p:bldP spid="17"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o Contents">
    <p:spTree>
      <p:nvGrpSpPr>
        <p:cNvPr id="1" name=""/>
        <p:cNvGrpSpPr/>
        <p:nvPr/>
      </p:nvGrpSpPr>
      <p:grpSpPr>
        <a:xfrm>
          <a:off x="0" y="0"/>
          <a:ext cx="0" cy="0"/>
          <a:chOff x="0" y="0"/>
          <a:chExt cx="0" cy="0"/>
        </a:xfrm>
      </p:grpSpPr>
      <p:sp>
        <p:nvSpPr>
          <p:cNvPr id="3" name="フッター プレースホルダー 2"/>
          <p:cNvSpPr>
            <a:spLocks noGrp="1"/>
          </p:cNvSpPr>
          <p:nvPr userDrawn="1">
            <p:ph type="ftr" sz="quarter" idx="10"/>
          </p:nvPr>
        </p:nvSpPr>
        <p:spPr/>
        <p:txBody>
          <a:bodyPr/>
          <a:lstStyle/>
          <a:p>
            <a:r>
              <a:rPr lang="en-US" altLang="ja-JP"/>
              <a:t>ISBA26 Electron Linear Accelerator</a:t>
            </a:r>
            <a:endParaRPr lang="ja-JP" altLang="en-US" dirty="0"/>
          </a:p>
        </p:txBody>
      </p:sp>
      <p:sp>
        <p:nvSpPr>
          <p:cNvPr id="4" name="スライド番号プレースホルダー 3"/>
          <p:cNvSpPr>
            <a:spLocks noGrp="1"/>
          </p:cNvSpPr>
          <p:nvPr userDrawn="1">
            <p:ph type="sldNum" sz="quarter" idx="11"/>
          </p:nvPr>
        </p:nvSpPr>
        <p:spPr/>
        <p:txBody>
          <a:bodyPr/>
          <a:lstStyle/>
          <a:p>
            <a:fld id="{E6459DFB-86F3-43FA-8567-2EA6E426AE90}" type="slidenum">
              <a:rPr lang="ja-JP" altLang="en-US" smtClean="0"/>
              <a:pPr/>
              <a:t>‹#›</a:t>
            </a:fld>
            <a:endParaRPr lang="ja-JP" altLang="en-US"/>
          </a:p>
        </p:txBody>
      </p:sp>
      <p:sp>
        <p:nvSpPr>
          <p:cNvPr id="5" name="正方形/長方形 4"/>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371510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ltLang="zh-TW"/>
              <a:t>ISBA26 Electron Linear Accelerator</a:t>
            </a:r>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8920327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ltLang="zh-TW"/>
              <a:t>ISBA26 Electron Linear Accelerator</a:t>
            </a:r>
            <a:endParaRPr lang="en-US"/>
          </a:p>
        </p:txBody>
      </p:sp>
      <p:sp>
        <p:nvSpPr>
          <p:cNvPr id="5" name="Slide Number Placeholder 4"/>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3019371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1436995" y="537899"/>
            <a:ext cx="15343308" cy="1957166"/>
          </a:xfrm>
        </p:spPr>
        <p:txBody>
          <a:bodyPr/>
          <a:lstStyle/>
          <a:p>
            <a:r>
              <a:rPr lang="ja-JP" altLang="en-US"/>
              <a:t>マスター タイトルの書式設定</a:t>
            </a:r>
          </a:p>
        </p:txBody>
      </p:sp>
      <p:sp>
        <p:nvSpPr>
          <p:cNvPr id="3" name="コンテンツ プレースホルダー 2"/>
          <p:cNvSpPr>
            <a:spLocks noGrp="1"/>
          </p:cNvSpPr>
          <p:nvPr>
            <p:ph sz="quarter" idx="1"/>
          </p:nvPr>
        </p:nvSpPr>
        <p:spPr>
          <a:xfrm>
            <a:off x="1385160" y="2533948"/>
            <a:ext cx="7533426" cy="229416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9195042" y="2533948"/>
            <a:ext cx="7533426" cy="229416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1385160" y="5035490"/>
            <a:ext cx="7533426" cy="229632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ー 5"/>
          <p:cNvSpPr>
            <a:spLocks noGrp="1"/>
          </p:cNvSpPr>
          <p:nvPr>
            <p:ph sz="quarter" idx="4"/>
          </p:nvPr>
        </p:nvSpPr>
        <p:spPr>
          <a:xfrm>
            <a:off x="9195042" y="5035490"/>
            <a:ext cx="7533426" cy="229632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p:cNvSpPr>
            <a:spLocks noGrp="1"/>
          </p:cNvSpPr>
          <p:nvPr>
            <p:ph type="dt" idx="10"/>
          </p:nvPr>
        </p:nvSpPr>
        <p:spPr>
          <a:xfrm>
            <a:off x="0" y="9578447"/>
            <a:ext cx="4256271" cy="706395"/>
          </a:xfrm>
        </p:spPr>
        <p:txBody>
          <a:bodyPr/>
          <a:lstStyle>
            <a:lvl1pPr>
              <a:defRPr/>
            </a:lvl1pPr>
          </a:lstStyle>
          <a:p>
            <a:endParaRPr lang="en-US" altLang="ja-JP"/>
          </a:p>
        </p:txBody>
      </p:sp>
      <p:sp>
        <p:nvSpPr>
          <p:cNvPr id="8" name="フッター プレースホルダー 7"/>
          <p:cNvSpPr>
            <a:spLocks noGrp="1"/>
          </p:cNvSpPr>
          <p:nvPr>
            <p:ph type="ftr" idx="11"/>
          </p:nvPr>
        </p:nvSpPr>
        <p:spPr>
          <a:xfrm>
            <a:off x="4748710" y="9578447"/>
            <a:ext cx="8008585" cy="706395"/>
          </a:xfrm>
        </p:spPr>
        <p:txBody>
          <a:bodyPr/>
          <a:lstStyle>
            <a:lvl1pPr>
              <a:defRPr/>
            </a:lvl1pPr>
          </a:lstStyle>
          <a:p>
            <a:r>
              <a:rPr lang="en-US" altLang="zh-TW"/>
              <a:t>ISBA26 Electron Linear Accelerator</a:t>
            </a:r>
            <a:endParaRPr lang="ja-JP" altLang="ja-JP"/>
          </a:p>
        </p:txBody>
      </p:sp>
      <p:sp>
        <p:nvSpPr>
          <p:cNvPr id="9" name="スライド番号プレースホルダー 8"/>
          <p:cNvSpPr>
            <a:spLocks noGrp="1"/>
          </p:cNvSpPr>
          <p:nvPr>
            <p:ph type="sldNum" idx="12"/>
          </p:nvPr>
        </p:nvSpPr>
        <p:spPr>
          <a:xfrm>
            <a:off x="14024383" y="9578447"/>
            <a:ext cx="4256271" cy="706395"/>
          </a:xfrm>
        </p:spPr>
        <p:txBody>
          <a:bodyPr/>
          <a:lstStyle>
            <a:lvl1pPr>
              <a:defRPr/>
            </a:lvl1pPr>
          </a:lstStyle>
          <a:p>
            <a:fld id="{4D9D328D-0590-4E8A-B57D-26ABEAF9C867}" type="slidenum">
              <a:rPr lang="en-US" altLang="ja-JP"/>
              <a:pPr/>
              <a:t>‹#›</a:t>
            </a:fld>
            <a:endParaRPr lang="en-US" altLang="ja-JP"/>
          </a:p>
        </p:txBody>
      </p:sp>
    </p:spTree>
    <p:extLst>
      <p:ext uri="{BB962C8B-B14F-4D97-AF65-F5344CB8AC3E}">
        <p14:creationId xmlns:p14="http://schemas.microsoft.com/office/powerpoint/2010/main" val="4527371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ltLang="zh-TW"/>
              <a:t>ISBA26 Electron Linear Accelerator</a:t>
            </a:r>
            <a:endParaRPr lang="en-US"/>
          </a:p>
        </p:txBody>
      </p:sp>
      <p:sp>
        <p:nvSpPr>
          <p:cNvPr id="4" name="Slide Number Placeholder 3"/>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972210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321" y="2400301"/>
            <a:ext cx="8076499" cy="678894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95593" y="2400301"/>
            <a:ext cx="8076499" cy="678894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ltLang="zh-TW"/>
              <a:t>ISBA26 Electron Linear Accelerator</a:t>
            </a:r>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9378076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39063" y="0"/>
            <a:ext cx="15047350" cy="1604271"/>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a:t>Free PPT _ Click to add title</a:t>
            </a:r>
            <a:endParaRPr lang="ko-KR" altLang="en-US" dirty="0"/>
          </a:p>
        </p:txBody>
      </p:sp>
      <p:sp>
        <p:nvSpPr>
          <p:cNvPr id="4" name="Content Placeholder 2"/>
          <p:cNvSpPr>
            <a:spLocks noGrp="1"/>
          </p:cNvSpPr>
          <p:nvPr>
            <p:ph idx="1"/>
          </p:nvPr>
        </p:nvSpPr>
        <p:spPr>
          <a:xfrm>
            <a:off x="4247087" y="1903140"/>
            <a:ext cx="13125005" cy="690972"/>
          </a:xfrm>
          <a:prstGeom prst="rect">
            <a:avLst/>
          </a:prstGeom>
        </p:spPr>
        <p:txBody>
          <a:bodyPr anchor="ctr"/>
          <a:lstStyle>
            <a:lvl1pPr marL="0" indent="0">
              <a:buNone/>
              <a:defRPr sz="3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4267774" y="2767237"/>
            <a:ext cx="13125005" cy="6221798"/>
          </a:xfrm>
          <a:prstGeom prst="rect">
            <a:avLst/>
          </a:prstGeom>
        </p:spPr>
        <p:txBody>
          <a:bodyPr lIns="396000" anchor="t"/>
          <a:lstStyle>
            <a:lvl1pPr marL="0" indent="0">
              <a:buNone/>
              <a:defRPr sz="2100">
                <a:solidFill>
                  <a:schemeClr val="tx1">
                    <a:lumMod val="75000"/>
                    <a:lumOff val="25000"/>
                  </a:schemeClr>
                </a:solidFill>
              </a:defRPr>
            </a:lvl1pPr>
          </a:lstStyle>
          <a:p>
            <a:pPr lvl="0"/>
            <a:r>
              <a:rPr lang="en-US" altLang="ko-KR" dirty="0"/>
              <a:t>Click to edit Master text styles</a:t>
            </a:r>
          </a:p>
        </p:txBody>
      </p:sp>
    </p:spTree>
    <p:extLst>
      <p:ext uri="{BB962C8B-B14F-4D97-AF65-F5344CB8AC3E}">
        <p14:creationId xmlns:p14="http://schemas.microsoft.com/office/powerpoint/2010/main" val="5360852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1371481" y="3972857"/>
            <a:ext cx="15543451" cy="1585999"/>
          </a:xfrm>
        </p:spPr>
        <p:txBody>
          <a:bodyPr anchor="t">
            <a:noAutofit/>
          </a:bodyPr>
          <a:lstStyle>
            <a:lvl1pPr algn="ctr">
              <a:defRPr sz="9600" baseline="0">
                <a:solidFill>
                  <a:schemeClr val="accent1"/>
                </a:solidFill>
                <a:latin typeface="Route 159 UltraLight" pitchFamily="50" charset="0"/>
              </a:defRPr>
            </a:lvl1pPr>
          </a:lstStyle>
          <a:p>
            <a:r>
              <a:rPr kumimoji="1" lang="en-US" altLang="ja-JP" dirty="0"/>
              <a:t>YOUR TITLE GOES HERE</a:t>
            </a:r>
            <a:endParaRPr kumimoji="1" lang="ja-JP" altLang="en-US" dirty="0"/>
          </a:p>
        </p:txBody>
      </p:sp>
      <p:sp>
        <p:nvSpPr>
          <p:cNvPr id="3" name="サブタイトル 2"/>
          <p:cNvSpPr>
            <a:spLocks noGrp="1"/>
          </p:cNvSpPr>
          <p:nvPr>
            <p:ph type="subTitle" idx="1" hasCustomPrompt="1"/>
          </p:nvPr>
        </p:nvSpPr>
        <p:spPr>
          <a:xfrm>
            <a:off x="1366342" y="8527876"/>
            <a:ext cx="15553728" cy="1512168"/>
          </a:xfrm>
        </p:spPr>
        <p:txBody>
          <a:bodyPr>
            <a:normAutofit/>
          </a:bodyPr>
          <a:lstStyle>
            <a:lvl1pPr marL="0" indent="0" algn="ctr">
              <a:buNone/>
              <a:defRPr sz="2000">
                <a:solidFill>
                  <a:schemeClr val="tx1">
                    <a:tint val="75000"/>
                  </a:schemeClr>
                </a:solidFill>
                <a:latin typeface="+mj-lt"/>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1366342" y="5503590"/>
            <a:ext cx="15553728" cy="864046"/>
          </a:xfrm>
        </p:spPr>
        <p:txBody>
          <a:bodyPr anchor="b">
            <a:noAutofit/>
          </a:bodyPr>
          <a:lstStyle>
            <a:lvl1pPr algn="ctr">
              <a:defRPr sz="4000">
                <a:solidFill>
                  <a:schemeClr val="tx2"/>
                </a:solidFill>
                <a:latin typeface="Route 159 UltraLight" pitchFamily="50" charset="0"/>
              </a:defRPr>
            </a:lvl1pPr>
          </a:lstStyle>
          <a:p>
            <a:pPr lvl="0"/>
            <a:r>
              <a:rPr kumimoji="1" lang="en-US" altLang="ja-JP" dirty="0"/>
              <a:t>Subtitle goes here</a:t>
            </a:r>
            <a:endParaRPr kumimoji="1" lang="ja-JP" altLang="en-US" dirty="0"/>
          </a:p>
        </p:txBody>
      </p:sp>
      <p:grpSp>
        <p:nvGrpSpPr>
          <p:cNvPr id="6" name="グループ化 5"/>
          <p:cNvGrpSpPr/>
          <p:nvPr userDrawn="1"/>
        </p:nvGrpSpPr>
        <p:grpSpPr>
          <a:xfrm>
            <a:off x="8595214" y="8095828"/>
            <a:ext cx="1088138" cy="188527"/>
            <a:chOff x="8595214" y="6592642"/>
            <a:chExt cx="1088138" cy="188527"/>
          </a:xfrm>
        </p:grpSpPr>
        <p:sp>
          <p:nvSpPr>
            <p:cNvPr id="24" name="円/楕円 23"/>
            <p:cNvSpPr/>
            <p:nvPr userDrawn="1"/>
          </p:nvSpPr>
          <p:spPr>
            <a:xfrm>
              <a:off x="9048943" y="6592642"/>
              <a:ext cx="188527" cy="18852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5" name="円/楕円 24"/>
            <p:cNvSpPr/>
            <p:nvPr userDrawn="1"/>
          </p:nvSpPr>
          <p:spPr>
            <a:xfrm>
              <a:off x="8595214" y="6592642"/>
              <a:ext cx="188527" cy="18852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6" name="円/楕円 25"/>
            <p:cNvSpPr/>
            <p:nvPr userDrawn="1"/>
          </p:nvSpPr>
          <p:spPr>
            <a:xfrm>
              <a:off x="9494825" y="6592642"/>
              <a:ext cx="188527" cy="18852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sp>
        <p:nvSpPr>
          <p:cNvPr id="4" name="円/楕円 3"/>
          <p:cNvSpPr/>
          <p:nvPr userDrawn="1"/>
        </p:nvSpPr>
        <p:spPr>
          <a:xfrm>
            <a:off x="7039260" y="2492117"/>
            <a:ext cx="864096" cy="864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2" name="円/楕円 11"/>
          <p:cNvSpPr/>
          <p:nvPr userDrawn="1"/>
        </p:nvSpPr>
        <p:spPr>
          <a:xfrm>
            <a:off x="8153859" y="2492117"/>
            <a:ext cx="864096" cy="8640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3" name="円/楕円 12"/>
          <p:cNvSpPr/>
          <p:nvPr userDrawn="1"/>
        </p:nvSpPr>
        <p:spPr>
          <a:xfrm>
            <a:off x="9268458" y="2492117"/>
            <a:ext cx="864096" cy="8640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4" name="円/楕円 13"/>
          <p:cNvSpPr/>
          <p:nvPr userDrawn="1"/>
        </p:nvSpPr>
        <p:spPr>
          <a:xfrm>
            <a:off x="10383056" y="2492117"/>
            <a:ext cx="864096" cy="8640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384066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par>
                          <p:cTn id="17" fill="hold">
                            <p:stCondLst>
                              <p:cond delay="2000"/>
                            </p:stCondLst>
                            <p:childTnLst>
                              <p:par>
                                <p:cTn id="18" presetID="2" presetClass="entr" presetSubtype="2" decel="100000" fill="hold" grpId="0" nodeType="afterEffect">
                                  <p:stCondLst>
                                    <p:cond delay="0"/>
                                  </p:stCondLst>
                                  <p:iterate type="wd">
                                    <p:tmPct val="10000"/>
                                  </p:iterate>
                                  <p:childTnLst>
                                    <p:set>
                                      <p:cBhvr>
                                        <p:cTn id="19" dur="1" fill="hold">
                                          <p:stCondLst>
                                            <p:cond delay="0"/>
                                          </p:stCondLst>
                                        </p:cTn>
                                        <p:tgtEl>
                                          <p:spTgt spid="9">
                                            <p:txEl>
                                              <p:pRg st="0" end="0"/>
                                            </p:txEl>
                                          </p:spTgt>
                                        </p:tgtEl>
                                        <p:attrNameLst>
                                          <p:attrName>style.visibility</p:attrName>
                                        </p:attrNameLst>
                                      </p:cBhvr>
                                      <p:to>
                                        <p:strVal val="visible"/>
                                      </p:to>
                                    </p:set>
                                    <p:anim calcmode="lin" valueType="num">
                                      <p:cBhvr additive="base">
                                        <p:cTn id="20" dur="75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21" dur="750" fill="hold"/>
                                        <p:tgtEl>
                                          <p:spTgt spid="9">
                                            <p:txEl>
                                              <p:pRg st="0" end="0"/>
                                            </p:txEl>
                                          </p:spTgt>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0"/>
                                  </p:stCondLst>
                                  <p:iterate type="lt">
                                    <p:tmPct val="10000"/>
                                  </p:iterate>
                                  <p:childTnLst>
                                    <p:set>
                                      <p:cBhvr>
                                        <p:cTn id="23" dur="1" fill="hold">
                                          <p:stCondLst>
                                            <p:cond delay="0"/>
                                          </p:stCondLst>
                                        </p:cTn>
                                        <p:tgtEl>
                                          <p:spTgt spid="2"/>
                                        </p:tgtEl>
                                        <p:attrNameLst>
                                          <p:attrName>style.visibility</p:attrName>
                                        </p:attrNameLst>
                                      </p:cBhvr>
                                      <p:to>
                                        <p:strVal val="visible"/>
                                      </p:to>
                                    </p:set>
                                    <p:anim calcmode="lin" valueType="num">
                                      <p:cBhvr additive="base">
                                        <p:cTn id="24" dur="750" fill="hold"/>
                                        <p:tgtEl>
                                          <p:spTgt spid="2"/>
                                        </p:tgtEl>
                                        <p:attrNameLst>
                                          <p:attrName>ppt_x</p:attrName>
                                        </p:attrNameLst>
                                      </p:cBhvr>
                                      <p:tavLst>
                                        <p:tav tm="0">
                                          <p:val>
                                            <p:strVal val="0-#ppt_w/2"/>
                                          </p:val>
                                        </p:tav>
                                        <p:tav tm="100000">
                                          <p:val>
                                            <p:strVal val="#ppt_x"/>
                                          </p:val>
                                        </p:tav>
                                      </p:tavLst>
                                    </p:anim>
                                    <p:anim calcmode="lin" valueType="num">
                                      <p:cBhvr additive="base">
                                        <p:cTn id="25" dur="75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3950"/>
                            </p:stCondLst>
                            <p:childTnLst>
                              <p:par>
                                <p:cTn id="27" presetID="10" presetClass="entr" presetSubtype="0" fill="hold" nodeType="afterEffect">
                                  <p:stCondLst>
                                    <p:cond delay="5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4950"/>
                            </p:stCondLst>
                            <p:childTnLst>
                              <p:par>
                                <p:cTn id="31" presetID="10" presetClass="entr" presetSubtype="0" fill="hold" grpId="0" nodeType="after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fade">
                                      <p:cBhvr>
                                        <p:cTn id="3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9" grpId="0" build="p">
        <p:tmplLst>
          <p:tmpl lvl="1">
            <p:tnLst>
              <p:par>
                <p:cTn presetID="2" presetClass="entr" presetSubtype="2" decel="100000" fill="hold" nodeType="afterEffect">
                  <p:stCondLst>
                    <p:cond delay="0"/>
                  </p:stCondLst>
                  <p:iterate type="wd">
                    <p:tmPct val="10000"/>
                  </p:iterate>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1+#ppt_w/2"/>
                          </p:val>
                        </p:tav>
                        <p:tav tm="100000">
                          <p:val>
                            <p:strVal val="#ppt_x"/>
                          </p:val>
                        </p:tav>
                      </p:tavLst>
                    </p:anim>
                    <p:anim calcmode="lin" valueType="num">
                      <p:cBhvr additive="base">
                        <p:cTn dur="750" fill="hold"/>
                        <p:tgtEl>
                          <p:spTgt spid="9"/>
                        </p:tgtEl>
                        <p:attrNameLst>
                          <p:attrName>ppt_y</p:attrName>
                        </p:attrNameLst>
                      </p:cBhvr>
                      <p:tavLst>
                        <p:tav tm="0">
                          <p:val>
                            <p:strVal val="#ppt_y"/>
                          </p:val>
                        </p:tav>
                        <p:tav tm="100000">
                          <p:val>
                            <p:strVal val="#ppt_y"/>
                          </p:val>
                        </p:tav>
                      </p:tavLst>
                    </p:anim>
                  </p:childTnLst>
                </p:cTn>
              </p:par>
            </p:tnLst>
          </p:tmpl>
        </p:tmplLst>
      </p:bldP>
      <p:bldP spid="4" grpId="0" animBg="1"/>
      <p:bldP spid="12" grpId="0" animBg="1"/>
      <p:bldP spid="13" grpId="0" animBg="1"/>
      <p:bldP spid="14"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nimated Title">
    <p:spTree>
      <p:nvGrpSpPr>
        <p:cNvPr id="1" name=""/>
        <p:cNvGrpSpPr/>
        <p:nvPr/>
      </p:nvGrpSpPr>
      <p:grpSpPr>
        <a:xfrm>
          <a:off x="0" y="0"/>
          <a:ext cx="0" cy="0"/>
          <a:chOff x="0" y="0"/>
          <a:chExt cx="0" cy="0"/>
        </a:xfrm>
      </p:grpSpPr>
      <p:sp>
        <p:nvSpPr>
          <p:cNvPr id="4" name="正方形/長方形 3"/>
          <p:cNvSpPr/>
          <p:nvPr userDrawn="1"/>
        </p:nvSpPr>
        <p:spPr>
          <a:xfrm rot="21066044">
            <a:off x="-9553475" y="-4938712"/>
            <a:ext cx="35411092" cy="10287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userDrawn="1"/>
        </p:nvSpPr>
        <p:spPr>
          <a:xfrm rot="21066044">
            <a:off x="-7789278" y="5016998"/>
            <a:ext cx="35401862" cy="10287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userDrawn="1"/>
        </p:nvSpPr>
        <p:spPr>
          <a:xfrm rot="21066044">
            <a:off x="-9553475" y="-4938712"/>
            <a:ext cx="35411092" cy="10287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userDrawn="1"/>
        </p:nvSpPr>
        <p:spPr>
          <a:xfrm rot="21066044">
            <a:off x="-7789278" y="5016998"/>
            <a:ext cx="35401862" cy="10287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userDrawn="1"/>
        </p:nvSpPr>
        <p:spPr>
          <a:xfrm rot="21066044">
            <a:off x="-9553475" y="-4938712"/>
            <a:ext cx="35411092" cy="10287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userDrawn="1"/>
        </p:nvSpPr>
        <p:spPr>
          <a:xfrm rot="21066044">
            <a:off x="-7789278" y="5016998"/>
            <a:ext cx="35401862" cy="10287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userDrawn="1"/>
        </p:nvSpPr>
        <p:spPr>
          <a:xfrm rot="21066044">
            <a:off x="-9553475" y="-4938712"/>
            <a:ext cx="35411092" cy="10287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userDrawn="1"/>
        </p:nvSpPr>
        <p:spPr>
          <a:xfrm rot="21066044">
            <a:off x="-7789278" y="5016998"/>
            <a:ext cx="35401862" cy="10287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 name="グループ化 13"/>
          <p:cNvGrpSpPr/>
          <p:nvPr userDrawn="1"/>
        </p:nvGrpSpPr>
        <p:grpSpPr>
          <a:xfrm rot="17100000">
            <a:off x="6622413" y="2420092"/>
            <a:ext cx="5040000" cy="5040000"/>
            <a:chOff x="6682240" y="2680152"/>
            <a:chExt cx="5040000" cy="5040000"/>
          </a:xfrm>
        </p:grpSpPr>
        <p:sp>
          <p:nvSpPr>
            <p:cNvPr id="15" name="円/楕円 14"/>
            <p:cNvSpPr/>
            <p:nvPr userDrawn="1"/>
          </p:nvSpPr>
          <p:spPr>
            <a:xfrm>
              <a:off x="6682240" y="2680152"/>
              <a:ext cx="5038725" cy="503872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アーチ 15"/>
            <p:cNvSpPr/>
            <p:nvPr userDrawn="1"/>
          </p:nvSpPr>
          <p:spPr>
            <a:xfrm>
              <a:off x="6682240" y="2680152"/>
              <a:ext cx="5040000" cy="5040000"/>
            </a:xfrm>
            <a:prstGeom prst="blockArc">
              <a:avLst>
                <a:gd name="adj1" fmla="val 10800000"/>
                <a:gd name="adj2" fmla="val 3801423"/>
                <a:gd name="adj3" fmla="val 148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7" name="グループ化 16"/>
          <p:cNvGrpSpPr>
            <a:grpSpLocks noChangeAspect="1"/>
          </p:cNvGrpSpPr>
          <p:nvPr userDrawn="1"/>
        </p:nvGrpSpPr>
        <p:grpSpPr>
          <a:xfrm rot="11994079">
            <a:off x="6442413" y="2240092"/>
            <a:ext cx="5400000" cy="5400000"/>
            <a:chOff x="6682240" y="2680152"/>
            <a:chExt cx="5040000" cy="5040000"/>
          </a:xfrm>
        </p:grpSpPr>
        <p:sp>
          <p:nvSpPr>
            <p:cNvPr id="18" name="円/楕円 17"/>
            <p:cNvSpPr/>
            <p:nvPr userDrawn="1"/>
          </p:nvSpPr>
          <p:spPr>
            <a:xfrm>
              <a:off x="6682240" y="2680152"/>
              <a:ext cx="5038725" cy="503872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アーチ 18"/>
            <p:cNvSpPr/>
            <p:nvPr userDrawn="1"/>
          </p:nvSpPr>
          <p:spPr>
            <a:xfrm>
              <a:off x="6682240" y="2680152"/>
              <a:ext cx="5040000" cy="5040000"/>
            </a:xfrm>
            <a:prstGeom prst="blockArc">
              <a:avLst>
                <a:gd name="adj1" fmla="val 10800000"/>
                <a:gd name="adj2" fmla="val 3829372"/>
                <a:gd name="adj3" fmla="val 148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20" name="グループ化 19"/>
          <p:cNvGrpSpPr>
            <a:grpSpLocks noChangeAspect="1"/>
          </p:cNvGrpSpPr>
          <p:nvPr userDrawn="1"/>
        </p:nvGrpSpPr>
        <p:grpSpPr>
          <a:xfrm rot="3600000">
            <a:off x="6262413" y="2060092"/>
            <a:ext cx="5760000" cy="5760000"/>
            <a:chOff x="6682240" y="2680152"/>
            <a:chExt cx="5040000" cy="5040000"/>
          </a:xfrm>
        </p:grpSpPr>
        <p:sp>
          <p:nvSpPr>
            <p:cNvPr id="21" name="円/楕円 20"/>
            <p:cNvSpPr/>
            <p:nvPr userDrawn="1"/>
          </p:nvSpPr>
          <p:spPr>
            <a:xfrm>
              <a:off x="6682240" y="2680152"/>
              <a:ext cx="5038725" cy="503872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アーチ 21"/>
            <p:cNvSpPr/>
            <p:nvPr userDrawn="1"/>
          </p:nvSpPr>
          <p:spPr>
            <a:xfrm>
              <a:off x="6682240" y="2680152"/>
              <a:ext cx="5040000" cy="5040000"/>
            </a:xfrm>
            <a:prstGeom prst="blockArc">
              <a:avLst>
                <a:gd name="adj1" fmla="val 10800000"/>
                <a:gd name="adj2" fmla="val 3790965"/>
                <a:gd name="adj3" fmla="val 141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23" name="グループ化 22"/>
          <p:cNvGrpSpPr>
            <a:grpSpLocks noChangeAspect="1"/>
          </p:cNvGrpSpPr>
          <p:nvPr userDrawn="1"/>
        </p:nvGrpSpPr>
        <p:grpSpPr>
          <a:xfrm rot="18000000">
            <a:off x="6082413" y="1880092"/>
            <a:ext cx="6120000" cy="6120000"/>
            <a:chOff x="6682240" y="2680152"/>
            <a:chExt cx="5040000" cy="5040000"/>
          </a:xfrm>
        </p:grpSpPr>
        <p:sp>
          <p:nvSpPr>
            <p:cNvPr id="24" name="円/楕円 23"/>
            <p:cNvSpPr/>
            <p:nvPr userDrawn="1"/>
          </p:nvSpPr>
          <p:spPr>
            <a:xfrm>
              <a:off x="6682240" y="2680152"/>
              <a:ext cx="5038725" cy="503872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アーチ 24"/>
            <p:cNvSpPr/>
            <p:nvPr userDrawn="1"/>
          </p:nvSpPr>
          <p:spPr>
            <a:xfrm>
              <a:off x="6682240" y="2680152"/>
              <a:ext cx="5040000" cy="5040000"/>
            </a:xfrm>
            <a:prstGeom prst="blockArc">
              <a:avLst>
                <a:gd name="adj1" fmla="val 10800000"/>
                <a:gd name="adj2" fmla="val 3781764"/>
                <a:gd name="adj3" fmla="val 1346"/>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26" name="グループ化 25"/>
          <p:cNvGrpSpPr>
            <a:grpSpLocks noChangeAspect="1"/>
          </p:cNvGrpSpPr>
          <p:nvPr userDrawn="1"/>
        </p:nvGrpSpPr>
        <p:grpSpPr>
          <a:xfrm rot="7511662">
            <a:off x="5902413" y="1700092"/>
            <a:ext cx="6480000" cy="6480000"/>
            <a:chOff x="6682240" y="2680152"/>
            <a:chExt cx="5040000" cy="5040000"/>
          </a:xfrm>
        </p:grpSpPr>
        <p:sp>
          <p:nvSpPr>
            <p:cNvPr id="27" name="円/楕円 26"/>
            <p:cNvSpPr/>
            <p:nvPr userDrawn="1"/>
          </p:nvSpPr>
          <p:spPr>
            <a:xfrm>
              <a:off x="6682240" y="2680152"/>
              <a:ext cx="5038725" cy="503872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アーチ 27"/>
            <p:cNvSpPr/>
            <p:nvPr userDrawn="1"/>
          </p:nvSpPr>
          <p:spPr>
            <a:xfrm>
              <a:off x="6682240" y="2680152"/>
              <a:ext cx="5040000" cy="5040000"/>
            </a:xfrm>
            <a:prstGeom prst="blockArc">
              <a:avLst>
                <a:gd name="adj1" fmla="val 10800000"/>
                <a:gd name="adj2" fmla="val 3755127"/>
                <a:gd name="adj3" fmla="val 124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29" name="グループ化 28"/>
          <p:cNvGrpSpPr>
            <a:grpSpLocks noChangeAspect="1"/>
          </p:cNvGrpSpPr>
          <p:nvPr userDrawn="1"/>
        </p:nvGrpSpPr>
        <p:grpSpPr>
          <a:xfrm rot="10993309">
            <a:off x="5722413" y="1520092"/>
            <a:ext cx="6840000" cy="6840000"/>
            <a:chOff x="6682240" y="2680152"/>
            <a:chExt cx="5040000" cy="5040000"/>
          </a:xfrm>
        </p:grpSpPr>
        <p:sp>
          <p:nvSpPr>
            <p:cNvPr id="30" name="円/楕円 29"/>
            <p:cNvSpPr/>
            <p:nvPr userDrawn="1"/>
          </p:nvSpPr>
          <p:spPr>
            <a:xfrm>
              <a:off x="6682240" y="2680152"/>
              <a:ext cx="5038725" cy="503872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アーチ 30"/>
            <p:cNvSpPr/>
            <p:nvPr userDrawn="1"/>
          </p:nvSpPr>
          <p:spPr>
            <a:xfrm>
              <a:off x="6682240" y="2680152"/>
              <a:ext cx="5040000" cy="5040000"/>
            </a:xfrm>
            <a:prstGeom prst="blockArc">
              <a:avLst>
                <a:gd name="adj1" fmla="val 10800000"/>
                <a:gd name="adj2" fmla="val 3748913"/>
                <a:gd name="adj3" fmla="val 110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32" name="タイトル 1"/>
          <p:cNvSpPr>
            <a:spLocks noGrp="1"/>
          </p:cNvSpPr>
          <p:nvPr>
            <p:ph type="ctrTitle" hasCustomPrompt="1"/>
          </p:nvPr>
        </p:nvSpPr>
        <p:spPr>
          <a:xfrm>
            <a:off x="1371481" y="3972857"/>
            <a:ext cx="15543451" cy="1585999"/>
          </a:xfrm>
        </p:spPr>
        <p:txBody>
          <a:bodyPr anchor="t">
            <a:noAutofit/>
          </a:bodyPr>
          <a:lstStyle>
            <a:lvl1pPr algn="ctr">
              <a:defRPr sz="9600" baseline="0">
                <a:solidFill>
                  <a:schemeClr val="accent1"/>
                </a:solidFill>
                <a:latin typeface="Route 159 UltraLight" pitchFamily="50" charset="0"/>
              </a:defRPr>
            </a:lvl1pPr>
          </a:lstStyle>
          <a:p>
            <a:r>
              <a:rPr kumimoji="1" lang="en-US" altLang="ja-JP" dirty="0"/>
              <a:t>YOUR TITLE GOES HERE</a:t>
            </a:r>
            <a:endParaRPr kumimoji="1" lang="ja-JP" altLang="en-US" dirty="0"/>
          </a:p>
        </p:txBody>
      </p:sp>
      <p:sp>
        <p:nvSpPr>
          <p:cNvPr id="33" name="テキスト プレースホルダー 8"/>
          <p:cNvSpPr>
            <a:spLocks noGrp="1"/>
          </p:cNvSpPr>
          <p:nvPr>
            <p:ph type="body" sz="quarter" idx="10" hasCustomPrompt="1"/>
          </p:nvPr>
        </p:nvSpPr>
        <p:spPr>
          <a:xfrm>
            <a:off x="1366342" y="5503590"/>
            <a:ext cx="15553728" cy="864046"/>
          </a:xfrm>
        </p:spPr>
        <p:txBody>
          <a:bodyPr anchor="b">
            <a:noAutofit/>
          </a:bodyPr>
          <a:lstStyle>
            <a:lvl1pPr algn="ctr">
              <a:defRPr sz="4000">
                <a:solidFill>
                  <a:schemeClr val="tx2"/>
                </a:solidFill>
                <a:latin typeface="Route 159 UltraLight" pitchFamily="50" charset="0"/>
              </a:defRPr>
            </a:lvl1pPr>
          </a:lstStyle>
          <a:p>
            <a:pPr lvl="0"/>
            <a:r>
              <a:rPr kumimoji="1" lang="en-US" altLang="ja-JP" dirty="0"/>
              <a:t>Subtitle goes here</a:t>
            </a:r>
            <a:endParaRPr kumimoji="1" lang="ja-JP" altLang="en-US" dirty="0"/>
          </a:p>
        </p:txBody>
      </p:sp>
      <p:sp>
        <p:nvSpPr>
          <p:cNvPr id="34" name="サブタイトル 2"/>
          <p:cNvSpPr>
            <a:spLocks noGrp="1"/>
          </p:cNvSpPr>
          <p:nvPr>
            <p:ph type="subTitle" idx="1" hasCustomPrompt="1"/>
          </p:nvPr>
        </p:nvSpPr>
        <p:spPr>
          <a:xfrm>
            <a:off x="1366342" y="8527876"/>
            <a:ext cx="15553728" cy="1512168"/>
          </a:xfrm>
        </p:spPr>
        <p:txBody>
          <a:bodyPr>
            <a:normAutofit/>
          </a:bodyPr>
          <a:lstStyle>
            <a:lvl1pPr marL="0" indent="0" algn="ctr">
              <a:buNone/>
              <a:defRPr sz="2000">
                <a:solidFill>
                  <a:schemeClr val="tx1">
                    <a:tint val="75000"/>
                  </a:schemeClr>
                </a:solidFill>
                <a:latin typeface="+mj-lt"/>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kumimoji="1" lang="en-US" altLang="ja-JP" dirty="0"/>
              <a:t>Information</a:t>
            </a:r>
            <a:endParaRPr kumimoji="1" lang="ja-JP" altLang="en-US" dirty="0"/>
          </a:p>
        </p:txBody>
      </p:sp>
      <p:grpSp>
        <p:nvGrpSpPr>
          <p:cNvPr id="35" name="グループ化 34"/>
          <p:cNvGrpSpPr/>
          <p:nvPr userDrawn="1"/>
        </p:nvGrpSpPr>
        <p:grpSpPr>
          <a:xfrm>
            <a:off x="8595214" y="8095828"/>
            <a:ext cx="1088138" cy="188527"/>
            <a:chOff x="8595214" y="6592642"/>
            <a:chExt cx="1088138" cy="188527"/>
          </a:xfrm>
        </p:grpSpPr>
        <p:sp>
          <p:nvSpPr>
            <p:cNvPr id="36" name="円/楕円 35"/>
            <p:cNvSpPr/>
            <p:nvPr userDrawn="1"/>
          </p:nvSpPr>
          <p:spPr>
            <a:xfrm>
              <a:off x="9048943" y="6592642"/>
              <a:ext cx="188527" cy="18852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7" name="円/楕円 36"/>
            <p:cNvSpPr/>
            <p:nvPr userDrawn="1"/>
          </p:nvSpPr>
          <p:spPr>
            <a:xfrm>
              <a:off x="8595214" y="6592642"/>
              <a:ext cx="188527" cy="18852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8" name="円/楕円 37"/>
            <p:cNvSpPr/>
            <p:nvPr userDrawn="1"/>
          </p:nvSpPr>
          <p:spPr>
            <a:xfrm>
              <a:off x="9494825" y="6592642"/>
              <a:ext cx="188527" cy="18852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sp>
        <p:nvSpPr>
          <p:cNvPr id="39" name="円/楕円 38"/>
          <p:cNvSpPr/>
          <p:nvPr userDrawn="1"/>
        </p:nvSpPr>
        <p:spPr>
          <a:xfrm>
            <a:off x="7039260" y="2492117"/>
            <a:ext cx="864096" cy="864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40" name="円/楕円 39"/>
          <p:cNvSpPr/>
          <p:nvPr userDrawn="1"/>
        </p:nvSpPr>
        <p:spPr>
          <a:xfrm>
            <a:off x="8153859" y="2492117"/>
            <a:ext cx="864096" cy="8640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41" name="円/楕円 40"/>
          <p:cNvSpPr/>
          <p:nvPr userDrawn="1"/>
        </p:nvSpPr>
        <p:spPr>
          <a:xfrm>
            <a:off x="9268458" y="2492117"/>
            <a:ext cx="864096" cy="8640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42" name="円/楕円 41"/>
          <p:cNvSpPr/>
          <p:nvPr userDrawn="1"/>
        </p:nvSpPr>
        <p:spPr>
          <a:xfrm>
            <a:off x="10383056" y="2492117"/>
            <a:ext cx="864096" cy="8640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231318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ac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9" accel="100000"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0-#ppt_w/2"/>
                                          </p:val>
                                        </p:tav>
                                        <p:tav tm="100000">
                                          <p:val>
                                            <p:strVal val="#ppt_x"/>
                                          </p:val>
                                        </p:tav>
                                      </p:tavLst>
                                    </p:anim>
                                    <p:anim calcmode="lin" valueType="num">
                                      <p:cBhvr additive="base">
                                        <p:cTn id="16" dur="75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4" accel="100000"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ppt_x"/>
                                          </p:val>
                                        </p:tav>
                                        <p:tav tm="100000">
                                          <p:val>
                                            <p:strVal val="#ppt_x"/>
                                          </p:val>
                                        </p:tav>
                                      </p:tavLst>
                                    </p:anim>
                                    <p:anim calcmode="lin" valueType="num">
                                      <p:cBhvr additive="base">
                                        <p:cTn id="20" dur="75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9" accel="100000" fill="hold" grpId="0" nodeType="withEffect">
                                  <p:stCondLst>
                                    <p:cond delay="5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750" fill="hold"/>
                                        <p:tgtEl>
                                          <p:spTgt spid="10"/>
                                        </p:tgtEl>
                                        <p:attrNameLst>
                                          <p:attrName>ppt_x</p:attrName>
                                        </p:attrNameLst>
                                      </p:cBhvr>
                                      <p:tavLst>
                                        <p:tav tm="0">
                                          <p:val>
                                            <p:strVal val="0-#ppt_w/2"/>
                                          </p:val>
                                        </p:tav>
                                        <p:tav tm="100000">
                                          <p:val>
                                            <p:strVal val="#ppt_x"/>
                                          </p:val>
                                        </p:tav>
                                      </p:tavLst>
                                    </p:anim>
                                    <p:anim calcmode="lin" valueType="num">
                                      <p:cBhvr additive="base">
                                        <p:cTn id="24" dur="750" fill="hold"/>
                                        <p:tgtEl>
                                          <p:spTgt spid="10"/>
                                        </p:tgtEl>
                                        <p:attrNameLst>
                                          <p:attrName>ppt_y</p:attrName>
                                        </p:attrNameLst>
                                      </p:cBhvr>
                                      <p:tavLst>
                                        <p:tav tm="0">
                                          <p:val>
                                            <p:strVal val="0-#ppt_h/2"/>
                                          </p:val>
                                        </p:tav>
                                        <p:tav tm="100000">
                                          <p:val>
                                            <p:strVal val="#ppt_y"/>
                                          </p:val>
                                        </p:tav>
                                      </p:tavLst>
                                    </p:anim>
                                  </p:childTnLst>
                                </p:cTn>
                              </p:par>
                              <p:par>
                                <p:cTn id="25" presetID="2" presetClass="entr" presetSubtype="4" accel="100000" fill="hold" grpId="0" nodeType="withEffect">
                                  <p:stCondLst>
                                    <p:cond delay="5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750" fill="hold"/>
                                        <p:tgtEl>
                                          <p:spTgt spid="11"/>
                                        </p:tgtEl>
                                        <p:attrNameLst>
                                          <p:attrName>ppt_x</p:attrName>
                                        </p:attrNameLst>
                                      </p:cBhvr>
                                      <p:tavLst>
                                        <p:tav tm="0">
                                          <p:val>
                                            <p:strVal val="#ppt_x"/>
                                          </p:val>
                                        </p:tav>
                                        <p:tav tm="100000">
                                          <p:val>
                                            <p:strVal val="#ppt_x"/>
                                          </p:val>
                                        </p:tav>
                                      </p:tavLst>
                                    </p:anim>
                                    <p:anim calcmode="lin" valueType="num">
                                      <p:cBhvr additive="base">
                                        <p:cTn id="28" dur="75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9" accel="100000" fill="hold" grpId="0" nodeType="withEffect">
                                  <p:stCondLst>
                                    <p:cond delay="75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750" fill="hold"/>
                                        <p:tgtEl>
                                          <p:spTgt spid="12"/>
                                        </p:tgtEl>
                                        <p:attrNameLst>
                                          <p:attrName>ppt_x</p:attrName>
                                        </p:attrNameLst>
                                      </p:cBhvr>
                                      <p:tavLst>
                                        <p:tav tm="0">
                                          <p:val>
                                            <p:strVal val="0-#ppt_w/2"/>
                                          </p:val>
                                        </p:tav>
                                        <p:tav tm="100000">
                                          <p:val>
                                            <p:strVal val="#ppt_x"/>
                                          </p:val>
                                        </p:tav>
                                      </p:tavLst>
                                    </p:anim>
                                    <p:anim calcmode="lin" valueType="num">
                                      <p:cBhvr additive="base">
                                        <p:cTn id="32" dur="75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4" accel="100000" fill="hold" grpId="0" nodeType="withEffect">
                                  <p:stCondLst>
                                    <p:cond delay="75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750" fill="hold"/>
                                        <p:tgtEl>
                                          <p:spTgt spid="13"/>
                                        </p:tgtEl>
                                        <p:attrNameLst>
                                          <p:attrName>ppt_x</p:attrName>
                                        </p:attrNameLst>
                                      </p:cBhvr>
                                      <p:tavLst>
                                        <p:tav tm="0">
                                          <p:val>
                                            <p:strVal val="#ppt_x"/>
                                          </p:val>
                                        </p:tav>
                                        <p:tav tm="100000">
                                          <p:val>
                                            <p:strVal val="#ppt_x"/>
                                          </p:val>
                                        </p:tav>
                                      </p:tavLst>
                                    </p:anim>
                                    <p:anim calcmode="lin" valueType="num">
                                      <p:cBhvr additive="base">
                                        <p:cTn id="36" dur="750" fill="hold"/>
                                        <p:tgtEl>
                                          <p:spTgt spid="13"/>
                                        </p:tgtEl>
                                        <p:attrNameLst>
                                          <p:attrName>ppt_y</p:attrName>
                                        </p:attrNameLst>
                                      </p:cBhvr>
                                      <p:tavLst>
                                        <p:tav tm="0">
                                          <p:val>
                                            <p:strVal val="1+#ppt_h/2"/>
                                          </p:val>
                                        </p:tav>
                                        <p:tav tm="100000">
                                          <p:val>
                                            <p:strVal val="#ppt_y"/>
                                          </p:val>
                                        </p:tav>
                                      </p:tavLst>
                                    </p:anim>
                                  </p:childTnLst>
                                </p:cTn>
                              </p:par>
                            </p:childTnLst>
                          </p:cTn>
                        </p:par>
                        <p:par>
                          <p:cTn id="37" fill="hold">
                            <p:stCondLst>
                              <p:cond delay="1500"/>
                            </p:stCondLst>
                            <p:childTnLst>
                              <p:par>
                                <p:cTn id="38" presetID="2" presetClass="entr" presetSubtype="4" decel="100000"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750" fill="hold"/>
                                        <p:tgtEl>
                                          <p:spTgt spid="14"/>
                                        </p:tgtEl>
                                        <p:attrNameLst>
                                          <p:attrName>ppt_x</p:attrName>
                                        </p:attrNameLst>
                                      </p:cBhvr>
                                      <p:tavLst>
                                        <p:tav tm="0">
                                          <p:val>
                                            <p:strVal val="#ppt_x"/>
                                          </p:val>
                                        </p:tav>
                                        <p:tav tm="100000">
                                          <p:val>
                                            <p:strVal val="#ppt_x"/>
                                          </p:val>
                                        </p:tav>
                                      </p:tavLst>
                                    </p:anim>
                                    <p:anim calcmode="lin" valueType="num">
                                      <p:cBhvr additive="base">
                                        <p:cTn id="41" dur="75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12" decel="100000" fill="hold" nodeType="withEffect">
                                  <p:stCondLst>
                                    <p:cond delay="10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750" fill="hold"/>
                                        <p:tgtEl>
                                          <p:spTgt spid="17"/>
                                        </p:tgtEl>
                                        <p:attrNameLst>
                                          <p:attrName>ppt_x</p:attrName>
                                        </p:attrNameLst>
                                      </p:cBhvr>
                                      <p:tavLst>
                                        <p:tav tm="0">
                                          <p:val>
                                            <p:strVal val="0-#ppt_w/2"/>
                                          </p:val>
                                        </p:tav>
                                        <p:tav tm="100000">
                                          <p:val>
                                            <p:strVal val="#ppt_x"/>
                                          </p:val>
                                        </p:tav>
                                      </p:tavLst>
                                    </p:anim>
                                    <p:anim calcmode="lin" valueType="num">
                                      <p:cBhvr additive="base">
                                        <p:cTn id="45" dur="750" fill="hold"/>
                                        <p:tgtEl>
                                          <p:spTgt spid="17"/>
                                        </p:tgtEl>
                                        <p:attrNameLst>
                                          <p:attrName>ppt_y</p:attrName>
                                        </p:attrNameLst>
                                      </p:cBhvr>
                                      <p:tavLst>
                                        <p:tav tm="0">
                                          <p:val>
                                            <p:strVal val="1+#ppt_h/2"/>
                                          </p:val>
                                        </p:tav>
                                        <p:tav tm="100000">
                                          <p:val>
                                            <p:strVal val="#ppt_y"/>
                                          </p:val>
                                        </p:tav>
                                      </p:tavLst>
                                    </p:anim>
                                  </p:childTnLst>
                                </p:cTn>
                              </p:par>
                              <p:par>
                                <p:cTn id="46" presetID="2" presetClass="entr" presetSubtype="8" decel="100000" fill="hold" nodeType="withEffect">
                                  <p:stCondLst>
                                    <p:cond delay="2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750" fill="hold"/>
                                        <p:tgtEl>
                                          <p:spTgt spid="20"/>
                                        </p:tgtEl>
                                        <p:attrNameLst>
                                          <p:attrName>ppt_x</p:attrName>
                                        </p:attrNameLst>
                                      </p:cBhvr>
                                      <p:tavLst>
                                        <p:tav tm="0">
                                          <p:val>
                                            <p:strVal val="0-#ppt_w/2"/>
                                          </p:val>
                                        </p:tav>
                                        <p:tav tm="100000">
                                          <p:val>
                                            <p:strVal val="#ppt_x"/>
                                          </p:val>
                                        </p:tav>
                                      </p:tavLst>
                                    </p:anim>
                                    <p:anim calcmode="lin" valueType="num">
                                      <p:cBhvr additive="base">
                                        <p:cTn id="49" dur="750" fill="hold"/>
                                        <p:tgtEl>
                                          <p:spTgt spid="20"/>
                                        </p:tgtEl>
                                        <p:attrNameLst>
                                          <p:attrName>ppt_y</p:attrName>
                                        </p:attrNameLst>
                                      </p:cBhvr>
                                      <p:tavLst>
                                        <p:tav tm="0">
                                          <p:val>
                                            <p:strVal val="#ppt_y"/>
                                          </p:val>
                                        </p:tav>
                                        <p:tav tm="100000">
                                          <p:val>
                                            <p:strVal val="#ppt_y"/>
                                          </p:val>
                                        </p:tav>
                                      </p:tavLst>
                                    </p:anim>
                                  </p:childTnLst>
                                </p:cTn>
                              </p:par>
                              <p:par>
                                <p:cTn id="50" presetID="2" presetClass="entr" presetSubtype="3" decel="100000" fill="hold" nodeType="withEffect">
                                  <p:stCondLst>
                                    <p:cond delay="30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750" fill="hold"/>
                                        <p:tgtEl>
                                          <p:spTgt spid="23"/>
                                        </p:tgtEl>
                                        <p:attrNameLst>
                                          <p:attrName>ppt_x</p:attrName>
                                        </p:attrNameLst>
                                      </p:cBhvr>
                                      <p:tavLst>
                                        <p:tav tm="0">
                                          <p:val>
                                            <p:strVal val="1+#ppt_w/2"/>
                                          </p:val>
                                        </p:tav>
                                        <p:tav tm="100000">
                                          <p:val>
                                            <p:strVal val="#ppt_x"/>
                                          </p:val>
                                        </p:tav>
                                      </p:tavLst>
                                    </p:anim>
                                    <p:anim calcmode="lin" valueType="num">
                                      <p:cBhvr additive="base">
                                        <p:cTn id="53" dur="750" fill="hold"/>
                                        <p:tgtEl>
                                          <p:spTgt spid="23"/>
                                        </p:tgtEl>
                                        <p:attrNameLst>
                                          <p:attrName>ppt_y</p:attrName>
                                        </p:attrNameLst>
                                      </p:cBhvr>
                                      <p:tavLst>
                                        <p:tav tm="0">
                                          <p:val>
                                            <p:strVal val="0-#ppt_h/2"/>
                                          </p:val>
                                        </p:tav>
                                        <p:tav tm="100000">
                                          <p:val>
                                            <p:strVal val="#ppt_y"/>
                                          </p:val>
                                        </p:tav>
                                      </p:tavLst>
                                    </p:anim>
                                  </p:childTnLst>
                                </p:cTn>
                              </p:par>
                              <p:par>
                                <p:cTn id="54" presetID="2" presetClass="entr" presetSubtype="6" decel="100000" fill="hold" nodeType="withEffect">
                                  <p:stCondLst>
                                    <p:cond delay="40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750" fill="hold"/>
                                        <p:tgtEl>
                                          <p:spTgt spid="26"/>
                                        </p:tgtEl>
                                        <p:attrNameLst>
                                          <p:attrName>ppt_x</p:attrName>
                                        </p:attrNameLst>
                                      </p:cBhvr>
                                      <p:tavLst>
                                        <p:tav tm="0">
                                          <p:val>
                                            <p:strVal val="1+#ppt_w/2"/>
                                          </p:val>
                                        </p:tav>
                                        <p:tav tm="100000">
                                          <p:val>
                                            <p:strVal val="#ppt_x"/>
                                          </p:val>
                                        </p:tav>
                                      </p:tavLst>
                                    </p:anim>
                                    <p:anim calcmode="lin" valueType="num">
                                      <p:cBhvr additive="base">
                                        <p:cTn id="57" dur="750" fill="hold"/>
                                        <p:tgtEl>
                                          <p:spTgt spid="26"/>
                                        </p:tgtEl>
                                        <p:attrNameLst>
                                          <p:attrName>ppt_y</p:attrName>
                                        </p:attrNameLst>
                                      </p:cBhvr>
                                      <p:tavLst>
                                        <p:tav tm="0">
                                          <p:val>
                                            <p:strVal val="1+#ppt_h/2"/>
                                          </p:val>
                                        </p:tav>
                                        <p:tav tm="100000">
                                          <p:val>
                                            <p:strVal val="#ppt_y"/>
                                          </p:val>
                                        </p:tav>
                                      </p:tavLst>
                                    </p:anim>
                                  </p:childTnLst>
                                </p:cTn>
                              </p:par>
                              <p:par>
                                <p:cTn id="58" presetID="2" presetClass="entr" presetSubtype="2" decel="100000" fill="hold" nodeType="withEffect">
                                  <p:stCondLst>
                                    <p:cond delay="5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750" fill="hold"/>
                                        <p:tgtEl>
                                          <p:spTgt spid="29"/>
                                        </p:tgtEl>
                                        <p:attrNameLst>
                                          <p:attrName>ppt_x</p:attrName>
                                        </p:attrNameLst>
                                      </p:cBhvr>
                                      <p:tavLst>
                                        <p:tav tm="0">
                                          <p:val>
                                            <p:strVal val="1+#ppt_w/2"/>
                                          </p:val>
                                        </p:tav>
                                        <p:tav tm="100000">
                                          <p:val>
                                            <p:strVal val="#ppt_x"/>
                                          </p:val>
                                        </p:tav>
                                      </p:tavLst>
                                    </p:anim>
                                    <p:anim calcmode="lin" valueType="num">
                                      <p:cBhvr additive="base">
                                        <p:cTn id="61" dur="750" fill="hold"/>
                                        <p:tgtEl>
                                          <p:spTgt spid="29"/>
                                        </p:tgtEl>
                                        <p:attrNameLst>
                                          <p:attrName>ppt_y</p:attrName>
                                        </p:attrNameLst>
                                      </p:cBhvr>
                                      <p:tavLst>
                                        <p:tav tm="0">
                                          <p:val>
                                            <p:strVal val="#ppt_y"/>
                                          </p:val>
                                        </p:tav>
                                        <p:tav tm="100000">
                                          <p:val>
                                            <p:strVal val="#ppt_y"/>
                                          </p:val>
                                        </p:tav>
                                      </p:tavLst>
                                    </p:anim>
                                  </p:childTnLst>
                                </p:cTn>
                              </p:par>
                              <p:par>
                                <p:cTn id="62" presetID="21" presetClass="entr" presetSubtype="1" fill="hold"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heel(1)">
                                      <p:cBhvr>
                                        <p:cTn id="64" dur="750"/>
                                        <p:tgtEl>
                                          <p:spTgt spid="14"/>
                                        </p:tgtEl>
                                      </p:cBhvr>
                                    </p:animEffect>
                                  </p:childTnLst>
                                </p:cTn>
                              </p:par>
                              <p:par>
                                <p:cTn id="65" presetID="21" presetClass="entr" presetSubtype="1" fill="hold" nodeType="withEffect">
                                  <p:stCondLst>
                                    <p:cond delay="100"/>
                                  </p:stCondLst>
                                  <p:childTnLst>
                                    <p:set>
                                      <p:cBhvr>
                                        <p:cTn id="66" dur="1" fill="hold">
                                          <p:stCondLst>
                                            <p:cond delay="0"/>
                                          </p:stCondLst>
                                        </p:cTn>
                                        <p:tgtEl>
                                          <p:spTgt spid="17"/>
                                        </p:tgtEl>
                                        <p:attrNameLst>
                                          <p:attrName>style.visibility</p:attrName>
                                        </p:attrNameLst>
                                      </p:cBhvr>
                                      <p:to>
                                        <p:strVal val="visible"/>
                                      </p:to>
                                    </p:set>
                                    <p:animEffect transition="in" filter="wheel(1)">
                                      <p:cBhvr>
                                        <p:cTn id="67" dur="750"/>
                                        <p:tgtEl>
                                          <p:spTgt spid="17"/>
                                        </p:tgtEl>
                                      </p:cBhvr>
                                    </p:animEffect>
                                  </p:childTnLst>
                                </p:cTn>
                              </p:par>
                              <p:par>
                                <p:cTn id="68" presetID="21" presetClass="entr" presetSubtype="1" fill="hold" nodeType="withEffect">
                                  <p:stCondLst>
                                    <p:cond delay="200"/>
                                  </p:stCondLst>
                                  <p:childTnLst>
                                    <p:set>
                                      <p:cBhvr>
                                        <p:cTn id="69" dur="1" fill="hold">
                                          <p:stCondLst>
                                            <p:cond delay="0"/>
                                          </p:stCondLst>
                                        </p:cTn>
                                        <p:tgtEl>
                                          <p:spTgt spid="20"/>
                                        </p:tgtEl>
                                        <p:attrNameLst>
                                          <p:attrName>style.visibility</p:attrName>
                                        </p:attrNameLst>
                                      </p:cBhvr>
                                      <p:to>
                                        <p:strVal val="visible"/>
                                      </p:to>
                                    </p:set>
                                    <p:animEffect transition="in" filter="wheel(1)">
                                      <p:cBhvr>
                                        <p:cTn id="70" dur="750"/>
                                        <p:tgtEl>
                                          <p:spTgt spid="20"/>
                                        </p:tgtEl>
                                      </p:cBhvr>
                                    </p:animEffect>
                                  </p:childTnLst>
                                </p:cTn>
                              </p:par>
                              <p:par>
                                <p:cTn id="71" presetID="21" presetClass="entr" presetSubtype="1" fill="hold" nodeType="withEffect">
                                  <p:stCondLst>
                                    <p:cond delay="300"/>
                                  </p:stCondLst>
                                  <p:childTnLst>
                                    <p:set>
                                      <p:cBhvr>
                                        <p:cTn id="72" dur="1" fill="hold">
                                          <p:stCondLst>
                                            <p:cond delay="0"/>
                                          </p:stCondLst>
                                        </p:cTn>
                                        <p:tgtEl>
                                          <p:spTgt spid="23"/>
                                        </p:tgtEl>
                                        <p:attrNameLst>
                                          <p:attrName>style.visibility</p:attrName>
                                        </p:attrNameLst>
                                      </p:cBhvr>
                                      <p:to>
                                        <p:strVal val="visible"/>
                                      </p:to>
                                    </p:set>
                                    <p:animEffect transition="in" filter="wheel(1)">
                                      <p:cBhvr>
                                        <p:cTn id="73" dur="750"/>
                                        <p:tgtEl>
                                          <p:spTgt spid="23"/>
                                        </p:tgtEl>
                                      </p:cBhvr>
                                    </p:animEffect>
                                  </p:childTnLst>
                                </p:cTn>
                              </p:par>
                              <p:par>
                                <p:cTn id="74" presetID="21" presetClass="entr" presetSubtype="1" fill="hold" nodeType="withEffect">
                                  <p:stCondLst>
                                    <p:cond delay="400"/>
                                  </p:stCondLst>
                                  <p:childTnLst>
                                    <p:set>
                                      <p:cBhvr>
                                        <p:cTn id="75" dur="1" fill="hold">
                                          <p:stCondLst>
                                            <p:cond delay="0"/>
                                          </p:stCondLst>
                                        </p:cTn>
                                        <p:tgtEl>
                                          <p:spTgt spid="26"/>
                                        </p:tgtEl>
                                        <p:attrNameLst>
                                          <p:attrName>style.visibility</p:attrName>
                                        </p:attrNameLst>
                                      </p:cBhvr>
                                      <p:to>
                                        <p:strVal val="visible"/>
                                      </p:to>
                                    </p:set>
                                    <p:animEffect transition="in" filter="wheel(1)">
                                      <p:cBhvr>
                                        <p:cTn id="76" dur="750"/>
                                        <p:tgtEl>
                                          <p:spTgt spid="26"/>
                                        </p:tgtEl>
                                      </p:cBhvr>
                                    </p:animEffect>
                                  </p:childTnLst>
                                </p:cTn>
                              </p:par>
                              <p:par>
                                <p:cTn id="77" presetID="21" presetClass="entr" presetSubtype="1" fill="hold" nodeType="withEffect">
                                  <p:stCondLst>
                                    <p:cond delay="500"/>
                                  </p:stCondLst>
                                  <p:childTnLst>
                                    <p:set>
                                      <p:cBhvr>
                                        <p:cTn id="78" dur="1" fill="hold">
                                          <p:stCondLst>
                                            <p:cond delay="0"/>
                                          </p:stCondLst>
                                        </p:cTn>
                                        <p:tgtEl>
                                          <p:spTgt spid="29"/>
                                        </p:tgtEl>
                                        <p:attrNameLst>
                                          <p:attrName>style.visibility</p:attrName>
                                        </p:attrNameLst>
                                      </p:cBhvr>
                                      <p:to>
                                        <p:strVal val="visible"/>
                                      </p:to>
                                    </p:set>
                                    <p:animEffect transition="in" filter="wheel(1)">
                                      <p:cBhvr>
                                        <p:cTn id="79" dur="750"/>
                                        <p:tgtEl>
                                          <p:spTgt spid="29"/>
                                        </p:tgtEl>
                                      </p:cBhvr>
                                    </p:animEffect>
                                  </p:childTnLst>
                                </p:cTn>
                              </p:par>
                              <p:par>
                                <p:cTn id="80" presetID="49" presetClass="entr" presetSubtype="0" decel="100000" fill="hold" nodeType="with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750" fill="hold"/>
                                        <p:tgtEl>
                                          <p:spTgt spid="14"/>
                                        </p:tgtEl>
                                        <p:attrNameLst>
                                          <p:attrName>ppt_w</p:attrName>
                                        </p:attrNameLst>
                                      </p:cBhvr>
                                      <p:tavLst>
                                        <p:tav tm="0">
                                          <p:val>
                                            <p:fltVal val="0"/>
                                          </p:val>
                                        </p:tav>
                                        <p:tav tm="100000">
                                          <p:val>
                                            <p:strVal val="#ppt_w"/>
                                          </p:val>
                                        </p:tav>
                                      </p:tavLst>
                                    </p:anim>
                                    <p:anim calcmode="lin" valueType="num">
                                      <p:cBhvr>
                                        <p:cTn id="83" dur="750" fill="hold"/>
                                        <p:tgtEl>
                                          <p:spTgt spid="14"/>
                                        </p:tgtEl>
                                        <p:attrNameLst>
                                          <p:attrName>ppt_h</p:attrName>
                                        </p:attrNameLst>
                                      </p:cBhvr>
                                      <p:tavLst>
                                        <p:tav tm="0">
                                          <p:val>
                                            <p:fltVal val="0"/>
                                          </p:val>
                                        </p:tav>
                                        <p:tav tm="100000">
                                          <p:val>
                                            <p:strVal val="#ppt_h"/>
                                          </p:val>
                                        </p:tav>
                                      </p:tavLst>
                                    </p:anim>
                                    <p:anim calcmode="lin" valueType="num">
                                      <p:cBhvr>
                                        <p:cTn id="84" dur="750" fill="hold"/>
                                        <p:tgtEl>
                                          <p:spTgt spid="14"/>
                                        </p:tgtEl>
                                        <p:attrNameLst>
                                          <p:attrName>style.rotation</p:attrName>
                                        </p:attrNameLst>
                                      </p:cBhvr>
                                      <p:tavLst>
                                        <p:tav tm="0">
                                          <p:val>
                                            <p:fltVal val="360"/>
                                          </p:val>
                                        </p:tav>
                                        <p:tav tm="100000">
                                          <p:val>
                                            <p:fltVal val="0"/>
                                          </p:val>
                                        </p:tav>
                                      </p:tavLst>
                                    </p:anim>
                                    <p:animEffect transition="in" filter="fade">
                                      <p:cBhvr>
                                        <p:cTn id="85" dur="750"/>
                                        <p:tgtEl>
                                          <p:spTgt spid="14"/>
                                        </p:tgtEl>
                                      </p:cBhvr>
                                    </p:animEffect>
                                  </p:childTnLst>
                                </p:cTn>
                              </p:par>
                              <p:par>
                                <p:cTn id="86" presetID="49" presetClass="entr" presetSubtype="0" decel="100000" fill="hold" nodeType="withEffect">
                                  <p:stCondLst>
                                    <p:cond delay="100"/>
                                  </p:stCondLst>
                                  <p:childTnLst>
                                    <p:set>
                                      <p:cBhvr>
                                        <p:cTn id="87" dur="1" fill="hold">
                                          <p:stCondLst>
                                            <p:cond delay="0"/>
                                          </p:stCondLst>
                                        </p:cTn>
                                        <p:tgtEl>
                                          <p:spTgt spid="17"/>
                                        </p:tgtEl>
                                        <p:attrNameLst>
                                          <p:attrName>style.visibility</p:attrName>
                                        </p:attrNameLst>
                                      </p:cBhvr>
                                      <p:to>
                                        <p:strVal val="visible"/>
                                      </p:to>
                                    </p:set>
                                    <p:anim calcmode="lin" valueType="num">
                                      <p:cBhvr>
                                        <p:cTn id="88" dur="750" fill="hold"/>
                                        <p:tgtEl>
                                          <p:spTgt spid="17"/>
                                        </p:tgtEl>
                                        <p:attrNameLst>
                                          <p:attrName>ppt_w</p:attrName>
                                        </p:attrNameLst>
                                      </p:cBhvr>
                                      <p:tavLst>
                                        <p:tav tm="0">
                                          <p:val>
                                            <p:fltVal val="0"/>
                                          </p:val>
                                        </p:tav>
                                        <p:tav tm="100000">
                                          <p:val>
                                            <p:strVal val="#ppt_w"/>
                                          </p:val>
                                        </p:tav>
                                      </p:tavLst>
                                    </p:anim>
                                    <p:anim calcmode="lin" valueType="num">
                                      <p:cBhvr>
                                        <p:cTn id="89" dur="750" fill="hold"/>
                                        <p:tgtEl>
                                          <p:spTgt spid="17"/>
                                        </p:tgtEl>
                                        <p:attrNameLst>
                                          <p:attrName>ppt_h</p:attrName>
                                        </p:attrNameLst>
                                      </p:cBhvr>
                                      <p:tavLst>
                                        <p:tav tm="0">
                                          <p:val>
                                            <p:fltVal val="0"/>
                                          </p:val>
                                        </p:tav>
                                        <p:tav tm="100000">
                                          <p:val>
                                            <p:strVal val="#ppt_h"/>
                                          </p:val>
                                        </p:tav>
                                      </p:tavLst>
                                    </p:anim>
                                    <p:anim calcmode="lin" valueType="num">
                                      <p:cBhvr>
                                        <p:cTn id="90" dur="750" fill="hold"/>
                                        <p:tgtEl>
                                          <p:spTgt spid="17"/>
                                        </p:tgtEl>
                                        <p:attrNameLst>
                                          <p:attrName>style.rotation</p:attrName>
                                        </p:attrNameLst>
                                      </p:cBhvr>
                                      <p:tavLst>
                                        <p:tav tm="0">
                                          <p:val>
                                            <p:fltVal val="360"/>
                                          </p:val>
                                        </p:tav>
                                        <p:tav tm="100000">
                                          <p:val>
                                            <p:fltVal val="0"/>
                                          </p:val>
                                        </p:tav>
                                      </p:tavLst>
                                    </p:anim>
                                    <p:animEffect transition="in" filter="fade">
                                      <p:cBhvr>
                                        <p:cTn id="91" dur="750"/>
                                        <p:tgtEl>
                                          <p:spTgt spid="17"/>
                                        </p:tgtEl>
                                      </p:cBhvr>
                                    </p:animEffect>
                                  </p:childTnLst>
                                </p:cTn>
                              </p:par>
                              <p:par>
                                <p:cTn id="92" presetID="49" presetClass="entr" presetSubtype="0" decel="100000" fill="hold" nodeType="withEffect">
                                  <p:stCondLst>
                                    <p:cond delay="200"/>
                                  </p:stCondLst>
                                  <p:childTnLst>
                                    <p:set>
                                      <p:cBhvr>
                                        <p:cTn id="93" dur="1" fill="hold">
                                          <p:stCondLst>
                                            <p:cond delay="0"/>
                                          </p:stCondLst>
                                        </p:cTn>
                                        <p:tgtEl>
                                          <p:spTgt spid="20"/>
                                        </p:tgtEl>
                                        <p:attrNameLst>
                                          <p:attrName>style.visibility</p:attrName>
                                        </p:attrNameLst>
                                      </p:cBhvr>
                                      <p:to>
                                        <p:strVal val="visible"/>
                                      </p:to>
                                    </p:set>
                                    <p:anim calcmode="lin" valueType="num">
                                      <p:cBhvr>
                                        <p:cTn id="94" dur="750" fill="hold"/>
                                        <p:tgtEl>
                                          <p:spTgt spid="20"/>
                                        </p:tgtEl>
                                        <p:attrNameLst>
                                          <p:attrName>ppt_w</p:attrName>
                                        </p:attrNameLst>
                                      </p:cBhvr>
                                      <p:tavLst>
                                        <p:tav tm="0">
                                          <p:val>
                                            <p:fltVal val="0"/>
                                          </p:val>
                                        </p:tav>
                                        <p:tav tm="100000">
                                          <p:val>
                                            <p:strVal val="#ppt_w"/>
                                          </p:val>
                                        </p:tav>
                                      </p:tavLst>
                                    </p:anim>
                                    <p:anim calcmode="lin" valueType="num">
                                      <p:cBhvr>
                                        <p:cTn id="95" dur="750" fill="hold"/>
                                        <p:tgtEl>
                                          <p:spTgt spid="20"/>
                                        </p:tgtEl>
                                        <p:attrNameLst>
                                          <p:attrName>ppt_h</p:attrName>
                                        </p:attrNameLst>
                                      </p:cBhvr>
                                      <p:tavLst>
                                        <p:tav tm="0">
                                          <p:val>
                                            <p:fltVal val="0"/>
                                          </p:val>
                                        </p:tav>
                                        <p:tav tm="100000">
                                          <p:val>
                                            <p:strVal val="#ppt_h"/>
                                          </p:val>
                                        </p:tav>
                                      </p:tavLst>
                                    </p:anim>
                                    <p:anim calcmode="lin" valueType="num">
                                      <p:cBhvr>
                                        <p:cTn id="96" dur="750" fill="hold"/>
                                        <p:tgtEl>
                                          <p:spTgt spid="20"/>
                                        </p:tgtEl>
                                        <p:attrNameLst>
                                          <p:attrName>style.rotation</p:attrName>
                                        </p:attrNameLst>
                                      </p:cBhvr>
                                      <p:tavLst>
                                        <p:tav tm="0">
                                          <p:val>
                                            <p:fltVal val="360"/>
                                          </p:val>
                                        </p:tav>
                                        <p:tav tm="100000">
                                          <p:val>
                                            <p:fltVal val="0"/>
                                          </p:val>
                                        </p:tav>
                                      </p:tavLst>
                                    </p:anim>
                                    <p:animEffect transition="in" filter="fade">
                                      <p:cBhvr>
                                        <p:cTn id="97" dur="750"/>
                                        <p:tgtEl>
                                          <p:spTgt spid="20"/>
                                        </p:tgtEl>
                                      </p:cBhvr>
                                    </p:animEffect>
                                  </p:childTnLst>
                                </p:cTn>
                              </p:par>
                              <p:par>
                                <p:cTn id="98" presetID="49" presetClass="entr" presetSubtype="0" decel="100000" fill="hold" nodeType="withEffect">
                                  <p:stCondLst>
                                    <p:cond delay="300"/>
                                  </p:stCondLst>
                                  <p:childTnLst>
                                    <p:set>
                                      <p:cBhvr>
                                        <p:cTn id="99" dur="1" fill="hold">
                                          <p:stCondLst>
                                            <p:cond delay="0"/>
                                          </p:stCondLst>
                                        </p:cTn>
                                        <p:tgtEl>
                                          <p:spTgt spid="23"/>
                                        </p:tgtEl>
                                        <p:attrNameLst>
                                          <p:attrName>style.visibility</p:attrName>
                                        </p:attrNameLst>
                                      </p:cBhvr>
                                      <p:to>
                                        <p:strVal val="visible"/>
                                      </p:to>
                                    </p:set>
                                    <p:anim calcmode="lin" valueType="num">
                                      <p:cBhvr>
                                        <p:cTn id="100" dur="750" fill="hold"/>
                                        <p:tgtEl>
                                          <p:spTgt spid="23"/>
                                        </p:tgtEl>
                                        <p:attrNameLst>
                                          <p:attrName>ppt_w</p:attrName>
                                        </p:attrNameLst>
                                      </p:cBhvr>
                                      <p:tavLst>
                                        <p:tav tm="0">
                                          <p:val>
                                            <p:fltVal val="0"/>
                                          </p:val>
                                        </p:tav>
                                        <p:tav tm="100000">
                                          <p:val>
                                            <p:strVal val="#ppt_w"/>
                                          </p:val>
                                        </p:tav>
                                      </p:tavLst>
                                    </p:anim>
                                    <p:anim calcmode="lin" valueType="num">
                                      <p:cBhvr>
                                        <p:cTn id="101" dur="750" fill="hold"/>
                                        <p:tgtEl>
                                          <p:spTgt spid="23"/>
                                        </p:tgtEl>
                                        <p:attrNameLst>
                                          <p:attrName>ppt_h</p:attrName>
                                        </p:attrNameLst>
                                      </p:cBhvr>
                                      <p:tavLst>
                                        <p:tav tm="0">
                                          <p:val>
                                            <p:fltVal val="0"/>
                                          </p:val>
                                        </p:tav>
                                        <p:tav tm="100000">
                                          <p:val>
                                            <p:strVal val="#ppt_h"/>
                                          </p:val>
                                        </p:tav>
                                      </p:tavLst>
                                    </p:anim>
                                    <p:anim calcmode="lin" valueType="num">
                                      <p:cBhvr>
                                        <p:cTn id="102" dur="750" fill="hold"/>
                                        <p:tgtEl>
                                          <p:spTgt spid="23"/>
                                        </p:tgtEl>
                                        <p:attrNameLst>
                                          <p:attrName>style.rotation</p:attrName>
                                        </p:attrNameLst>
                                      </p:cBhvr>
                                      <p:tavLst>
                                        <p:tav tm="0">
                                          <p:val>
                                            <p:fltVal val="360"/>
                                          </p:val>
                                        </p:tav>
                                        <p:tav tm="100000">
                                          <p:val>
                                            <p:fltVal val="0"/>
                                          </p:val>
                                        </p:tav>
                                      </p:tavLst>
                                    </p:anim>
                                    <p:animEffect transition="in" filter="fade">
                                      <p:cBhvr>
                                        <p:cTn id="103" dur="750"/>
                                        <p:tgtEl>
                                          <p:spTgt spid="23"/>
                                        </p:tgtEl>
                                      </p:cBhvr>
                                    </p:animEffect>
                                  </p:childTnLst>
                                </p:cTn>
                              </p:par>
                              <p:par>
                                <p:cTn id="104" presetID="49" presetClass="entr" presetSubtype="0" decel="100000" fill="hold" nodeType="withEffect">
                                  <p:stCondLst>
                                    <p:cond delay="400"/>
                                  </p:stCondLst>
                                  <p:childTnLst>
                                    <p:set>
                                      <p:cBhvr>
                                        <p:cTn id="105" dur="1" fill="hold">
                                          <p:stCondLst>
                                            <p:cond delay="0"/>
                                          </p:stCondLst>
                                        </p:cTn>
                                        <p:tgtEl>
                                          <p:spTgt spid="26"/>
                                        </p:tgtEl>
                                        <p:attrNameLst>
                                          <p:attrName>style.visibility</p:attrName>
                                        </p:attrNameLst>
                                      </p:cBhvr>
                                      <p:to>
                                        <p:strVal val="visible"/>
                                      </p:to>
                                    </p:set>
                                    <p:anim calcmode="lin" valueType="num">
                                      <p:cBhvr>
                                        <p:cTn id="106" dur="750" fill="hold"/>
                                        <p:tgtEl>
                                          <p:spTgt spid="26"/>
                                        </p:tgtEl>
                                        <p:attrNameLst>
                                          <p:attrName>ppt_w</p:attrName>
                                        </p:attrNameLst>
                                      </p:cBhvr>
                                      <p:tavLst>
                                        <p:tav tm="0">
                                          <p:val>
                                            <p:fltVal val="0"/>
                                          </p:val>
                                        </p:tav>
                                        <p:tav tm="100000">
                                          <p:val>
                                            <p:strVal val="#ppt_w"/>
                                          </p:val>
                                        </p:tav>
                                      </p:tavLst>
                                    </p:anim>
                                    <p:anim calcmode="lin" valueType="num">
                                      <p:cBhvr>
                                        <p:cTn id="107" dur="750" fill="hold"/>
                                        <p:tgtEl>
                                          <p:spTgt spid="26"/>
                                        </p:tgtEl>
                                        <p:attrNameLst>
                                          <p:attrName>ppt_h</p:attrName>
                                        </p:attrNameLst>
                                      </p:cBhvr>
                                      <p:tavLst>
                                        <p:tav tm="0">
                                          <p:val>
                                            <p:fltVal val="0"/>
                                          </p:val>
                                        </p:tav>
                                        <p:tav tm="100000">
                                          <p:val>
                                            <p:strVal val="#ppt_h"/>
                                          </p:val>
                                        </p:tav>
                                      </p:tavLst>
                                    </p:anim>
                                    <p:anim calcmode="lin" valueType="num">
                                      <p:cBhvr>
                                        <p:cTn id="108" dur="750" fill="hold"/>
                                        <p:tgtEl>
                                          <p:spTgt spid="26"/>
                                        </p:tgtEl>
                                        <p:attrNameLst>
                                          <p:attrName>style.rotation</p:attrName>
                                        </p:attrNameLst>
                                      </p:cBhvr>
                                      <p:tavLst>
                                        <p:tav tm="0">
                                          <p:val>
                                            <p:fltVal val="360"/>
                                          </p:val>
                                        </p:tav>
                                        <p:tav tm="100000">
                                          <p:val>
                                            <p:fltVal val="0"/>
                                          </p:val>
                                        </p:tav>
                                      </p:tavLst>
                                    </p:anim>
                                    <p:animEffect transition="in" filter="fade">
                                      <p:cBhvr>
                                        <p:cTn id="109" dur="750"/>
                                        <p:tgtEl>
                                          <p:spTgt spid="26"/>
                                        </p:tgtEl>
                                      </p:cBhvr>
                                    </p:animEffect>
                                  </p:childTnLst>
                                </p:cTn>
                              </p:par>
                              <p:par>
                                <p:cTn id="110" presetID="49" presetClass="entr" presetSubtype="0" decel="100000" fill="hold" nodeType="withEffect">
                                  <p:stCondLst>
                                    <p:cond delay="500"/>
                                  </p:stCondLst>
                                  <p:childTnLst>
                                    <p:set>
                                      <p:cBhvr>
                                        <p:cTn id="111" dur="1" fill="hold">
                                          <p:stCondLst>
                                            <p:cond delay="0"/>
                                          </p:stCondLst>
                                        </p:cTn>
                                        <p:tgtEl>
                                          <p:spTgt spid="29"/>
                                        </p:tgtEl>
                                        <p:attrNameLst>
                                          <p:attrName>style.visibility</p:attrName>
                                        </p:attrNameLst>
                                      </p:cBhvr>
                                      <p:to>
                                        <p:strVal val="visible"/>
                                      </p:to>
                                    </p:set>
                                    <p:anim calcmode="lin" valueType="num">
                                      <p:cBhvr>
                                        <p:cTn id="112" dur="750" fill="hold"/>
                                        <p:tgtEl>
                                          <p:spTgt spid="29"/>
                                        </p:tgtEl>
                                        <p:attrNameLst>
                                          <p:attrName>ppt_w</p:attrName>
                                        </p:attrNameLst>
                                      </p:cBhvr>
                                      <p:tavLst>
                                        <p:tav tm="0">
                                          <p:val>
                                            <p:fltVal val="0"/>
                                          </p:val>
                                        </p:tav>
                                        <p:tav tm="100000">
                                          <p:val>
                                            <p:strVal val="#ppt_w"/>
                                          </p:val>
                                        </p:tav>
                                      </p:tavLst>
                                    </p:anim>
                                    <p:anim calcmode="lin" valueType="num">
                                      <p:cBhvr>
                                        <p:cTn id="113" dur="750" fill="hold"/>
                                        <p:tgtEl>
                                          <p:spTgt spid="29"/>
                                        </p:tgtEl>
                                        <p:attrNameLst>
                                          <p:attrName>ppt_h</p:attrName>
                                        </p:attrNameLst>
                                      </p:cBhvr>
                                      <p:tavLst>
                                        <p:tav tm="0">
                                          <p:val>
                                            <p:fltVal val="0"/>
                                          </p:val>
                                        </p:tav>
                                        <p:tav tm="100000">
                                          <p:val>
                                            <p:strVal val="#ppt_h"/>
                                          </p:val>
                                        </p:tav>
                                      </p:tavLst>
                                    </p:anim>
                                    <p:anim calcmode="lin" valueType="num">
                                      <p:cBhvr>
                                        <p:cTn id="114" dur="750" fill="hold"/>
                                        <p:tgtEl>
                                          <p:spTgt spid="29"/>
                                        </p:tgtEl>
                                        <p:attrNameLst>
                                          <p:attrName>style.rotation</p:attrName>
                                        </p:attrNameLst>
                                      </p:cBhvr>
                                      <p:tavLst>
                                        <p:tav tm="0">
                                          <p:val>
                                            <p:fltVal val="360"/>
                                          </p:val>
                                        </p:tav>
                                        <p:tav tm="100000">
                                          <p:val>
                                            <p:fltVal val="0"/>
                                          </p:val>
                                        </p:tav>
                                      </p:tavLst>
                                    </p:anim>
                                    <p:animEffect transition="in" filter="fade">
                                      <p:cBhvr>
                                        <p:cTn id="115" dur="750"/>
                                        <p:tgtEl>
                                          <p:spTgt spid="29"/>
                                        </p:tgtEl>
                                      </p:cBhvr>
                                    </p:animEffect>
                                  </p:childTnLst>
                                </p:cTn>
                              </p:par>
                              <p:par>
                                <p:cTn id="116" presetID="45" presetClass="exit" presetSubtype="0" fill="hold" nodeType="withEffect">
                                  <p:stCondLst>
                                    <p:cond delay="1000"/>
                                  </p:stCondLst>
                                  <p:childTnLst>
                                    <p:animEffect transition="out" filter="fade">
                                      <p:cBhvr>
                                        <p:cTn id="117" dur="750"/>
                                        <p:tgtEl>
                                          <p:spTgt spid="14"/>
                                        </p:tgtEl>
                                      </p:cBhvr>
                                    </p:animEffect>
                                    <p:anim calcmode="lin" valueType="num">
                                      <p:cBhvr>
                                        <p:cTn id="118" dur="750"/>
                                        <p:tgtEl>
                                          <p:spTgt spid="1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19" dur="750"/>
                                        <p:tgtEl>
                                          <p:spTgt spid="14"/>
                                        </p:tgtEl>
                                        <p:attrNameLst>
                                          <p:attrName>ppt_h</p:attrName>
                                        </p:attrNameLst>
                                      </p:cBhvr>
                                      <p:tavLst>
                                        <p:tav tm="0">
                                          <p:val>
                                            <p:strVal val="ppt_h"/>
                                          </p:val>
                                        </p:tav>
                                        <p:tav tm="100000">
                                          <p:val>
                                            <p:strVal val="ppt_h"/>
                                          </p:val>
                                        </p:tav>
                                      </p:tavLst>
                                    </p:anim>
                                    <p:set>
                                      <p:cBhvr>
                                        <p:cTn id="120" dur="1" fill="hold">
                                          <p:stCondLst>
                                            <p:cond delay="749"/>
                                          </p:stCondLst>
                                        </p:cTn>
                                        <p:tgtEl>
                                          <p:spTgt spid="14"/>
                                        </p:tgtEl>
                                        <p:attrNameLst>
                                          <p:attrName>style.visibility</p:attrName>
                                        </p:attrNameLst>
                                      </p:cBhvr>
                                      <p:to>
                                        <p:strVal val="hidden"/>
                                      </p:to>
                                    </p:set>
                                  </p:childTnLst>
                                </p:cTn>
                              </p:par>
                              <p:par>
                                <p:cTn id="121" presetID="45" presetClass="exit" presetSubtype="0" fill="hold" nodeType="withEffect">
                                  <p:stCondLst>
                                    <p:cond delay="1100"/>
                                  </p:stCondLst>
                                  <p:childTnLst>
                                    <p:animEffect transition="out" filter="fade">
                                      <p:cBhvr>
                                        <p:cTn id="122" dur="750"/>
                                        <p:tgtEl>
                                          <p:spTgt spid="17"/>
                                        </p:tgtEl>
                                      </p:cBhvr>
                                    </p:animEffect>
                                    <p:anim calcmode="lin" valueType="num">
                                      <p:cBhvr>
                                        <p:cTn id="123" dur="750"/>
                                        <p:tgtEl>
                                          <p:spTgt spid="1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4" dur="750"/>
                                        <p:tgtEl>
                                          <p:spTgt spid="17"/>
                                        </p:tgtEl>
                                        <p:attrNameLst>
                                          <p:attrName>ppt_h</p:attrName>
                                        </p:attrNameLst>
                                      </p:cBhvr>
                                      <p:tavLst>
                                        <p:tav tm="0">
                                          <p:val>
                                            <p:strVal val="ppt_h"/>
                                          </p:val>
                                        </p:tav>
                                        <p:tav tm="100000">
                                          <p:val>
                                            <p:strVal val="ppt_h"/>
                                          </p:val>
                                        </p:tav>
                                      </p:tavLst>
                                    </p:anim>
                                    <p:set>
                                      <p:cBhvr>
                                        <p:cTn id="125" dur="1" fill="hold">
                                          <p:stCondLst>
                                            <p:cond delay="749"/>
                                          </p:stCondLst>
                                        </p:cTn>
                                        <p:tgtEl>
                                          <p:spTgt spid="17"/>
                                        </p:tgtEl>
                                        <p:attrNameLst>
                                          <p:attrName>style.visibility</p:attrName>
                                        </p:attrNameLst>
                                      </p:cBhvr>
                                      <p:to>
                                        <p:strVal val="hidden"/>
                                      </p:to>
                                    </p:set>
                                  </p:childTnLst>
                                </p:cTn>
                              </p:par>
                              <p:par>
                                <p:cTn id="126" presetID="45" presetClass="exit" presetSubtype="0" fill="hold" nodeType="withEffect">
                                  <p:stCondLst>
                                    <p:cond delay="1200"/>
                                  </p:stCondLst>
                                  <p:childTnLst>
                                    <p:animEffect transition="out" filter="fade">
                                      <p:cBhvr>
                                        <p:cTn id="127" dur="750"/>
                                        <p:tgtEl>
                                          <p:spTgt spid="20"/>
                                        </p:tgtEl>
                                      </p:cBhvr>
                                    </p:animEffect>
                                    <p:anim calcmode="lin" valueType="num">
                                      <p:cBhvr>
                                        <p:cTn id="128" dur="750"/>
                                        <p:tgtEl>
                                          <p:spTgt spid="2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9" dur="750"/>
                                        <p:tgtEl>
                                          <p:spTgt spid="20"/>
                                        </p:tgtEl>
                                        <p:attrNameLst>
                                          <p:attrName>ppt_h</p:attrName>
                                        </p:attrNameLst>
                                      </p:cBhvr>
                                      <p:tavLst>
                                        <p:tav tm="0">
                                          <p:val>
                                            <p:strVal val="ppt_h"/>
                                          </p:val>
                                        </p:tav>
                                        <p:tav tm="100000">
                                          <p:val>
                                            <p:strVal val="ppt_h"/>
                                          </p:val>
                                        </p:tav>
                                      </p:tavLst>
                                    </p:anim>
                                    <p:set>
                                      <p:cBhvr>
                                        <p:cTn id="130" dur="1" fill="hold">
                                          <p:stCondLst>
                                            <p:cond delay="749"/>
                                          </p:stCondLst>
                                        </p:cTn>
                                        <p:tgtEl>
                                          <p:spTgt spid="20"/>
                                        </p:tgtEl>
                                        <p:attrNameLst>
                                          <p:attrName>style.visibility</p:attrName>
                                        </p:attrNameLst>
                                      </p:cBhvr>
                                      <p:to>
                                        <p:strVal val="hidden"/>
                                      </p:to>
                                    </p:set>
                                  </p:childTnLst>
                                </p:cTn>
                              </p:par>
                              <p:par>
                                <p:cTn id="131" presetID="45" presetClass="exit" presetSubtype="0" fill="hold" nodeType="withEffect">
                                  <p:stCondLst>
                                    <p:cond delay="1300"/>
                                  </p:stCondLst>
                                  <p:childTnLst>
                                    <p:animEffect transition="out" filter="fade">
                                      <p:cBhvr>
                                        <p:cTn id="132" dur="750"/>
                                        <p:tgtEl>
                                          <p:spTgt spid="23"/>
                                        </p:tgtEl>
                                      </p:cBhvr>
                                    </p:animEffect>
                                    <p:anim calcmode="lin" valueType="num">
                                      <p:cBhvr>
                                        <p:cTn id="133" dur="750"/>
                                        <p:tgtEl>
                                          <p:spTgt spid="2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4" dur="750"/>
                                        <p:tgtEl>
                                          <p:spTgt spid="23"/>
                                        </p:tgtEl>
                                        <p:attrNameLst>
                                          <p:attrName>ppt_h</p:attrName>
                                        </p:attrNameLst>
                                      </p:cBhvr>
                                      <p:tavLst>
                                        <p:tav tm="0">
                                          <p:val>
                                            <p:strVal val="ppt_h"/>
                                          </p:val>
                                        </p:tav>
                                        <p:tav tm="100000">
                                          <p:val>
                                            <p:strVal val="ppt_h"/>
                                          </p:val>
                                        </p:tav>
                                      </p:tavLst>
                                    </p:anim>
                                    <p:set>
                                      <p:cBhvr>
                                        <p:cTn id="135" dur="1" fill="hold">
                                          <p:stCondLst>
                                            <p:cond delay="749"/>
                                          </p:stCondLst>
                                        </p:cTn>
                                        <p:tgtEl>
                                          <p:spTgt spid="23"/>
                                        </p:tgtEl>
                                        <p:attrNameLst>
                                          <p:attrName>style.visibility</p:attrName>
                                        </p:attrNameLst>
                                      </p:cBhvr>
                                      <p:to>
                                        <p:strVal val="hidden"/>
                                      </p:to>
                                    </p:set>
                                  </p:childTnLst>
                                </p:cTn>
                              </p:par>
                              <p:par>
                                <p:cTn id="136" presetID="45" presetClass="exit" presetSubtype="0" fill="hold" nodeType="withEffect">
                                  <p:stCondLst>
                                    <p:cond delay="1400"/>
                                  </p:stCondLst>
                                  <p:childTnLst>
                                    <p:animEffect transition="out" filter="fade">
                                      <p:cBhvr>
                                        <p:cTn id="137" dur="750"/>
                                        <p:tgtEl>
                                          <p:spTgt spid="26"/>
                                        </p:tgtEl>
                                      </p:cBhvr>
                                    </p:animEffect>
                                    <p:anim calcmode="lin" valueType="num">
                                      <p:cBhvr>
                                        <p:cTn id="138" dur="750"/>
                                        <p:tgtEl>
                                          <p:spTgt spid="2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9" dur="750"/>
                                        <p:tgtEl>
                                          <p:spTgt spid="26"/>
                                        </p:tgtEl>
                                        <p:attrNameLst>
                                          <p:attrName>ppt_h</p:attrName>
                                        </p:attrNameLst>
                                      </p:cBhvr>
                                      <p:tavLst>
                                        <p:tav tm="0">
                                          <p:val>
                                            <p:strVal val="ppt_h"/>
                                          </p:val>
                                        </p:tav>
                                        <p:tav tm="100000">
                                          <p:val>
                                            <p:strVal val="ppt_h"/>
                                          </p:val>
                                        </p:tav>
                                      </p:tavLst>
                                    </p:anim>
                                    <p:set>
                                      <p:cBhvr>
                                        <p:cTn id="140" dur="1" fill="hold">
                                          <p:stCondLst>
                                            <p:cond delay="749"/>
                                          </p:stCondLst>
                                        </p:cTn>
                                        <p:tgtEl>
                                          <p:spTgt spid="26"/>
                                        </p:tgtEl>
                                        <p:attrNameLst>
                                          <p:attrName>style.visibility</p:attrName>
                                        </p:attrNameLst>
                                      </p:cBhvr>
                                      <p:to>
                                        <p:strVal val="hidden"/>
                                      </p:to>
                                    </p:set>
                                  </p:childTnLst>
                                </p:cTn>
                              </p:par>
                              <p:par>
                                <p:cTn id="141" presetID="45" presetClass="exit" presetSubtype="0" fill="hold" nodeType="withEffect">
                                  <p:stCondLst>
                                    <p:cond delay="1500"/>
                                  </p:stCondLst>
                                  <p:childTnLst>
                                    <p:animEffect transition="out" filter="fade">
                                      <p:cBhvr>
                                        <p:cTn id="142" dur="750"/>
                                        <p:tgtEl>
                                          <p:spTgt spid="29"/>
                                        </p:tgtEl>
                                      </p:cBhvr>
                                    </p:animEffect>
                                    <p:anim calcmode="lin" valueType="num">
                                      <p:cBhvr>
                                        <p:cTn id="143" dur="750"/>
                                        <p:tgtEl>
                                          <p:spTgt spid="2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44" dur="750"/>
                                        <p:tgtEl>
                                          <p:spTgt spid="29"/>
                                        </p:tgtEl>
                                        <p:attrNameLst>
                                          <p:attrName>ppt_h</p:attrName>
                                        </p:attrNameLst>
                                      </p:cBhvr>
                                      <p:tavLst>
                                        <p:tav tm="0">
                                          <p:val>
                                            <p:strVal val="ppt_h"/>
                                          </p:val>
                                        </p:tav>
                                        <p:tav tm="100000">
                                          <p:val>
                                            <p:strVal val="ppt_h"/>
                                          </p:val>
                                        </p:tav>
                                      </p:tavLst>
                                    </p:anim>
                                    <p:set>
                                      <p:cBhvr>
                                        <p:cTn id="145" dur="1" fill="hold">
                                          <p:stCondLst>
                                            <p:cond delay="749"/>
                                          </p:stCondLst>
                                        </p:cTn>
                                        <p:tgtEl>
                                          <p:spTgt spid="29"/>
                                        </p:tgtEl>
                                        <p:attrNameLst>
                                          <p:attrName>style.visibility</p:attrName>
                                        </p:attrNameLst>
                                      </p:cBhvr>
                                      <p:to>
                                        <p:strVal val="hidden"/>
                                      </p:to>
                                    </p:set>
                                  </p:childTnLst>
                                </p:cTn>
                              </p:par>
                              <p:par>
                                <p:cTn id="146" presetID="2" presetClass="entr" presetSubtype="2" decel="100000" fill="hold" grpId="0" nodeType="withEffect">
                                  <p:stCondLst>
                                    <p:cond delay="1500"/>
                                  </p:stCondLst>
                                  <p:iterate type="wd">
                                    <p:tmPct val="10000"/>
                                  </p:iterate>
                                  <p:childTnLst>
                                    <p:set>
                                      <p:cBhvr>
                                        <p:cTn id="147" dur="1" fill="hold">
                                          <p:stCondLst>
                                            <p:cond delay="0"/>
                                          </p:stCondLst>
                                        </p:cTn>
                                        <p:tgtEl>
                                          <p:spTgt spid="33">
                                            <p:txEl>
                                              <p:pRg st="0" end="0"/>
                                            </p:txEl>
                                          </p:spTgt>
                                        </p:tgtEl>
                                        <p:attrNameLst>
                                          <p:attrName>style.visibility</p:attrName>
                                        </p:attrNameLst>
                                      </p:cBhvr>
                                      <p:to>
                                        <p:strVal val="visible"/>
                                      </p:to>
                                    </p:set>
                                    <p:anim calcmode="lin" valueType="num">
                                      <p:cBhvr additive="base">
                                        <p:cTn id="148" dur="750" fill="hold"/>
                                        <p:tgtEl>
                                          <p:spTgt spid="33">
                                            <p:txEl>
                                              <p:pRg st="0" end="0"/>
                                            </p:txEl>
                                          </p:spTgt>
                                        </p:tgtEl>
                                        <p:attrNameLst>
                                          <p:attrName>ppt_x</p:attrName>
                                        </p:attrNameLst>
                                      </p:cBhvr>
                                      <p:tavLst>
                                        <p:tav tm="0">
                                          <p:val>
                                            <p:strVal val="1+#ppt_w/2"/>
                                          </p:val>
                                        </p:tav>
                                        <p:tav tm="100000">
                                          <p:val>
                                            <p:strVal val="#ppt_x"/>
                                          </p:val>
                                        </p:tav>
                                      </p:tavLst>
                                    </p:anim>
                                    <p:anim calcmode="lin" valueType="num">
                                      <p:cBhvr additive="base">
                                        <p:cTn id="149" dur="750" fill="hold"/>
                                        <p:tgtEl>
                                          <p:spTgt spid="33">
                                            <p:txEl>
                                              <p:pRg st="0" end="0"/>
                                            </p:txEl>
                                          </p:spTgt>
                                        </p:tgtEl>
                                        <p:attrNameLst>
                                          <p:attrName>ppt_y</p:attrName>
                                        </p:attrNameLst>
                                      </p:cBhvr>
                                      <p:tavLst>
                                        <p:tav tm="0">
                                          <p:val>
                                            <p:strVal val="#ppt_y"/>
                                          </p:val>
                                        </p:tav>
                                        <p:tav tm="100000">
                                          <p:val>
                                            <p:strVal val="#ppt_y"/>
                                          </p:val>
                                        </p:tav>
                                      </p:tavLst>
                                    </p:anim>
                                  </p:childTnLst>
                                </p:cTn>
                              </p:par>
                              <p:par>
                                <p:cTn id="150" presetID="2" presetClass="entr" presetSubtype="8" decel="100000" fill="hold" grpId="0" nodeType="withEffect">
                                  <p:stCondLst>
                                    <p:cond delay="1500"/>
                                  </p:stCondLst>
                                  <p:iterate type="lt">
                                    <p:tmPct val="10000"/>
                                  </p:iterate>
                                  <p:childTnLst>
                                    <p:set>
                                      <p:cBhvr>
                                        <p:cTn id="151" dur="1" fill="hold">
                                          <p:stCondLst>
                                            <p:cond delay="0"/>
                                          </p:stCondLst>
                                        </p:cTn>
                                        <p:tgtEl>
                                          <p:spTgt spid="32"/>
                                        </p:tgtEl>
                                        <p:attrNameLst>
                                          <p:attrName>style.visibility</p:attrName>
                                        </p:attrNameLst>
                                      </p:cBhvr>
                                      <p:to>
                                        <p:strVal val="visible"/>
                                      </p:to>
                                    </p:set>
                                    <p:anim calcmode="lin" valueType="num">
                                      <p:cBhvr additive="base">
                                        <p:cTn id="152" dur="500" fill="hold"/>
                                        <p:tgtEl>
                                          <p:spTgt spid="32"/>
                                        </p:tgtEl>
                                        <p:attrNameLst>
                                          <p:attrName>ppt_x</p:attrName>
                                        </p:attrNameLst>
                                      </p:cBhvr>
                                      <p:tavLst>
                                        <p:tav tm="0">
                                          <p:val>
                                            <p:strVal val="0-#ppt_w/2"/>
                                          </p:val>
                                        </p:tav>
                                        <p:tav tm="100000">
                                          <p:val>
                                            <p:strVal val="#ppt_x"/>
                                          </p:val>
                                        </p:tav>
                                      </p:tavLst>
                                    </p:anim>
                                    <p:anim calcmode="lin" valueType="num">
                                      <p:cBhvr additive="base">
                                        <p:cTn id="153" dur="500" fill="hold"/>
                                        <p:tgtEl>
                                          <p:spTgt spid="32"/>
                                        </p:tgtEl>
                                        <p:attrNameLst>
                                          <p:attrName>ppt_y</p:attrName>
                                        </p:attrNameLst>
                                      </p:cBhvr>
                                      <p:tavLst>
                                        <p:tav tm="0">
                                          <p:val>
                                            <p:strVal val="#ppt_y"/>
                                          </p:val>
                                        </p:tav>
                                        <p:tav tm="100000">
                                          <p:val>
                                            <p:strVal val="#ppt_y"/>
                                          </p:val>
                                        </p:tav>
                                      </p:tavLst>
                                    </p:anim>
                                  </p:childTnLst>
                                </p:cTn>
                              </p:par>
                              <p:par>
                                <p:cTn id="154" presetID="2" presetClass="entr" presetSubtype="1" decel="100000" fill="hold" grpId="0" nodeType="withEffect">
                                  <p:stCondLst>
                                    <p:cond delay="1500"/>
                                  </p:stCondLst>
                                  <p:childTnLst>
                                    <p:set>
                                      <p:cBhvr>
                                        <p:cTn id="155" dur="1" fill="hold">
                                          <p:stCondLst>
                                            <p:cond delay="0"/>
                                          </p:stCondLst>
                                        </p:cTn>
                                        <p:tgtEl>
                                          <p:spTgt spid="39"/>
                                        </p:tgtEl>
                                        <p:attrNameLst>
                                          <p:attrName>style.visibility</p:attrName>
                                        </p:attrNameLst>
                                      </p:cBhvr>
                                      <p:to>
                                        <p:strVal val="visible"/>
                                      </p:to>
                                    </p:set>
                                    <p:anim calcmode="lin" valueType="num">
                                      <p:cBhvr additive="base">
                                        <p:cTn id="156" dur="750" fill="hold"/>
                                        <p:tgtEl>
                                          <p:spTgt spid="39"/>
                                        </p:tgtEl>
                                        <p:attrNameLst>
                                          <p:attrName>ppt_x</p:attrName>
                                        </p:attrNameLst>
                                      </p:cBhvr>
                                      <p:tavLst>
                                        <p:tav tm="0">
                                          <p:val>
                                            <p:strVal val="#ppt_x"/>
                                          </p:val>
                                        </p:tav>
                                        <p:tav tm="100000">
                                          <p:val>
                                            <p:strVal val="#ppt_x"/>
                                          </p:val>
                                        </p:tav>
                                      </p:tavLst>
                                    </p:anim>
                                    <p:anim calcmode="lin" valueType="num">
                                      <p:cBhvr additive="base">
                                        <p:cTn id="157" dur="750" fill="hold"/>
                                        <p:tgtEl>
                                          <p:spTgt spid="39"/>
                                        </p:tgtEl>
                                        <p:attrNameLst>
                                          <p:attrName>ppt_y</p:attrName>
                                        </p:attrNameLst>
                                      </p:cBhvr>
                                      <p:tavLst>
                                        <p:tav tm="0">
                                          <p:val>
                                            <p:strVal val="0-#ppt_h/2"/>
                                          </p:val>
                                        </p:tav>
                                        <p:tav tm="100000">
                                          <p:val>
                                            <p:strVal val="#ppt_y"/>
                                          </p:val>
                                        </p:tav>
                                      </p:tavLst>
                                    </p:anim>
                                  </p:childTnLst>
                                </p:cTn>
                              </p:par>
                              <p:par>
                                <p:cTn id="158" presetID="2" presetClass="entr" presetSubtype="1" decel="100000" fill="hold" grpId="0" nodeType="withEffect">
                                  <p:stCondLst>
                                    <p:cond delay="1600"/>
                                  </p:stCondLst>
                                  <p:childTnLst>
                                    <p:set>
                                      <p:cBhvr>
                                        <p:cTn id="159" dur="1" fill="hold">
                                          <p:stCondLst>
                                            <p:cond delay="0"/>
                                          </p:stCondLst>
                                        </p:cTn>
                                        <p:tgtEl>
                                          <p:spTgt spid="40"/>
                                        </p:tgtEl>
                                        <p:attrNameLst>
                                          <p:attrName>style.visibility</p:attrName>
                                        </p:attrNameLst>
                                      </p:cBhvr>
                                      <p:to>
                                        <p:strVal val="visible"/>
                                      </p:to>
                                    </p:set>
                                    <p:anim calcmode="lin" valueType="num">
                                      <p:cBhvr additive="base">
                                        <p:cTn id="160" dur="750" fill="hold"/>
                                        <p:tgtEl>
                                          <p:spTgt spid="40"/>
                                        </p:tgtEl>
                                        <p:attrNameLst>
                                          <p:attrName>ppt_x</p:attrName>
                                        </p:attrNameLst>
                                      </p:cBhvr>
                                      <p:tavLst>
                                        <p:tav tm="0">
                                          <p:val>
                                            <p:strVal val="#ppt_x"/>
                                          </p:val>
                                        </p:tav>
                                        <p:tav tm="100000">
                                          <p:val>
                                            <p:strVal val="#ppt_x"/>
                                          </p:val>
                                        </p:tav>
                                      </p:tavLst>
                                    </p:anim>
                                    <p:anim calcmode="lin" valueType="num">
                                      <p:cBhvr additive="base">
                                        <p:cTn id="161" dur="750" fill="hold"/>
                                        <p:tgtEl>
                                          <p:spTgt spid="40"/>
                                        </p:tgtEl>
                                        <p:attrNameLst>
                                          <p:attrName>ppt_y</p:attrName>
                                        </p:attrNameLst>
                                      </p:cBhvr>
                                      <p:tavLst>
                                        <p:tav tm="0">
                                          <p:val>
                                            <p:strVal val="0-#ppt_h/2"/>
                                          </p:val>
                                        </p:tav>
                                        <p:tav tm="100000">
                                          <p:val>
                                            <p:strVal val="#ppt_y"/>
                                          </p:val>
                                        </p:tav>
                                      </p:tavLst>
                                    </p:anim>
                                  </p:childTnLst>
                                </p:cTn>
                              </p:par>
                              <p:par>
                                <p:cTn id="162" presetID="2" presetClass="entr" presetSubtype="1" decel="100000" fill="hold" grpId="0" nodeType="withEffect">
                                  <p:stCondLst>
                                    <p:cond delay="1700"/>
                                  </p:stCondLst>
                                  <p:childTnLst>
                                    <p:set>
                                      <p:cBhvr>
                                        <p:cTn id="163" dur="1" fill="hold">
                                          <p:stCondLst>
                                            <p:cond delay="0"/>
                                          </p:stCondLst>
                                        </p:cTn>
                                        <p:tgtEl>
                                          <p:spTgt spid="41"/>
                                        </p:tgtEl>
                                        <p:attrNameLst>
                                          <p:attrName>style.visibility</p:attrName>
                                        </p:attrNameLst>
                                      </p:cBhvr>
                                      <p:to>
                                        <p:strVal val="visible"/>
                                      </p:to>
                                    </p:set>
                                    <p:anim calcmode="lin" valueType="num">
                                      <p:cBhvr additive="base">
                                        <p:cTn id="164" dur="750" fill="hold"/>
                                        <p:tgtEl>
                                          <p:spTgt spid="41"/>
                                        </p:tgtEl>
                                        <p:attrNameLst>
                                          <p:attrName>ppt_x</p:attrName>
                                        </p:attrNameLst>
                                      </p:cBhvr>
                                      <p:tavLst>
                                        <p:tav tm="0">
                                          <p:val>
                                            <p:strVal val="#ppt_x"/>
                                          </p:val>
                                        </p:tav>
                                        <p:tav tm="100000">
                                          <p:val>
                                            <p:strVal val="#ppt_x"/>
                                          </p:val>
                                        </p:tav>
                                      </p:tavLst>
                                    </p:anim>
                                    <p:anim calcmode="lin" valueType="num">
                                      <p:cBhvr additive="base">
                                        <p:cTn id="165" dur="750" fill="hold"/>
                                        <p:tgtEl>
                                          <p:spTgt spid="41"/>
                                        </p:tgtEl>
                                        <p:attrNameLst>
                                          <p:attrName>ppt_y</p:attrName>
                                        </p:attrNameLst>
                                      </p:cBhvr>
                                      <p:tavLst>
                                        <p:tav tm="0">
                                          <p:val>
                                            <p:strVal val="0-#ppt_h/2"/>
                                          </p:val>
                                        </p:tav>
                                        <p:tav tm="100000">
                                          <p:val>
                                            <p:strVal val="#ppt_y"/>
                                          </p:val>
                                        </p:tav>
                                      </p:tavLst>
                                    </p:anim>
                                  </p:childTnLst>
                                </p:cTn>
                              </p:par>
                              <p:par>
                                <p:cTn id="166" presetID="2" presetClass="entr" presetSubtype="1" decel="100000" fill="hold" grpId="0" nodeType="withEffect">
                                  <p:stCondLst>
                                    <p:cond delay="1800"/>
                                  </p:stCondLst>
                                  <p:childTnLst>
                                    <p:set>
                                      <p:cBhvr>
                                        <p:cTn id="167" dur="1" fill="hold">
                                          <p:stCondLst>
                                            <p:cond delay="0"/>
                                          </p:stCondLst>
                                        </p:cTn>
                                        <p:tgtEl>
                                          <p:spTgt spid="42"/>
                                        </p:tgtEl>
                                        <p:attrNameLst>
                                          <p:attrName>style.visibility</p:attrName>
                                        </p:attrNameLst>
                                      </p:cBhvr>
                                      <p:to>
                                        <p:strVal val="visible"/>
                                      </p:to>
                                    </p:set>
                                    <p:anim calcmode="lin" valueType="num">
                                      <p:cBhvr additive="base">
                                        <p:cTn id="168" dur="750" fill="hold"/>
                                        <p:tgtEl>
                                          <p:spTgt spid="42"/>
                                        </p:tgtEl>
                                        <p:attrNameLst>
                                          <p:attrName>ppt_x</p:attrName>
                                        </p:attrNameLst>
                                      </p:cBhvr>
                                      <p:tavLst>
                                        <p:tav tm="0">
                                          <p:val>
                                            <p:strVal val="#ppt_x"/>
                                          </p:val>
                                        </p:tav>
                                        <p:tav tm="100000">
                                          <p:val>
                                            <p:strVal val="#ppt_x"/>
                                          </p:val>
                                        </p:tav>
                                      </p:tavLst>
                                    </p:anim>
                                    <p:anim calcmode="lin" valueType="num">
                                      <p:cBhvr additive="base">
                                        <p:cTn id="169" dur="750" fill="hold"/>
                                        <p:tgtEl>
                                          <p:spTgt spid="42"/>
                                        </p:tgtEl>
                                        <p:attrNameLst>
                                          <p:attrName>ppt_y</p:attrName>
                                        </p:attrNameLst>
                                      </p:cBhvr>
                                      <p:tavLst>
                                        <p:tav tm="0">
                                          <p:val>
                                            <p:strVal val="0-#ppt_h/2"/>
                                          </p:val>
                                        </p:tav>
                                        <p:tav tm="100000">
                                          <p:val>
                                            <p:strVal val="#ppt_y"/>
                                          </p:val>
                                        </p:tav>
                                      </p:tavLst>
                                    </p:anim>
                                  </p:childTnLst>
                                </p:cTn>
                              </p:par>
                              <p:par>
                                <p:cTn id="170" presetID="45" presetClass="entr" presetSubtype="0" fill="hold" grpId="1" nodeType="withEffect">
                                  <p:stCondLst>
                                    <p:cond delay="1500"/>
                                  </p:stCondLst>
                                  <p:childTnLst>
                                    <p:set>
                                      <p:cBhvr>
                                        <p:cTn id="171" dur="1" fill="hold">
                                          <p:stCondLst>
                                            <p:cond delay="0"/>
                                          </p:stCondLst>
                                        </p:cTn>
                                        <p:tgtEl>
                                          <p:spTgt spid="39"/>
                                        </p:tgtEl>
                                        <p:attrNameLst>
                                          <p:attrName>style.visibility</p:attrName>
                                        </p:attrNameLst>
                                      </p:cBhvr>
                                      <p:to>
                                        <p:strVal val="visible"/>
                                      </p:to>
                                    </p:set>
                                    <p:animEffect transition="in" filter="fade">
                                      <p:cBhvr>
                                        <p:cTn id="172" dur="750"/>
                                        <p:tgtEl>
                                          <p:spTgt spid="39"/>
                                        </p:tgtEl>
                                      </p:cBhvr>
                                    </p:animEffect>
                                    <p:anim calcmode="lin" valueType="num">
                                      <p:cBhvr>
                                        <p:cTn id="173" dur="750" fill="hold"/>
                                        <p:tgtEl>
                                          <p:spTgt spid="39"/>
                                        </p:tgtEl>
                                        <p:attrNameLst>
                                          <p:attrName>ppt_w</p:attrName>
                                        </p:attrNameLst>
                                      </p:cBhvr>
                                      <p:tavLst>
                                        <p:tav tm="0" fmla="#ppt_w*sin(2.5*pi*$)">
                                          <p:val>
                                            <p:fltVal val="0"/>
                                          </p:val>
                                        </p:tav>
                                        <p:tav tm="100000">
                                          <p:val>
                                            <p:fltVal val="1"/>
                                          </p:val>
                                        </p:tav>
                                      </p:tavLst>
                                    </p:anim>
                                    <p:anim calcmode="lin" valueType="num">
                                      <p:cBhvr>
                                        <p:cTn id="174" dur="750" fill="hold"/>
                                        <p:tgtEl>
                                          <p:spTgt spid="39"/>
                                        </p:tgtEl>
                                        <p:attrNameLst>
                                          <p:attrName>ppt_h</p:attrName>
                                        </p:attrNameLst>
                                      </p:cBhvr>
                                      <p:tavLst>
                                        <p:tav tm="0">
                                          <p:val>
                                            <p:strVal val="#ppt_h"/>
                                          </p:val>
                                        </p:tav>
                                        <p:tav tm="100000">
                                          <p:val>
                                            <p:strVal val="#ppt_h"/>
                                          </p:val>
                                        </p:tav>
                                      </p:tavLst>
                                    </p:anim>
                                  </p:childTnLst>
                                </p:cTn>
                              </p:par>
                              <p:par>
                                <p:cTn id="175" presetID="45" presetClass="entr" presetSubtype="0" fill="hold" grpId="1" nodeType="withEffect">
                                  <p:stCondLst>
                                    <p:cond delay="1600"/>
                                  </p:stCondLst>
                                  <p:childTnLst>
                                    <p:set>
                                      <p:cBhvr>
                                        <p:cTn id="176" dur="1" fill="hold">
                                          <p:stCondLst>
                                            <p:cond delay="0"/>
                                          </p:stCondLst>
                                        </p:cTn>
                                        <p:tgtEl>
                                          <p:spTgt spid="40"/>
                                        </p:tgtEl>
                                        <p:attrNameLst>
                                          <p:attrName>style.visibility</p:attrName>
                                        </p:attrNameLst>
                                      </p:cBhvr>
                                      <p:to>
                                        <p:strVal val="visible"/>
                                      </p:to>
                                    </p:set>
                                    <p:animEffect transition="in" filter="fade">
                                      <p:cBhvr>
                                        <p:cTn id="177" dur="750"/>
                                        <p:tgtEl>
                                          <p:spTgt spid="40"/>
                                        </p:tgtEl>
                                      </p:cBhvr>
                                    </p:animEffect>
                                    <p:anim calcmode="lin" valueType="num">
                                      <p:cBhvr>
                                        <p:cTn id="178" dur="750" fill="hold"/>
                                        <p:tgtEl>
                                          <p:spTgt spid="40"/>
                                        </p:tgtEl>
                                        <p:attrNameLst>
                                          <p:attrName>ppt_w</p:attrName>
                                        </p:attrNameLst>
                                      </p:cBhvr>
                                      <p:tavLst>
                                        <p:tav tm="0" fmla="#ppt_w*sin(2.5*pi*$)">
                                          <p:val>
                                            <p:fltVal val="0"/>
                                          </p:val>
                                        </p:tav>
                                        <p:tav tm="100000">
                                          <p:val>
                                            <p:fltVal val="1"/>
                                          </p:val>
                                        </p:tav>
                                      </p:tavLst>
                                    </p:anim>
                                    <p:anim calcmode="lin" valueType="num">
                                      <p:cBhvr>
                                        <p:cTn id="179" dur="750" fill="hold"/>
                                        <p:tgtEl>
                                          <p:spTgt spid="40"/>
                                        </p:tgtEl>
                                        <p:attrNameLst>
                                          <p:attrName>ppt_h</p:attrName>
                                        </p:attrNameLst>
                                      </p:cBhvr>
                                      <p:tavLst>
                                        <p:tav tm="0">
                                          <p:val>
                                            <p:strVal val="#ppt_h"/>
                                          </p:val>
                                        </p:tav>
                                        <p:tav tm="100000">
                                          <p:val>
                                            <p:strVal val="#ppt_h"/>
                                          </p:val>
                                        </p:tav>
                                      </p:tavLst>
                                    </p:anim>
                                  </p:childTnLst>
                                </p:cTn>
                              </p:par>
                              <p:par>
                                <p:cTn id="180" presetID="45" presetClass="entr" presetSubtype="0" fill="hold" grpId="1" nodeType="withEffect">
                                  <p:stCondLst>
                                    <p:cond delay="1700"/>
                                  </p:stCondLst>
                                  <p:childTnLst>
                                    <p:set>
                                      <p:cBhvr>
                                        <p:cTn id="181" dur="1" fill="hold">
                                          <p:stCondLst>
                                            <p:cond delay="0"/>
                                          </p:stCondLst>
                                        </p:cTn>
                                        <p:tgtEl>
                                          <p:spTgt spid="41"/>
                                        </p:tgtEl>
                                        <p:attrNameLst>
                                          <p:attrName>style.visibility</p:attrName>
                                        </p:attrNameLst>
                                      </p:cBhvr>
                                      <p:to>
                                        <p:strVal val="visible"/>
                                      </p:to>
                                    </p:set>
                                    <p:animEffect transition="in" filter="fade">
                                      <p:cBhvr>
                                        <p:cTn id="182" dur="750"/>
                                        <p:tgtEl>
                                          <p:spTgt spid="41"/>
                                        </p:tgtEl>
                                      </p:cBhvr>
                                    </p:animEffect>
                                    <p:anim calcmode="lin" valueType="num">
                                      <p:cBhvr>
                                        <p:cTn id="183" dur="750" fill="hold"/>
                                        <p:tgtEl>
                                          <p:spTgt spid="41"/>
                                        </p:tgtEl>
                                        <p:attrNameLst>
                                          <p:attrName>ppt_w</p:attrName>
                                        </p:attrNameLst>
                                      </p:cBhvr>
                                      <p:tavLst>
                                        <p:tav tm="0" fmla="#ppt_w*sin(2.5*pi*$)">
                                          <p:val>
                                            <p:fltVal val="0"/>
                                          </p:val>
                                        </p:tav>
                                        <p:tav tm="100000">
                                          <p:val>
                                            <p:fltVal val="1"/>
                                          </p:val>
                                        </p:tav>
                                      </p:tavLst>
                                    </p:anim>
                                    <p:anim calcmode="lin" valueType="num">
                                      <p:cBhvr>
                                        <p:cTn id="184" dur="750" fill="hold"/>
                                        <p:tgtEl>
                                          <p:spTgt spid="41"/>
                                        </p:tgtEl>
                                        <p:attrNameLst>
                                          <p:attrName>ppt_h</p:attrName>
                                        </p:attrNameLst>
                                      </p:cBhvr>
                                      <p:tavLst>
                                        <p:tav tm="0">
                                          <p:val>
                                            <p:strVal val="#ppt_h"/>
                                          </p:val>
                                        </p:tav>
                                        <p:tav tm="100000">
                                          <p:val>
                                            <p:strVal val="#ppt_h"/>
                                          </p:val>
                                        </p:tav>
                                      </p:tavLst>
                                    </p:anim>
                                  </p:childTnLst>
                                </p:cTn>
                              </p:par>
                              <p:par>
                                <p:cTn id="185" presetID="45" presetClass="entr" presetSubtype="0" fill="hold" grpId="1" nodeType="withEffect">
                                  <p:stCondLst>
                                    <p:cond delay="1800"/>
                                  </p:stCondLst>
                                  <p:childTnLst>
                                    <p:set>
                                      <p:cBhvr>
                                        <p:cTn id="186" dur="1" fill="hold">
                                          <p:stCondLst>
                                            <p:cond delay="0"/>
                                          </p:stCondLst>
                                        </p:cTn>
                                        <p:tgtEl>
                                          <p:spTgt spid="42"/>
                                        </p:tgtEl>
                                        <p:attrNameLst>
                                          <p:attrName>style.visibility</p:attrName>
                                        </p:attrNameLst>
                                      </p:cBhvr>
                                      <p:to>
                                        <p:strVal val="visible"/>
                                      </p:to>
                                    </p:set>
                                    <p:animEffect transition="in" filter="fade">
                                      <p:cBhvr>
                                        <p:cTn id="187" dur="750"/>
                                        <p:tgtEl>
                                          <p:spTgt spid="42"/>
                                        </p:tgtEl>
                                      </p:cBhvr>
                                    </p:animEffect>
                                    <p:anim calcmode="lin" valueType="num">
                                      <p:cBhvr>
                                        <p:cTn id="188" dur="750" fill="hold"/>
                                        <p:tgtEl>
                                          <p:spTgt spid="42"/>
                                        </p:tgtEl>
                                        <p:attrNameLst>
                                          <p:attrName>ppt_w</p:attrName>
                                        </p:attrNameLst>
                                      </p:cBhvr>
                                      <p:tavLst>
                                        <p:tav tm="0" fmla="#ppt_w*sin(2.5*pi*$)">
                                          <p:val>
                                            <p:fltVal val="0"/>
                                          </p:val>
                                        </p:tav>
                                        <p:tav tm="100000">
                                          <p:val>
                                            <p:fltVal val="1"/>
                                          </p:val>
                                        </p:tav>
                                      </p:tavLst>
                                    </p:anim>
                                    <p:anim calcmode="lin" valueType="num">
                                      <p:cBhvr>
                                        <p:cTn id="189" dur="750" fill="hold"/>
                                        <p:tgtEl>
                                          <p:spTgt spid="42"/>
                                        </p:tgtEl>
                                        <p:attrNameLst>
                                          <p:attrName>ppt_h</p:attrName>
                                        </p:attrNameLst>
                                      </p:cBhvr>
                                      <p:tavLst>
                                        <p:tav tm="0">
                                          <p:val>
                                            <p:strVal val="#ppt_h"/>
                                          </p:val>
                                        </p:tav>
                                        <p:tav tm="100000">
                                          <p:val>
                                            <p:strVal val="#ppt_h"/>
                                          </p:val>
                                        </p:tav>
                                      </p:tavLst>
                                    </p:anim>
                                  </p:childTnLst>
                                </p:cTn>
                              </p:par>
                            </p:childTnLst>
                          </p:cTn>
                        </p:par>
                        <p:par>
                          <p:cTn id="190" fill="hold">
                            <p:stCondLst>
                              <p:cond delay="4300"/>
                            </p:stCondLst>
                            <p:childTnLst>
                              <p:par>
                                <p:cTn id="191" presetID="10" presetClass="entr" presetSubtype="0" fill="hold" nodeType="afterEffect">
                                  <p:stCondLst>
                                    <p:cond delay="500"/>
                                  </p:stCondLst>
                                  <p:childTnLst>
                                    <p:set>
                                      <p:cBhvr>
                                        <p:cTn id="192" dur="1" fill="hold">
                                          <p:stCondLst>
                                            <p:cond delay="0"/>
                                          </p:stCondLst>
                                        </p:cTn>
                                        <p:tgtEl>
                                          <p:spTgt spid="35"/>
                                        </p:tgtEl>
                                        <p:attrNameLst>
                                          <p:attrName>style.visibility</p:attrName>
                                        </p:attrNameLst>
                                      </p:cBhvr>
                                      <p:to>
                                        <p:strVal val="visible"/>
                                      </p:to>
                                    </p:set>
                                    <p:animEffect transition="in" filter="fade">
                                      <p:cBhvr>
                                        <p:cTn id="193" dur="500"/>
                                        <p:tgtEl>
                                          <p:spTgt spid="35"/>
                                        </p:tgtEl>
                                      </p:cBhvr>
                                    </p:animEffect>
                                  </p:childTnLst>
                                </p:cTn>
                              </p:par>
                            </p:childTnLst>
                          </p:cTn>
                        </p:par>
                        <p:par>
                          <p:cTn id="194" fill="hold">
                            <p:stCondLst>
                              <p:cond delay="5300"/>
                            </p:stCondLst>
                            <p:childTnLst>
                              <p:par>
                                <p:cTn id="195" presetID="10" presetClass="entr" presetSubtype="0" fill="hold" grpId="0" nodeType="afterEffect">
                                  <p:stCondLst>
                                    <p:cond delay="0"/>
                                  </p:stCondLst>
                                  <p:childTnLst>
                                    <p:set>
                                      <p:cBhvr>
                                        <p:cTn id="196" dur="1" fill="hold">
                                          <p:stCondLst>
                                            <p:cond delay="0"/>
                                          </p:stCondLst>
                                        </p:cTn>
                                        <p:tgtEl>
                                          <p:spTgt spid="34">
                                            <p:txEl>
                                              <p:pRg st="0" end="0"/>
                                            </p:txEl>
                                          </p:spTgt>
                                        </p:tgtEl>
                                        <p:attrNameLst>
                                          <p:attrName>style.visibility</p:attrName>
                                        </p:attrNameLst>
                                      </p:cBhvr>
                                      <p:to>
                                        <p:strVal val="visible"/>
                                      </p:to>
                                    </p:set>
                                    <p:animEffect transition="in" filter="fade">
                                      <p:cBhvr>
                                        <p:cTn id="197" dur="500"/>
                                        <p:tgtEl>
                                          <p:spTgt spid="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32" grpId="0"/>
      <p:bldP spid="33" grpId="0" build="p">
        <p:tmplLst>
          <p:tmpl lvl="1">
            <p:tnLst>
              <p:par>
                <p:cTn presetID="2" presetClass="entr" presetSubtype="2" decel="100000" fill="hold" nodeType="withEffect">
                  <p:stCondLst>
                    <p:cond delay="1500"/>
                  </p:stCondLst>
                  <p:iterate type="wd">
                    <p:tmPct val="10000"/>
                  </p:iterate>
                  <p:childTnLst>
                    <p:set>
                      <p:cBhvr>
                        <p:cTn dur="1" fill="hold">
                          <p:stCondLst>
                            <p:cond delay="0"/>
                          </p:stCondLst>
                        </p:cTn>
                        <p:tgtEl>
                          <p:spTgt spid="33"/>
                        </p:tgtEl>
                        <p:attrNameLst>
                          <p:attrName>style.visibility</p:attrName>
                        </p:attrNameLst>
                      </p:cBhvr>
                      <p:to>
                        <p:strVal val="visible"/>
                      </p:to>
                    </p:set>
                    <p:anim calcmode="lin" valueType="num">
                      <p:cBhvr additive="base">
                        <p:cTn dur="750" fill="hold"/>
                        <p:tgtEl>
                          <p:spTgt spid="33"/>
                        </p:tgtEl>
                        <p:attrNameLst>
                          <p:attrName>ppt_x</p:attrName>
                        </p:attrNameLst>
                      </p:cBhvr>
                      <p:tavLst>
                        <p:tav tm="0">
                          <p:val>
                            <p:strVal val="1+#ppt_w/2"/>
                          </p:val>
                        </p:tav>
                        <p:tav tm="100000">
                          <p:val>
                            <p:strVal val="#ppt_x"/>
                          </p:val>
                        </p:tav>
                      </p:tavLst>
                    </p:anim>
                    <p:anim calcmode="lin" valueType="num">
                      <p:cBhvr additive="base">
                        <p:cTn dur="750" fill="hold"/>
                        <p:tgtEl>
                          <p:spTgt spid="33"/>
                        </p:tgtEl>
                        <p:attrNameLst>
                          <p:attrName>ppt_y</p:attrName>
                        </p:attrNameLst>
                      </p:cBhvr>
                      <p:tavLst>
                        <p:tav tm="0">
                          <p:val>
                            <p:strVal val="#ppt_y"/>
                          </p:val>
                        </p:tav>
                        <p:tav tm="100000">
                          <p:val>
                            <p:strVal val="#ppt_y"/>
                          </p:val>
                        </p:tav>
                      </p:tavLst>
                    </p:anim>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9" grpId="0" animBg="1"/>
      <p:bldP spid="39" grpId="1" animBg="1"/>
      <p:bldP spid="40" grpId="0" animBg="1"/>
      <p:bldP spid="40" grpId="1" animBg="1"/>
      <p:bldP spid="41" grpId="0" animBg="1"/>
      <p:bldP spid="41" grpId="1" animBg="1"/>
      <p:bldP spid="42" grpId="0" animBg="1"/>
      <p:bldP spid="42"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1371481" y="3972857"/>
            <a:ext cx="15543451" cy="1585999"/>
          </a:xfrm>
        </p:spPr>
        <p:txBody>
          <a:bodyPr anchor="t">
            <a:noAutofit/>
          </a:bodyPr>
          <a:lstStyle>
            <a:lvl1pPr algn="ctr">
              <a:defRPr sz="9600" baseline="0">
                <a:solidFill>
                  <a:schemeClr val="accent3"/>
                </a:solidFill>
                <a:latin typeface="Route 159 UltraLight" pitchFamily="50" charset="0"/>
              </a:defRPr>
            </a:lvl1pPr>
          </a:lstStyle>
          <a:p>
            <a:r>
              <a:rPr kumimoji="1" lang="en-US" altLang="ja-JP" dirty="0"/>
              <a:t>TEXT GOES HERE</a:t>
            </a:r>
            <a:endParaRPr kumimoji="1" lang="ja-JP" altLang="en-US" dirty="0"/>
          </a:p>
        </p:txBody>
      </p:sp>
      <p:sp>
        <p:nvSpPr>
          <p:cNvPr id="3" name="サブタイトル 2"/>
          <p:cNvSpPr>
            <a:spLocks noGrp="1"/>
          </p:cNvSpPr>
          <p:nvPr>
            <p:ph type="subTitle" idx="1" hasCustomPrompt="1"/>
          </p:nvPr>
        </p:nvSpPr>
        <p:spPr>
          <a:xfrm>
            <a:off x="1366342" y="7112000"/>
            <a:ext cx="15553728" cy="2928044"/>
          </a:xfrm>
        </p:spPr>
        <p:txBody>
          <a:bodyPr anchor="b">
            <a:normAutofit/>
          </a:bodyPr>
          <a:lstStyle>
            <a:lvl1pPr marL="0" indent="0" algn="ctr">
              <a:buNone/>
              <a:defRPr sz="2000">
                <a:solidFill>
                  <a:schemeClr val="tx1">
                    <a:tint val="75000"/>
                  </a:schemeClr>
                </a:solidFill>
                <a:latin typeface="Open Sans Light" panose="020B0306030504020204" pitchFamily="34" charset="0"/>
                <a:cs typeface="Open Sans Light" panose="020B0306030504020204" pitchFamily="34" charset="0"/>
              </a:defRPr>
            </a:lvl1pPr>
            <a:lvl2pPr marL="816376" indent="0" algn="ctr">
              <a:buNone/>
              <a:defRPr>
                <a:solidFill>
                  <a:schemeClr val="tx1">
                    <a:tint val="75000"/>
                  </a:schemeClr>
                </a:solidFill>
              </a:defRPr>
            </a:lvl2pPr>
            <a:lvl3pPr marL="1632753" indent="0" algn="ctr">
              <a:buNone/>
              <a:defRPr>
                <a:solidFill>
                  <a:schemeClr val="tx1">
                    <a:tint val="75000"/>
                  </a:schemeClr>
                </a:solidFill>
              </a:defRPr>
            </a:lvl3pPr>
            <a:lvl4pPr marL="2449129" indent="0" algn="ctr">
              <a:buNone/>
              <a:defRPr>
                <a:solidFill>
                  <a:schemeClr val="tx1">
                    <a:tint val="75000"/>
                  </a:schemeClr>
                </a:solidFill>
              </a:defRPr>
            </a:lvl4pPr>
            <a:lvl5pPr marL="3265505" indent="0" algn="ctr">
              <a:buNone/>
              <a:defRPr>
                <a:solidFill>
                  <a:schemeClr val="tx1">
                    <a:tint val="75000"/>
                  </a:schemeClr>
                </a:solidFill>
              </a:defRPr>
            </a:lvl5pPr>
            <a:lvl6pPr marL="4081882" indent="0" algn="ctr">
              <a:buNone/>
              <a:defRPr>
                <a:solidFill>
                  <a:schemeClr val="tx1">
                    <a:tint val="75000"/>
                  </a:schemeClr>
                </a:solidFill>
              </a:defRPr>
            </a:lvl6pPr>
            <a:lvl7pPr marL="4898258" indent="0" algn="ctr">
              <a:buNone/>
              <a:defRPr>
                <a:solidFill>
                  <a:schemeClr val="tx1">
                    <a:tint val="75000"/>
                  </a:schemeClr>
                </a:solidFill>
              </a:defRPr>
            </a:lvl7pPr>
            <a:lvl8pPr marL="5714634" indent="0" algn="ctr">
              <a:buNone/>
              <a:defRPr>
                <a:solidFill>
                  <a:schemeClr val="tx1">
                    <a:tint val="75000"/>
                  </a:schemeClr>
                </a:solidFill>
              </a:defRPr>
            </a:lvl8pPr>
            <a:lvl9pPr marL="6531011"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1366342" y="5503590"/>
            <a:ext cx="15553728" cy="864046"/>
          </a:xfrm>
        </p:spPr>
        <p:txBody>
          <a:bodyPr anchor="b">
            <a:noAutofit/>
          </a:bodyPr>
          <a:lstStyle>
            <a:lvl1pPr algn="ctr">
              <a:defRPr sz="4000">
                <a:solidFill>
                  <a:schemeClr val="tx2"/>
                </a:solidFill>
                <a:latin typeface="Route 159 UltraLight" pitchFamily="50" charset="0"/>
              </a:defRPr>
            </a:lvl1pPr>
          </a:lstStyle>
          <a:p>
            <a:pPr lvl="0"/>
            <a:r>
              <a:rPr kumimoji="1" lang="en-US" altLang="ja-JP" dirty="0"/>
              <a:t>Subtitle goes here</a:t>
            </a:r>
            <a:endParaRPr kumimoji="1" lang="ja-JP" altLang="en-US" dirty="0"/>
          </a:p>
        </p:txBody>
      </p:sp>
      <p:grpSp>
        <p:nvGrpSpPr>
          <p:cNvPr id="6" name="グループ化 5"/>
          <p:cNvGrpSpPr/>
          <p:nvPr userDrawn="1"/>
        </p:nvGrpSpPr>
        <p:grpSpPr>
          <a:xfrm>
            <a:off x="8595214" y="6644399"/>
            <a:ext cx="1088138" cy="188527"/>
            <a:chOff x="8595214" y="6592642"/>
            <a:chExt cx="1088138" cy="188527"/>
          </a:xfrm>
        </p:grpSpPr>
        <p:sp>
          <p:nvSpPr>
            <p:cNvPr id="24" name="円/楕円 23"/>
            <p:cNvSpPr/>
            <p:nvPr userDrawn="1"/>
          </p:nvSpPr>
          <p:spPr>
            <a:xfrm>
              <a:off x="9048943" y="6592642"/>
              <a:ext cx="188527" cy="18852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5" name="円/楕円 24"/>
            <p:cNvSpPr/>
            <p:nvPr userDrawn="1"/>
          </p:nvSpPr>
          <p:spPr>
            <a:xfrm>
              <a:off x="8595214" y="6592642"/>
              <a:ext cx="188527" cy="18852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6" name="円/楕円 25"/>
            <p:cNvSpPr/>
            <p:nvPr userDrawn="1"/>
          </p:nvSpPr>
          <p:spPr>
            <a:xfrm>
              <a:off x="9494825" y="6592642"/>
              <a:ext cx="188527" cy="18852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spTree>
    <p:extLst>
      <p:ext uri="{BB962C8B-B14F-4D97-AF65-F5344CB8AC3E}">
        <p14:creationId xmlns:p14="http://schemas.microsoft.com/office/powerpoint/2010/main" val="144291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wd">
                                    <p:tmPct val="10000"/>
                                  </p:iterate>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75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8" dur="750" fill="hold"/>
                                        <p:tgtEl>
                                          <p:spTgt spid="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3" decel="100000" fill="hold" grpId="0" nodeType="withEffect">
                                  <p:stCondLst>
                                    <p:cond delay="0"/>
                                  </p:stCondLst>
                                  <p:iterate type="wd">
                                    <p:tmPct val="10000"/>
                                  </p:iterate>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1+#ppt_w/2"/>
                                          </p:val>
                                        </p:tav>
                                        <p:tav tm="100000">
                                          <p:val>
                                            <p:strVal val="#ppt_x"/>
                                          </p:val>
                                        </p:tav>
                                      </p:tavLst>
                                    </p:anim>
                                    <p:anim calcmode="lin" valueType="num">
                                      <p:cBhvr additive="base">
                                        <p:cTn id="12" dur="75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900"/>
                            </p:stCondLst>
                            <p:childTnLst>
                              <p:par>
                                <p:cTn id="14" presetID="10" presetClass="entr" presetSubtype="0" fill="hold" nodeType="afterEffect">
                                  <p:stCondLst>
                                    <p:cond delay="5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90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9" grpId="0" build="p">
        <p:tmplLst>
          <p:tmpl lvl="1">
            <p:tnLst>
              <p:par>
                <p:cTn presetID="2" presetClass="entr" presetSubtype="2" decel="100000" fill="hold" nodeType="afterEffect">
                  <p:stCondLst>
                    <p:cond delay="0"/>
                  </p:stCondLst>
                  <p:iterate type="wd">
                    <p:tmPct val="10000"/>
                  </p:iterate>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1+#ppt_w/2"/>
                          </p:val>
                        </p:tav>
                        <p:tav tm="100000">
                          <p:val>
                            <p:strVal val="#ppt_x"/>
                          </p:val>
                        </p:tav>
                      </p:tavLst>
                    </p:anim>
                    <p:anim calcmode="lin" valueType="num">
                      <p:cBhvr additive="base">
                        <p:cTn dur="75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Break 1">
    <p:spTree>
      <p:nvGrpSpPr>
        <p:cNvPr id="1" name=""/>
        <p:cNvGrpSpPr/>
        <p:nvPr/>
      </p:nvGrpSpPr>
      <p:grpSpPr>
        <a:xfrm>
          <a:off x="0" y="0"/>
          <a:ext cx="0" cy="0"/>
          <a:chOff x="0" y="0"/>
          <a:chExt cx="0" cy="0"/>
        </a:xfrm>
      </p:grpSpPr>
      <p:sp>
        <p:nvSpPr>
          <p:cNvPr id="4" name="図プレースホルダー 3"/>
          <p:cNvSpPr>
            <a:spLocks noGrp="1"/>
          </p:cNvSpPr>
          <p:nvPr>
            <p:ph type="pic" sz="quarter" idx="10" hasCustomPrompt="1"/>
          </p:nvPr>
        </p:nvSpPr>
        <p:spPr>
          <a:xfrm>
            <a:off x="0" y="0"/>
            <a:ext cx="18286413" cy="10287000"/>
          </a:xfrm>
          <a:solidFill>
            <a:schemeClr val="bg1">
              <a:lumMod val="95000"/>
            </a:schemeClr>
          </a:solidFill>
        </p:spPr>
        <p:txBody>
          <a:bodyPr/>
          <a:lstStyle>
            <a:lvl1pPr>
              <a:defRPr/>
            </a:lvl1pPr>
          </a:lstStyle>
          <a:p>
            <a:r>
              <a:rPr kumimoji="1" lang="en-US" altLang="ja-JP" dirty="0"/>
              <a:t>Add an image</a:t>
            </a:r>
            <a:endParaRPr kumimoji="1" lang="ja-JP" altLang="en-US" dirty="0"/>
          </a:p>
        </p:txBody>
      </p:sp>
      <p:sp>
        <p:nvSpPr>
          <p:cNvPr id="6" name="テキスト プレースホルダー 5"/>
          <p:cNvSpPr>
            <a:spLocks noGrp="1"/>
          </p:cNvSpPr>
          <p:nvPr>
            <p:ph type="body" sz="quarter" idx="11" hasCustomPrompt="1"/>
          </p:nvPr>
        </p:nvSpPr>
        <p:spPr>
          <a:xfrm>
            <a:off x="649736" y="2911252"/>
            <a:ext cx="6768554" cy="6768554"/>
          </a:xfrm>
          <a:prstGeom prst="ellipse">
            <a:avLst/>
          </a:prstGeom>
          <a:solidFill>
            <a:schemeClr val="accent1">
              <a:alpha val="80000"/>
            </a:schemeClr>
          </a:solidFill>
        </p:spPr>
        <p:txBody>
          <a:bodyPr/>
          <a:lstStyle/>
          <a:p>
            <a:pPr lvl="0"/>
            <a:r>
              <a:rPr kumimoji="1" lang="en-US" altLang="ja-JP" dirty="0"/>
              <a:t> </a:t>
            </a:r>
            <a:endParaRPr kumimoji="1" lang="ja-JP" altLang="en-US" dirty="0"/>
          </a:p>
        </p:txBody>
      </p:sp>
      <p:sp>
        <p:nvSpPr>
          <p:cNvPr id="7" name="テキスト プレースホルダー 5"/>
          <p:cNvSpPr>
            <a:spLocks noGrp="1"/>
          </p:cNvSpPr>
          <p:nvPr>
            <p:ph type="body" sz="quarter" idx="12" hasCustomPrompt="1"/>
          </p:nvPr>
        </p:nvSpPr>
        <p:spPr>
          <a:xfrm>
            <a:off x="502246" y="2263180"/>
            <a:ext cx="1440160" cy="1440160"/>
          </a:xfrm>
          <a:prstGeom prst="ellipse">
            <a:avLst/>
          </a:prstGeom>
          <a:solidFill>
            <a:schemeClr val="accent3">
              <a:alpha val="80000"/>
            </a:schemeClr>
          </a:solidFill>
        </p:spPr>
        <p:txBody>
          <a:bodyPr/>
          <a:lstStyle>
            <a:lvl1pPr>
              <a:defRPr>
                <a:latin typeface="Route 159 UltraLight" pitchFamily="50" charset="0"/>
              </a:defRPr>
            </a:lvl1pPr>
          </a:lstStyle>
          <a:p>
            <a:pPr lvl="0"/>
            <a:r>
              <a:rPr kumimoji="1" lang="en-US" altLang="ja-JP" dirty="0"/>
              <a:t> </a:t>
            </a:r>
            <a:endParaRPr kumimoji="1" lang="ja-JP" altLang="en-US" dirty="0"/>
          </a:p>
        </p:txBody>
      </p:sp>
      <p:sp>
        <p:nvSpPr>
          <p:cNvPr id="8" name="テキスト プレースホルダー 5"/>
          <p:cNvSpPr>
            <a:spLocks noGrp="1"/>
          </p:cNvSpPr>
          <p:nvPr>
            <p:ph type="body" sz="quarter" idx="13" hasCustomPrompt="1"/>
          </p:nvPr>
        </p:nvSpPr>
        <p:spPr>
          <a:xfrm>
            <a:off x="7594055" y="6766640"/>
            <a:ext cx="936104" cy="936104"/>
          </a:xfrm>
          <a:prstGeom prst="ellipse">
            <a:avLst/>
          </a:prstGeom>
          <a:solidFill>
            <a:schemeClr val="accent2">
              <a:alpha val="80000"/>
            </a:schemeClr>
          </a:solidFill>
        </p:spPr>
        <p:txBody>
          <a:bodyPr/>
          <a:lstStyle/>
          <a:p>
            <a:pPr lvl="0"/>
            <a:r>
              <a:rPr kumimoji="1" lang="en-US" altLang="ja-JP" dirty="0"/>
              <a:t> </a:t>
            </a:r>
            <a:endParaRPr kumimoji="1" lang="ja-JP" altLang="en-US" dirty="0"/>
          </a:p>
        </p:txBody>
      </p:sp>
      <p:sp>
        <p:nvSpPr>
          <p:cNvPr id="9" name="テキスト プレースホルダー 5"/>
          <p:cNvSpPr>
            <a:spLocks noGrp="1"/>
          </p:cNvSpPr>
          <p:nvPr>
            <p:ph type="body" sz="quarter" idx="14" hasCustomPrompt="1"/>
          </p:nvPr>
        </p:nvSpPr>
        <p:spPr>
          <a:xfrm>
            <a:off x="7577521" y="7951812"/>
            <a:ext cx="1403177" cy="1403177"/>
          </a:xfrm>
          <a:prstGeom prst="ellipse">
            <a:avLst/>
          </a:prstGeom>
          <a:solidFill>
            <a:schemeClr val="accent5">
              <a:alpha val="80000"/>
            </a:schemeClr>
          </a:solidFill>
        </p:spPr>
        <p:txBody>
          <a:bodyPr/>
          <a:lstStyle/>
          <a:p>
            <a:pPr lvl="0"/>
            <a:r>
              <a:rPr kumimoji="1" lang="en-US" altLang="ja-JP" dirty="0"/>
              <a:t> </a:t>
            </a:r>
            <a:endParaRPr kumimoji="1" lang="ja-JP" altLang="en-US" dirty="0"/>
          </a:p>
        </p:txBody>
      </p:sp>
      <p:sp>
        <p:nvSpPr>
          <p:cNvPr id="11" name="テキスト プレースホルダー 10"/>
          <p:cNvSpPr>
            <a:spLocks noGrp="1"/>
          </p:cNvSpPr>
          <p:nvPr>
            <p:ph type="body" sz="quarter" idx="15" hasCustomPrompt="1"/>
          </p:nvPr>
        </p:nvSpPr>
        <p:spPr>
          <a:xfrm>
            <a:off x="610258" y="2263180"/>
            <a:ext cx="1224136" cy="1440160"/>
          </a:xfrm>
        </p:spPr>
        <p:txBody>
          <a:bodyPr anchor="ctr">
            <a:noAutofit/>
          </a:bodyPr>
          <a:lstStyle>
            <a:lvl1pPr algn="ctr">
              <a:defRPr sz="5400">
                <a:solidFill>
                  <a:schemeClr val="bg1"/>
                </a:solidFill>
                <a:latin typeface="Open Sans Semibold" panose="020B0706030804020204" pitchFamily="34" charset="0"/>
                <a:cs typeface="Open Sans Semibold" panose="020B0706030804020204" pitchFamily="34" charset="0"/>
              </a:defRPr>
            </a:lvl1pPr>
          </a:lstStyle>
          <a:p>
            <a:pPr lvl="0"/>
            <a:r>
              <a:rPr kumimoji="1" lang="en-US" altLang="ja-JP" dirty="0"/>
              <a:t>9</a:t>
            </a:r>
            <a:endParaRPr kumimoji="1" lang="ja-JP" altLang="en-US" dirty="0"/>
          </a:p>
        </p:txBody>
      </p:sp>
      <p:sp>
        <p:nvSpPr>
          <p:cNvPr id="13" name="図プレースホルダー 12"/>
          <p:cNvSpPr>
            <a:spLocks noGrp="1"/>
          </p:cNvSpPr>
          <p:nvPr>
            <p:ph type="pic" sz="quarter" idx="16" hasCustomPrompt="1"/>
          </p:nvPr>
        </p:nvSpPr>
        <p:spPr>
          <a:xfrm>
            <a:off x="3457832" y="5143872"/>
            <a:ext cx="1152363" cy="1152363"/>
          </a:xfrm>
        </p:spPr>
        <p:txBody>
          <a:bodyPr/>
          <a:lstStyle>
            <a:lvl1pPr>
              <a:defRPr/>
            </a:lvl1pPr>
          </a:lstStyle>
          <a:p>
            <a:r>
              <a:rPr kumimoji="1" lang="en-US" altLang="ja-JP" dirty="0"/>
              <a:t>Icon</a:t>
            </a:r>
            <a:endParaRPr kumimoji="1" lang="ja-JP" altLang="en-US" dirty="0"/>
          </a:p>
        </p:txBody>
      </p:sp>
      <p:sp>
        <p:nvSpPr>
          <p:cNvPr id="14" name="テキスト プレースホルダー 6"/>
          <p:cNvSpPr>
            <a:spLocks noGrp="1"/>
          </p:cNvSpPr>
          <p:nvPr>
            <p:ph type="body" sz="quarter" idx="17" hasCustomPrompt="1"/>
          </p:nvPr>
        </p:nvSpPr>
        <p:spPr>
          <a:xfrm>
            <a:off x="865661" y="6439644"/>
            <a:ext cx="6336704" cy="1008112"/>
          </a:xfrm>
        </p:spPr>
        <p:txBody>
          <a:bodyPr anchor="ctr">
            <a:normAutofit/>
          </a:bodyPr>
          <a:lstStyle>
            <a:lvl1pPr algn="ctr">
              <a:defRPr sz="4400" baseline="0">
                <a:solidFill>
                  <a:schemeClr val="bg1"/>
                </a:solidFill>
                <a:latin typeface="Route 159 Light" pitchFamily="50" charset="0"/>
              </a:defRPr>
            </a:lvl1pPr>
          </a:lstStyle>
          <a:p>
            <a:pPr lvl="0"/>
            <a:r>
              <a:rPr kumimoji="1" lang="en-US" altLang="ja-JP" dirty="0"/>
              <a:t>Text goes here</a:t>
            </a:r>
            <a:endParaRPr kumimoji="1" lang="ja-JP" altLang="en-US" dirty="0"/>
          </a:p>
        </p:txBody>
      </p:sp>
      <p:sp>
        <p:nvSpPr>
          <p:cNvPr id="16" name="テキスト プレースホルダー 5"/>
          <p:cNvSpPr>
            <a:spLocks noGrp="1"/>
          </p:cNvSpPr>
          <p:nvPr>
            <p:ph type="body" sz="quarter" idx="18" hasCustomPrompt="1"/>
          </p:nvPr>
        </p:nvSpPr>
        <p:spPr>
          <a:xfrm>
            <a:off x="9431238" y="8298184"/>
            <a:ext cx="1185172" cy="1185172"/>
          </a:xfrm>
          <a:prstGeom prst="ellipse">
            <a:avLst/>
          </a:prstGeom>
          <a:solidFill>
            <a:schemeClr val="accent6">
              <a:alpha val="80000"/>
            </a:schemeClr>
          </a:solidFill>
        </p:spPr>
        <p:txBody>
          <a:bodyPr/>
          <a:lstStyle/>
          <a:p>
            <a:pPr lvl="0"/>
            <a:r>
              <a:rPr kumimoji="1" lang="en-US" altLang="ja-JP" dirty="0"/>
              <a:t> </a:t>
            </a:r>
            <a:endParaRPr kumimoji="1" lang="ja-JP" altLang="en-US" dirty="0"/>
          </a:p>
        </p:txBody>
      </p:sp>
      <p:sp>
        <p:nvSpPr>
          <p:cNvPr id="17" name="テキスト プレースホルダー 5"/>
          <p:cNvSpPr>
            <a:spLocks noGrp="1"/>
          </p:cNvSpPr>
          <p:nvPr>
            <p:ph type="body" sz="quarter" idx="19" hasCustomPrompt="1"/>
          </p:nvPr>
        </p:nvSpPr>
        <p:spPr>
          <a:xfrm>
            <a:off x="2086422" y="1872979"/>
            <a:ext cx="792087" cy="792087"/>
          </a:xfrm>
          <a:prstGeom prst="ellipse">
            <a:avLst/>
          </a:prstGeom>
          <a:solidFill>
            <a:schemeClr val="accent4">
              <a:alpha val="80000"/>
            </a:schemeClr>
          </a:solidFill>
        </p:spPr>
        <p:txBody>
          <a:bodyPr/>
          <a:lstStyle/>
          <a:p>
            <a:pPr lvl="0"/>
            <a:r>
              <a:rPr kumimoji="1" lang="en-US" altLang="ja-JP" dirty="0"/>
              <a:t> </a:t>
            </a:r>
            <a:endParaRPr kumimoji="1" lang="ja-JP" altLang="en-US" dirty="0"/>
          </a:p>
        </p:txBody>
      </p:sp>
    </p:spTree>
    <p:extLst>
      <p:ext uri="{BB962C8B-B14F-4D97-AF65-F5344CB8AC3E}">
        <p14:creationId xmlns:p14="http://schemas.microsoft.com/office/powerpoint/2010/main" val="407293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 presetClass="entr" presetSubtype="12" decel="10000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0-#ppt_w/2"/>
                                          </p:val>
                                        </p:tav>
                                        <p:tav tm="100000">
                                          <p:val>
                                            <p:strVal val="#ppt_x"/>
                                          </p:val>
                                        </p:tav>
                                      </p:tavLst>
                                    </p:anim>
                                    <p:anim calcmode="lin" valueType="num">
                                      <p:cBhvr additive="base">
                                        <p:cTn id="12" dur="750" fill="hold"/>
                                        <p:tgtEl>
                                          <p:spTgt spid="17"/>
                                        </p:tgtEl>
                                        <p:attrNameLst>
                                          <p:attrName>ppt_y</p:attrName>
                                        </p:attrNameLst>
                                      </p:cBhvr>
                                      <p:tavLst>
                                        <p:tav tm="0">
                                          <p:val>
                                            <p:strVal val="1+#ppt_h/2"/>
                                          </p:val>
                                        </p:tav>
                                        <p:tav tm="100000">
                                          <p:val>
                                            <p:strVal val="#ppt_y"/>
                                          </p:val>
                                        </p:tav>
                                      </p:tavLst>
                                    </p:anim>
                                  </p:childTnLst>
                                </p:cTn>
                              </p:par>
                              <p:par>
                                <p:cTn id="13" presetID="45" presetClass="entr"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750"/>
                                        <p:tgtEl>
                                          <p:spTgt spid="17"/>
                                        </p:tgtEl>
                                      </p:cBhvr>
                                    </p:animEffect>
                                    <p:anim calcmode="lin" valueType="num">
                                      <p:cBhvr>
                                        <p:cTn id="16" dur="750" fill="hold"/>
                                        <p:tgtEl>
                                          <p:spTgt spid="17"/>
                                        </p:tgtEl>
                                        <p:attrNameLst>
                                          <p:attrName>ppt_w</p:attrName>
                                        </p:attrNameLst>
                                      </p:cBhvr>
                                      <p:tavLst>
                                        <p:tav tm="0" fmla="#ppt_w*sin(2.5*pi*$)">
                                          <p:val>
                                            <p:fltVal val="0"/>
                                          </p:val>
                                        </p:tav>
                                        <p:tav tm="100000">
                                          <p:val>
                                            <p:fltVal val="1"/>
                                          </p:val>
                                        </p:tav>
                                      </p:tavLst>
                                    </p:anim>
                                    <p:anim calcmode="lin" valueType="num">
                                      <p:cBhvr>
                                        <p:cTn id="17" dur="750" fill="hold"/>
                                        <p:tgtEl>
                                          <p:spTgt spid="17"/>
                                        </p:tgtEl>
                                        <p:attrNameLst>
                                          <p:attrName>ppt_h</p:attrName>
                                        </p:attrNameLst>
                                      </p:cBhvr>
                                      <p:tavLst>
                                        <p:tav tm="0">
                                          <p:val>
                                            <p:strVal val="#ppt_h"/>
                                          </p:val>
                                        </p:tav>
                                        <p:tav tm="100000">
                                          <p:val>
                                            <p:strVal val="#ppt_h"/>
                                          </p:val>
                                        </p:tav>
                                      </p:tavLst>
                                    </p:anim>
                                  </p:childTnLst>
                                </p:cTn>
                              </p:par>
                              <p:par>
                                <p:cTn id="18" presetID="2" presetClass="entr" presetSubtype="12" decel="100000" fill="hold" grpId="0" nodeType="withEffect">
                                  <p:stCondLst>
                                    <p:cond delay="1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750" fill="hold"/>
                                        <p:tgtEl>
                                          <p:spTgt spid="7"/>
                                        </p:tgtEl>
                                        <p:attrNameLst>
                                          <p:attrName>ppt_x</p:attrName>
                                        </p:attrNameLst>
                                      </p:cBhvr>
                                      <p:tavLst>
                                        <p:tav tm="0">
                                          <p:val>
                                            <p:strVal val="0-#ppt_w/2"/>
                                          </p:val>
                                        </p:tav>
                                        <p:tav tm="100000">
                                          <p:val>
                                            <p:strVal val="#ppt_x"/>
                                          </p:val>
                                        </p:tav>
                                      </p:tavLst>
                                    </p:anim>
                                    <p:anim calcmode="lin" valueType="num">
                                      <p:cBhvr additive="base">
                                        <p:cTn id="21" dur="750" fill="hold"/>
                                        <p:tgtEl>
                                          <p:spTgt spid="7"/>
                                        </p:tgtEl>
                                        <p:attrNameLst>
                                          <p:attrName>ppt_y</p:attrName>
                                        </p:attrNameLst>
                                      </p:cBhvr>
                                      <p:tavLst>
                                        <p:tav tm="0">
                                          <p:val>
                                            <p:strVal val="1+#ppt_h/2"/>
                                          </p:val>
                                        </p:tav>
                                        <p:tav tm="100000">
                                          <p:val>
                                            <p:strVal val="#ppt_y"/>
                                          </p:val>
                                        </p:tav>
                                      </p:tavLst>
                                    </p:anim>
                                  </p:childTnLst>
                                </p:cTn>
                              </p:par>
                              <p:par>
                                <p:cTn id="22" presetID="45" presetClass="entr" presetSubtype="0" fill="hold" grpId="1" nodeType="withEffect">
                                  <p:stCondLst>
                                    <p:cond delay="1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anim calcmode="lin" valueType="num">
                                      <p:cBhvr>
                                        <p:cTn id="25" dur="750" fill="hold"/>
                                        <p:tgtEl>
                                          <p:spTgt spid="7"/>
                                        </p:tgtEl>
                                        <p:attrNameLst>
                                          <p:attrName>ppt_w</p:attrName>
                                        </p:attrNameLst>
                                      </p:cBhvr>
                                      <p:tavLst>
                                        <p:tav tm="0" fmla="#ppt_w*sin(2.5*pi*$)">
                                          <p:val>
                                            <p:fltVal val="0"/>
                                          </p:val>
                                        </p:tav>
                                        <p:tav tm="100000">
                                          <p:val>
                                            <p:fltVal val="1"/>
                                          </p:val>
                                        </p:tav>
                                      </p:tavLst>
                                    </p:anim>
                                    <p:anim calcmode="lin" valueType="num">
                                      <p:cBhvr>
                                        <p:cTn id="26" dur="750" fill="hold"/>
                                        <p:tgtEl>
                                          <p:spTgt spid="7"/>
                                        </p:tgtEl>
                                        <p:attrNameLst>
                                          <p:attrName>ppt_h</p:attrName>
                                        </p:attrNameLst>
                                      </p:cBhvr>
                                      <p:tavLst>
                                        <p:tav tm="0">
                                          <p:val>
                                            <p:strVal val="#ppt_h"/>
                                          </p:val>
                                        </p:tav>
                                        <p:tav tm="100000">
                                          <p:val>
                                            <p:strVal val="#ppt_h"/>
                                          </p:val>
                                        </p:tav>
                                      </p:tavLst>
                                    </p:anim>
                                  </p:childTnLst>
                                </p:cTn>
                              </p:par>
                              <p:par>
                                <p:cTn id="27" presetID="2" presetClass="entr" presetSubtype="12" decel="100000" fill="hold" grpId="0" nodeType="withEffect">
                                  <p:stCondLst>
                                    <p:cond delay="10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750" fill="hold"/>
                                        <p:tgtEl>
                                          <p:spTgt spid="11"/>
                                        </p:tgtEl>
                                        <p:attrNameLst>
                                          <p:attrName>ppt_x</p:attrName>
                                        </p:attrNameLst>
                                      </p:cBhvr>
                                      <p:tavLst>
                                        <p:tav tm="0">
                                          <p:val>
                                            <p:strVal val="0-#ppt_w/2"/>
                                          </p:val>
                                        </p:tav>
                                        <p:tav tm="100000">
                                          <p:val>
                                            <p:strVal val="#ppt_x"/>
                                          </p:val>
                                        </p:tav>
                                      </p:tavLst>
                                    </p:anim>
                                    <p:anim calcmode="lin" valueType="num">
                                      <p:cBhvr additive="base">
                                        <p:cTn id="30" dur="750" fill="hold"/>
                                        <p:tgtEl>
                                          <p:spTgt spid="11"/>
                                        </p:tgtEl>
                                        <p:attrNameLst>
                                          <p:attrName>ppt_y</p:attrName>
                                        </p:attrNameLst>
                                      </p:cBhvr>
                                      <p:tavLst>
                                        <p:tav tm="0">
                                          <p:val>
                                            <p:strVal val="1+#ppt_h/2"/>
                                          </p:val>
                                        </p:tav>
                                        <p:tav tm="100000">
                                          <p:val>
                                            <p:strVal val="#ppt_y"/>
                                          </p:val>
                                        </p:tav>
                                      </p:tavLst>
                                    </p:anim>
                                  </p:childTnLst>
                                </p:cTn>
                              </p:par>
                              <p:par>
                                <p:cTn id="31" presetID="45" presetClass="entr" presetSubtype="0" fill="hold" grpId="1" nodeType="withEffect">
                                  <p:stCondLst>
                                    <p:cond delay="20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750"/>
                                        <p:tgtEl>
                                          <p:spTgt spid="8"/>
                                        </p:tgtEl>
                                      </p:cBhvr>
                                    </p:animEffect>
                                    <p:anim calcmode="lin" valueType="num">
                                      <p:cBhvr>
                                        <p:cTn id="34" dur="750" fill="hold"/>
                                        <p:tgtEl>
                                          <p:spTgt spid="8"/>
                                        </p:tgtEl>
                                        <p:attrNameLst>
                                          <p:attrName>ppt_w</p:attrName>
                                        </p:attrNameLst>
                                      </p:cBhvr>
                                      <p:tavLst>
                                        <p:tav tm="0" fmla="#ppt_w*sin(2.5*pi*$)">
                                          <p:val>
                                            <p:fltVal val="0"/>
                                          </p:val>
                                        </p:tav>
                                        <p:tav tm="100000">
                                          <p:val>
                                            <p:fltVal val="1"/>
                                          </p:val>
                                        </p:tav>
                                      </p:tavLst>
                                    </p:anim>
                                    <p:anim calcmode="lin" valueType="num">
                                      <p:cBhvr>
                                        <p:cTn id="35" dur="750" fill="hold"/>
                                        <p:tgtEl>
                                          <p:spTgt spid="8"/>
                                        </p:tgtEl>
                                        <p:attrNameLst>
                                          <p:attrName>ppt_h</p:attrName>
                                        </p:attrNameLst>
                                      </p:cBhvr>
                                      <p:tavLst>
                                        <p:tav tm="0">
                                          <p:val>
                                            <p:strVal val="#ppt_h"/>
                                          </p:val>
                                        </p:tav>
                                        <p:tav tm="100000">
                                          <p:val>
                                            <p:strVal val="#ppt_h"/>
                                          </p:val>
                                        </p:tav>
                                      </p:tavLst>
                                    </p:anim>
                                  </p:childTnLst>
                                </p:cTn>
                              </p:par>
                              <p:par>
                                <p:cTn id="36" presetID="2" presetClass="entr" presetSubtype="12" decel="100000" fill="hold" grpId="0" nodeType="withEffect">
                                  <p:stCondLst>
                                    <p:cond delay="20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750" fill="hold"/>
                                        <p:tgtEl>
                                          <p:spTgt spid="8"/>
                                        </p:tgtEl>
                                        <p:attrNameLst>
                                          <p:attrName>ppt_x</p:attrName>
                                        </p:attrNameLst>
                                      </p:cBhvr>
                                      <p:tavLst>
                                        <p:tav tm="0">
                                          <p:val>
                                            <p:strVal val="0-#ppt_w/2"/>
                                          </p:val>
                                        </p:tav>
                                        <p:tav tm="100000">
                                          <p:val>
                                            <p:strVal val="#ppt_x"/>
                                          </p:val>
                                        </p:tav>
                                      </p:tavLst>
                                    </p:anim>
                                    <p:anim calcmode="lin" valueType="num">
                                      <p:cBhvr additive="base">
                                        <p:cTn id="39" dur="750" fill="hold"/>
                                        <p:tgtEl>
                                          <p:spTgt spid="8"/>
                                        </p:tgtEl>
                                        <p:attrNameLst>
                                          <p:attrName>ppt_y</p:attrName>
                                        </p:attrNameLst>
                                      </p:cBhvr>
                                      <p:tavLst>
                                        <p:tav tm="0">
                                          <p:val>
                                            <p:strVal val="1+#ppt_h/2"/>
                                          </p:val>
                                        </p:tav>
                                        <p:tav tm="100000">
                                          <p:val>
                                            <p:strVal val="#ppt_y"/>
                                          </p:val>
                                        </p:tav>
                                      </p:tavLst>
                                    </p:anim>
                                  </p:childTnLst>
                                </p:cTn>
                              </p:par>
                              <p:par>
                                <p:cTn id="40" presetID="45" presetClass="entr" presetSubtype="0" fill="hold" grpId="1" nodeType="withEffect">
                                  <p:stCondLst>
                                    <p:cond delay="3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750"/>
                                        <p:tgtEl>
                                          <p:spTgt spid="9"/>
                                        </p:tgtEl>
                                      </p:cBhvr>
                                    </p:animEffect>
                                    <p:anim calcmode="lin" valueType="num">
                                      <p:cBhvr>
                                        <p:cTn id="43" dur="750" fill="hold"/>
                                        <p:tgtEl>
                                          <p:spTgt spid="9"/>
                                        </p:tgtEl>
                                        <p:attrNameLst>
                                          <p:attrName>ppt_w</p:attrName>
                                        </p:attrNameLst>
                                      </p:cBhvr>
                                      <p:tavLst>
                                        <p:tav tm="0" fmla="#ppt_w*sin(2.5*pi*$)">
                                          <p:val>
                                            <p:fltVal val="0"/>
                                          </p:val>
                                        </p:tav>
                                        <p:tav tm="100000">
                                          <p:val>
                                            <p:fltVal val="1"/>
                                          </p:val>
                                        </p:tav>
                                      </p:tavLst>
                                    </p:anim>
                                    <p:anim calcmode="lin" valueType="num">
                                      <p:cBhvr>
                                        <p:cTn id="44" dur="750" fill="hold"/>
                                        <p:tgtEl>
                                          <p:spTgt spid="9"/>
                                        </p:tgtEl>
                                        <p:attrNameLst>
                                          <p:attrName>ppt_h</p:attrName>
                                        </p:attrNameLst>
                                      </p:cBhvr>
                                      <p:tavLst>
                                        <p:tav tm="0">
                                          <p:val>
                                            <p:strVal val="#ppt_h"/>
                                          </p:val>
                                        </p:tav>
                                        <p:tav tm="100000">
                                          <p:val>
                                            <p:strVal val="#ppt_h"/>
                                          </p:val>
                                        </p:tav>
                                      </p:tavLst>
                                    </p:anim>
                                  </p:childTnLst>
                                </p:cTn>
                              </p:par>
                              <p:par>
                                <p:cTn id="45" presetID="2" presetClass="entr" presetSubtype="12" decel="100000" fill="hold" grpId="0" nodeType="withEffect">
                                  <p:stCondLst>
                                    <p:cond delay="30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750" fill="hold"/>
                                        <p:tgtEl>
                                          <p:spTgt spid="9"/>
                                        </p:tgtEl>
                                        <p:attrNameLst>
                                          <p:attrName>ppt_x</p:attrName>
                                        </p:attrNameLst>
                                      </p:cBhvr>
                                      <p:tavLst>
                                        <p:tav tm="0">
                                          <p:val>
                                            <p:strVal val="0-#ppt_w/2"/>
                                          </p:val>
                                        </p:tav>
                                        <p:tav tm="100000">
                                          <p:val>
                                            <p:strVal val="#ppt_x"/>
                                          </p:val>
                                        </p:tav>
                                      </p:tavLst>
                                    </p:anim>
                                    <p:anim calcmode="lin" valueType="num">
                                      <p:cBhvr additive="base">
                                        <p:cTn id="48" dur="75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12" decel="100000" fill="hold" grpId="0" nodeType="withEffect">
                                  <p:stCondLst>
                                    <p:cond delay="40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750" fill="hold"/>
                                        <p:tgtEl>
                                          <p:spTgt spid="16"/>
                                        </p:tgtEl>
                                        <p:attrNameLst>
                                          <p:attrName>ppt_x</p:attrName>
                                        </p:attrNameLst>
                                      </p:cBhvr>
                                      <p:tavLst>
                                        <p:tav tm="0">
                                          <p:val>
                                            <p:strVal val="0-#ppt_w/2"/>
                                          </p:val>
                                        </p:tav>
                                        <p:tav tm="100000">
                                          <p:val>
                                            <p:strVal val="#ppt_x"/>
                                          </p:val>
                                        </p:tav>
                                      </p:tavLst>
                                    </p:anim>
                                    <p:anim calcmode="lin" valueType="num">
                                      <p:cBhvr additive="base">
                                        <p:cTn id="52" dur="750" fill="hold"/>
                                        <p:tgtEl>
                                          <p:spTgt spid="16"/>
                                        </p:tgtEl>
                                        <p:attrNameLst>
                                          <p:attrName>ppt_y</p:attrName>
                                        </p:attrNameLst>
                                      </p:cBhvr>
                                      <p:tavLst>
                                        <p:tav tm="0">
                                          <p:val>
                                            <p:strVal val="1+#ppt_h/2"/>
                                          </p:val>
                                        </p:tav>
                                        <p:tav tm="100000">
                                          <p:val>
                                            <p:strVal val="#ppt_y"/>
                                          </p:val>
                                        </p:tav>
                                      </p:tavLst>
                                    </p:anim>
                                  </p:childTnLst>
                                </p:cTn>
                              </p:par>
                              <p:par>
                                <p:cTn id="53" presetID="45" presetClass="entr" presetSubtype="0" fill="hold" grpId="1" nodeType="withEffect">
                                  <p:stCondLst>
                                    <p:cond delay="40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750"/>
                                        <p:tgtEl>
                                          <p:spTgt spid="16"/>
                                        </p:tgtEl>
                                      </p:cBhvr>
                                    </p:animEffect>
                                    <p:anim calcmode="lin" valueType="num">
                                      <p:cBhvr>
                                        <p:cTn id="56" dur="750" fill="hold"/>
                                        <p:tgtEl>
                                          <p:spTgt spid="16"/>
                                        </p:tgtEl>
                                        <p:attrNameLst>
                                          <p:attrName>ppt_w</p:attrName>
                                        </p:attrNameLst>
                                      </p:cBhvr>
                                      <p:tavLst>
                                        <p:tav tm="0" fmla="#ppt_w*sin(2.5*pi*$)">
                                          <p:val>
                                            <p:fltVal val="0"/>
                                          </p:val>
                                        </p:tav>
                                        <p:tav tm="100000">
                                          <p:val>
                                            <p:fltVal val="1"/>
                                          </p:val>
                                        </p:tav>
                                      </p:tavLst>
                                    </p:anim>
                                    <p:anim calcmode="lin" valueType="num">
                                      <p:cBhvr>
                                        <p:cTn id="57" dur="750" fill="hold"/>
                                        <p:tgtEl>
                                          <p:spTgt spid="16"/>
                                        </p:tgtEl>
                                        <p:attrNameLst>
                                          <p:attrName>ppt_h</p:attrName>
                                        </p:attrNameLst>
                                      </p:cBhvr>
                                      <p:tavLst>
                                        <p:tav tm="0">
                                          <p:val>
                                            <p:strVal val="#ppt_h"/>
                                          </p:val>
                                        </p:tav>
                                        <p:tav tm="100000">
                                          <p:val>
                                            <p:strVal val="#ppt_h"/>
                                          </p:val>
                                        </p:tav>
                                      </p:tavLst>
                                    </p:anim>
                                  </p:childTnLst>
                                </p:cTn>
                              </p:par>
                              <p:par>
                                <p:cTn id="58" presetID="2" presetClass="entr" presetSubtype="12" decel="100000" fill="hold" grpId="0" nodeType="withEffect">
                                  <p:stCondLst>
                                    <p:cond delay="500"/>
                                  </p:stCondLst>
                                  <p:childTnLst>
                                    <p:set>
                                      <p:cBhvr>
                                        <p:cTn id="59" dur="1" fill="hold">
                                          <p:stCondLst>
                                            <p:cond delay="0"/>
                                          </p:stCondLst>
                                        </p:cTn>
                                        <p:tgtEl>
                                          <p:spTgt spid="6"/>
                                        </p:tgtEl>
                                        <p:attrNameLst>
                                          <p:attrName>style.visibility</p:attrName>
                                        </p:attrNameLst>
                                      </p:cBhvr>
                                      <p:to>
                                        <p:strVal val="visible"/>
                                      </p:to>
                                    </p:set>
                                    <p:anim calcmode="lin" valueType="num">
                                      <p:cBhvr additive="base">
                                        <p:cTn id="60" dur="750" fill="hold"/>
                                        <p:tgtEl>
                                          <p:spTgt spid="6"/>
                                        </p:tgtEl>
                                        <p:attrNameLst>
                                          <p:attrName>ppt_x</p:attrName>
                                        </p:attrNameLst>
                                      </p:cBhvr>
                                      <p:tavLst>
                                        <p:tav tm="0">
                                          <p:val>
                                            <p:strVal val="0-#ppt_w/2"/>
                                          </p:val>
                                        </p:tav>
                                        <p:tav tm="100000">
                                          <p:val>
                                            <p:strVal val="#ppt_x"/>
                                          </p:val>
                                        </p:tav>
                                      </p:tavLst>
                                    </p:anim>
                                    <p:anim calcmode="lin" valueType="num">
                                      <p:cBhvr additive="base">
                                        <p:cTn id="61" dur="750" fill="hold"/>
                                        <p:tgtEl>
                                          <p:spTgt spid="6"/>
                                        </p:tgtEl>
                                        <p:attrNameLst>
                                          <p:attrName>ppt_y</p:attrName>
                                        </p:attrNameLst>
                                      </p:cBhvr>
                                      <p:tavLst>
                                        <p:tav tm="0">
                                          <p:val>
                                            <p:strVal val="1+#ppt_h/2"/>
                                          </p:val>
                                        </p:tav>
                                        <p:tav tm="100000">
                                          <p:val>
                                            <p:strVal val="#ppt_y"/>
                                          </p:val>
                                        </p:tav>
                                      </p:tavLst>
                                    </p:anim>
                                  </p:childTnLst>
                                </p:cTn>
                              </p:par>
                            </p:childTnLst>
                          </p:cTn>
                        </p:par>
                        <p:par>
                          <p:cTn id="62" fill="hold">
                            <p:stCondLst>
                              <p:cond delay="1750"/>
                            </p:stCondLst>
                            <p:childTnLst>
                              <p:par>
                                <p:cTn id="63" presetID="10"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750"/>
                                        <p:tgtEl>
                                          <p:spTgt spid="13"/>
                                        </p:tgtEl>
                                      </p:cBhvr>
                                    </p:animEffect>
                                  </p:childTnLst>
                                </p:cTn>
                              </p:par>
                            </p:childTnLst>
                          </p:cTn>
                        </p:par>
                        <p:par>
                          <p:cTn id="66" fill="hold">
                            <p:stCondLst>
                              <p:cond delay="2500"/>
                            </p:stCondLst>
                            <p:childTnLst>
                              <p:par>
                                <p:cTn id="67" presetID="2" presetClass="entr" presetSubtype="12" decel="100000" fill="hold" grpId="0" nodeType="afterEffect">
                                  <p:stCondLst>
                                    <p:cond delay="0"/>
                                  </p:stCondLst>
                                  <p:iterate type="wd">
                                    <p:tmPct val="10000"/>
                                  </p:iterate>
                                  <p:childTnLst>
                                    <p:set>
                                      <p:cBhvr>
                                        <p:cTn id="68" dur="1" fill="hold">
                                          <p:stCondLst>
                                            <p:cond delay="0"/>
                                          </p:stCondLst>
                                        </p:cTn>
                                        <p:tgtEl>
                                          <p:spTgt spid="14">
                                            <p:txEl>
                                              <p:pRg st="0" end="0"/>
                                            </p:txEl>
                                          </p:spTgt>
                                        </p:tgtEl>
                                        <p:attrNameLst>
                                          <p:attrName>style.visibility</p:attrName>
                                        </p:attrNameLst>
                                      </p:cBhvr>
                                      <p:to>
                                        <p:strVal val="visible"/>
                                      </p:to>
                                    </p:set>
                                    <p:anim calcmode="lin" valueType="num">
                                      <p:cBhvr additive="base">
                                        <p:cTn id="69" dur="75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70" dur="75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tmplLst>
          <p:tmpl>
            <p:tnLst>
              <p:par>
                <p:cTn presetID="2" presetClass="entr" presetSubtype="12" decel="100000" fill="hold" nodeType="withEffect">
                  <p:stCondLst>
                    <p:cond delay="5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750" fill="hold"/>
                        <p:tgtEl>
                          <p:spTgt spid="6"/>
                        </p:tgtEl>
                        <p:attrNameLst>
                          <p:attrName>ppt_x</p:attrName>
                        </p:attrNameLst>
                      </p:cBhvr>
                      <p:tavLst>
                        <p:tav tm="0">
                          <p:val>
                            <p:strVal val="0-#ppt_w/2"/>
                          </p:val>
                        </p:tav>
                        <p:tav tm="100000">
                          <p:val>
                            <p:strVal val="#ppt_x"/>
                          </p:val>
                        </p:tav>
                      </p:tavLst>
                    </p:anim>
                    <p:anim calcmode="lin" valueType="num">
                      <p:cBhvr additive="base">
                        <p:cTn dur="750" fill="hold"/>
                        <p:tgtEl>
                          <p:spTgt spid="6"/>
                        </p:tgtEl>
                        <p:attrNameLst>
                          <p:attrName>ppt_y</p:attrName>
                        </p:attrNameLst>
                      </p:cBhvr>
                      <p:tavLst>
                        <p:tav tm="0">
                          <p:val>
                            <p:strVal val="1+#ppt_h/2"/>
                          </p:val>
                        </p:tav>
                        <p:tav tm="100000">
                          <p:val>
                            <p:strVal val="#ppt_y"/>
                          </p:val>
                        </p:tav>
                      </p:tavLst>
                    </p:anim>
                  </p:childTnLst>
                </p:cTn>
              </p:par>
            </p:tnLst>
          </p:tmpl>
        </p:tmplLst>
      </p:bldP>
      <p:bldP spid="7" grpId="0" animBg="1">
        <p:tmplLst>
          <p:tmpl>
            <p:tnLst>
              <p:par>
                <p:cTn presetID="2" presetClass="entr" presetSubtype="12" decel="100000" fill="hold" nodeType="withEffect">
                  <p:stCondLst>
                    <p:cond delay="10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0-#ppt_w/2"/>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7" grpId="1" animBg="1">
        <p:tmplLst>
          <p:tmpl>
            <p:tnLst>
              <p:par>
                <p:cTn presetID="45" presetClass="entr" presetSubtype="0" fill="hold" nodeType="withEffect">
                  <p:stCondLst>
                    <p:cond delay="100"/>
                  </p:stCondLst>
                  <p:childTnLst>
                    <p:set>
                      <p:cBhvr>
                        <p:cTn dur="1" fill="hold">
                          <p:stCondLst>
                            <p:cond delay="0"/>
                          </p:stCondLst>
                        </p:cTn>
                        <p:tgtEl>
                          <p:spTgt spid="7"/>
                        </p:tgtEl>
                        <p:attrNameLst>
                          <p:attrName>style.visibility</p:attrName>
                        </p:attrNameLst>
                      </p:cBhvr>
                      <p:to>
                        <p:strVal val="visible"/>
                      </p:to>
                    </p:set>
                    <p:animEffect transition="in" filter="fade">
                      <p:cBhvr>
                        <p:cTn dur="750"/>
                        <p:tgtEl>
                          <p:spTgt spid="7"/>
                        </p:tgtEl>
                      </p:cBhvr>
                    </p:animEffect>
                    <p:anim calcmode="lin" valueType="num">
                      <p:cBhvr>
                        <p:cTn dur="750" fill="hold"/>
                        <p:tgtEl>
                          <p:spTgt spid="7"/>
                        </p:tgtEl>
                        <p:attrNameLst>
                          <p:attrName>ppt_w</p:attrName>
                        </p:attrNameLst>
                      </p:cBhvr>
                      <p:tavLst>
                        <p:tav tm="0" fmla="#ppt_w*sin(2.5*pi*$)">
                          <p:val>
                            <p:fltVal val="0"/>
                          </p:val>
                        </p:tav>
                        <p:tav tm="100000">
                          <p:val>
                            <p:fltVal val="1"/>
                          </p:val>
                        </p:tav>
                      </p:tavLst>
                    </p:anim>
                    <p:anim calcmode="lin" valueType="num">
                      <p:cBhvr>
                        <p:cTn dur="750" fill="hold"/>
                        <p:tgtEl>
                          <p:spTgt spid="7"/>
                        </p:tgtEl>
                        <p:attrNameLst>
                          <p:attrName>ppt_h</p:attrName>
                        </p:attrNameLst>
                      </p:cBhvr>
                      <p:tavLst>
                        <p:tav tm="0">
                          <p:val>
                            <p:strVal val="#ppt_h"/>
                          </p:val>
                        </p:tav>
                        <p:tav tm="100000">
                          <p:val>
                            <p:strVal val="#ppt_h"/>
                          </p:val>
                        </p:tav>
                      </p:tavLst>
                    </p:anim>
                  </p:childTnLst>
                </p:cTn>
              </p:par>
            </p:tnLst>
          </p:tmpl>
        </p:tmplLst>
      </p:bldP>
      <p:bldP spid="8" grpId="0" animBg="1">
        <p:tmplLst>
          <p:tmpl>
            <p:tnLst>
              <p:par>
                <p:cTn presetID="2" presetClass="entr" presetSubtype="12" decel="10000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750" fill="hold"/>
                        <p:tgtEl>
                          <p:spTgt spid="8"/>
                        </p:tgtEl>
                        <p:attrNameLst>
                          <p:attrName>ppt_x</p:attrName>
                        </p:attrNameLst>
                      </p:cBhvr>
                      <p:tavLst>
                        <p:tav tm="0">
                          <p:val>
                            <p:strVal val="0-#ppt_w/2"/>
                          </p:val>
                        </p:tav>
                        <p:tav tm="100000">
                          <p:val>
                            <p:strVal val="#ppt_x"/>
                          </p:val>
                        </p:tav>
                      </p:tavLst>
                    </p:anim>
                    <p:anim calcmode="lin" valueType="num">
                      <p:cBhvr additive="base">
                        <p:cTn dur="750" fill="hold"/>
                        <p:tgtEl>
                          <p:spTgt spid="8"/>
                        </p:tgtEl>
                        <p:attrNameLst>
                          <p:attrName>ppt_y</p:attrName>
                        </p:attrNameLst>
                      </p:cBhvr>
                      <p:tavLst>
                        <p:tav tm="0">
                          <p:val>
                            <p:strVal val="1+#ppt_h/2"/>
                          </p:val>
                        </p:tav>
                        <p:tav tm="100000">
                          <p:val>
                            <p:strVal val="#ppt_y"/>
                          </p:val>
                        </p:tav>
                      </p:tavLst>
                    </p:anim>
                  </p:childTnLst>
                </p:cTn>
              </p:par>
            </p:tnLst>
          </p:tmpl>
        </p:tmplLst>
      </p:bldP>
      <p:bldP spid="8" grpId="1" animBg="1">
        <p:tmplLst>
          <p:tmpl>
            <p:tnLst>
              <p:par>
                <p:cTn presetID="45"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750"/>
                        <p:tgtEl>
                          <p:spTgt spid="8"/>
                        </p:tgtEl>
                      </p:cBhvr>
                    </p:animEffect>
                    <p:anim calcmode="lin" valueType="num">
                      <p:cBhvr>
                        <p:cTn dur="750" fill="hold"/>
                        <p:tgtEl>
                          <p:spTgt spid="8"/>
                        </p:tgtEl>
                        <p:attrNameLst>
                          <p:attrName>ppt_w</p:attrName>
                        </p:attrNameLst>
                      </p:cBhvr>
                      <p:tavLst>
                        <p:tav tm="0" fmla="#ppt_w*sin(2.5*pi*$)">
                          <p:val>
                            <p:fltVal val="0"/>
                          </p:val>
                        </p:tav>
                        <p:tav tm="100000">
                          <p:val>
                            <p:fltVal val="1"/>
                          </p:val>
                        </p:tav>
                      </p:tavLst>
                    </p:anim>
                    <p:anim calcmode="lin" valueType="num">
                      <p:cBhvr>
                        <p:cTn dur="750" fill="hold"/>
                        <p:tgtEl>
                          <p:spTgt spid="8"/>
                        </p:tgtEl>
                        <p:attrNameLst>
                          <p:attrName>ppt_h</p:attrName>
                        </p:attrNameLst>
                      </p:cBhvr>
                      <p:tavLst>
                        <p:tav tm="0">
                          <p:val>
                            <p:strVal val="#ppt_h"/>
                          </p:val>
                        </p:tav>
                        <p:tav tm="100000">
                          <p:val>
                            <p:strVal val="#ppt_h"/>
                          </p:val>
                        </p:tav>
                      </p:tavLst>
                    </p:anim>
                  </p:childTnLst>
                </p:cTn>
              </p:par>
            </p:tnLst>
          </p:tmpl>
        </p:tmplLst>
      </p:bldP>
      <p:bldP spid="9" grpId="0" animBg="1">
        <p:tmplLst>
          <p:tmpl>
            <p:tnLst>
              <p:par>
                <p:cTn presetID="2" presetClass="entr" presetSubtype="12" decel="100000" fill="hold" nodeType="withEffect">
                  <p:stCondLst>
                    <p:cond delay="3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0-#ppt_w/2"/>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9" grpId="1" animBg="1">
        <p:tmplLst>
          <p:tmpl>
            <p:tnLst>
              <p:par>
                <p:cTn presetID="45" presetClass="entr" presetSubtype="0" fill="hold" nodeType="withEffect">
                  <p:stCondLst>
                    <p:cond delay="300"/>
                  </p:stCondLst>
                  <p:childTnLst>
                    <p:set>
                      <p:cBhvr>
                        <p:cTn dur="1" fill="hold">
                          <p:stCondLst>
                            <p:cond delay="0"/>
                          </p:stCondLst>
                        </p:cTn>
                        <p:tgtEl>
                          <p:spTgt spid="9"/>
                        </p:tgtEl>
                        <p:attrNameLst>
                          <p:attrName>style.visibility</p:attrName>
                        </p:attrNameLst>
                      </p:cBhvr>
                      <p:to>
                        <p:strVal val="visible"/>
                      </p:to>
                    </p:set>
                    <p:animEffect transition="in" filter="fade">
                      <p:cBhvr>
                        <p:cTn dur="750"/>
                        <p:tgtEl>
                          <p:spTgt spid="9"/>
                        </p:tgtEl>
                      </p:cBhvr>
                    </p:animEffect>
                    <p:anim calcmode="lin" valueType="num">
                      <p:cBhvr>
                        <p:cTn dur="750" fill="hold"/>
                        <p:tgtEl>
                          <p:spTgt spid="9"/>
                        </p:tgtEl>
                        <p:attrNameLst>
                          <p:attrName>ppt_w</p:attrName>
                        </p:attrNameLst>
                      </p:cBhvr>
                      <p:tavLst>
                        <p:tav tm="0" fmla="#ppt_w*sin(2.5*pi*$)">
                          <p:val>
                            <p:fltVal val="0"/>
                          </p:val>
                        </p:tav>
                        <p:tav tm="100000">
                          <p:val>
                            <p:fltVal val="1"/>
                          </p:val>
                        </p:tav>
                      </p:tavLst>
                    </p:anim>
                    <p:anim calcmode="lin" valueType="num">
                      <p:cBhvr>
                        <p:cTn dur="750" fill="hold"/>
                        <p:tgtEl>
                          <p:spTgt spid="9"/>
                        </p:tgtEl>
                        <p:attrNameLst>
                          <p:attrName>ppt_h</p:attrName>
                        </p:attrNameLst>
                      </p:cBhvr>
                      <p:tavLst>
                        <p:tav tm="0">
                          <p:val>
                            <p:strVal val="#ppt_h"/>
                          </p:val>
                        </p:tav>
                        <p:tav tm="100000">
                          <p:val>
                            <p:strVal val="#ppt_h"/>
                          </p:val>
                        </p:tav>
                      </p:tavLst>
                    </p:anim>
                  </p:childTnLst>
                </p:cTn>
              </p:par>
            </p:tnLst>
          </p:tmpl>
        </p:tmplLst>
      </p:bldP>
      <p:bldP spid="11" grpId="0">
        <p:tmplLst>
          <p:tmpl>
            <p:tnLst>
              <p:par>
                <p:cTn presetID="2" presetClass="entr" presetSubtype="12" decel="100000" fill="hold" nodeType="withEffect">
                  <p:stCondLst>
                    <p:cond delay="1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0-#ppt_w/2"/>
                          </p:val>
                        </p:tav>
                        <p:tav tm="100000">
                          <p:val>
                            <p:strVal val="#ppt_x"/>
                          </p:val>
                        </p:tav>
                      </p:tavLst>
                    </p:anim>
                    <p:anim calcmode="lin" valueType="num">
                      <p:cBhvr additive="base">
                        <p:cTn dur="750" fill="hold"/>
                        <p:tgtEl>
                          <p:spTgt spid="11"/>
                        </p:tgtEl>
                        <p:attrNameLst>
                          <p:attrName>ppt_y</p:attrName>
                        </p:attrNameLst>
                      </p:cBhvr>
                      <p:tavLst>
                        <p:tav tm="0">
                          <p:val>
                            <p:strVal val="1+#ppt_h/2"/>
                          </p:val>
                        </p:tav>
                        <p:tav tm="100000">
                          <p:val>
                            <p:strVal val="#ppt_y"/>
                          </p:val>
                        </p:tav>
                      </p:tavLst>
                    </p:anim>
                  </p:childTnLst>
                </p:cTn>
              </p:par>
            </p:tnLst>
          </p:tmpl>
        </p:tmplLst>
      </p:bldP>
      <p:bldP spid="13" grpId="0"/>
      <p:bldP spid="14" grpId="0" build="p">
        <p:tmplLst>
          <p:tmpl lvl="1">
            <p:tnLst>
              <p:par>
                <p:cTn presetID="2" presetClass="entr" presetSubtype="12" decel="100000" fill="hold" nodeType="afterEffect">
                  <p:stCondLst>
                    <p:cond delay="0"/>
                  </p:stCondLst>
                  <p:iterate type="wd">
                    <p:tmPct val="10000"/>
                  </p:iterate>
                  <p:childTnLst>
                    <p:set>
                      <p:cBhvr>
                        <p:cTn dur="1" fill="hold">
                          <p:stCondLst>
                            <p:cond delay="0"/>
                          </p:stCondLst>
                        </p:cTn>
                        <p:tgtEl>
                          <p:spTgt spid="14"/>
                        </p:tgtEl>
                        <p:attrNameLst>
                          <p:attrName>style.visibility</p:attrName>
                        </p:attrNameLst>
                      </p:cBhvr>
                      <p:to>
                        <p:strVal val="visible"/>
                      </p:to>
                    </p:set>
                    <p:anim calcmode="lin" valueType="num">
                      <p:cBhvr additive="base">
                        <p:cTn dur="750" fill="hold"/>
                        <p:tgtEl>
                          <p:spTgt spid="14"/>
                        </p:tgtEl>
                        <p:attrNameLst>
                          <p:attrName>ppt_x</p:attrName>
                        </p:attrNameLst>
                      </p:cBhvr>
                      <p:tavLst>
                        <p:tav tm="0">
                          <p:val>
                            <p:strVal val="0-#ppt_w/2"/>
                          </p:val>
                        </p:tav>
                        <p:tav tm="100000">
                          <p:val>
                            <p:strVal val="#ppt_x"/>
                          </p:val>
                        </p:tav>
                      </p:tavLst>
                    </p:anim>
                    <p:anim calcmode="lin" valueType="num">
                      <p:cBhvr additive="base">
                        <p:cTn dur="750" fill="hold"/>
                        <p:tgtEl>
                          <p:spTgt spid="14"/>
                        </p:tgtEl>
                        <p:attrNameLst>
                          <p:attrName>ppt_y</p:attrName>
                        </p:attrNameLst>
                      </p:cBhvr>
                      <p:tavLst>
                        <p:tav tm="0">
                          <p:val>
                            <p:strVal val="1+#ppt_h/2"/>
                          </p:val>
                        </p:tav>
                        <p:tav tm="100000">
                          <p:val>
                            <p:strVal val="#ppt_y"/>
                          </p:val>
                        </p:tav>
                      </p:tavLst>
                    </p:anim>
                  </p:childTnLst>
                </p:cTn>
              </p:par>
            </p:tnLst>
          </p:tmpl>
        </p:tmplLst>
      </p:bldP>
      <p:bldP spid="16" grpId="0" animBg="1">
        <p:tmplLst>
          <p:tmpl>
            <p:tnLst>
              <p:par>
                <p:cTn presetID="2" presetClass="entr" presetSubtype="12" decel="100000" fill="hold" nodeType="withEffect">
                  <p:stCondLst>
                    <p:cond delay="4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750" fill="hold"/>
                        <p:tgtEl>
                          <p:spTgt spid="16"/>
                        </p:tgtEl>
                        <p:attrNameLst>
                          <p:attrName>ppt_x</p:attrName>
                        </p:attrNameLst>
                      </p:cBhvr>
                      <p:tavLst>
                        <p:tav tm="0">
                          <p:val>
                            <p:strVal val="0-#ppt_w/2"/>
                          </p:val>
                        </p:tav>
                        <p:tav tm="100000">
                          <p:val>
                            <p:strVal val="#ppt_x"/>
                          </p:val>
                        </p:tav>
                      </p:tavLst>
                    </p:anim>
                    <p:anim calcmode="lin" valueType="num">
                      <p:cBhvr additive="base">
                        <p:cTn dur="750" fill="hold"/>
                        <p:tgtEl>
                          <p:spTgt spid="16"/>
                        </p:tgtEl>
                        <p:attrNameLst>
                          <p:attrName>ppt_y</p:attrName>
                        </p:attrNameLst>
                      </p:cBhvr>
                      <p:tavLst>
                        <p:tav tm="0">
                          <p:val>
                            <p:strVal val="1+#ppt_h/2"/>
                          </p:val>
                        </p:tav>
                        <p:tav tm="100000">
                          <p:val>
                            <p:strVal val="#ppt_y"/>
                          </p:val>
                        </p:tav>
                      </p:tavLst>
                    </p:anim>
                  </p:childTnLst>
                </p:cTn>
              </p:par>
            </p:tnLst>
          </p:tmpl>
        </p:tmplLst>
      </p:bldP>
      <p:bldP spid="16" grpId="1" animBg="1">
        <p:tmplLst>
          <p:tmpl>
            <p:tnLst>
              <p:par>
                <p:cTn presetID="45" presetClass="entr" presetSubtype="0" fill="hold" nodeType="withEffect">
                  <p:stCondLst>
                    <p:cond delay="400"/>
                  </p:stCondLst>
                  <p:childTnLst>
                    <p:set>
                      <p:cBhvr>
                        <p:cTn dur="1" fill="hold">
                          <p:stCondLst>
                            <p:cond delay="0"/>
                          </p:stCondLst>
                        </p:cTn>
                        <p:tgtEl>
                          <p:spTgt spid="16"/>
                        </p:tgtEl>
                        <p:attrNameLst>
                          <p:attrName>style.visibility</p:attrName>
                        </p:attrNameLst>
                      </p:cBhvr>
                      <p:to>
                        <p:strVal val="visible"/>
                      </p:to>
                    </p:set>
                    <p:animEffect transition="in" filter="fade">
                      <p:cBhvr>
                        <p:cTn dur="750"/>
                        <p:tgtEl>
                          <p:spTgt spid="16"/>
                        </p:tgtEl>
                      </p:cBhvr>
                    </p:animEffect>
                    <p:anim calcmode="lin" valueType="num">
                      <p:cBhvr>
                        <p:cTn dur="750" fill="hold"/>
                        <p:tgtEl>
                          <p:spTgt spid="16"/>
                        </p:tgtEl>
                        <p:attrNameLst>
                          <p:attrName>ppt_w</p:attrName>
                        </p:attrNameLst>
                      </p:cBhvr>
                      <p:tavLst>
                        <p:tav tm="0" fmla="#ppt_w*sin(2.5*pi*$)">
                          <p:val>
                            <p:fltVal val="0"/>
                          </p:val>
                        </p:tav>
                        <p:tav tm="100000">
                          <p:val>
                            <p:fltVal val="1"/>
                          </p:val>
                        </p:tav>
                      </p:tavLst>
                    </p:anim>
                    <p:anim calcmode="lin" valueType="num">
                      <p:cBhvr>
                        <p:cTn dur="750" fill="hold"/>
                        <p:tgtEl>
                          <p:spTgt spid="16"/>
                        </p:tgtEl>
                        <p:attrNameLst>
                          <p:attrName>ppt_h</p:attrName>
                        </p:attrNameLst>
                      </p:cBhvr>
                      <p:tavLst>
                        <p:tav tm="0">
                          <p:val>
                            <p:strVal val="#ppt_h"/>
                          </p:val>
                        </p:tav>
                        <p:tav tm="100000">
                          <p:val>
                            <p:strVal val="#ppt_h"/>
                          </p:val>
                        </p:tav>
                      </p:tavLst>
                    </p:anim>
                  </p:childTnLst>
                </p:cTn>
              </p:par>
            </p:tnLst>
          </p:tmpl>
        </p:tmplLst>
      </p:bldP>
      <p:bldP spid="17" grpId="0" animBg="1">
        <p:tmplLst>
          <p:tmpl>
            <p:tnLst>
              <p:par>
                <p:cTn presetID="2" presetClass="entr" presetSubtype="12" decel="10000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0-#ppt_w/2"/>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7" grpId="1" animBg="1">
        <p:tmplLst>
          <p:tmpl>
            <p:tnLst>
              <p:par>
                <p:cTn presetID="45"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750"/>
                        <p:tgtEl>
                          <p:spTgt spid="17"/>
                        </p:tgtEl>
                      </p:cBhvr>
                    </p:animEffect>
                    <p:anim calcmode="lin" valueType="num">
                      <p:cBhvr>
                        <p:cTn dur="750" fill="hold"/>
                        <p:tgtEl>
                          <p:spTgt spid="17"/>
                        </p:tgtEl>
                        <p:attrNameLst>
                          <p:attrName>ppt_w</p:attrName>
                        </p:attrNameLst>
                      </p:cBhvr>
                      <p:tavLst>
                        <p:tav tm="0" fmla="#ppt_w*sin(2.5*pi*$)">
                          <p:val>
                            <p:fltVal val="0"/>
                          </p:val>
                        </p:tav>
                        <p:tav tm="100000">
                          <p:val>
                            <p:fltVal val="1"/>
                          </p:val>
                        </p:tav>
                      </p:tavLst>
                    </p:anim>
                    <p:anim calcmode="lin" valueType="num">
                      <p:cBhvr>
                        <p:cTn dur="750" fill="hold"/>
                        <p:tgtEl>
                          <p:spTgt spid="17"/>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Break 2">
    <p:spTree>
      <p:nvGrpSpPr>
        <p:cNvPr id="1" name=""/>
        <p:cNvGrpSpPr/>
        <p:nvPr/>
      </p:nvGrpSpPr>
      <p:grpSpPr>
        <a:xfrm>
          <a:off x="0" y="0"/>
          <a:ext cx="0" cy="0"/>
          <a:chOff x="0" y="0"/>
          <a:chExt cx="0" cy="0"/>
        </a:xfrm>
      </p:grpSpPr>
      <p:sp>
        <p:nvSpPr>
          <p:cNvPr id="4" name="図プレースホルダー 3"/>
          <p:cNvSpPr>
            <a:spLocks noGrp="1"/>
          </p:cNvSpPr>
          <p:nvPr>
            <p:ph type="pic" sz="quarter" idx="10" hasCustomPrompt="1"/>
          </p:nvPr>
        </p:nvSpPr>
        <p:spPr>
          <a:xfrm>
            <a:off x="0" y="0"/>
            <a:ext cx="18286413" cy="10287000"/>
          </a:xfrm>
          <a:solidFill>
            <a:schemeClr val="bg1">
              <a:lumMod val="95000"/>
            </a:schemeClr>
          </a:solidFill>
        </p:spPr>
        <p:txBody>
          <a:bodyPr/>
          <a:lstStyle>
            <a:lvl1pPr>
              <a:defRPr/>
            </a:lvl1pPr>
          </a:lstStyle>
          <a:p>
            <a:r>
              <a:rPr kumimoji="1" lang="en-US" altLang="ja-JP" dirty="0"/>
              <a:t>Add an image</a:t>
            </a:r>
            <a:endParaRPr kumimoji="1" lang="ja-JP" altLang="en-US" dirty="0"/>
          </a:p>
        </p:txBody>
      </p:sp>
      <p:sp>
        <p:nvSpPr>
          <p:cNvPr id="6" name="テキスト プレースホルダー 5"/>
          <p:cNvSpPr>
            <a:spLocks noGrp="1"/>
          </p:cNvSpPr>
          <p:nvPr>
            <p:ph type="body" sz="quarter" idx="11" hasCustomPrompt="1"/>
          </p:nvPr>
        </p:nvSpPr>
        <p:spPr>
          <a:xfrm>
            <a:off x="10799390" y="2911252"/>
            <a:ext cx="6768554" cy="6768554"/>
          </a:xfrm>
          <a:prstGeom prst="ellipse">
            <a:avLst/>
          </a:prstGeom>
          <a:solidFill>
            <a:schemeClr val="accent1">
              <a:alpha val="80000"/>
            </a:schemeClr>
          </a:solidFill>
        </p:spPr>
        <p:txBody>
          <a:bodyPr/>
          <a:lstStyle/>
          <a:p>
            <a:pPr lvl="0"/>
            <a:r>
              <a:rPr kumimoji="1" lang="en-US" altLang="ja-JP" dirty="0"/>
              <a:t> </a:t>
            </a:r>
            <a:endParaRPr kumimoji="1" lang="ja-JP" altLang="en-US" dirty="0"/>
          </a:p>
        </p:txBody>
      </p:sp>
      <p:sp>
        <p:nvSpPr>
          <p:cNvPr id="7" name="テキスト プレースホルダー 5"/>
          <p:cNvSpPr>
            <a:spLocks noGrp="1"/>
          </p:cNvSpPr>
          <p:nvPr>
            <p:ph type="body" sz="quarter" idx="12" hasCustomPrompt="1"/>
          </p:nvPr>
        </p:nvSpPr>
        <p:spPr>
          <a:xfrm>
            <a:off x="16488022" y="2263180"/>
            <a:ext cx="1440160" cy="1440160"/>
          </a:xfrm>
          <a:prstGeom prst="ellipse">
            <a:avLst/>
          </a:prstGeom>
          <a:solidFill>
            <a:schemeClr val="accent3">
              <a:alpha val="80000"/>
            </a:schemeClr>
          </a:solidFill>
        </p:spPr>
        <p:txBody>
          <a:bodyPr/>
          <a:lstStyle>
            <a:lvl1pPr>
              <a:defRPr>
                <a:latin typeface="Route 159 UltraLight" pitchFamily="50" charset="0"/>
              </a:defRPr>
            </a:lvl1pPr>
          </a:lstStyle>
          <a:p>
            <a:pPr lvl="0"/>
            <a:r>
              <a:rPr kumimoji="1" lang="en-US" altLang="ja-JP" dirty="0"/>
              <a:t> </a:t>
            </a:r>
            <a:endParaRPr kumimoji="1" lang="ja-JP" altLang="en-US" dirty="0"/>
          </a:p>
        </p:txBody>
      </p:sp>
      <p:sp>
        <p:nvSpPr>
          <p:cNvPr id="8" name="テキスト プレースホルダー 5"/>
          <p:cNvSpPr>
            <a:spLocks noGrp="1"/>
          </p:cNvSpPr>
          <p:nvPr>
            <p:ph type="body" sz="quarter" idx="13" hasCustomPrompt="1"/>
          </p:nvPr>
        </p:nvSpPr>
        <p:spPr>
          <a:xfrm>
            <a:off x="6766942" y="7779029"/>
            <a:ext cx="936104" cy="936104"/>
          </a:xfrm>
          <a:prstGeom prst="ellipse">
            <a:avLst/>
          </a:prstGeom>
          <a:solidFill>
            <a:schemeClr val="accent2">
              <a:alpha val="80000"/>
            </a:schemeClr>
          </a:solidFill>
        </p:spPr>
        <p:txBody>
          <a:bodyPr/>
          <a:lstStyle/>
          <a:p>
            <a:pPr lvl="0"/>
            <a:r>
              <a:rPr kumimoji="1" lang="en-US" altLang="ja-JP" dirty="0"/>
              <a:t> </a:t>
            </a:r>
            <a:endParaRPr kumimoji="1" lang="ja-JP" altLang="en-US" dirty="0"/>
          </a:p>
        </p:txBody>
      </p:sp>
      <p:sp>
        <p:nvSpPr>
          <p:cNvPr id="9" name="テキスト プレースホルダー 5"/>
          <p:cNvSpPr>
            <a:spLocks noGrp="1"/>
          </p:cNvSpPr>
          <p:nvPr>
            <p:ph type="body" sz="quarter" idx="14" hasCustomPrompt="1"/>
          </p:nvPr>
        </p:nvSpPr>
        <p:spPr>
          <a:xfrm>
            <a:off x="8207102" y="8295804"/>
            <a:ext cx="1403177" cy="1403177"/>
          </a:xfrm>
          <a:prstGeom prst="ellipse">
            <a:avLst/>
          </a:prstGeom>
          <a:solidFill>
            <a:schemeClr val="accent5">
              <a:alpha val="80000"/>
            </a:schemeClr>
          </a:solidFill>
        </p:spPr>
        <p:txBody>
          <a:bodyPr/>
          <a:lstStyle/>
          <a:p>
            <a:pPr lvl="0"/>
            <a:r>
              <a:rPr kumimoji="1" lang="en-US" altLang="ja-JP" dirty="0"/>
              <a:t> </a:t>
            </a:r>
            <a:endParaRPr kumimoji="1" lang="ja-JP" altLang="en-US" dirty="0"/>
          </a:p>
        </p:txBody>
      </p:sp>
      <p:sp>
        <p:nvSpPr>
          <p:cNvPr id="11" name="テキスト プレースホルダー 10"/>
          <p:cNvSpPr>
            <a:spLocks noGrp="1"/>
          </p:cNvSpPr>
          <p:nvPr>
            <p:ph type="body" sz="quarter" idx="15" hasCustomPrompt="1"/>
          </p:nvPr>
        </p:nvSpPr>
        <p:spPr>
          <a:xfrm>
            <a:off x="16596034" y="2263180"/>
            <a:ext cx="1224136" cy="1440160"/>
          </a:xfrm>
        </p:spPr>
        <p:txBody>
          <a:bodyPr anchor="ctr">
            <a:noAutofit/>
          </a:bodyPr>
          <a:lstStyle>
            <a:lvl1pPr algn="ctr">
              <a:defRPr sz="5400">
                <a:solidFill>
                  <a:schemeClr val="bg1"/>
                </a:solidFill>
                <a:latin typeface="Open Sans Semibold" panose="020B0706030804020204" pitchFamily="34" charset="0"/>
                <a:cs typeface="Open Sans Semibold" panose="020B0706030804020204" pitchFamily="34" charset="0"/>
              </a:defRPr>
            </a:lvl1pPr>
          </a:lstStyle>
          <a:p>
            <a:pPr lvl="0"/>
            <a:r>
              <a:rPr kumimoji="1" lang="en-US" altLang="ja-JP" dirty="0"/>
              <a:t>9</a:t>
            </a:r>
            <a:endParaRPr kumimoji="1" lang="ja-JP" altLang="en-US" dirty="0"/>
          </a:p>
        </p:txBody>
      </p:sp>
      <p:sp>
        <p:nvSpPr>
          <p:cNvPr id="13" name="図プレースホルダー 12"/>
          <p:cNvSpPr>
            <a:spLocks noGrp="1"/>
          </p:cNvSpPr>
          <p:nvPr>
            <p:ph type="pic" sz="quarter" idx="16" hasCustomPrompt="1"/>
          </p:nvPr>
        </p:nvSpPr>
        <p:spPr>
          <a:xfrm>
            <a:off x="13607486" y="5143872"/>
            <a:ext cx="1152363" cy="1152363"/>
          </a:xfrm>
        </p:spPr>
        <p:txBody>
          <a:bodyPr/>
          <a:lstStyle>
            <a:lvl1pPr>
              <a:defRPr/>
            </a:lvl1pPr>
          </a:lstStyle>
          <a:p>
            <a:r>
              <a:rPr kumimoji="1" lang="en-US" altLang="ja-JP" dirty="0"/>
              <a:t>Icon</a:t>
            </a:r>
            <a:endParaRPr kumimoji="1" lang="ja-JP" altLang="en-US" dirty="0"/>
          </a:p>
        </p:txBody>
      </p:sp>
      <p:sp>
        <p:nvSpPr>
          <p:cNvPr id="14" name="テキスト プレースホルダー 6"/>
          <p:cNvSpPr>
            <a:spLocks noGrp="1"/>
          </p:cNvSpPr>
          <p:nvPr>
            <p:ph type="body" sz="quarter" idx="17" hasCustomPrompt="1"/>
          </p:nvPr>
        </p:nvSpPr>
        <p:spPr>
          <a:xfrm>
            <a:off x="11015315" y="6439644"/>
            <a:ext cx="6336704" cy="1008112"/>
          </a:xfrm>
        </p:spPr>
        <p:txBody>
          <a:bodyPr anchor="ctr">
            <a:normAutofit/>
          </a:bodyPr>
          <a:lstStyle>
            <a:lvl1pPr algn="ctr">
              <a:defRPr sz="4400" baseline="0">
                <a:solidFill>
                  <a:schemeClr val="bg1"/>
                </a:solidFill>
                <a:latin typeface="Route 159 Light" pitchFamily="50" charset="0"/>
              </a:defRPr>
            </a:lvl1pPr>
          </a:lstStyle>
          <a:p>
            <a:pPr lvl="0"/>
            <a:r>
              <a:rPr kumimoji="1" lang="en-US" altLang="ja-JP" dirty="0"/>
              <a:t>Text goes here</a:t>
            </a:r>
            <a:endParaRPr kumimoji="1" lang="ja-JP" altLang="en-US" dirty="0"/>
          </a:p>
        </p:txBody>
      </p:sp>
      <p:sp>
        <p:nvSpPr>
          <p:cNvPr id="16" name="テキスト プレースホルダー 5"/>
          <p:cNvSpPr>
            <a:spLocks noGrp="1"/>
          </p:cNvSpPr>
          <p:nvPr>
            <p:ph type="body" sz="quarter" idx="18" hasCustomPrompt="1"/>
          </p:nvPr>
        </p:nvSpPr>
        <p:spPr>
          <a:xfrm>
            <a:off x="9610279" y="7186443"/>
            <a:ext cx="1185172" cy="1185172"/>
          </a:xfrm>
          <a:prstGeom prst="ellipse">
            <a:avLst/>
          </a:prstGeom>
          <a:solidFill>
            <a:schemeClr val="accent6">
              <a:alpha val="80000"/>
            </a:schemeClr>
          </a:solidFill>
        </p:spPr>
        <p:txBody>
          <a:bodyPr/>
          <a:lstStyle/>
          <a:p>
            <a:pPr lvl="0"/>
            <a:r>
              <a:rPr kumimoji="1" lang="en-US" altLang="ja-JP" dirty="0"/>
              <a:t> </a:t>
            </a:r>
            <a:endParaRPr kumimoji="1" lang="ja-JP" altLang="en-US" dirty="0"/>
          </a:p>
        </p:txBody>
      </p:sp>
      <p:sp>
        <p:nvSpPr>
          <p:cNvPr id="17" name="テキスト プレースホルダー 5"/>
          <p:cNvSpPr>
            <a:spLocks noGrp="1"/>
          </p:cNvSpPr>
          <p:nvPr>
            <p:ph type="body" sz="quarter" idx="19" hasCustomPrompt="1"/>
          </p:nvPr>
        </p:nvSpPr>
        <p:spPr>
          <a:xfrm>
            <a:off x="15695935" y="1436231"/>
            <a:ext cx="792087" cy="792087"/>
          </a:xfrm>
          <a:prstGeom prst="ellipse">
            <a:avLst/>
          </a:prstGeom>
          <a:solidFill>
            <a:schemeClr val="accent4">
              <a:alpha val="80000"/>
            </a:schemeClr>
          </a:solidFill>
        </p:spPr>
        <p:txBody>
          <a:bodyPr/>
          <a:lstStyle/>
          <a:p>
            <a:pPr lvl="0"/>
            <a:r>
              <a:rPr kumimoji="1" lang="en-US" altLang="ja-JP" dirty="0"/>
              <a:t> </a:t>
            </a:r>
            <a:endParaRPr kumimoji="1" lang="ja-JP" altLang="en-US" dirty="0"/>
          </a:p>
        </p:txBody>
      </p:sp>
    </p:spTree>
    <p:extLst>
      <p:ext uri="{BB962C8B-B14F-4D97-AF65-F5344CB8AC3E}">
        <p14:creationId xmlns:p14="http://schemas.microsoft.com/office/powerpoint/2010/main" val="48211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 presetClass="entr" presetSubtype="6" decel="10000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1+#ppt_w/2"/>
                                          </p:val>
                                        </p:tav>
                                        <p:tav tm="100000">
                                          <p:val>
                                            <p:strVal val="#ppt_x"/>
                                          </p:val>
                                        </p:tav>
                                      </p:tavLst>
                                    </p:anim>
                                    <p:anim calcmode="lin" valueType="num">
                                      <p:cBhvr additive="base">
                                        <p:cTn id="12" dur="750" fill="hold"/>
                                        <p:tgtEl>
                                          <p:spTgt spid="17"/>
                                        </p:tgtEl>
                                        <p:attrNameLst>
                                          <p:attrName>ppt_y</p:attrName>
                                        </p:attrNameLst>
                                      </p:cBhvr>
                                      <p:tavLst>
                                        <p:tav tm="0">
                                          <p:val>
                                            <p:strVal val="1+#ppt_h/2"/>
                                          </p:val>
                                        </p:tav>
                                        <p:tav tm="100000">
                                          <p:val>
                                            <p:strVal val="#ppt_y"/>
                                          </p:val>
                                        </p:tav>
                                      </p:tavLst>
                                    </p:anim>
                                  </p:childTnLst>
                                </p:cTn>
                              </p:par>
                              <p:par>
                                <p:cTn id="13" presetID="45" presetClass="entr"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750"/>
                                        <p:tgtEl>
                                          <p:spTgt spid="17"/>
                                        </p:tgtEl>
                                      </p:cBhvr>
                                    </p:animEffect>
                                    <p:anim calcmode="lin" valueType="num">
                                      <p:cBhvr>
                                        <p:cTn id="16" dur="750" fill="hold"/>
                                        <p:tgtEl>
                                          <p:spTgt spid="17"/>
                                        </p:tgtEl>
                                        <p:attrNameLst>
                                          <p:attrName>ppt_w</p:attrName>
                                        </p:attrNameLst>
                                      </p:cBhvr>
                                      <p:tavLst>
                                        <p:tav tm="0" fmla="#ppt_w*sin(2.5*pi*$)">
                                          <p:val>
                                            <p:fltVal val="0"/>
                                          </p:val>
                                        </p:tav>
                                        <p:tav tm="100000">
                                          <p:val>
                                            <p:fltVal val="1"/>
                                          </p:val>
                                        </p:tav>
                                      </p:tavLst>
                                    </p:anim>
                                    <p:anim calcmode="lin" valueType="num">
                                      <p:cBhvr>
                                        <p:cTn id="17" dur="750" fill="hold"/>
                                        <p:tgtEl>
                                          <p:spTgt spid="17"/>
                                        </p:tgtEl>
                                        <p:attrNameLst>
                                          <p:attrName>ppt_h</p:attrName>
                                        </p:attrNameLst>
                                      </p:cBhvr>
                                      <p:tavLst>
                                        <p:tav tm="0">
                                          <p:val>
                                            <p:strVal val="#ppt_h"/>
                                          </p:val>
                                        </p:tav>
                                        <p:tav tm="100000">
                                          <p:val>
                                            <p:strVal val="#ppt_h"/>
                                          </p:val>
                                        </p:tav>
                                      </p:tavLst>
                                    </p:anim>
                                  </p:childTnLst>
                                </p:cTn>
                              </p:par>
                              <p:par>
                                <p:cTn id="18" presetID="2" presetClass="entr" presetSubtype="6" decel="100000" fill="hold" grpId="0" nodeType="withEffect">
                                  <p:stCondLst>
                                    <p:cond delay="1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1+#ppt_w/2"/>
                                          </p:val>
                                        </p:tav>
                                        <p:tav tm="100000">
                                          <p:val>
                                            <p:strVal val="#ppt_x"/>
                                          </p:val>
                                        </p:tav>
                                      </p:tavLst>
                                    </p:anim>
                                    <p:anim calcmode="lin" valueType="num">
                                      <p:cBhvr additive="base">
                                        <p:cTn id="21" dur="750" fill="hold"/>
                                        <p:tgtEl>
                                          <p:spTgt spid="11"/>
                                        </p:tgtEl>
                                        <p:attrNameLst>
                                          <p:attrName>ppt_y</p:attrName>
                                        </p:attrNameLst>
                                      </p:cBhvr>
                                      <p:tavLst>
                                        <p:tav tm="0">
                                          <p:val>
                                            <p:strVal val="1+#ppt_h/2"/>
                                          </p:val>
                                        </p:tav>
                                        <p:tav tm="100000">
                                          <p:val>
                                            <p:strVal val="#ppt_y"/>
                                          </p:val>
                                        </p:tav>
                                      </p:tavLst>
                                    </p:anim>
                                  </p:childTnLst>
                                </p:cTn>
                              </p:par>
                              <p:par>
                                <p:cTn id="22" presetID="45" presetClass="entr" presetSubtype="0" fill="hold" grpId="1" nodeType="withEffect">
                                  <p:stCondLst>
                                    <p:cond delay="1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anim calcmode="lin" valueType="num">
                                      <p:cBhvr>
                                        <p:cTn id="25" dur="750" fill="hold"/>
                                        <p:tgtEl>
                                          <p:spTgt spid="7"/>
                                        </p:tgtEl>
                                        <p:attrNameLst>
                                          <p:attrName>ppt_w</p:attrName>
                                        </p:attrNameLst>
                                      </p:cBhvr>
                                      <p:tavLst>
                                        <p:tav tm="0" fmla="#ppt_w*sin(2.5*pi*$)">
                                          <p:val>
                                            <p:fltVal val="0"/>
                                          </p:val>
                                        </p:tav>
                                        <p:tav tm="100000">
                                          <p:val>
                                            <p:fltVal val="1"/>
                                          </p:val>
                                        </p:tav>
                                      </p:tavLst>
                                    </p:anim>
                                    <p:anim calcmode="lin" valueType="num">
                                      <p:cBhvr>
                                        <p:cTn id="26" dur="750" fill="hold"/>
                                        <p:tgtEl>
                                          <p:spTgt spid="7"/>
                                        </p:tgtEl>
                                        <p:attrNameLst>
                                          <p:attrName>ppt_h</p:attrName>
                                        </p:attrNameLst>
                                      </p:cBhvr>
                                      <p:tavLst>
                                        <p:tav tm="0">
                                          <p:val>
                                            <p:strVal val="#ppt_h"/>
                                          </p:val>
                                        </p:tav>
                                        <p:tav tm="100000">
                                          <p:val>
                                            <p:strVal val="#ppt_h"/>
                                          </p:val>
                                        </p:tav>
                                      </p:tavLst>
                                    </p:anim>
                                  </p:childTnLst>
                                </p:cTn>
                              </p:par>
                              <p:par>
                                <p:cTn id="27" presetID="2" presetClass="entr" presetSubtype="6" decel="100000" fill="hold" grpId="0" nodeType="withEffect">
                                  <p:stCondLst>
                                    <p:cond delay="1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1+#ppt_w/2"/>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par>
                                <p:cTn id="31" presetID="45" presetClass="entr" presetSubtype="0" fill="hold" grpId="1" nodeType="withEffect">
                                  <p:stCondLst>
                                    <p:cond delay="20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750"/>
                                        <p:tgtEl>
                                          <p:spTgt spid="8"/>
                                        </p:tgtEl>
                                      </p:cBhvr>
                                    </p:animEffect>
                                    <p:anim calcmode="lin" valueType="num">
                                      <p:cBhvr>
                                        <p:cTn id="34" dur="750" fill="hold"/>
                                        <p:tgtEl>
                                          <p:spTgt spid="8"/>
                                        </p:tgtEl>
                                        <p:attrNameLst>
                                          <p:attrName>ppt_w</p:attrName>
                                        </p:attrNameLst>
                                      </p:cBhvr>
                                      <p:tavLst>
                                        <p:tav tm="0" fmla="#ppt_w*sin(2.5*pi*$)">
                                          <p:val>
                                            <p:fltVal val="0"/>
                                          </p:val>
                                        </p:tav>
                                        <p:tav tm="100000">
                                          <p:val>
                                            <p:fltVal val="1"/>
                                          </p:val>
                                        </p:tav>
                                      </p:tavLst>
                                    </p:anim>
                                    <p:anim calcmode="lin" valueType="num">
                                      <p:cBhvr>
                                        <p:cTn id="35" dur="750" fill="hold"/>
                                        <p:tgtEl>
                                          <p:spTgt spid="8"/>
                                        </p:tgtEl>
                                        <p:attrNameLst>
                                          <p:attrName>ppt_h</p:attrName>
                                        </p:attrNameLst>
                                      </p:cBhvr>
                                      <p:tavLst>
                                        <p:tav tm="0">
                                          <p:val>
                                            <p:strVal val="#ppt_h"/>
                                          </p:val>
                                        </p:tav>
                                        <p:tav tm="100000">
                                          <p:val>
                                            <p:strVal val="#ppt_h"/>
                                          </p:val>
                                        </p:tav>
                                      </p:tavLst>
                                    </p:anim>
                                  </p:childTnLst>
                                </p:cTn>
                              </p:par>
                              <p:par>
                                <p:cTn id="36" presetID="2" presetClass="entr" presetSubtype="6" decel="100000" fill="hold" grpId="0" nodeType="withEffect">
                                  <p:stCondLst>
                                    <p:cond delay="20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750" fill="hold"/>
                                        <p:tgtEl>
                                          <p:spTgt spid="8"/>
                                        </p:tgtEl>
                                        <p:attrNameLst>
                                          <p:attrName>ppt_x</p:attrName>
                                        </p:attrNameLst>
                                      </p:cBhvr>
                                      <p:tavLst>
                                        <p:tav tm="0">
                                          <p:val>
                                            <p:strVal val="1+#ppt_w/2"/>
                                          </p:val>
                                        </p:tav>
                                        <p:tav tm="100000">
                                          <p:val>
                                            <p:strVal val="#ppt_x"/>
                                          </p:val>
                                        </p:tav>
                                      </p:tavLst>
                                    </p:anim>
                                    <p:anim calcmode="lin" valueType="num">
                                      <p:cBhvr additive="base">
                                        <p:cTn id="39" dur="750" fill="hold"/>
                                        <p:tgtEl>
                                          <p:spTgt spid="8"/>
                                        </p:tgtEl>
                                        <p:attrNameLst>
                                          <p:attrName>ppt_y</p:attrName>
                                        </p:attrNameLst>
                                      </p:cBhvr>
                                      <p:tavLst>
                                        <p:tav tm="0">
                                          <p:val>
                                            <p:strVal val="1+#ppt_h/2"/>
                                          </p:val>
                                        </p:tav>
                                        <p:tav tm="100000">
                                          <p:val>
                                            <p:strVal val="#ppt_y"/>
                                          </p:val>
                                        </p:tav>
                                      </p:tavLst>
                                    </p:anim>
                                  </p:childTnLst>
                                </p:cTn>
                              </p:par>
                              <p:par>
                                <p:cTn id="40" presetID="2" presetClass="entr" presetSubtype="6" decel="100000" fill="hold" grpId="0" nodeType="withEffect">
                                  <p:stCondLst>
                                    <p:cond delay="30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750" fill="hold"/>
                                        <p:tgtEl>
                                          <p:spTgt spid="9"/>
                                        </p:tgtEl>
                                        <p:attrNameLst>
                                          <p:attrName>ppt_x</p:attrName>
                                        </p:attrNameLst>
                                      </p:cBhvr>
                                      <p:tavLst>
                                        <p:tav tm="0">
                                          <p:val>
                                            <p:strVal val="1+#ppt_w/2"/>
                                          </p:val>
                                        </p:tav>
                                        <p:tav tm="100000">
                                          <p:val>
                                            <p:strVal val="#ppt_x"/>
                                          </p:val>
                                        </p:tav>
                                      </p:tavLst>
                                    </p:anim>
                                    <p:anim calcmode="lin" valueType="num">
                                      <p:cBhvr additive="base">
                                        <p:cTn id="43" dur="750" fill="hold"/>
                                        <p:tgtEl>
                                          <p:spTgt spid="9"/>
                                        </p:tgtEl>
                                        <p:attrNameLst>
                                          <p:attrName>ppt_y</p:attrName>
                                        </p:attrNameLst>
                                      </p:cBhvr>
                                      <p:tavLst>
                                        <p:tav tm="0">
                                          <p:val>
                                            <p:strVal val="1+#ppt_h/2"/>
                                          </p:val>
                                        </p:tav>
                                        <p:tav tm="100000">
                                          <p:val>
                                            <p:strVal val="#ppt_y"/>
                                          </p:val>
                                        </p:tav>
                                      </p:tavLst>
                                    </p:anim>
                                  </p:childTnLst>
                                </p:cTn>
                              </p:par>
                              <p:par>
                                <p:cTn id="44" presetID="45" presetClass="entr" presetSubtype="0" fill="hold" grpId="1" nodeType="withEffect">
                                  <p:stCondLst>
                                    <p:cond delay="30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750"/>
                                        <p:tgtEl>
                                          <p:spTgt spid="9"/>
                                        </p:tgtEl>
                                      </p:cBhvr>
                                    </p:animEffect>
                                    <p:anim calcmode="lin" valueType="num">
                                      <p:cBhvr>
                                        <p:cTn id="47" dur="750" fill="hold"/>
                                        <p:tgtEl>
                                          <p:spTgt spid="9"/>
                                        </p:tgtEl>
                                        <p:attrNameLst>
                                          <p:attrName>ppt_w</p:attrName>
                                        </p:attrNameLst>
                                      </p:cBhvr>
                                      <p:tavLst>
                                        <p:tav tm="0" fmla="#ppt_w*sin(2.5*pi*$)">
                                          <p:val>
                                            <p:fltVal val="0"/>
                                          </p:val>
                                        </p:tav>
                                        <p:tav tm="100000">
                                          <p:val>
                                            <p:fltVal val="1"/>
                                          </p:val>
                                        </p:tav>
                                      </p:tavLst>
                                    </p:anim>
                                    <p:anim calcmode="lin" valueType="num">
                                      <p:cBhvr>
                                        <p:cTn id="48" dur="750" fill="hold"/>
                                        <p:tgtEl>
                                          <p:spTgt spid="9"/>
                                        </p:tgtEl>
                                        <p:attrNameLst>
                                          <p:attrName>ppt_h</p:attrName>
                                        </p:attrNameLst>
                                      </p:cBhvr>
                                      <p:tavLst>
                                        <p:tav tm="0">
                                          <p:val>
                                            <p:strVal val="#ppt_h"/>
                                          </p:val>
                                        </p:tav>
                                        <p:tav tm="100000">
                                          <p:val>
                                            <p:strVal val="#ppt_h"/>
                                          </p:val>
                                        </p:tav>
                                      </p:tavLst>
                                    </p:anim>
                                  </p:childTnLst>
                                </p:cTn>
                              </p:par>
                              <p:par>
                                <p:cTn id="49" presetID="2" presetClass="entr" presetSubtype="6" decel="100000" fill="hold" grpId="0" nodeType="withEffect">
                                  <p:stCondLst>
                                    <p:cond delay="40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750" fill="hold"/>
                                        <p:tgtEl>
                                          <p:spTgt spid="16"/>
                                        </p:tgtEl>
                                        <p:attrNameLst>
                                          <p:attrName>ppt_x</p:attrName>
                                        </p:attrNameLst>
                                      </p:cBhvr>
                                      <p:tavLst>
                                        <p:tav tm="0">
                                          <p:val>
                                            <p:strVal val="1+#ppt_w/2"/>
                                          </p:val>
                                        </p:tav>
                                        <p:tav tm="100000">
                                          <p:val>
                                            <p:strVal val="#ppt_x"/>
                                          </p:val>
                                        </p:tav>
                                      </p:tavLst>
                                    </p:anim>
                                    <p:anim calcmode="lin" valueType="num">
                                      <p:cBhvr additive="base">
                                        <p:cTn id="52" dur="750" fill="hold"/>
                                        <p:tgtEl>
                                          <p:spTgt spid="16"/>
                                        </p:tgtEl>
                                        <p:attrNameLst>
                                          <p:attrName>ppt_y</p:attrName>
                                        </p:attrNameLst>
                                      </p:cBhvr>
                                      <p:tavLst>
                                        <p:tav tm="0">
                                          <p:val>
                                            <p:strVal val="1+#ppt_h/2"/>
                                          </p:val>
                                        </p:tav>
                                        <p:tav tm="100000">
                                          <p:val>
                                            <p:strVal val="#ppt_y"/>
                                          </p:val>
                                        </p:tav>
                                      </p:tavLst>
                                    </p:anim>
                                  </p:childTnLst>
                                </p:cTn>
                              </p:par>
                              <p:par>
                                <p:cTn id="53" presetID="45" presetClass="entr" presetSubtype="0" fill="hold" grpId="1" nodeType="withEffect">
                                  <p:stCondLst>
                                    <p:cond delay="40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750"/>
                                        <p:tgtEl>
                                          <p:spTgt spid="16"/>
                                        </p:tgtEl>
                                      </p:cBhvr>
                                    </p:animEffect>
                                    <p:anim calcmode="lin" valueType="num">
                                      <p:cBhvr>
                                        <p:cTn id="56" dur="750" fill="hold"/>
                                        <p:tgtEl>
                                          <p:spTgt spid="16"/>
                                        </p:tgtEl>
                                        <p:attrNameLst>
                                          <p:attrName>ppt_w</p:attrName>
                                        </p:attrNameLst>
                                      </p:cBhvr>
                                      <p:tavLst>
                                        <p:tav tm="0" fmla="#ppt_w*sin(2.5*pi*$)">
                                          <p:val>
                                            <p:fltVal val="0"/>
                                          </p:val>
                                        </p:tav>
                                        <p:tav tm="100000">
                                          <p:val>
                                            <p:fltVal val="1"/>
                                          </p:val>
                                        </p:tav>
                                      </p:tavLst>
                                    </p:anim>
                                    <p:anim calcmode="lin" valueType="num">
                                      <p:cBhvr>
                                        <p:cTn id="57" dur="750" fill="hold"/>
                                        <p:tgtEl>
                                          <p:spTgt spid="16"/>
                                        </p:tgtEl>
                                        <p:attrNameLst>
                                          <p:attrName>ppt_h</p:attrName>
                                        </p:attrNameLst>
                                      </p:cBhvr>
                                      <p:tavLst>
                                        <p:tav tm="0">
                                          <p:val>
                                            <p:strVal val="#ppt_h"/>
                                          </p:val>
                                        </p:tav>
                                        <p:tav tm="100000">
                                          <p:val>
                                            <p:strVal val="#ppt_h"/>
                                          </p:val>
                                        </p:tav>
                                      </p:tavLst>
                                    </p:anim>
                                  </p:childTnLst>
                                </p:cTn>
                              </p:par>
                              <p:par>
                                <p:cTn id="58" presetID="2" presetClass="entr" presetSubtype="6" decel="100000" fill="hold" grpId="0" nodeType="withEffect">
                                  <p:stCondLst>
                                    <p:cond delay="500"/>
                                  </p:stCondLst>
                                  <p:childTnLst>
                                    <p:set>
                                      <p:cBhvr>
                                        <p:cTn id="59" dur="1" fill="hold">
                                          <p:stCondLst>
                                            <p:cond delay="0"/>
                                          </p:stCondLst>
                                        </p:cTn>
                                        <p:tgtEl>
                                          <p:spTgt spid="6"/>
                                        </p:tgtEl>
                                        <p:attrNameLst>
                                          <p:attrName>style.visibility</p:attrName>
                                        </p:attrNameLst>
                                      </p:cBhvr>
                                      <p:to>
                                        <p:strVal val="visible"/>
                                      </p:to>
                                    </p:set>
                                    <p:anim calcmode="lin" valueType="num">
                                      <p:cBhvr additive="base">
                                        <p:cTn id="60" dur="750" fill="hold"/>
                                        <p:tgtEl>
                                          <p:spTgt spid="6"/>
                                        </p:tgtEl>
                                        <p:attrNameLst>
                                          <p:attrName>ppt_x</p:attrName>
                                        </p:attrNameLst>
                                      </p:cBhvr>
                                      <p:tavLst>
                                        <p:tav tm="0">
                                          <p:val>
                                            <p:strVal val="1+#ppt_w/2"/>
                                          </p:val>
                                        </p:tav>
                                        <p:tav tm="100000">
                                          <p:val>
                                            <p:strVal val="#ppt_x"/>
                                          </p:val>
                                        </p:tav>
                                      </p:tavLst>
                                    </p:anim>
                                    <p:anim calcmode="lin" valueType="num">
                                      <p:cBhvr additive="base">
                                        <p:cTn id="61" dur="750" fill="hold"/>
                                        <p:tgtEl>
                                          <p:spTgt spid="6"/>
                                        </p:tgtEl>
                                        <p:attrNameLst>
                                          <p:attrName>ppt_y</p:attrName>
                                        </p:attrNameLst>
                                      </p:cBhvr>
                                      <p:tavLst>
                                        <p:tav tm="0">
                                          <p:val>
                                            <p:strVal val="1+#ppt_h/2"/>
                                          </p:val>
                                        </p:tav>
                                        <p:tav tm="100000">
                                          <p:val>
                                            <p:strVal val="#ppt_y"/>
                                          </p:val>
                                        </p:tav>
                                      </p:tavLst>
                                    </p:anim>
                                  </p:childTnLst>
                                </p:cTn>
                              </p:par>
                            </p:childTnLst>
                          </p:cTn>
                        </p:par>
                        <p:par>
                          <p:cTn id="62" fill="hold">
                            <p:stCondLst>
                              <p:cond delay="1750"/>
                            </p:stCondLst>
                            <p:childTnLst>
                              <p:par>
                                <p:cTn id="63" presetID="10"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500"/>
                                        <p:tgtEl>
                                          <p:spTgt spid="13"/>
                                        </p:tgtEl>
                                      </p:cBhvr>
                                    </p:animEffect>
                                  </p:childTnLst>
                                </p:cTn>
                              </p:par>
                            </p:childTnLst>
                          </p:cTn>
                        </p:par>
                        <p:par>
                          <p:cTn id="66" fill="hold">
                            <p:stCondLst>
                              <p:cond delay="2250"/>
                            </p:stCondLst>
                            <p:childTnLst>
                              <p:par>
                                <p:cTn id="67" presetID="2" presetClass="entr" presetSubtype="6" decel="100000" fill="hold" grpId="0" nodeType="afterEffect">
                                  <p:stCondLst>
                                    <p:cond delay="0"/>
                                  </p:stCondLst>
                                  <p:iterate type="wd">
                                    <p:tmPct val="10000"/>
                                  </p:iterate>
                                  <p:childTnLst>
                                    <p:set>
                                      <p:cBhvr>
                                        <p:cTn id="68" dur="1" fill="hold">
                                          <p:stCondLst>
                                            <p:cond delay="0"/>
                                          </p:stCondLst>
                                        </p:cTn>
                                        <p:tgtEl>
                                          <p:spTgt spid="14">
                                            <p:txEl>
                                              <p:pRg st="0" end="0"/>
                                            </p:txEl>
                                          </p:spTgt>
                                        </p:tgtEl>
                                        <p:attrNameLst>
                                          <p:attrName>style.visibility</p:attrName>
                                        </p:attrNameLst>
                                      </p:cBhvr>
                                      <p:to>
                                        <p:strVal val="visible"/>
                                      </p:to>
                                    </p:set>
                                    <p:anim calcmode="lin" valueType="num">
                                      <p:cBhvr additive="base">
                                        <p:cTn id="69"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7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tmplLst>
          <p:tmpl>
            <p:tnLst>
              <p:par>
                <p:cTn presetID="2" presetClass="entr" presetSubtype="6" decel="100000" fill="hold" nodeType="withEffect">
                  <p:stCondLst>
                    <p:cond delay="5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750" fill="hold"/>
                        <p:tgtEl>
                          <p:spTgt spid="6"/>
                        </p:tgtEl>
                        <p:attrNameLst>
                          <p:attrName>ppt_x</p:attrName>
                        </p:attrNameLst>
                      </p:cBhvr>
                      <p:tavLst>
                        <p:tav tm="0">
                          <p:val>
                            <p:strVal val="1+#ppt_w/2"/>
                          </p:val>
                        </p:tav>
                        <p:tav tm="100000">
                          <p:val>
                            <p:strVal val="#ppt_x"/>
                          </p:val>
                        </p:tav>
                      </p:tavLst>
                    </p:anim>
                    <p:anim calcmode="lin" valueType="num">
                      <p:cBhvr additive="base">
                        <p:cTn dur="750" fill="hold"/>
                        <p:tgtEl>
                          <p:spTgt spid="6"/>
                        </p:tgtEl>
                        <p:attrNameLst>
                          <p:attrName>ppt_y</p:attrName>
                        </p:attrNameLst>
                      </p:cBhvr>
                      <p:tavLst>
                        <p:tav tm="0">
                          <p:val>
                            <p:strVal val="1+#ppt_h/2"/>
                          </p:val>
                        </p:tav>
                        <p:tav tm="100000">
                          <p:val>
                            <p:strVal val="#ppt_y"/>
                          </p:val>
                        </p:tav>
                      </p:tavLst>
                    </p:anim>
                  </p:childTnLst>
                </p:cTn>
              </p:par>
            </p:tnLst>
          </p:tmpl>
        </p:tmplLst>
      </p:bldP>
      <p:bldP spid="7" grpId="0" animBg="1">
        <p:tmplLst>
          <p:tmpl>
            <p:tnLst>
              <p:par>
                <p:cTn presetID="2" presetClass="entr" presetSubtype="6" decel="100000" fill="hold" nodeType="withEffect">
                  <p:stCondLst>
                    <p:cond delay="10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1+#ppt_w/2"/>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7" grpId="1" animBg="1">
        <p:tmplLst>
          <p:tmpl>
            <p:tnLst>
              <p:par>
                <p:cTn presetID="45" presetClass="entr" presetSubtype="0" fill="hold" nodeType="withEffect">
                  <p:stCondLst>
                    <p:cond delay="100"/>
                  </p:stCondLst>
                  <p:childTnLst>
                    <p:set>
                      <p:cBhvr>
                        <p:cTn dur="1" fill="hold">
                          <p:stCondLst>
                            <p:cond delay="0"/>
                          </p:stCondLst>
                        </p:cTn>
                        <p:tgtEl>
                          <p:spTgt spid="7"/>
                        </p:tgtEl>
                        <p:attrNameLst>
                          <p:attrName>style.visibility</p:attrName>
                        </p:attrNameLst>
                      </p:cBhvr>
                      <p:to>
                        <p:strVal val="visible"/>
                      </p:to>
                    </p:set>
                    <p:animEffect transition="in" filter="fade">
                      <p:cBhvr>
                        <p:cTn dur="750"/>
                        <p:tgtEl>
                          <p:spTgt spid="7"/>
                        </p:tgtEl>
                      </p:cBhvr>
                    </p:animEffect>
                    <p:anim calcmode="lin" valueType="num">
                      <p:cBhvr>
                        <p:cTn dur="750" fill="hold"/>
                        <p:tgtEl>
                          <p:spTgt spid="7"/>
                        </p:tgtEl>
                        <p:attrNameLst>
                          <p:attrName>ppt_w</p:attrName>
                        </p:attrNameLst>
                      </p:cBhvr>
                      <p:tavLst>
                        <p:tav tm="0" fmla="#ppt_w*sin(2.5*pi*$)">
                          <p:val>
                            <p:fltVal val="0"/>
                          </p:val>
                        </p:tav>
                        <p:tav tm="100000">
                          <p:val>
                            <p:fltVal val="1"/>
                          </p:val>
                        </p:tav>
                      </p:tavLst>
                    </p:anim>
                    <p:anim calcmode="lin" valueType="num">
                      <p:cBhvr>
                        <p:cTn dur="750" fill="hold"/>
                        <p:tgtEl>
                          <p:spTgt spid="7"/>
                        </p:tgtEl>
                        <p:attrNameLst>
                          <p:attrName>ppt_h</p:attrName>
                        </p:attrNameLst>
                      </p:cBhvr>
                      <p:tavLst>
                        <p:tav tm="0">
                          <p:val>
                            <p:strVal val="#ppt_h"/>
                          </p:val>
                        </p:tav>
                        <p:tav tm="100000">
                          <p:val>
                            <p:strVal val="#ppt_h"/>
                          </p:val>
                        </p:tav>
                      </p:tavLst>
                    </p:anim>
                  </p:childTnLst>
                </p:cTn>
              </p:par>
            </p:tnLst>
          </p:tmpl>
        </p:tmplLst>
      </p:bldP>
      <p:bldP spid="8" grpId="0" animBg="1">
        <p:tmplLst>
          <p:tmpl>
            <p:tnLst>
              <p:par>
                <p:cTn presetID="2" presetClass="entr" presetSubtype="6" decel="10000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750" fill="hold"/>
                        <p:tgtEl>
                          <p:spTgt spid="8"/>
                        </p:tgtEl>
                        <p:attrNameLst>
                          <p:attrName>ppt_x</p:attrName>
                        </p:attrNameLst>
                      </p:cBhvr>
                      <p:tavLst>
                        <p:tav tm="0">
                          <p:val>
                            <p:strVal val="1+#ppt_w/2"/>
                          </p:val>
                        </p:tav>
                        <p:tav tm="100000">
                          <p:val>
                            <p:strVal val="#ppt_x"/>
                          </p:val>
                        </p:tav>
                      </p:tavLst>
                    </p:anim>
                    <p:anim calcmode="lin" valueType="num">
                      <p:cBhvr additive="base">
                        <p:cTn dur="750" fill="hold"/>
                        <p:tgtEl>
                          <p:spTgt spid="8"/>
                        </p:tgtEl>
                        <p:attrNameLst>
                          <p:attrName>ppt_y</p:attrName>
                        </p:attrNameLst>
                      </p:cBhvr>
                      <p:tavLst>
                        <p:tav tm="0">
                          <p:val>
                            <p:strVal val="1+#ppt_h/2"/>
                          </p:val>
                        </p:tav>
                        <p:tav tm="100000">
                          <p:val>
                            <p:strVal val="#ppt_y"/>
                          </p:val>
                        </p:tav>
                      </p:tavLst>
                    </p:anim>
                  </p:childTnLst>
                </p:cTn>
              </p:par>
            </p:tnLst>
          </p:tmpl>
        </p:tmplLst>
      </p:bldP>
      <p:bldP spid="8" grpId="1" animBg="1">
        <p:tmplLst>
          <p:tmpl>
            <p:tnLst>
              <p:par>
                <p:cTn presetID="45"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750"/>
                        <p:tgtEl>
                          <p:spTgt spid="8"/>
                        </p:tgtEl>
                      </p:cBhvr>
                    </p:animEffect>
                    <p:anim calcmode="lin" valueType="num">
                      <p:cBhvr>
                        <p:cTn dur="750" fill="hold"/>
                        <p:tgtEl>
                          <p:spTgt spid="8"/>
                        </p:tgtEl>
                        <p:attrNameLst>
                          <p:attrName>ppt_w</p:attrName>
                        </p:attrNameLst>
                      </p:cBhvr>
                      <p:tavLst>
                        <p:tav tm="0" fmla="#ppt_w*sin(2.5*pi*$)">
                          <p:val>
                            <p:fltVal val="0"/>
                          </p:val>
                        </p:tav>
                        <p:tav tm="100000">
                          <p:val>
                            <p:fltVal val="1"/>
                          </p:val>
                        </p:tav>
                      </p:tavLst>
                    </p:anim>
                    <p:anim calcmode="lin" valueType="num">
                      <p:cBhvr>
                        <p:cTn dur="750" fill="hold"/>
                        <p:tgtEl>
                          <p:spTgt spid="8"/>
                        </p:tgtEl>
                        <p:attrNameLst>
                          <p:attrName>ppt_h</p:attrName>
                        </p:attrNameLst>
                      </p:cBhvr>
                      <p:tavLst>
                        <p:tav tm="0">
                          <p:val>
                            <p:strVal val="#ppt_h"/>
                          </p:val>
                        </p:tav>
                        <p:tav tm="100000">
                          <p:val>
                            <p:strVal val="#ppt_h"/>
                          </p:val>
                        </p:tav>
                      </p:tavLst>
                    </p:anim>
                  </p:childTnLst>
                </p:cTn>
              </p:par>
            </p:tnLst>
          </p:tmpl>
        </p:tmplLst>
      </p:bldP>
      <p:bldP spid="9" grpId="0" animBg="1">
        <p:tmplLst>
          <p:tmpl>
            <p:tnLst>
              <p:par>
                <p:cTn presetID="2" presetClass="entr" presetSubtype="6" decel="100000" fill="hold" nodeType="withEffect">
                  <p:stCondLst>
                    <p:cond delay="3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1+#ppt_w/2"/>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9" grpId="1" animBg="1">
        <p:tmplLst>
          <p:tmpl>
            <p:tnLst>
              <p:par>
                <p:cTn presetID="45" presetClass="entr" presetSubtype="0" fill="hold" nodeType="withEffect">
                  <p:stCondLst>
                    <p:cond delay="300"/>
                  </p:stCondLst>
                  <p:childTnLst>
                    <p:set>
                      <p:cBhvr>
                        <p:cTn dur="1" fill="hold">
                          <p:stCondLst>
                            <p:cond delay="0"/>
                          </p:stCondLst>
                        </p:cTn>
                        <p:tgtEl>
                          <p:spTgt spid="9"/>
                        </p:tgtEl>
                        <p:attrNameLst>
                          <p:attrName>style.visibility</p:attrName>
                        </p:attrNameLst>
                      </p:cBhvr>
                      <p:to>
                        <p:strVal val="visible"/>
                      </p:to>
                    </p:set>
                    <p:animEffect transition="in" filter="fade">
                      <p:cBhvr>
                        <p:cTn dur="750"/>
                        <p:tgtEl>
                          <p:spTgt spid="9"/>
                        </p:tgtEl>
                      </p:cBhvr>
                    </p:animEffect>
                    <p:anim calcmode="lin" valueType="num">
                      <p:cBhvr>
                        <p:cTn dur="750" fill="hold"/>
                        <p:tgtEl>
                          <p:spTgt spid="9"/>
                        </p:tgtEl>
                        <p:attrNameLst>
                          <p:attrName>ppt_w</p:attrName>
                        </p:attrNameLst>
                      </p:cBhvr>
                      <p:tavLst>
                        <p:tav tm="0" fmla="#ppt_w*sin(2.5*pi*$)">
                          <p:val>
                            <p:fltVal val="0"/>
                          </p:val>
                        </p:tav>
                        <p:tav tm="100000">
                          <p:val>
                            <p:fltVal val="1"/>
                          </p:val>
                        </p:tav>
                      </p:tavLst>
                    </p:anim>
                    <p:anim calcmode="lin" valueType="num">
                      <p:cBhvr>
                        <p:cTn dur="750" fill="hold"/>
                        <p:tgtEl>
                          <p:spTgt spid="9"/>
                        </p:tgtEl>
                        <p:attrNameLst>
                          <p:attrName>ppt_h</p:attrName>
                        </p:attrNameLst>
                      </p:cBhvr>
                      <p:tavLst>
                        <p:tav tm="0">
                          <p:val>
                            <p:strVal val="#ppt_h"/>
                          </p:val>
                        </p:tav>
                        <p:tav tm="100000">
                          <p:val>
                            <p:strVal val="#ppt_h"/>
                          </p:val>
                        </p:tav>
                      </p:tavLst>
                    </p:anim>
                  </p:childTnLst>
                </p:cTn>
              </p:par>
            </p:tnLst>
          </p:tmpl>
        </p:tmplLst>
      </p:bldP>
      <p:bldP spid="11" grpId="0">
        <p:tmplLst>
          <p:tmpl>
            <p:tnLst>
              <p:par>
                <p:cTn presetID="2" presetClass="entr" presetSubtype="6" decel="100000" fill="hold" nodeType="withEffect">
                  <p:stCondLst>
                    <p:cond delay="1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1+#ppt_w/2"/>
                          </p:val>
                        </p:tav>
                        <p:tav tm="100000">
                          <p:val>
                            <p:strVal val="#ppt_x"/>
                          </p:val>
                        </p:tav>
                      </p:tavLst>
                    </p:anim>
                    <p:anim calcmode="lin" valueType="num">
                      <p:cBhvr additive="base">
                        <p:cTn dur="750" fill="hold"/>
                        <p:tgtEl>
                          <p:spTgt spid="11"/>
                        </p:tgtEl>
                        <p:attrNameLst>
                          <p:attrName>ppt_y</p:attrName>
                        </p:attrNameLst>
                      </p:cBhvr>
                      <p:tavLst>
                        <p:tav tm="0">
                          <p:val>
                            <p:strVal val="1+#ppt_h/2"/>
                          </p:val>
                        </p:tav>
                        <p:tav tm="100000">
                          <p:val>
                            <p:strVal val="#ppt_y"/>
                          </p:val>
                        </p:tav>
                      </p:tavLst>
                    </p:anim>
                  </p:childTnLst>
                </p:cTn>
              </p:par>
            </p:tnLst>
          </p:tmpl>
        </p:tmplLst>
      </p:bldP>
      <p:bldP spid="13" grpId="0"/>
      <p:bldP spid="14" grpId="0" build="p">
        <p:tmplLst>
          <p:tmpl lvl="1">
            <p:tnLst>
              <p:par>
                <p:cTn presetID="2" presetClass="entr" presetSubtype="6" decel="100000" fill="hold" nodeType="afterEffect">
                  <p:stCondLst>
                    <p:cond delay="0"/>
                  </p:stCondLst>
                  <p:iterate type="wd">
                    <p:tmPct val="10000"/>
                  </p:iterate>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1+#ppt_h/2"/>
                          </p:val>
                        </p:tav>
                        <p:tav tm="100000">
                          <p:val>
                            <p:strVal val="#ppt_y"/>
                          </p:val>
                        </p:tav>
                      </p:tavLst>
                    </p:anim>
                  </p:childTnLst>
                </p:cTn>
              </p:par>
            </p:tnLst>
          </p:tmpl>
        </p:tmplLst>
      </p:bldP>
      <p:bldP spid="16" grpId="0" animBg="1">
        <p:tmplLst>
          <p:tmpl>
            <p:tnLst>
              <p:par>
                <p:cTn presetID="2" presetClass="entr" presetSubtype="6" decel="100000" fill="hold" nodeType="withEffect">
                  <p:stCondLst>
                    <p:cond delay="4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750" fill="hold"/>
                        <p:tgtEl>
                          <p:spTgt spid="16"/>
                        </p:tgtEl>
                        <p:attrNameLst>
                          <p:attrName>ppt_x</p:attrName>
                        </p:attrNameLst>
                      </p:cBhvr>
                      <p:tavLst>
                        <p:tav tm="0">
                          <p:val>
                            <p:strVal val="1+#ppt_w/2"/>
                          </p:val>
                        </p:tav>
                        <p:tav tm="100000">
                          <p:val>
                            <p:strVal val="#ppt_x"/>
                          </p:val>
                        </p:tav>
                      </p:tavLst>
                    </p:anim>
                    <p:anim calcmode="lin" valueType="num">
                      <p:cBhvr additive="base">
                        <p:cTn dur="750" fill="hold"/>
                        <p:tgtEl>
                          <p:spTgt spid="16"/>
                        </p:tgtEl>
                        <p:attrNameLst>
                          <p:attrName>ppt_y</p:attrName>
                        </p:attrNameLst>
                      </p:cBhvr>
                      <p:tavLst>
                        <p:tav tm="0">
                          <p:val>
                            <p:strVal val="1+#ppt_h/2"/>
                          </p:val>
                        </p:tav>
                        <p:tav tm="100000">
                          <p:val>
                            <p:strVal val="#ppt_y"/>
                          </p:val>
                        </p:tav>
                      </p:tavLst>
                    </p:anim>
                  </p:childTnLst>
                </p:cTn>
              </p:par>
            </p:tnLst>
          </p:tmpl>
        </p:tmplLst>
      </p:bldP>
      <p:bldP spid="16" grpId="1" animBg="1">
        <p:tmplLst>
          <p:tmpl>
            <p:tnLst>
              <p:par>
                <p:cTn presetID="45" presetClass="entr" presetSubtype="0" fill="hold" nodeType="withEffect">
                  <p:stCondLst>
                    <p:cond delay="400"/>
                  </p:stCondLst>
                  <p:childTnLst>
                    <p:set>
                      <p:cBhvr>
                        <p:cTn dur="1" fill="hold">
                          <p:stCondLst>
                            <p:cond delay="0"/>
                          </p:stCondLst>
                        </p:cTn>
                        <p:tgtEl>
                          <p:spTgt spid="16"/>
                        </p:tgtEl>
                        <p:attrNameLst>
                          <p:attrName>style.visibility</p:attrName>
                        </p:attrNameLst>
                      </p:cBhvr>
                      <p:to>
                        <p:strVal val="visible"/>
                      </p:to>
                    </p:set>
                    <p:animEffect transition="in" filter="fade">
                      <p:cBhvr>
                        <p:cTn dur="750"/>
                        <p:tgtEl>
                          <p:spTgt spid="16"/>
                        </p:tgtEl>
                      </p:cBhvr>
                    </p:animEffect>
                    <p:anim calcmode="lin" valueType="num">
                      <p:cBhvr>
                        <p:cTn dur="750" fill="hold"/>
                        <p:tgtEl>
                          <p:spTgt spid="16"/>
                        </p:tgtEl>
                        <p:attrNameLst>
                          <p:attrName>ppt_w</p:attrName>
                        </p:attrNameLst>
                      </p:cBhvr>
                      <p:tavLst>
                        <p:tav tm="0" fmla="#ppt_w*sin(2.5*pi*$)">
                          <p:val>
                            <p:fltVal val="0"/>
                          </p:val>
                        </p:tav>
                        <p:tav tm="100000">
                          <p:val>
                            <p:fltVal val="1"/>
                          </p:val>
                        </p:tav>
                      </p:tavLst>
                    </p:anim>
                    <p:anim calcmode="lin" valueType="num">
                      <p:cBhvr>
                        <p:cTn dur="750" fill="hold"/>
                        <p:tgtEl>
                          <p:spTgt spid="16"/>
                        </p:tgtEl>
                        <p:attrNameLst>
                          <p:attrName>ppt_h</p:attrName>
                        </p:attrNameLst>
                      </p:cBhvr>
                      <p:tavLst>
                        <p:tav tm="0">
                          <p:val>
                            <p:strVal val="#ppt_h"/>
                          </p:val>
                        </p:tav>
                        <p:tav tm="100000">
                          <p:val>
                            <p:strVal val="#ppt_h"/>
                          </p:val>
                        </p:tav>
                      </p:tavLst>
                    </p:anim>
                  </p:childTnLst>
                </p:cTn>
              </p:par>
            </p:tnLst>
          </p:tmpl>
        </p:tmplLst>
      </p:bldP>
      <p:bldP spid="17" grpId="0" animBg="1">
        <p:tmplLst>
          <p:tmpl>
            <p:tnLst>
              <p:par>
                <p:cTn presetID="2" presetClass="entr" presetSubtype="6" decel="10000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1+#ppt_w/2"/>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7" grpId="1" animBg="1">
        <p:tmplLst>
          <p:tmpl>
            <p:tnLst>
              <p:par>
                <p:cTn presetID="45"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750"/>
                        <p:tgtEl>
                          <p:spTgt spid="17"/>
                        </p:tgtEl>
                      </p:cBhvr>
                    </p:animEffect>
                    <p:anim calcmode="lin" valueType="num">
                      <p:cBhvr>
                        <p:cTn dur="750" fill="hold"/>
                        <p:tgtEl>
                          <p:spTgt spid="17"/>
                        </p:tgtEl>
                        <p:attrNameLst>
                          <p:attrName>ppt_w</p:attrName>
                        </p:attrNameLst>
                      </p:cBhvr>
                      <p:tavLst>
                        <p:tav tm="0" fmla="#ppt_w*sin(2.5*pi*$)">
                          <p:val>
                            <p:fltVal val="0"/>
                          </p:val>
                        </p:tav>
                        <p:tav tm="100000">
                          <p:val>
                            <p:fltVal val="1"/>
                          </p:val>
                        </p:tav>
                      </p:tavLst>
                    </p:anim>
                    <p:anim calcmode="lin" valueType="num">
                      <p:cBhvr>
                        <p:cTn dur="750" fill="hold"/>
                        <p:tgtEl>
                          <p:spTgt spid="17"/>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file 3">
    <p:spTree>
      <p:nvGrpSpPr>
        <p:cNvPr id="1" name=""/>
        <p:cNvGrpSpPr/>
        <p:nvPr/>
      </p:nvGrpSpPr>
      <p:grpSpPr>
        <a:xfrm>
          <a:off x="0" y="0"/>
          <a:ext cx="0" cy="0"/>
          <a:chOff x="0" y="0"/>
          <a:chExt cx="0" cy="0"/>
        </a:xfrm>
      </p:grpSpPr>
      <p:sp>
        <p:nvSpPr>
          <p:cNvPr id="33" name="円/楕円 32"/>
          <p:cNvSpPr/>
          <p:nvPr userDrawn="1"/>
        </p:nvSpPr>
        <p:spPr>
          <a:xfrm>
            <a:off x="6099984" y="4672631"/>
            <a:ext cx="811957" cy="8119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2"/>
              </a:solidFill>
            </a:endParaRPr>
          </a:p>
        </p:txBody>
      </p:sp>
      <p:sp>
        <p:nvSpPr>
          <p:cNvPr id="6" name="円/楕円 5"/>
          <p:cNvSpPr/>
          <p:nvPr userDrawn="1"/>
        </p:nvSpPr>
        <p:spPr>
          <a:xfrm>
            <a:off x="1870398" y="1163191"/>
            <a:ext cx="5060429" cy="5060429"/>
          </a:xfrm>
          <a:prstGeom prst="ellipse">
            <a:avLst/>
          </a:prstGeom>
          <a:solidFill>
            <a:schemeClr val="accent1">
              <a:lumMod val="75000"/>
            </a:scheme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p:nvPr userDrawn="1"/>
        </p:nvSpPr>
        <p:spPr>
          <a:xfrm>
            <a:off x="1268264" y="1756094"/>
            <a:ext cx="1368152" cy="13681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0" name="円/楕円 29"/>
          <p:cNvSpPr/>
          <p:nvPr userDrawn="1"/>
        </p:nvSpPr>
        <p:spPr>
          <a:xfrm>
            <a:off x="1706513" y="1039044"/>
            <a:ext cx="5060429" cy="5060429"/>
          </a:xfrm>
          <a:prstGeom prst="ellipse">
            <a:avLst/>
          </a:prstGeom>
          <a:solidFill>
            <a:schemeClr val="accent1">
              <a:lumMod val="60000"/>
              <a:lumOff val="40000"/>
            </a:scheme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1"/>
          <p:cNvSpPr>
            <a:spLocks noGrp="1"/>
          </p:cNvSpPr>
          <p:nvPr>
            <p:ph type="title" hasCustomPrompt="1"/>
          </p:nvPr>
        </p:nvSpPr>
        <p:spPr>
          <a:xfrm>
            <a:off x="7545905" y="1111052"/>
            <a:ext cx="9577064" cy="1350907"/>
          </a:xfrm>
        </p:spPr>
        <p:txBody>
          <a:bodyPr anchor="b">
            <a:normAutofit/>
          </a:bodyPr>
          <a:lstStyle>
            <a:lvl1pPr>
              <a:defRPr sz="6600" baseline="0">
                <a:solidFill>
                  <a:schemeClr val="tx2"/>
                </a:solidFill>
                <a:latin typeface="Route 159 UltraLight" pitchFamily="50" charset="0"/>
              </a:defRPr>
            </a:lvl1pPr>
          </a:lstStyle>
          <a:p>
            <a:r>
              <a:rPr kumimoji="1" lang="en-US" altLang="ja-JP" dirty="0"/>
              <a:t>Text goes here</a:t>
            </a:r>
            <a:endParaRPr kumimoji="1" lang="ja-JP" altLang="en-US" dirty="0"/>
          </a:p>
        </p:txBody>
      </p:sp>
      <p:sp>
        <p:nvSpPr>
          <p:cNvPr id="4" name="正方形/長方形 3"/>
          <p:cNvSpPr/>
          <p:nvPr userDrawn="1"/>
        </p:nvSpPr>
        <p:spPr>
          <a:xfrm>
            <a:off x="7689921" y="2477183"/>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プレースホルダー 6"/>
          <p:cNvSpPr>
            <a:spLocks noGrp="1"/>
          </p:cNvSpPr>
          <p:nvPr>
            <p:ph type="body" sz="quarter" idx="16" hasCustomPrompt="1"/>
          </p:nvPr>
        </p:nvSpPr>
        <p:spPr>
          <a:xfrm>
            <a:off x="7545905" y="2549853"/>
            <a:ext cx="9577064" cy="935442"/>
          </a:xfrm>
        </p:spPr>
        <p:txBody>
          <a:bodyPr anchor="t">
            <a:noAutofit/>
          </a:bodyPr>
          <a:lstStyle>
            <a:lvl1pPr algn="l">
              <a:defRPr sz="3200" i="1" baseline="0">
                <a:solidFill>
                  <a:schemeClr val="accent1">
                    <a:lumMod val="75000"/>
                  </a:schemeClr>
                </a:solidFill>
                <a:latin typeface="+mn-lt"/>
              </a:defRPr>
            </a:lvl1pPr>
          </a:lstStyle>
          <a:p>
            <a:pPr lvl="0"/>
            <a:r>
              <a:rPr kumimoji="1" lang="en-US" altLang="ja-JP" dirty="0"/>
              <a:t>Text goes here</a:t>
            </a:r>
            <a:endParaRPr kumimoji="1" lang="ja-JP" altLang="en-US" dirty="0"/>
          </a:p>
        </p:txBody>
      </p:sp>
      <p:sp>
        <p:nvSpPr>
          <p:cNvPr id="7" name="図プレースホルダー 5"/>
          <p:cNvSpPr>
            <a:spLocks noGrp="1"/>
          </p:cNvSpPr>
          <p:nvPr>
            <p:ph type="pic" sz="quarter" idx="13" hasCustomPrompt="1"/>
          </p:nvPr>
        </p:nvSpPr>
        <p:spPr>
          <a:xfrm>
            <a:off x="1870398" y="1163191"/>
            <a:ext cx="4916413" cy="4916413"/>
          </a:xfrm>
          <a:prstGeom prst="ellipse">
            <a:avLst/>
          </a:prstGeom>
          <a:solidFill>
            <a:schemeClr val="bg1"/>
          </a:solidFill>
          <a:ln w="28575" cmpd="sng">
            <a:solidFill>
              <a:schemeClr val="accent1"/>
            </a:solidFill>
          </a:ln>
          <a:effectLst/>
        </p:spPr>
        <p:txBody>
          <a:bodyPr>
            <a:normAutofit/>
          </a:bodyPr>
          <a:lstStyle>
            <a:lvl1pPr>
              <a:defRPr sz="1800" baseline="0"/>
            </a:lvl1pPr>
          </a:lstStyle>
          <a:p>
            <a:r>
              <a:rPr kumimoji="1" lang="en-US" altLang="ja-JP" dirty="0"/>
              <a:t>Add an image</a:t>
            </a:r>
            <a:endParaRPr kumimoji="1" lang="ja-JP" altLang="en-US" dirty="0"/>
          </a:p>
        </p:txBody>
      </p:sp>
      <p:sp>
        <p:nvSpPr>
          <p:cNvPr id="8" name="円/楕円 7"/>
          <p:cNvSpPr/>
          <p:nvPr userDrawn="1"/>
        </p:nvSpPr>
        <p:spPr>
          <a:xfrm>
            <a:off x="8104770" y="3838753"/>
            <a:ext cx="1296145" cy="129614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図プレースホルダー 12"/>
          <p:cNvSpPr>
            <a:spLocks noGrp="1"/>
          </p:cNvSpPr>
          <p:nvPr>
            <p:ph type="pic" sz="quarter" idx="17" hasCustomPrompt="1"/>
          </p:nvPr>
        </p:nvSpPr>
        <p:spPr>
          <a:xfrm>
            <a:off x="8440247" y="4174230"/>
            <a:ext cx="625191" cy="625191"/>
          </a:xfrm>
        </p:spPr>
        <p:txBody>
          <a:bodyPr>
            <a:normAutofit/>
          </a:bodyPr>
          <a:lstStyle>
            <a:lvl1pPr>
              <a:defRPr sz="1600"/>
            </a:lvl1pPr>
          </a:lstStyle>
          <a:p>
            <a:r>
              <a:rPr kumimoji="1" lang="en-US" altLang="ja-JP" dirty="0"/>
              <a:t>Icon</a:t>
            </a:r>
            <a:endParaRPr kumimoji="1" lang="ja-JP" altLang="en-US" dirty="0"/>
          </a:p>
        </p:txBody>
      </p:sp>
      <p:sp>
        <p:nvSpPr>
          <p:cNvPr id="10" name="円/楕円 9"/>
          <p:cNvSpPr/>
          <p:nvPr userDrawn="1"/>
        </p:nvSpPr>
        <p:spPr>
          <a:xfrm>
            <a:off x="10720458" y="3838752"/>
            <a:ext cx="1296145" cy="12961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userDrawn="1"/>
        </p:nvSpPr>
        <p:spPr>
          <a:xfrm>
            <a:off x="13319670" y="3838751"/>
            <a:ext cx="1296145" cy="129614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図プレースホルダー 12"/>
          <p:cNvSpPr>
            <a:spLocks noGrp="1"/>
          </p:cNvSpPr>
          <p:nvPr>
            <p:ph type="pic" sz="quarter" idx="18" hasCustomPrompt="1"/>
          </p:nvPr>
        </p:nvSpPr>
        <p:spPr>
          <a:xfrm>
            <a:off x="11055935" y="4174229"/>
            <a:ext cx="625191" cy="625191"/>
          </a:xfrm>
        </p:spPr>
        <p:txBody>
          <a:bodyPr>
            <a:normAutofit/>
          </a:bodyPr>
          <a:lstStyle>
            <a:lvl1pPr>
              <a:defRPr sz="1600"/>
            </a:lvl1pPr>
          </a:lstStyle>
          <a:p>
            <a:r>
              <a:rPr kumimoji="1" lang="en-US" altLang="ja-JP" dirty="0"/>
              <a:t>Icon</a:t>
            </a:r>
            <a:endParaRPr kumimoji="1" lang="ja-JP" altLang="en-US" dirty="0"/>
          </a:p>
        </p:txBody>
      </p:sp>
      <p:sp>
        <p:nvSpPr>
          <p:cNvPr id="13" name="図プレースホルダー 12"/>
          <p:cNvSpPr>
            <a:spLocks noGrp="1"/>
          </p:cNvSpPr>
          <p:nvPr>
            <p:ph type="pic" sz="quarter" idx="19" hasCustomPrompt="1"/>
          </p:nvPr>
        </p:nvSpPr>
        <p:spPr>
          <a:xfrm>
            <a:off x="13655147" y="4174228"/>
            <a:ext cx="625191" cy="625191"/>
          </a:xfrm>
        </p:spPr>
        <p:txBody>
          <a:bodyPr>
            <a:normAutofit/>
          </a:bodyPr>
          <a:lstStyle>
            <a:lvl1pPr>
              <a:defRPr sz="1600"/>
            </a:lvl1pPr>
          </a:lstStyle>
          <a:p>
            <a:r>
              <a:rPr kumimoji="1" lang="en-US" altLang="ja-JP" dirty="0"/>
              <a:t>Icon</a:t>
            </a:r>
            <a:endParaRPr kumimoji="1" lang="ja-JP" altLang="en-US" dirty="0"/>
          </a:p>
        </p:txBody>
      </p:sp>
      <p:sp>
        <p:nvSpPr>
          <p:cNvPr id="14" name="テキスト プレースホルダー 6"/>
          <p:cNvSpPr>
            <a:spLocks noGrp="1"/>
          </p:cNvSpPr>
          <p:nvPr>
            <p:ph type="body" sz="quarter" idx="20" hasCustomPrompt="1"/>
          </p:nvPr>
        </p:nvSpPr>
        <p:spPr>
          <a:xfrm>
            <a:off x="7541830" y="5279575"/>
            <a:ext cx="2448272" cy="935442"/>
          </a:xfrm>
        </p:spPr>
        <p:txBody>
          <a:bodyPr anchor="t">
            <a:noAutofit/>
          </a:bodyPr>
          <a:lstStyle>
            <a:lvl1pPr algn="ctr">
              <a:defRPr sz="2400" i="0" baseline="0">
                <a:solidFill>
                  <a:schemeClr val="accent3"/>
                </a:solidFill>
                <a:latin typeface="+mn-lt"/>
              </a:defRPr>
            </a:lvl1pPr>
          </a:lstStyle>
          <a:p>
            <a:pPr lvl="0"/>
            <a:r>
              <a:rPr kumimoji="1" lang="en-US" altLang="ja-JP" dirty="0"/>
              <a:t>Text goes here</a:t>
            </a:r>
            <a:endParaRPr kumimoji="1" lang="ja-JP" altLang="en-US" dirty="0"/>
          </a:p>
        </p:txBody>
      </p:sp>
      <p:sp>
        <p:nvSpPr>
          <p:cNvPr id="15" name="テキスト プレースホルダー 6"/>
          <p:cNvSpPr>
            <a:spLocks noGrp="1"/>
          </p:cNvSpPr>
          <p:nvPr>
            <p:ph type="body" sz="quarter" idx="21" hasCustomPrompt="1"/>
          </p:nvPr>
        </p:nvSpPr>
        <p:spPr>
          <a:xfrm>
            <a:off x="10151318" y="5279575"/>
            <a:ext cx="2448272" cy="935442"/>
          </a:xfrm>
        </p:spPr>
        <p:txBody>
          <a:bodyPr anchor="t">
            <a:noAutofit/>
          </a:bodyPr>
          <a:lstStyle>
            <a:lvl1pPr algn="ctr">
              <a:defRPr sz="2400" i="0" baseline="0">
                <a:solidFill>
                  <a:schemeClr val="accent2"/>
                </a:solidFill>
                <a:latin typeface="+mn-lt"/>
              </a:defRPr>
            </a:lvl1pPr>
          </a:lstStyle>
          <a:p>
            <a:pPr lvl="0"/>
            <a:r>
              <a:rPr kumimoji="1" lang="en-US" altLang="ja-JP" dirty="0"/>
              <a:t>Text goes here</a:t>
            </a:r>
            <a:endParaRPr kumimoji="1" lang="ja-JP" altLang="en-US" dirty="0"/>
          </a:p>
        </p:txBody>
      </p:sp>
      <p:sp>
        <p:nvSpPr>
          <p:cNvPr id="16" name="テキスト プレースホルダー 6"/>
          <p:cNvSpPr>
            <a:spLocks noGrp="1"/>
          </p:cNvSpPr>
          <p:nvPr>
            <p:ph type="body" sz="quarter" idx="22" hasCustomPrompt="1"/>
          </p:nvPr>
        </p:nvSpPr>
        <p:spPr>
          <a:xfrm>
            <a:off x="12743606" y="5277230"/>
            <a:ext cx="2448272" cy="935442"/>
          </a:xfrm>
        </p:spPr>
        <p:txBody>
          <a:bodyPr anchor="t">
            <a:noAutofit/>
          </a:bodyPr>
          <a:lstStyle>
            <a:lvl1pPr algn="ctr">
              <a:defRPr sz="2400" i="0" baseline="0">
                <a:solidFill>
                  <a:schemeClr val="accent5"/>
                </a:solidFill>
                <a:latin typeface="+mn-lt"/>
              </a:defRPr>
            </a:lvl1pPr>
          </a:lstStyle>
          <a:p>
            <a:pPr lvl="0"/>
            <a:r>
              <a:rPr kumimoji="1" lang="en-US" altLang="ja-JP" dirty="0"/>
              <a:t>Text goes here</a:t>
            </a:r>
            <a:endParaRPr kumimoji="1" lang="ja-JP" altLang="en-US" dirty="0"/>
          </a:p>
        </p:txBody>
      </p:sp>
      <p:sp>
        <p:nvSpPr>
          <p:cNvPr id="17" name="テキスト プレースホルダー 6"/>
          <p:cNvSpPr>
            <a:spLocks noGrp="1"/>
          </p:cNvSpPr>
          <p:nvPr>
            <p:ph type="body" sz="quarter" idx="14" hasCustomPrompt="1"/>
          </p:nvPr>
        </p:nvSpPr>
        <p:spPr>
          <a:xfrm>
            <a:off x="1192885" y="6295628"/>
            <a:ext cx="15900643" cy="2016224"/>
          </a:xfrm>
        </p:spPr>
        <p:txBody>
          <a:bodyPr anchor="ctr">
            <a:normAutofit/>
          </a:bodyPr>
          <a:lstStyle>
            <a:lvl1pPr algn="l">
              <a:defRPr sz="2000" baseline="0">
                <a:solidFill>
                  <a:schemeClr val="tx2"/>
                </a:solidFill>
              </a:defRPr>
            </a:lvl1pPr>
          </a:lstStyle>
          <a:p>
            <a:pPr lvl="0"/>
            <a:r>
              <a:rPr kumimoji="1" lang="en-US" altLang="ja-JP" dirty="0"/>
              <a:t>Text goes here</a:t>
            </a:r>
            <a:endParaRPr kumimoji="1" lang="ja-JP" altLang="en-US" dirty="0"/>
          </a:p>
        </p:txBody>
      </p:sp>
      <p:sp>
        <p:nvSpPr>
          <p:cNvPr id="18" name="正方形/長方形 17"/>
          <p:cNvSpPr/>
          <p:nvPr userDrawn="1"/>
        </p:nvSpPr>
        <p:spPr>
          <a:xfrm>
            <a:off x="0" y="8527876"/>
            <a:ext cx="18286413" cy="17591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図プレースホルダー 12"/>
          <p:cNvSpPr>
            <a:spLocks noGrp="1"/>
          </p:cNvSpPr>
          <p:nvPr>
            <p:ph type="pic" sz="quarter" idx="23" hasCustomPrompt="1"/>
          </p:nvPr>
        </p:nvSpPr>
        <p:spPr>
          <a:xfrm>
            <a:off x="4016008" y="8773140"/>
            <a:ext cx="625191" cy="625191"/>
          </a:xfrm>
        </p:spPr>
        <p:txBody>
          <a:bodyPr>
            <a:normAutofit/>
          </a:bodyPr>
          <a:lstStyle>
            <a:lvl1pPr>
              <a:defRPr sz="1600"/>
            </a:lvl1pPr>
          </a:lstStyle>
          <a:p>
            <a:r>
              <a:rPr kumimoji="1" lang="en-US" altLang="ja-JP" dirty="0"/>
              <a:t>Icon</a:t>
            </a:r>
            <a:endParaRPr kumimoji="1" lang="ja-JP" altLang="en-US" dirty="0"/>
          </a:p>
        </p:txBody>
      </p:sp>
      <p:sp>
        <p:nvSpPr>
          <p:cNvPr id="20" name="図プレースホルダー 12"/>
          <p:cNvSpPr>
            <a:spLocks noGrp="1"/>
          </p:cNvSpPr>
          <p:nvPr>
            <p:ph type="pic" sz="quarter" idx="24" hasCustomPrompt="1"/>
          </p:nvPr>
        </p:nvSpPr>
        <p:spPr>
          <a:xfrm>
            <a:off x="8827218" y="8773139"/>
            <a:ext cx="625191" cy="625191"/>
          </a:xfrm>
        </p:spPr>
        <p:txBody>
          <a:bodyPr>
            <a:normAutofit/>
          </a:bodyPr>
          <a:lstStyle>
            <a:lvl1pPr>
              <a:defRPr sz="1600"/>
            </a:lvl1pPr>
          </a:lstStyle>
          <a:p>
            <a:r>
              <a:rPr kumimoji="1" lang="en-US" altLang="ja-JP" dirty="0"/>
              <a:t>Icon</a:t>
            </a:r>
            <a:endParaRPr kumimoji="1" lang="ja-JP" altLang="en-US" dirty="0"/>
          </a:p>
        </p:txBody>
      </p:sp>
      <p:sp>
        <p:nvSpPr>
          <p:cNvPr id="21" name="図プレースホルダー 12"/>
          <p:cNvSpPr>
            <a:spLocks noGrp="1"/>
          </p:cNvSpPr>
          <p:nvPr>
            <p:ph type="pic" sz="quarter" idx="25" hasCustomPrompt="1"/>
          </p:nvPr>
        </p:nvSpPr>
        <p:spPr>
          <a:xfrm>
            <a:off x="13607778" y="8773138"/>
            <a:ext cx="625191" cy="625191"/>
          </a:xfrm>
        </p:spPr>
        <p:txBody>
          <a:bodyPr>
            <a:normAutofit/>
          </a:bodyPr>
          <a:lstStyle>
            <a:lvl1pPr>
              <a:defRPr sz="1600"/>
            </a:lvl1pPr>
          </a:lstStyle>
          <a:p>
            <a:r>
              <a:rPr kumimoji="1" lang="en-US" altLang="ja-JP" dirty="0"/>
              <a:t>Icon</a:t>
            </a:r>
            <a:endParaRPr kumimoji="1" lang="ja-JP" altLang="en-US" dirty="0"/>
          </a:p>
        </p:txBody>
      </p:sp>
      <p:sp>
        <p:nvSpPr>
          <p:cNvPr id="22" name="テキスト プレースホルダー 6"/>
          <p:cNvSpPr>
            <a:spLocks noGrp="1"/>
          </p:cNvSpPr>
          <p:nvPr>
            <p:ph type="body" sz="quarter" idx="26" hasCustomPrompt="1"/>
          </p:nvPr>
        </p:nvSpPr>
        <p:spPr>
          <a:xfrm>
            <a:off x="2384388" y="9464642"/>
            <a:ext cx="3950506" cy="575402"/>
          </a:xfrm>
        </p:spPr>
        <p:txBody>
          <a:bodyPr anchor="t">
            <a:noAutofit/>
          </a:bodyPr>
          <a:lstStyle>
            <a:lvl1pPr algn="ctr">
              <a:defRPr sz="1800" i="0" baseline="0">
                <a:solidFill>
                  <a:schemeClr val="bg1"/>
                </a:solidFill>
                <a:latin typeface="+mn-lt"/>
              </a:defRPr>
            </a:lvl1pPr>
          </a:lstStyle>
          <a:p>
            <a:pPr lvl="0"/>
            <a:r>
              <a:rPr kumimoji="1" lang="en-US" altLang="ja-JP" dirty="0"/>
              <a:t>Text goes here</a:t>
            </a:r>
            <a:endParaRPr kumimoji="1" lang="ja-JP" altLang="en-US" dirty="0"/>
          </a:p>
        </p:txBody>
      </p:sp>
      <p:sp>
        <p:nvSpPr>
          <p:cNvPr id="23" name="テキスト プレースホルダー 6"/>
          <p:cNvSpPr>
            <a:spLocks noGrp="1"/>
          </p:cNvSpPr>
          <p:nvPr>
            <p:ph type="body" sz="quarter" idx="27" hasCustomPrompt="1"/>
          </p:nvPr>
        </p:nvSpPr>
        <p:spPr>
          <a:xfrm>
            <a:off x="7164560" y="9464642"/>
            <a:ext cx="3950506" cy="575402"/>
          </a:xfrm>
        </p:spPr>
        <p:txBody>
          <a:bodyPr anchor="t">
            <a:noAutofit/>
          </a:bodyPr>
          <a:lstStyle>
            <a:lvl1pPr algn="ctr">
              <a:defRPr sz="1800" i="0" baseline="0">
                <a:solidFill>
                  <a:schemeClr val="bg1"/>
                </a:solidFill>
                <a:latin typeface="+mn-lt"/>
              </a:defRPr>
            </a:lvl1pPr>
          </a:lstStyle>
          <a:p>
            <a:pPr lvl="0"/>
            <a:r>
              <a:rPr kumimoji="1" lang="en-US" altLang="ja-JP" dirty="0"/>
              <a:t>Text goes here</a:t>
            </a:r>
            <a:endParaRPr kumimoji="1" lang="ja-JP" altLang="en-US" dirty="0"/>
          </a:p>
        </p:txBody>
      </p:sp>
      <p:sp>
        <p:nvSpPr>
          <p:cNvPr id="24" name="テキスト プレースホルダー 6"/>
          <p:cNvSpPr>
            <a:spLocks noGrp="1"/>
          </p:cNvSpPr>
          <p:nvPr>
            <p:ph type="body" sz="quarter" idx="28" hasCustomPrompt="1"/>
          </p:nvPr>
        </p:nvSpPr>
        <p:spPr>
          <a:xfrm>
            <a:off x="11961452" y="9464642"/>
            <a:ext cx="3950506" cy="575402"/>
          </a:xfrm>
        </p:spPr>
        <p:txBody>
          <a:bodyPr anchor="t">
            <a:noAutofit/>
          </a:bodyPr>
          <a:lstStyle>
            <a:lvl1pPr algn="ctr">
              <a:defRPr sz="1800" i="0" baseline="0">
                <a:solidFill>
                  <a:schemeClr val="bg1"/>
                </a:solidFill>
                <a:latin typeface="+mn-lt"/>
              </a:defRPr>
            </a:lvl1pPr>
          </a:lstStyle>
          <a:p>
            <a:pPr lvl="0"/>
            <a:r>
              <a:rPr kumimoji="1" lang="en-US" altLang="ja-JP" dirty="0"/>
              <a:t>Text goes here</a:t>
            </a:r>
            <a:endParaRPr kumimoji="1" lang="ja-JP" altLang="en-US" dirty="0"/>
          </a:p>
        </p:txBody>
      </p:sp>
      <p:sp>
        <p:nvSpPr>
          <p:cNvPr id="25" name="円/楕円 24"/>
          <p:cNvSpPr/>
          <p:nvPr userDrawn="1"/>
        </p:nvSpPr>
        <p:spPr>
          <a:xfrm>
            <a:off x="574254" y="1019175"/>
            <a:ext cx="864096" cy="864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6" name="円/楕円 25"/>
          <p:cNvSpPr/>
          <p:nvPr userDrawn="1"/>
        </p:nvSpPr>
        <p:spPr>
          <a:xfrm>
            <a:off x="1952340" y="1066981"/>
            <a:ext cx="432048" cy="43204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32" name="正方形/長方形 31"/>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円/楕円 33"/>
          <p:cNvSpPr/>
          <p:nvPr userDrawn="1"/>
        </p:nvSpPr>
        <p:spPr>
          <a:xfrm>
            <a:off x="7102660" y="4288481"/>
            <a:ext cx="486995" cy="4869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2"/>
              </a:solidFill>
            </a:endParaRPr>
          </a:p>
        </p:txBody>
      </p:sp>
    </p:spTree>
    <p:extLst>
      <p:ext uri="{BB962C8B-B14F-4D97-AF65-F5344CB8AC3E}">
        <p14:creationId xmlns:p14="http://schemas.microsoft.com/office/powerpoint/2010/main" val="2038034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750"/>
                                        <p:tgtEl>
                                          <p:spTgt spid="25"/>
                                        </p:tgtEl>
                                      </p:cBhvr>
                                    </p:animEffect>
                                    <p:anim calcmode="lin" valueType="num">
                                      <p:cBhvr>
                                        <p:cTn id="8" dur="750" fill="hold"/>
                                        <p:tgtEl>
                                          <p:spTgt spid="25"/>
                                        </p:tgtEl>
                                        <p:attrNameLst>
                                          <p:attrName>ppt_w</p:attrName>
                                        </p:attrNameLst>
                                      </p:cBhvr>
                                      <p:tavLst>
                                        <p:tav tm="0" fmla="#ppt_w*sin(2.5*pi*$)">
                                          <p:val>
                                            <p:fltVal val="0"/>
                                          </p:val>
                                        </p:tav>
                                        <p:tav tm="100000">
                                          <p:val>
                                            <p:fltVal val="1"/>
                                          </p:val>
                                        </p:tav>
                                      </p:tavLst>
                                    </p:anim>
                                    <p:anim calcmode="lin" valueType="num">
                                      <p:cBhvr>
                                        <p:cTn id="9" dur="750" fill="hold"/>
                                        <p:tgtEl>
                                          <p:spTgt spid="25"/>
                                        </p:tgtEl>
                                        <p:attrNameLst>
                                          <p:attrName>ppt_h</p:attrName>
                                        </p:attrNameLst>
                                      </p:cBhvr>
                                      <p:tavLst>
                                        <p:tav tm="0">
                                          <p:val>
                                            <p:strVal val="#ppt_h"/>
                                          </p:val>
                                        </p:tav>
                                        <p:tav tm="100000">
                                          <p:val>
                                            <p:strVal val="#ppt_h"/>
                                          </p:val>
                                        </p:tav>
                                      </p:tavLst>
                                    </p:anim>
                                  </p:childTnLst>
                                </p:cTn>
                              </p:par>
                              <p:par>
                                <p:cTn id="10" presetID="2" presetClass="entr" presetSubtype="12" decel="100000" fill="hold" grpId="1"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750" fill="hold"/>
                                        <p:tgtEl>
                                          <p:spTgt spid="25"/>
                                        </p:tgtEl>
                                        <p:attrNameLst>
                                          <p:attrName>ppt_x</p:attrName>
                                        </p:attrNameLst>
                                      </p:cBhvr>
                                      <p:tavLst>
                                        <p:tav tm="0">
                                          <p:val>
                                            <p:strVal val="0-#ppt_w/2"/>
                                          </p:val>
                                        </p:tav>
                                        <p:tav tm="100000">
                                          <p:val>
                                            <p:strVal val="#ppt_x"/>
                                          </p:val>
                                        </p:tav>
                                      </p:tavLst>
                                    </p:anim>
                                    <p:anim calcmode="lin" valueType="num">
                                      <p:cBhvr additive="base">
                                        <p:cTn id="13" dur="750" fill="hold"/>
                                        <p:tgtEl>
                                          <p:spTgt spid="25"/>
                                        </p:tgtEl>
                                        <p:attrNameLst>
                                          <p:attrName>ppt_y</p:attrName>
                                        </p:attrNameLst>
                                      </p:cBhvr>
                                      <p:tavLst>
                                        <p:tav tm="0">
                                          <p:val>
                                            <p:strVal val="1+#ppt_h/2"/>
                                          </p:val>
                                        </p:tav>
                                        <p:tav tm="100000">
                                          <p:val>
                                            <p:strVal val="#ppt_y"/>
                                          </p:val>
                                        </p:tav>
                                      </p:tavLst>
                                    </p:anim>
                                  </p:childTnLst>
                                </p:cTn>
                              </p:par>
                              <p:par>
                                <p:cTn id="14" presetID="45" presetClass="entr" presetSubtype="0" fill="hold" grpId="0" nodeType="withEffect">
                                  <p:stCondLst>
                                    <p:cond delay="10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750"/>
                                        <p:tgtEl>
                                          <p:spTgt spid="28"/>
                                        </p:tgtEl>
                                      </p:cBhvr>
                                    </p:animEffect>
                                    <p:anim calcmode="lin" valueType="num">
                                      <p:cBhvr>
                                        <p:cTn id="17" dur="750" fill="hold"/>
                                        <p:tgtEl>
                                          <p:spTgt spid="28"/>
                                        </p:tgtEl>
                                        <p:attrNameLst>
                                          <p:attrName>ppt_w</p:attrName>
                                        </p:attrNameLst>
                                      </p:cBhvr>
                                      <p:tavLst>
                                        <p:tav tm="0" fmla="#ppt_w*sin(2.5*pi*$)">
                                          <p:val>
                                            <p:fltVal val="0"/>
                                          </p:val>
                                        </p:tav>
                                        <p:tav tm="100000">
                                          <p:val>
                                            <p:fltVal val="1"/>
                                          </p:val>
                                        </p:tav>
                                      </p:tavLst>
                                    </p:anim>
                                    <p:anim calcmode="lin" valueType="num">
                                      <p:cBhvr>
                                        <p:cTn id="18" dur="750" fill="hold"/>
                                        <p:tgtEl>
                                          <p:spTgt spid="28"/>
                                        </p:tgtEl>
                                        <p:attrNameLst>
                                          <p:attrName>ppt_h</p:attrName>
                                        </p:attrNameLst>
                                      </p:cBhvr>
                                      <p:tavLst>
                                        <p:tav tm="0">
                                          <p:val>
                                            <p:strVal val="#ppt_h"/>
                                          </p:val>
                                        </p:tav>
                                        <p:tav tm="100000">
                                          <p:val>
                                            <p:strVal val="#ppt_h"/>
                                          </p:val>
                                        </p:tav>
                                      </p:tavLst>
                                    </p:anim>
                                  </p:childTnLst>
                                </p:cTn>
                              </p:par>
                              <p:par>
                                <p:cTn id="19" presetID="2" presetClass="entr" presetSubtype="12" decel="100000" fill="hold" grpId="1" nodeType="withEffect">
                                  <p:stCondLst>
                                    <p:cond delay="10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750" fill="hold"/>
                                        <p:tgtEl>
                                          <p:spTgt spid="28"/>
                                        </p:tgtEl>
                                        <p:attrNameLst>
                                          <p:attrName>ppt_x</p:attrName>
                                        </p:attrNameLst>
                                      </p:cBhvr>
                                      <p:tavLst>
                                        <p:tav tm="0">
                                          <p:val>
                                            <p:strVal val="0-#ppt_w/2"/>
                                          </p:val>
                                        </p:tav>
                                        <p:tav tm="100000">
                                          <p:val>
                                            <p:strVal val="#ppt_x"/>
                                          </p:val>
                                        </p:tav>
                                      </p:tavLst>
                                    </p:anim>
                                    <p:anim calcmode="lin" valueType="num">
                                      <p:cBhvr additive="base">
                                        <p:cTn id="22" dur="750" fill="hold"/>
                                        <p:tgtEl>
                                          <p:spTgt spid="28"/>
                                        </p:tgtEl>
                                        <p:attrNameLst>
                                          <p:attrName>ppt_y</p:attrName>
                                        </p:attrNameLst>
                                      </p:cBhvr>
                                      <p:tavLst>
                                        <p:tav tm="0">
                                          <p:val>
                                            <p:strVal val="1+#ppt_h/2"/>
                                          </p:val>
                                        </p:tav>
                                        <p:tav tm="100000">
                                          <p:val>
                                            <p:strVal val="#ppt_y"/>
                                          </p:val>
                                        </p:tav>
                                      </p:tavLst>
                                    </p:anim>
                                  </p:childTnLst>
                                </p:cTn>
                              </p:par>
                              <p:par>
                                <p:cTn id="23" presetID="45" presetClass="entr" presetSubtype="0" fill="hold" grpId="0" nodeType="withEffect">
                                  <p:stCondLst>
                                    <p:cond delay="20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750"/>
                                        <p:tgtEl>
                                          <p:spTgt spid="26"/>
                                        </p:tgtEl>
                                      </p:cBhvr>
                                    </p:animEffect>
                                    <p:anim calcmode="lin" valueType="num">
                                      <p:cBhvr>
                                        <p:cTn id="26" dur="750" fill="hold"/>
                                        <p:tgtEl>
                                          <p:spTgt spid="26"/>
                                        </p:tgtEl>
                                        <p:attrNameLst>
                                          <p:attrName>ppt_w</p:attrName>
                                        </p:attrNameLst>
                                      </p:cBhvr>
                                      <p:tavLst>
                                        <p:tav tm="0" fmla="#ppt_w*sin(2.5*pi*$)">
                                          <p:val>
                                            <p:fltVal val="0"/>
                                          </p:val>
                                        </p:tav>
                                        <p:tav tm="100000">
                                          <p:val>
                                            <p:fltVal val="1"/>
                                          </p:val>
                                        </p:tav>
                                      </p:tavLst>
                                    </p:anim>
                                    <p:anim calcmode="lin" valueType="num">
                                      <p:cBhvr>
                                        <p:cTn id="27" dur="750" fill="hold"/>
                                        <p:tgtEl>
                                          <p:spTgt spid="26"/>
                                        </p:tgtEl>
                                        <p:attrNameLst>
                                          <p:attrName>ppt_h</p:attrName>
                                        </p:attrNameLst>
                                      </p:cBhvr>
                                      <p:tavLst>
                                        <p:tav tm="0">
                                          <p:val>
                                            <p:strVal val="#ppt_h"/>
                                          </p:val>
                                        </p:tav>
                                        <p:tav tm="100000">
                                          <p:val>
                                            <p:strVal val="#ppt_h"/>
                                          </p:val>
                                        </p:tav>
                                      </p:tavLst>
                                    </p:anim>
                                  </p:childTnLst>
                                </p:cTn>
                              </p:par>
                              <p:par>
                                <p:cTn id="28" presetID="2" presetClass="entr" presetSubtype="12" decel="100000" fill="hold" grpId="1" nodeType="withEffect">
                                  <p:stCondLst>
                                    <p:cond delay="20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750" fill="hold"/>
                                        <p:tgtEl>
                                          <p:spTgt spid="26"/>
                                        </p:tgtEl>
                                        <p:attrNameLst>
                                          <p:attrName>ppt_x</p:attrName>
                                        </p:attrNameLst>
                                      </p:cBhvr>
                                      <p:tavLst>
                                        <p:tav tm="0">
                                          <p:val>
                                            <p:strVal val="0-#ppt_w/2"/>
                                          </p:val>
                                        </p:tav>
                                        <p:tav tm="100000">
                                          <p:val>
                                            <p:strVal val="#ppt_x"/>
                                          </p:val>
                                        </p:tav>
                                      </p:tavLst>
                                    </p:anim>
                                    <p:anim calcmode="lin" valueType="num">
                                      <p:cBhvr additive="base">
                                        <p:cTn id="31" dur="750" fill="hold"/>
                                        <p:tgtEl>
                                          <p:spTgt spid="26"/>
                                        </p:tgtEl>
                                        <p:attrNameLst>
                                          <p:attrName>ppt_y</p:attrName>
                                        </p:attrNameLst>
                                      </p:cBhvr>
                                      <p:tavLst>
                                        <p:tav tm="0">
                                          <p:val>
                                            <p:strVal val="1+#ppt_h/2"/>
                                          </p:val>
                                        </p:tav>
                                        <p:tav tm="100000">
                                          <p:val>
                                            <p:strVal val="#ppt_y"/>
                                          </p:val>
                                        </p:tav>
                                      </p:tavLst>
                                    </p:anim>
                                  </p:childTnLst>
                                </p:cTn>
                              </p:par>
                              <p:par>
                                <p:cTn id="32" presetID="45" presetClass="entr" presetSubtype="0" fill="hold" grpId="0" nodeType="withEffect">
                                  <p:stCondLst>
                                    <p:cond delay="30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750"/>
                                        <p:tgtEl>
                                          <p:spTgt spid="33"/>
                                        </p:tgtEl>
                                      </p:cBhvr>
                                    </p:animEffect>
                                    <p:anim calcmode="lin" valueType="num">
                                      <p:cBhvr>
                                        <p:cTn id="35" dur="750" fill="hold"/>
                                        <p:tgtEl>
                                          <p:spTgt spid="33"/>
                                        </p:tgtEl>
                                        <p:attrNameLst>
                                          <p:attrName>ppt_w</p:attrName>
                                        </p:attrNameLst>
                                      </p:cBhvr>
                                      <p:tavLst>
                                        <p:tav tm="0" fmla="#ppt_w*sin(2.5*pi*$)">
                                          <p:val>
                                            <p:fltVal val="0"/>
                                          </p:val>
                                        </p:tav>
                                        <p:tav tm="100000">
                                          <p:val>
                                            <p:fltVal val="1"/>
                                          </p:val>
                                        </p:tav>
                                      </p:tavLst>
                                    </p:anim>
                                    <p:anim calcmode="lin" valueType="num">
                                      <p:cBhvr>
                                        <p:cTn id="36" dur="750" fill="hold"/>
                                        <p:tgtEl>
                                          <p:spTgt spid="33"/>
                                        </p:tgtEl>
                                        <p:attrNameLst>
                                          <p:attrName>ppt_h</p:attrName>
                                        </p:attrNameLst>
                                      </p:cBhvr>
                                      <p:tavLst>
                                        <p:tav tm="0">
                                          <p:val>
                                            <p:strVal val="#ppt_h"/>
                                          </p:val>
                                        </p:tav>
                                        <p:tav tm="100000">
                                          <p:val>
                                            <p:strVal val="#ppt_h"/>
                                          </p:val>
                                        </p:tav>
                                      </p:tavLst>
                                    </p:anim>
                                  </p:childTnLst>
                                </p:cTn>
                              </p:par>
                              <p:par>
                                <p:cTn id="37" presetID="2" presetClass="entr" presetSubtype="12" decel="100000" fill="hold" grpId="1" nodeType="withEffect">
                                  <p:stCondLst>
                                    <p:cond delay="30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750" fill="hold"/>
                                        <p:tgtEl>
                                          <p:spTgt spid="33"/>
                                        </p:tgtEl>
                                        <p:attrNameLst>
                                          <p:attrName>ppt_x</p:attrName>
                                        </p:attrNameLst>
                                      </p:cBhvr>
                                      <p:tavLst>
                                        <p:tav tm="0">
                                          <p:val>
                                            <p:strVal val="0-#ppt_w/2"/>
                                          </p:val>
                                        </p:tav>
                                        <p:tav tm="100000">
                                          <p:val>
                                            <p:strVal val="#ppt_x"/>
                                          </p:val>
                                        </p:tav>
                                      </p:tavLst>
                                    </p:anim>
                                    <p:anim calcmode="lin" valueType="num">
                                      <p:cBhvr additive="base">
                                        <p:cTn id="40" dur="750" fill="hold"/>
                                        <p:tgtEl>
                                          <p:spTgt spid="33"/>
                                        </p:tgtEl>
                                        <p:attrNameLst>
                                          <p:attrName>ppt_y</p:attrName>
                                        </p:attrNameLst>
                                      </p:cBhvr>
                                      <p:tavLst>
                                        <p:tav tm="0">
                                          <p:val>
                                            <p:strVal val="1+#ppt_h/2"/>
                                          </p:val>
                                        </p:tav>
                                        <p:tav tm="100000">
                                          <p:val>
                                            <p:strVal val="#ppt_y"/>
                                          </p:val>
                                        </p:tav>
                                      </p:tavLst>
                                    </p:anim>
                                  </p:childTnLst>
                                </p:cTn>
                              </p:par>
                              <p:par>
                                <p:cTn id="41" presetID="45" presetClass="entr" presetSubtype="0" fill="hold" grpId="0" nodeType="withEffect">
                                  <p:stCondLst>
                                    <p:cond delay="4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750"/>
                                        <p:tgtEl>
                                          <p:spTgt spid="34"/>
                                        </p:tgtEl>
                                      </p:cBhvr>
                                    </p:animEffect>
                                    <p:anim calcmode="lin" valueType="num">
                                      <p:cBhvr>
                                        <p:cTn id="44" dur="750" fill="hold"/>
                                        <p:tgtEl>
                                          <p:spTgt spid="34"/>
                                        </p:tgtEl>
                                        <p:attrNameLst>
                                          <p:attrName>ppt_w</p:attrName>
                                        </p:attrNameLst>
                                      </p:cBhvr>
                                      <p:tavLst>
                                        <p:tav tm="0" fmla="#ppt_w*sin(2.5*pi*$)">
                                          <p:val>
                                            <p:fltVal val="0"/>
                                          </p:val>
                                        </p:tav>
                                        <p:tav tm="100000">
                                          <p:val>
                                            <p:fltVal val="1"/>
                                          </p:val>
                                        </p:tav>
                                      </p:tavLst>
                                    </p:anim>
                                    <p:anim calcmode="lin" valueType="num">
                                      <p:cBhvr>
                                        <p:cTn id="45" dur="750" fill="hold"/>
                                        <p:tgtEl>
                                          <p:spTgt spid="34"/>
                                        </p:tgtEl>
                                        <p:attrNameLst>
                                          <p:attrName>ppt_h</p:attrName>
                                        </p:attrNameLst>
                                      </p:cBhvr>
                                      <p:tavLst>
                                        <p:tav tm="0">
                                          <p:val>
                                            <p:strVal val="#ppt_h"/>
                                          </p:val>
                                        </p:tav>
                                        <p:tav tm="100000">
                                          <p:val>
                                            <p:strVal val="#ppt_h"/>
                                          </p:val>
                                        </p:tav>
                                      </p:tavLst>
                                    </p:anim>
                                  </p:childTnLst>
                                </p:cTn>
                              </p:par>
                              <p:par>
                                <p:cTn id="46" presetID="2" presetClass="entr" presetSubtype="12" decel="100000" fill="hold" grpId="1" nodeType="withEffect">
                                  <p:stCondLst>
                                    <p:cond delay="40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750" fill="hold"/>
                                        <p:tgtEl>
                                          <p:spTgt spid="34"/>
                                        </p:tgtEl>
                                        <p:attrNameLst>
                                          <p:attrName>ppt_x</p:attrName>
                                        </p:attrNameLst>
                                      </p:cBhvr>
                                      <p:tavLst>
                                        <p:tav tm="0">
                                          <p:val>
                                            <p:strVal val="0-#ppt_w/2"/>
                                          </p:val>
                                        </p:tav>
                                        <p:tav tm="100000">
                                          <p:val>
                                            <p:strVal val="#ppt_x"/>
                                          </p:val>
                                        </p:tav>
                                      </p:tavLst>
                                    </p:anim>
                                    <p:anim calcmode="lin" valueType="num">
                                      <p:cBhvr additive="base">
                                        <p:cTn id="49" dur="750" fill="hold"/>
                                        <p:tgtEl>
                                          <p:spTgt spid="34"/>
                                        </p:tgtEl>
                                        <p:attrNameLst>
                                          <p:attrName>ppt_y</p:attrName>
                                        </p:attrNameLst>
                                      </p:cBhvr>
                                      <p:tavLst>
                                        <p:tav tm="0">
                                          <p:val>
                                            <p:strVal val="1+#ppt_h/2"/>
                                          </p:val>
                                        </p:tav>
                                        <p:tav tm="100000">
                                          <p:val>
                                            <p:strVal val="#ppt_y"/>
                                          </p:val>
                                        </p:tav>
                                      </p:tavLst>
                                    </p:anim>
                                  </p:childTnLst>
                                </p:cTn>
                              </p:par>
                              <p:par>
                                <p:cTn id="50" presetID="10" presetClass="entr" presetSubtype="0" fill="hold" grpId="0" nodeType="withEffect">
                                  <p:stCondLst>
                                    <p:cond delay="40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1000"/>
                                        <p:tgtEl>
                                          <p:spTgt spid="6"/>
                                        </p:tgtEl>
                                      </p:cBhvr>
                                    </p:animEffect>
                                  </p:childTnLst>
                                </p:cTn>
                              </p:par>
                              <p:par>
                                <p:cTn id="53" presetID="2" presetClass="entr" presetSubtype="1" decel="100000" fill="hold" grpId="1" nodeType="withEffect">
                                  <p:stCondLst>
                                    <p:cond delay="40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1000" fill="hold"/>
                                        <p:tgtEl>
                                          <p:spTgt spid="6"/>
                                        </p:tgtEl>
                                        <p:attrNameLst>
                                          <p:attrName>ppt_x</p:attrName>
                                        </p:attrNameLst>
                                      </p:cBhvr>
                                      <p:tavLst>
                                        <p:tav tm="0">
                                          <p:val>
                                            <p:strVal val="#ppt_x"/>
                                          </p:val>
                                        </p:tav>
                                        <p:tav tm="100000">
                                          <p:val>
                                            <p:strVal val="#ppt_x"/>
                                          </p:val>
                                        </p:tav>
                                      </p:tavLst>
                                    </p:anim>
                                    <p:anim calcmode="lin" valueType="num">
                                      <p:cBhvr additive="base">
                                        <p:cTn id="56" dur="1000" fill="hold"/>
                                        <p:tgtEl>
                                          <p:spTgt spid="6"/>
                                        </p:tgtEl>
                                        <p:attrNameLst>
                                          <p:attrName>ppt_y</p:attrName>
                                        </p:attrNameLst>
                                      </p:cBhvr>
                                      <p:tavLst>
                                        <p:tav tm="0">
                                          <p:val>
                                            <p:strVal val="0-#ppt_h/2"/>
                                          </p:val>
                                        </p:tav>
                                        <p:tav tm="100000">
                                          <p:val>
                                            <p:strVal val="#ppt_y"/>
                                          </p:val>
                                        </p:tav>
                                      </p:tavLst>
                                    </p:anim>
                                  </p:childTnLst>
                                </p:cTn>
                              </p:par>
                              <p:par>
                                <p:cTn id="57" presetID="10" presetClass="entr" presetSubtype="0" fill="hold" grpId="0" nodeType="withEffect">
                                  <p:stCondLst>
                                    <p:cond delay="50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1000"/>
                                        <p:tgtEl>
                                          <p:spTgt spid="30"/>
                                        </p:tgtEl>
                                      </p:cBhvr>
                                    </p:animEffect>
                                  </p:childTnLst>
                                </p:cTn>
                              </p:par>
                              <p:par>
                                <p:cTn id="60" presetID="2" presetClass="entr" presetSubtype="1" decel="100000" fill="hold" grpId="1" nodeType="withEffect">
                                  <p:stCondLst>
                                    <p:cond delay="50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1000" fill="hold"/>
                                        <p:tgtEl>
                                          <p:spTgt spid="30"/>
                                        </p:tgtEl>
                                        <p:attrNameLst>
                                          <p:attrName>ppt_x</p:attrName>
                                        </p:attrNameLst>
                                      </p:cBhvr>
                                      <p:tavLst>
                                        <p:tav tm="0">
                                          <p:val>
                                            <p:strVal val="#ppt_x"/>
                                          </p:val>
                                        </p:tav>
                                        <p:tav tm="100000">
                                          <p:val>
                                            <p:strVal val="#ppt_x"/>
                                          </p:val>
                                        </p:tav>
                                      </p:tavLst>
                                    </p:anim>
                                    <p:anim calcmode="lin" valueType="num">
                                      <p:cBhvr additive="base">
                                        <p:cTn id="63" dur="1000" fill="hold"/>
                                        <p:tgtEl>
                                          <p:spTgt spid="30"/>
                                        </p:tgtEl>
                                        <p:attrNameLst>
                                          <p:attrName>ppt_y</p:attrName>
                                        </p:attrNameLst>
                                      </p:cBhvr>
                                      <p:tavLst>
                                        <p:tav tm="0">
                                          <p:val>
                                            <p:strVal val="0-#ppt_h/2"/>
                                          </p:val>
                                        </p:tav>
                                        <p:tav tm="100000">
                                          <p:val>
                                            <p:strVal val="#ppt_y"/>
                                          </p:val>
                                        </p:tav>
                                      </p:tavLst>
                                    </p:anim>
                                  </p:childTnLst>
                                </p:cTn>
                              </p:par>
                              <p:par>
                                <p:cTn id="64" presetID="10" presetClass="entr" presetSubtype="0" fill="hold" grpId="0" nodeType="withEffect">
                                  <p:stCondLst>
                                    <p:cond delay="60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childTnLst>
                                </p:cTn>
                              </p:par>
                              <p:par>
                                <p:cTn id="67" presetID="2" presetClass="entr" presetSubtype="1" decel="100000" fill="hold" grpId="1" nodeType="withEffect">
                                  <p:stCondLst>
                                    <p:cond delay="600"/>
                                  </p:stCondLst>
                                  <p:childTnLst>
                                    <p:set>
                                      <p:cBhvr>
                                        <p:cTn id="68" dur="1" fill="hold">
                                          <p:stCondLst>
                                            <p:cond delay="0"/>
                                          </p:stCondLst>
                                        </p:cTn>
                                        <p:tgtEl>
                                          <p:spTgt spid="7"/>
                                        </p:tgtEl>
                                        <p:attrNameLst>
                                          <p:attrName>style.visibility</p:attrName>
                                        </p:attrNameLst>
                                      </p:cBhvr>
                                      <p:to>
                                        <p:strVal val="visible"/>
                                      </p:to>
                                    </p:set>
                                    <p:anim calcmode="lin" valueType="num">
                                      <p:cBhvr additive="base">
                                        <p:cTn id="69" dur="1000" fill="hold"/>
                                        <p:tgtEl>
                                          <p:spTgt spid="7"/>
                                        </p:tgtEl>
                                        <p:attrNameLst>
                                          <p:attrName>ppt_x</p:attrName>
                                        </p:attrNameLst>
                                      </p:cBhvr>
                                      <p:tavLst>
                                        <p:tav tm="0">
                                          <p:val>
                                            <p:strVal val="#ppt_x"/>
                                          </p:val>
                                        </p:tav>
                                        <p:tav tm="100000">
                                          <p:val>
                                            <p:strVal val="#ppt_x"/>
                                          </p:val>
                                        </p:tav>
                                      </p:tavLst>
                                    </p:anim>
                                    <p:anim calcmode="lin" valueType="num">
                                      <p:cBhvr additive="base">
                                        <p:cTn id="70" dur="1000" fill="hold"/>
                                        <p:tgtEl>
                                          <p:spTgt spid="7"/>
                                        </p:tgtEl>
                                        <p:attrNameLst>
                                          <p:attrName>ppt_y</p:attrName>
                                        </p:attrNameLst>
                                      </p:cBhvr>
                                      <p:tavLst>
                                        <p:tav tm="0">
                                          <p:val>
                                            <p:strVal val="0-#ppt_h/2"/>
                                          </p:val>
                                        </p:tav>
                                        <p:tav tm="100000">
                                          <p:val>
                                            <p:strVal val="#ppt_y"/>
                                          </p:val>
                                        </p:tav>
                                      </p:tavLst>
                                    </p:anim>
                                  </p:childTnLst>
                                </p:cTn>
                              </p:par>
                            </p:childTnLst>
                          </p:cTn>
                        </p:par>
                        <p:par>
                          <p:cTn id="71" fill="hold">
                            <p:stCondLst>
                              <p:cond delay="1600"/>
                            </p:stCondLst>
                            <p:childTnLst>
                              <p:par>
                                <p:cTn id="72" presetID="2" presetClass="entr" presetSubtype="3" decel="100000" fill="hold" grpId="0" nodeType="afterEffect">
                                  <p:stCondLst>
                                    <p:cond delay="250"/>
                                  </p:stCondLst>
                                  <p:iterate type="wd">
                                    <p:tmPct val="10000"/>
                                  </p:iterate>
                                  <p:childTnLst>
                                    <p:set>
                                      <p:cBhvr>
                                        <p:cTn id="73" dur="1" fill="hold">
                                          <p:stCondLst>
                                            <p:cond delay="0"/>
                                          </p:stCondLst>
                                        </p:cTn>
                                        <p:tgtEl>
                                          <p:spTgt spid="3"/>
                                        </p:tgtEl>
                                        <p:attrNameLst>
                                          <p:attrName>style.visibility</p:attrName>
                                        </p:attrNameLst>
                                      </p:cBhvr>
                                      <p:to>
                                        <p:strVal val="visible"/>
                                      </p:to>
                                    </p:set>
                                    <p:anim calcmode="lin" valueType="num">
                                      <p:cBhvr additive="base">
                                        <p:cTn id="74" dur="500" fill="hold"/>
                                        <p:tgtEl>
                                          <p:spTgt spid="3"/>
                                        </p:tgtEl>
                                        <p:attrNameLst>
                                          <p:attrName>ppt_x</p:attrName>
                                        </p:attrNameLst>
                                      </p:cBhvr>
                                      <p:tavLst>
                                        <p:tav tm="0">
                                          <p:val>
                                            <p:strVal val="1+#ppt_w/2"/>
                                          </p:val>
                                        </p:tav>
                                        <p:tav tm="100000">
                                          <p:val>
                                            <p:strVal val="#ppt_x"/>
                                          </p:val>
                                        </p:tav>
                                      </p:tavLst>
                                    </p:anim>
                                    <p:anim calcmode="lin" valueType="num">
                                      <p:cBhvr additive="base">
                                        <p:cTn id="75" dur="500" fill="hold"/>
                                        <p:tgtEl>
                                          <p:spTgt spid="3"/>
                                        </p:tgtEl>
                                        <p:attrNameLst>
                                          <p:attrName>ppt_y</p:attrName>
                                        </p:attrNameLst>
                                      </p:cBhvr>
                                      <p:tavLst>
                                        <p:tav tm="0">
                                          <p:val>
                                            <p:strVal val="0-#ppt_h/2"/>
                                          </p:val>
                                        </p:tav>
                                        <p:tav tm="100000">
                                          <p:val>
                                            <p:strVal val="#ppt_y"/>
                                          </p:val>
                                        </p:tav>
                                      </p:tavLst>
                                    </p:anim>
                                  </p:childTnLst>
                                </p:cTn>
                              </p:par>
                              <p:par>
                                <p:cTn id="76" presetID="2" presetClass="entr" presetSubtype="2" decel="100000" fill="hold" grpId="0" nodeType="withEffect">
                                  <p:stCondLst>
                                    <p:cond delay="250"/>
                                  </p:stCondLst>
                                  <p:childTnLst>
                                    <p:set>
                                      <p:cBhvr>
                                        <p:cTn id="77" dur="1" fill="hold">
                                          <p:stCondLst>
                                            <p:cond delay="0"/>
                                          </p:stCondLst>
                                        </p:cTn>
                                        <p:tgtEl>
                                          <p:spTgt spid="4"/>
                                        </p:tgtEl>
                                        <p:attrNameLst>
                                          <p:attrName>style.visibility</p:attrName>
                                        </p:attrNameLst>
                                      </p:cBhvr>
                                      <p:to>
                                        <p:strVal val="visible"/>
                                      </p:to>
                                    </p:set>
                                    <p:anim calcmode="lin" valueType="num">
                                      <p:cBhvr additive="base">
                                        <p:cTn id="78" dur="500" fill="hold"/>
                                        <p:tgtEl>
                                          <p:spTgt spid="4"/>
                                        </p:tgtEl>
                                        <p:attrNameLst>
                                          <p:attrName>ppt_x</p:attrName>
                                        </p:attrNameLst>
                                      </p:cBhvr>
                                      <p:tavLst>
                                        <p:tav tm="0">
                                          <p:val>
                                            <p:strVal val="1+#ppt_w/2"/>
                                          </p:val>
                                        </p:tav>
                                        <p:tav tm="100000">
                                          <p:val>
                                            <p:strVal val="#ppt_x"/>
                                          </p:val>
                                        </p:tav>
                                      </p:tavLst>
                                    </p:anim>
                                    <p:anim calcmode="lin" valueType="num">
                                      <p:cBhvr additive="base">
                                        <p:cTn id="79" dur="500" fill="hold"/>
                                        <p:tgtEl>
                                          <p:spTgt spid="4"/>
                                        </p:tgtEl>
                                        <p:attrNameLst>
                                          <p:attrName>ppt_y</p:attrName>
                                        </p:attrNameLst>
                                      </p:cBhvr>
                                      <p:tavLst>
                                        <p:tav tm="0">
                                          <p:val>
                                            <p:strVal val="#ppt_y"/>
                                          </p:val>
                                        </p:tav>
                                        <p:tav tm="100000">
                                          <p:val>
                                            <p:strVal val="#ppt_y"/>
                                          </p:val>
                                        </p:tav>
                                      </p:tavLst>
                                    </p:anim>
                                  </p:childTnLst>
                                </p:cTn>
                              </p:par>
                            </p:childTnLst>
                          </p:cTn>
                        </p:par>
                        <p:par>
                          <p:cTn id="80" fill="hold">
                            <p:stCondLst>
                              <p:cond delay="2450"/>
                            </p:stCondLst>
                            <p:childTnLst>
                              <p:par>
                                <p:cTn id="81" presetID="22" presetClass="entr" presetSubtype="8" fill="hold" grpId="0" nodeType="afterEffect">
                                  <p:stCondLst>
                                    <p:cond delay="0"/>
                                  </p:stCondLst>
                                  <p:iterate type="lt">
                                    <p:tmPct val="10000"/>
                                  </p:iterate>
                                  <p:childTnLst>
                                    <p:set>
                                      <p:cBhvr>
                                        <p:cTn id="82" dur="1" fill="hold">
                                          <p:stCondLst>
                                            <p:cond delay="0"/>
                                          </p:stCondLst>
                                        </p:cTn>
                                        <p:tgtEl>
                                          <p:spTgt spid="5">
                                            <p:txEl>
                                              <p:pRg st="0" end="0"/>
                                            </p:txEl>
                                          </p:spTgt>
                                        </p:tgtEl>
                                        <p:attrNameLst>
                                          <p:attrName>style.visibility</p:attrName>
                                        </p:attrNameLst>
                                      </p:cBhvr>
                                      <p:to>
                                        <p:strVal val="visible"/>
                                      </p:to>
                                    </p:set>
                                    <p:animEffect transition="in" filter="wipe(left)">
                                      <p:cBhvr>
                                        <p:cTn id="83" dur="500"/>
                                        <p:tgtEl>
                                          <p:spTgt spid="5">
                                            <p:txEl>
                                              <p:pRg st="0" end="0"/>
                                            </p:txEl>
                                          </p:spTgt>
                                        </p:tgtEl>
                                      </p:cBhvr>
                                    </p:animEffect>
                                  </p:childTnLst>
                                </p:cTn>
                              </p:par>
                            </p:childTnLst>
                          </p:cTn>
                        </p:par>
                        <p:par>
                          <p:cTn id="84" fill="hold">
                            <p:stCondLst>
                              <p:cond delay="3500"/>
                            </p:stCondLst>
                            <p:childTnLst>
                              <p:par>
                                <p:cTn id="85" presetID="49" presetClass="entr" presetSubtype="0" decel="100000" fill="hold" grpId="0" nodeType="afterEffect">
                                  <p:stCondLst>
                                    <p:cond delay="0"/>
                                  </p:stCondLst>
                                  <p:childTnLst>
                                    <p:set>
                                      <p:cBhvr>
                                        <p:cTn id="86" dur="1" fill="hold">
                                          <p:stCondLst>
                                            <p:cond delay="0"/>
                                          </p:stCondLst>
                                        </p:cTn>
                                        <p:tgtEl>
                                          <p:spTgt spid="9"/>
                                        </p:tgtEl>
                                        <p:attrNameLst>
                                          <p:attrName>style.visibility</p:attrName>
                                        </p:attrNameLst>
                                      </p:cBhvr>
                                      <p:to>
                                        <p:strVal val="visible"/>
                                      </p:to>
                                    </p:set>
                                    <p:anim calcmode="lin" valueType="num">
                                      <p:cBhvr>
                                        <p:cTn id="87" dur="500" fill="hold"/>
                                        <p:tgtEl>
                                          <p:spTgt spid="9"/>
                                        </p:tgtEl>
                                        <p:attrNameLst>
                                          <p:attrName>ppt_w</p:attrName>
                                        </p:attrNameLst>
                                      </p:cBhvr>
                                      <p:tavLst>
                                        <p:tav tm="0">
                                          <p:val>
                                            <p:fltVal val="0"/>
                                          </p:val>
                                        </p:tav>
                                        <p:tav tm="100000">
                                          <p:val>
                                            <p:strVal val="#ppt_w"/>
                                          </p:val>
                                        </p:tav>
                                      </p:tavLst>
                                    </p:anim>
                                    <p:anim calcmode="lin" valueType="num">
                                      <p:cBhvr>
                                        <p:cTn id="88" dur="500" fill="hold"/>
                                        <p:tgtEl>
                                          <p:spTgt spid="9"/>
                                        </p:tgtEl>
                                        <p:attrNameLst>
                                          <p:attrName>ppt_h</p:attrName>
                                        </p:attrNameLst>
                                      </p:cBhvr>
                                      <p:tavLst>
                                        <p:tav tm="0">
                                          <p:val>
                                            <p:fltVal val="0"/>
                                          </p:val>
                                        </p:tav>
                                        <p:tav tm="100000">
                                          <p:val>
                                            <p:strVal val="#ppt_h"/>
                                          </p:val>
                                        </p:tav>
                                      </p:tavLst>
                                    </p:anim>
                                    <p:anim calcmode="lin" valueType="num">
                                      <p:cBhvr>
                                        <p:cTn id="89" dur="500" fill="hold"/>
                                        <p:tgtEl>
                                          <p:spTgt spid="9"/>
                                        </p:tgtEl>
                                        <p:attrNameLst>
                                          <p:attrName>style.rotation</p:attrName>
                                        </p:attrNameLst>
                                      </p:cBhvr>
                                      <p:tavLst>
                                        <p:tav tm="0">
                                          <p:val>
                                            <p:fltVal val="360"/>
                                          </p:val>
                                        </p:tav>
                                        <p:tav tm="100000">
                                          <p:val>
                                            <p:fltVal val="0"/>
                                          </p:val>
                                        </p:tav>
                                      </p:tavLst>
                                    </p:anim>
                                    <p:animEffect transition="in" filter="fade">
                                      <p:cBhvr>
                                        <p:cTn id="90" dur="500"/>
                                        <p:tgtEl>
                                          <p:spTgt spid="9"/>
                                        </p:tgtEl>
                                      </p:cBhvr>
                                    </p:animEffect>
                                  </p:childTnLst>
                                </p:cTn>
                              </p:par>
                              <p:par>
                                <p:cTn id="91" presetID="49" presetClass="entr" presetSubtype="0" decel="100000" fill="hold" grpId="0" nodeType="withEffect">
                                  <p:stCondLst>
                                    <p:cond delay="0"/>
                                  </p:stCondLst>
                                  <p:childTnLst>
                                    <p:set>
                                      <p:cBhvr>
                                        <p:cTn id="92" dur="1" fill="hold">
                                          <p:stCondLst>
                                            <p:cond delay="0"/>
                                          </p:stCondLst>
                                        </p:cTn>
                                        <p:tgtEl>
                                          <p:spTgt spid="8"/>
                                        </p:tgtEl>
                                        <p:attrNameLst>
                                          <p:attrName>style.visibility</p:attrName>
                                        </p:attrNameLst>
                                      </p:cBhvr>
                                      <p:to>
                                        <p:strVal val="visible"/>
                                      </p:to>
                                    </p:set>
                                    <p:anim calcmode="lin" valueType="num">
                                      <p:cBhvr>
                                        <p:cTn id="93" dur="500" fill="hold"/>
                                        <p:tgtEl>
                                          <p:spTgt spid="8"/>
                                        </p:tgtEl>
                                        <p:attrNameLst>
                                          <p:attrName>ppt_w</p:attrName>
                                        </p:attrNameLst>
                                      </p:cBhvr>
                                      <p:tavLst>
                                        <p:tav tm="0">
                                          <p:val>
                                            <p:fltVal val="0"/>
                                          </p:val>
                                        </p:tav>
                                        <p:tav tm="100000">
                                          <p:val>
                                            <p:strVal val="#ppt_w"/>
                                          </p:val>
                                        </p:tav>
                                      </p:tavLst>
                                    </p:anim>
                                    <p:anim calcmode="lin" valueType="num">
                                      <p:cBhvr>
                                        <p:cTn id="94" dur="500" fill="hold"/>
                                        <p:tgtEl>
                                          <p:spTgt spid="8"/>
                                        </p:tgtEl>
                                        <p:attrNameLst>
                                          <p:attrName>ppt_h</p:attrName>
                                        </p:attrNameLst>
                                      </p:cBhvr>
                                      <p:tavLst>
                                        <p:tav tm="0">
                                          <p:val>
                                            <p:fltVal val="0"/>
                                          </p:val>
                                        </p:tav>
                                        <p:tav tm="100000">
                                          <p:val>
                                            <p:strVal val="#ppt_h"/>
                                          </p:val>
                                        </p:tav>
                                      </p:tavLst>
                                    </p:anim>
                                    <p:anim calcmode="lin" valueType="num">
                                      <p:cBhvr>
                                        <p:cTn id="95" dur="500" fill="hold"/>
                                        <p:tgtEl>
                                          <p:spTgt spid="8"/>
                                        </p:tgtEl>
                                        <p:attrNameLst>
                                          <p:attrName>style.rotation</p:attrName>
                                        </p:attrNameLst>
                                      </p:cBhvr>
                                      <p:tavLst>
                                        <p:tav tm="0">
                                          <p:val>
                                            <p:fltVal val="360"/>
                                          </p:val>
                                        </p:tav>
                                        <p:tav tm="100000">
                                          <p:val>
                                            <p:fltVal val="0"/>
                                          </p:val>
                                        </p:tav>
                                      </p:tavLst>
                                    </p:anim>
                                    <p:animEffect transition="in" filter="fade">
                                      <p:cBhvr>
                                        <p:cTn id="96" dur="500"/>
                                        <p:tgtEl>
                                          <p:spTgt spid="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4">
                                            <p:txEl>
                                              <p:pRg st="0" end="0"/>
                                            </p:txEl>
                                          </p:spTgt>
                                        </p:tgtEl>
                                        <p:attrNameLst>
                                          <p:attrName>style.visibility</p:attrName>
                                        </p:attrNameLst>
                                      </p:cBhvr>
                                      <p:to>
                                        <p:strVal val="visible"/>
                                      </p:to>
                                    </p:set>
                                    <p:animEffect transition="in" filter="fade">
                                      <p:cBhvr>
                                        <p:cTn id="99" dur="500"/>
                                        <p:tgtEl>
                                          <p:spTgt spid="14">
                                            <p:txEl>
                                              <p:pRg st="0" end="0"/>
                                            </p:txEl>
                                          </p:spTgt>
                                        </p:tgtEl>
                                      </p:cBhvr>
                                    </p:animEffect>
                                  </p:childTnLst>
                                </p:cTn>
                              </p:par>
                            </p:childTnLst>
                          </p:cTn>
                        </p:par>
                        <p:par>
                          <p:cTn id="100" fill="hold">
                            <p:stCondLst>
                              <p:cond delay="4000"/>
                            </p:stCondLst>
                            <p:childTnLst>
                              <p:par>
                                <p:cTn id="101" presetID="49" presetClass="entr" presetSubtype="0" decel="100000" fill="hold" grpId="0" nodeType="afterEffect">
                                  <p:stCondLst>
                                    <p:cond delay="0"/>
                                  </p:stCondLst>
                                  <p:childTnLst>
                                    <p:set>
                                      <p:cBhvr>
                                        <p:cTn id="102" dur="1" fill="hold">
                                          <p:stCondLst>
                                            <p:cond delay="0"/>
                                          </p:stCondLst>
                                        </p:cTn>
                                        <p:tgtEl>
                                          <p:spTgt spid="12"/>
                                        </p:tgtEl>
                                        <p:attrNameLst>
                                          <p:attrName>style.visibility</p:attrName>
                                        </p:attrNameLst>
                                      </p:cBhvr>
                                      <p:to>
                                        <p:strVal val="visible"/>
                                      </p:to>
                                    </p:set>
                                    <p:anim calcmode="lin" valueType="num">
                                      <p:cBhvr>
                                        <p:cTn id="103" dur="500" fill="hold"/>
                                        <p:tgtEl>
                                          <p:spTgt spid="12"/>
                                        </p:tgtEl>
                                        <p:attrNameLst>
                                          <p:attrName>ppt_w</p:attrName>
                                        </p:attrNameLst>
                                      </p:cBhvr>
                                      <p:tavLst>
                                        <p:tav tm="0">
                                          <p:val>
                                            <p:fltVal val="0"/>
                                          </p:val>
                                        </p:tav>
                                        <p:tav tm="100000">
                                          <p:val>
                                            <p:strVal val="#ppt_w"/>
                                          </p:val>
                                        </p:tav>
                                      </p:tavLst>
                                    </p:anim>
                                    <p:anim calcmode="lin" valueType="num">
                                      <p:cBhvr>
                                        <p:cTn id="104" dur="500" fill="hold"/>
                                        <p:tgtEl>
                                          <p:spTgt spid="12"/>
                                        </p:tgtEl>
                                        <p:attrNameLst>
                                          <p:attrName>ppt_h</p:attrName>
                                        </p:attrNameLst>
                                      </p:cBhvr>
                                      <p:tavLst>
                                        <p:tav tm="0">
                                          <p:val>
                                            <p:fltVal val="0"/>
                                          </p:val>
                                        </p:tav>
                                        <p:tav tm="100000">
                                          <p:val>
                                            <p:strVal val="#ppt_h"/>
                                          </p:val>
                                        </p:tav>
                                      </p:tavLst>
                                    </p:anim>
                                    <p:anim calcmode="lin" valueType="num">
                                      <p:cBhvr>
                                        <p:cTn id="105" dur="500" fill="hold"/>
                                        <p:tgtEl>
                                          <p:spTgt spid="12"/>
                                        </p:tgtEl>
                                        <p:attrNameLst>
                                          <p:attrName>style.rotation</p:attrName>
                                        </p:attrNameLst>
                                      </p:cBhvr>
                                      <p:tavLst>
                                        <p:tav tm="0">
                                          <p:val>
                                            <p:fltVal val="360"/>
                                          </p:val>
                                        </p:tav>
                                        <p:tav tm="100000">
                                          <p:val>
                                            <p:fltVal val="0"/>
                                          </p:val>
                                        </p:tav>
                                      </p:tavLst>
                                    </p:anim>
                                    <p:animEffect transition="in" filter="fade">
                                      <p:cBhvr>
                                        <p:cTn id="106" dur="500"/>
                                        <p:tgtEl>
                                          <p:spTgt spid="12"/>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10"/>
                                        </p:tgtEl>
                                        <p:attrNameLst>
                                          <p:attrName>style.visibility</p:attrName>
                                        </p:attrNameLst>
                                      </p:cBhvr>
                                      <p:to>
                                        <p:strVal val="visible"/>
                                      </p:to>
                                    </p:set>
                                    <p:anim calcmode="lin" valueType="num">
                                      <p:cBhvr>
                                        <p:cTn id="109" dur="500" fill="hold"/>
                                        <p:tgtEl>
                                          <p:spTgt spid="10"/>
                                        </p:tgtEl>
                                        <p:attrNameLst>
                                          <p:attrName>ppt_w</p:attrName>
                                        </p:attrNameLst>
                                      </p:cBhvr>
                                      <p:tavLst>
                                        <p:tav tm="0">
                                          <p:val>
                                            <p:fltVal val="0"/>
                                          </p:val>
                                        </p:tav>
                                        <p:tav tm="100000">
                                          <p:val>
                                            <p:strVal val="#ppt_w"/>
                                          </p:val>
                                        </p:tav>
                                      </p:tavLst>
                                    </p:anim>
                                    <p:anim calcmode="lin" valueType="num">
                                      <p:cBhvr>
                                        <p:cTn id="110" dur="500" fill="hold"/>
                                        <p:tgtEl>
                                          <p:spTgt spid="10"/>
                                        </p:tgtEl>
                                        <p:attrNameLst>
                                          <p:attrName>ppt_h</p:attrName>
                                        </p:attrNameLst>
                                      </p:cBhvr>
                                      <p:tavLst>
                                        <p:tav tm="0">
                                          <p:val>
                                            <p:fltVal val="0"/>
                                          </p:val>
                                        </p:tav>
                                        <p:tav tm="100000">
                                          <p:val>
                                            <p:strVal val="#ppt_h"/>
                                          </p:val>
                                        </p:tav>
                                      </p:tavLst>
                                    </p:anim>
                                    <p:anim calcmode="lin" valueType="num">
                                      <p:cBhvr>
                                        <p:cTn id="111" dur="500" fill="hold"/>
                                        <p:tgtEl>
                                          <p:spTgt spid="10"/>
                                        </p:tgtEl>
                                        <p:attrNameLst>
                                          <p:attrName>style.rotation</p:attrName>
                                        </p:attrNameLst>
                                      </p:cBhvr>
                                      <p:tavLst>
                                        <p:tav tm="0">
                                          <p:val>
                                            <p:fltVal val="360"/>
                                          </p:val>
                                        </p:tav>
                                        <p:tav tm="100000">
                                          <p:val>
                                            <p:fltVal val="0"/>
                                          </p:val>
                                        </p:tav>
                                      </p:tavLst>
                                    </p:anim>
                                    <p:animEffect transition="in" filter="fade">
                                      <p:cBhvr>
                                        <p:cTn id="112" dur="500"/>
                                        <p:tgtEl>
                                          <p:spTgt spid="10"/>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5">
                                            <p:txEl>
                                              <p:pRg st="0" end="0"/>
                                            </p:txEl>
                                          </p:spTgt>
                                        </p:tgtEl>
                                        <p:attrNameLst>
                                          <p:attrName>style.visibility</p:attrName>
                                        </p:attrNameLst>
                                      </p:cBhvr>
                                      <p:to>
                                        <p:strVal val="visible"/>
                                      </p:to>
                                    </p:set>
                                    <p:animEffect transition="in" filter="fade">
                                      <p:cBhvr>
                                        <p:cTn id="115" dur="500"/>
                                        <p:tgtEl>
                                          <p:spTgt spid="15">
                                            <p:txEl>
                                              <p:pRg st="0" end="0"/>
                                            </p:txEl>
                                          </p:spTgt>
                                        </p:tgtEl>
                                      </p:cBhvr>
                                    </p:animEffect>
                                  </p:childTnLst>
                                </p:cTn>
                              </p:par>
                            </p:childTnLst>
                          </p:cTn>
                        </p:par>
                        <p:par>
                          <p:cTn id="116" fill="hold">
                            <p:stCondLst>
                              <p:cond delay="4500"/>
                            </p:stCondLst>
                            <p:childTnLst>
                              <p:par>
                                <p:cTn id="117" presetID="49" presetClass="entr" presetSubtype="0" decel="100000" fill="hold" grpId="0" nodeType="afterEffect">
                                  <p:stCondLst>
                                    <p:cond delay="0"/>
                                  </p:stCondLst>
                                  <p:childTnLst>
                                    <p:set>
                                      <p:cBhvr>
                                        <p:cTn id="118" dur="1" fill="hold">
                                          <p:stCondLst>
                                            <p:cond delay="0"/>
                                          </p:stCondLst>
                                        </p:cTn>
                                        <p:tgtEl>
                                          <p:spTgt spid="13"/>
                                        </p:tgtEl>
                                        <p:attrNameLst>
                                          <p:attrName>style.visibility</p:attrName>
                                        </p:attrNameLst>
                                      </p:cBhvr>
                                      <p:to>
                                        <p:strVal val="visible"/>
                                      </p:to>
                                    </p:set>
                                    <p:anim calcmode="lin" valueType="num">
                                      <p:cBhvr>
                                        <p:cTn id="119" dur="500" fill="hold"/>
                                        <p:tgtEl>
                                          <p:spTgt spid="13"/>
                                        </p:tgtEl>
                                        <p:attrNameLst>
                                          <p:attrName>ppt_w</p:attrName>
                                        </p:attrNameLst>
                                      </p:cBhvr>
                                      <p:tavLst>
                                        <p:tav tm="0">
                                          <p:val>
                                            <p:fltVal val="0"/>
                                          </p:val>
                                        </p:tav>
                                        <p:tav tm="100000">
                                          <p:val>
                                            <p:strVal val="#ppt_w"/>
                                          </p:val>
                                        </p:tav>
                                      </p:tavLst>
                                    </p:anim>
                                    <p:anim calcmode="lin" valueType="num">
                                      <p:cBhvr>
                                        <p:cTn id="120" dur="500" fill="hold"/>
                                        <p:tgtEl>
                                          <p:spTgt spid="13"/>
                                        </p:tgtEl>
                                        <p:attrNameLst>
                                          <p:attrName>ppt_h</p:attrName>
                                        </p:attrNameLst>
                                      </p:cBhvr>
                                      <p:tavLst>
                                        <p:tav tm="0">
                                          <p:val>
                                            <p:fltVal val="0"/>
                                          </p:val>
                                        </p:tav>
                                        <p:tav tm="100000">
                                          <p:val>
                                            <p:strVal val="#ppt_h"/>
                                          </p:val>
                                        </p:tav>
                                      </p:tavLst>
                                    </p:anim>
                                    <p:anim calcmode="lin" valueType="num">
                                      <p:cBhvr>
                                        <p:cTn id="121" dur="500" fill="hold"/>
                                        <p:tgtEl>
                                          <p:spTgt spid="13"/>
                                        </p:tgtEl>
                                        <p:attrNameLst>
                                          <p:attrName>style.rotation</p:attrName>
                                        </p:attrNameLst>
                                      </p:cBhvr>
                                      <p:tavLst>
                                        <p:tav tm="0">
                                          <p:val>
                                            <p:fltVal val="360"/>
                                          </p:val>
                                        </p:tav>
                                        <p:tav tm="100000">
                                          <p:val>
                                            <p:fltVal val="0"/>
                                          </p:val>
                                        </p:tav>
                                      </p:tavLst>
                                    </p:anim>
                                    <p:animEffect transition="in" filter="fade">
                                      <p:cBhvr>
                                        <p:cTn id="122" dur="500"/>
                                        <p:tgtEl>
                                          <p:spTgt spid="13"/>
                                        </p:tgtEl>
                                      </p:cBhvr>
                                    </p:animEffect>
                                  </p:childTnLst>
                                </p:cTn>
                              </p:par>
                              <p:par>
                                <p:cTn id="123" presetID="49" presetClass="entr" presetSubtype="0" decel="100000" fill="hold" grpId="0" nodeType="withEffect">
                                  <p:stCondLst>
                                    <p:cond delay="0"/>
                                  </p:stCondLst>
                                  <p:childTnLst>
                                    <p:set>
                                      <p:cBhvr>
                                        <p:cTn id="124" dur="1" fill="hold">
                                          <p:stCondLst>
                                            <p:cond delay="0"/>
                                          </p:stCondLst>
                                        </p:cTn>
                                        <p:tgtEl>
                                          <p:spTgt spid="11"/>
                                        </p:tgtEl>
                                        <p:attrNameLst>
                                          <p:attrName>style.visibility</p:attrName>
                                        </p:attrNameLst>
                                      </p:cBhvr>
                                      <p:to>
                                        <p:strVal val="visible"/>
                                      </p:to>
                                    </p:set>
                                    <p:anim calcmode="lin" valueType="num">
                                      <p:cBhvr>
                                        <p:cTn id="125" dur="500" fill="hold"/>
                                        <p:tgtEl>
                                          <p:spTgt spid="11"/>
                                        </p:tgtEl>
                                        <p:attrNameLst>
                                          <p:attrName>ppt_w</p:attrName>
                                        </p:attrNameLst>
                                      </p:cBhvr>
                                      <p:tavLst>
                                        <p:tav tm="0">
                                          <p:val>
                                            <p:fltVal val="0"/>
                                          </p:val>
                                        </p:tav>
                                        <p:tav tm="100000">
                                          <p:val>
                                            <p:strVal val="#ppt_w"/>
                                          </p:val>
                                        </p:tav>
                                      </p:tavLst>
                                    </p:anim>
                                    <p:anim calcmode="lin" valueType="num">
                                      <p:cBhvr>
                                        <p:cTn id="126" dur="500" fill="hold"/>
                                        <p:tgtEl>
                                          <p:spTgt spid="11"/>
                                        </p:tgtEl>
                                        <p:attrNameLst>
                                          <p:attrName>ppt_h</p:attrName>
                                        </p:attrNameLst>
                                      </p:cBhvr>
                                      <p:tavLst>
                                        <p:tav tm="0">
                                          <p:val>
                                            <p:fltVal val="0"/>
                                          </p:val>
                                        </p:tav>
                                        <p:tav tm="100000">
                                          <p:val>
                                            <p:strVal val="#ppt_h"/>
                                          </p:val>
                                        </p:tav>
                                      </p:tavLst>
                                    </p:anim>
                                    <p:anim calcmode="lin" valueType="num">
                                      <p:cBhvr>
                                        <p:cTn id="127" dur="500" fill="hold"/>
                                        <p:tgtEl>
                                          <p:spTgt spid="11"/>
                                        </p:tgtEl>
                                        <p:attrNameLst>
                                          <p:attrName>style.rotation</p:attrName>
                                        </p:attrNameLst>
                                      </p:cBhvr>
                                      <p:tavLst>
                                        <p:tav tm="0">
                                          <p:val>
                                            <p:fltVal val="360"/>
                                          </p:val>
                                        </p:tav>
                                        <p:tav tm="100000">
                                          <p:val>
                                            <p:fltVal val="0"/>
                                          </p:val>
                                        </p:tav>
                                      </p:tavLst>
                                    </p:anim>
                                    <p:animEffect transition="in" filter="fade">
                                      <p:cBhvr>
                                        <p:cTn id="128" dur="500"/>
                                        <p:tgtEl>
                                          <p:spTgt spid="11"/>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6">
                                            <p:txEl>
                                              <p:pRg st="0" end="0"/>
                                            </p:txEl>
                                          </p:spTgt>
                                        </p:tgtEl>
                                        <p:attrNameLst>
                                          <p:attrName>style.visibility</p:attrName>
                                        </p:attrNameLst>
                                      </p:cBhvr>
                                      <p:to>
                                        <p:strVal val="visible"/>
                                      </p:to>
                                    </p:set>
                                    <p:animEffect transition="in" filter="fade">
                                      <p:cBhvr>
                                        <p:cTn id="131" dur="500"/>
                                        <p:tgtEl>
                                          <p:spTgt spid="16">
                                            <p:txEl>
                                              <p:pRg st="0" end="0"/>
                                            </p:txEl>
                                          </p:spTgt>
                                        </p:tgtEl>
                                      </p:cBhvr>
                                    </p:animEffect>
                                  </p:childTnLst>
                                </p:cTn>
                              </p:par>
                            </p:childTnLst>
                          </p:cTn>
                        </p:par>
                        <p:par>
                          <p:cTn id="132" fill="hold">
                            <p:stCondLst>
                              <p:cond delay="5000"/>
                            </p:stCondLst>
                            <p:childTnLst>
                              <p:par>
                                <p:cTn id="133" presetID="2" presetClass="entr" presetSubtype="8" decel="100000" fill="hold" grpId="0" nodeType="afterEffect">
                                  <p:stCondLst>
                                    <p:cond delay="250"/>
                                  </p:stCondLst>
                                  <p:childTnLst>
                                    <p:set>
                                      <p:cBhvr>
                                        <p:cTn id="134" dur="1" fill="hold">
                                          <p:stCondLst>
                                            <p:cond delay="0"/>
                                          </p:stCondLst>
                                        </p:cTn>
                                        <p:tgtEl>
                                          <p:spTgt spid="17">
                                            <p:txEl>
                                              <p:pRg st="0" end="0"/>
                                            </p:txEl>
                                          </p:spTgt>
                                        </p:tgtEl>
                                        <p:attrNameLst>
                                          <p:attrName>style.visibility</p:attrName>
                                        </p:attrNameLst>
                                      </p:cBhvr>
                                      <p:to>
                                        <p:strVal val="visible"/>
                                      </p:to>
                                    </p:set>
                                    <p:anim calcmode="lin" valueType="num">
                                      <p:cBhvr additive="base">
                                        <p:cTn id="135" dur="75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136" dur="75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par>
                          <p:cTn id="137" fill="hold">
                            <p:stCondLst>
                              <p:cond delay="6000"/>
                            </p:stCondLst>
                            <p:childTnLst>
                              <p:par>
                                <p:cTn id="138" presetID="16" presetClass="entr" presetSubtype="37" fill="hold" grpId="0" nodeType="afterEffect">
                                  <p:stCondLst>
                                    <p:cond delay="250"/>
                                  </p:stCondLst>
                                  <p:childTnLst>
                                    <p:set>
                                      <p:cBhvr>
                                        <p:cTn id="139" dur="1" fill="hold">
                                          <p:stCondLst>
                                            <p:cond delay="0"/>
                                          </p:stCondLst>
                                        </p:cTn>
                                        <p:tgtEl>
                                          <p:spTgt spid="18"/>
                                        </p:tgtEl>
                                        <p:attrNameLst>
                                          <p:attrName>style.visibility</p:attrName>
                                        </p:attrNameLst>
                                      </p:cBhvr>
                                      <p:to>
                                        <p:strVal val="visible"/>
                                      </p:to>
                                    </p:set>
                                    <p:animEffect transition="in" filter="barn(outVertical)">
                                      <p:cBhvr>
                                        <p:cTn id="140" dur="500"/>
                                        <p:tgtEl>
                                          <p:spTgt spid="18"/>
                                        </p:tgtEl>
                                      </p:cBhvr>
                                    </p:animEffect>
                                  </p:childTnLst>
                                </p:cTn>
                              </p:par>
                            </p:childTnLst>
                          </p:cTn>
                        </p:par>
                        <p:par>
                          <p:cTn id="141" fill="hold">
                            <p:stCondLst>
                              <p:cond delay="6750"/>
                            </p:stCondLst>
                            <p:childTnLst>
                              <p:par>
                                <p:cTn id="142" presetID="10" presetClass="entr" presetSubtype="0" fill="hold" grpId="0" nodeType="afterEffect">
                                  <p:stCondLst>
                                    <p:cond delay="0"/>
                                  </p:stCondLst>
                                  <p:childTnLst>
                                    <p:set>
                                      <p:cBhvr>
                                        <p:cTn id="143" dur="1" fill="hold">
                                          <p:stCondLst>
                                            <p:cond delay="0"/>
                                          </p:stCondLst>
                                        </p:cTn>
                                        <p:tgtEl>
                                          <p:spTgt spid="19"/>
                                        </p:tgtEl>
                                        <p:attrNameLst>
                                          <p:attrName>style.visibility</p:attrName>
                                        </p:attrNameLst>
                                      </p:cBhvr>
                                      <p:to>
                                        <p:strVal val="visible"/>
                                      </p:to>
                                    </p:set>
                                    <p:animEffect transition="in" filter="fade">
                                      <p:cBhvr>
                                        <p:cTn id="144" dur="500"/>
                                        <p:tgtEl>
                                          <p:spTgt spid="19"/>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22">
                                            <p:txEl>
                                              <p:pRg st="0" end="0"/>
                                            </p:txEl>
                                          </p:spTgt>
                                        </p:tgtEl>
                                        <p:attrNameLst>
                                          <p:attrName>style.visibility</p:attrName>
                                        </p:attrNameLst>
                                      </p:cBhvr>
                                      <p:to>
                                        <p:strVal val="visible"/>
                                      </p:to>
                                    </p:set>
                                    <p:animEffect transition="in" filter="fade">
                                      <p:cBhvr>
                                        <p:cTn id="147" dur="500"/>
                                        <p:tgtEl>
                                          <p:spTgt spid="22">
                                            <p:txEl>
                                              <p:pRg st="0" end="0"/>
                                            </p:txEl>
                                          </p:spTgt>
                                        </p:tgtEl>
                                      </p:cBhvr>
                                    </p:animEffect>
                                  </p:childTnLst>
                                </p:cTn>
                              </p:par>
                            </p:childTnLst>
                          </p:cTn>
                        </p:par>
                        <p:par>
                          <p:cTn id="148" fill="hold">
                            <p:stCondLst>
                              <p:cond delay="7250"/>
                            </p:stCondLst>
                            <p:childTnLst>
                              <p:par>
                                <p:cTn id="149" presetID="10" presetClass="entr" presetSubtype="0" fill="hold" grpId="0" nodeType="afterEffect">
                                  <p:stCondLst>
                                    <p:cond delay="0"/>
                                  </p:stCondLst>
                                  <p:childTnLst>
                                    <p:set>
                                      <p:cBhvr>
                                        <p:cTn id="150" dur="1" fill="hold">
                                          <p:stCondLst>
                                            <p:cond delay="0"/>
                                          </p:stCondLst>
                                        </p:cTn>
                                        <p:tgtEl>
                                          <p:spTgt spid="20"/>
                                        </p:tgtEl>
                                        <p:attrNameLst>
                                          <p:attrName>style.visibility</p:attrName>
                                        </p:attrNameLst>
                                      </p:cBhvr>
                                      <p:to>
                                        <p:strVal val="visible"/>
                                      </p:to>
                                    </p:set>
                                    <p:animEffect transition="in" filter="fade">
                                      <p:cBhvr>
                                        <p:cTn id="151" dur="500"/>
                                        <p:tgtEl>
                                          <p:spTgt spid="20"/>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23">
                                            <p:txEl>
                                              <p:pRg st="0" end="0"/>
                                            </p:txEl>
                                          </p:spTgt>
                                        </p:tgtEl>
                                        <p:attrNameLst>
                                          <p:attrName>style.visibility</p:attrName>
                                        </p:attrNameLst>
                                      </p:cBhvr>
                                      <p:to>
                                        <p:strVal val="visible"/>
                                      </p:to>
                                    </p:set>
                                    <p:animEffect transition="in" filter="fade">
                                      <p:cBhvr>
                                        <p:cTn id="154" dur="500"/>
                                        <p:tgtEl>
                                          <p:spTgt spid="23">
                                            <p:txEl>
                                              <p:pRg st="0" end="0"/>
                                            </p:txEl>
                                          </p:spTgt>
                                        </p:tgtEl>
                                      </p:cBhvr>
                                    </p:animEffect>
                                  </p:childTnLst>
                                </p:cTn>
                              </p:par>
                            </p:childTnLst>
                          </p:cTn>
                        </p:par>
                        <p:par>
                          <p:cTn id="155" fill="hold">
                            <p:stCondLst>
                              <p:cond delay="7750"/>
                            </p:stCondLst>
                            <p:childTnLst>
                              <p:par>
                                <p:cTn id="156" presetID="10" presetClass="entr" presetSubtype="0" fill="hold" grpId="0" nodeType="afterEffect">
                                  <p:stCondLst>
                                    <p:cond delay="0"/>
                                  </p:stCondLst>
                                  <p:childTnLst>
                                    <p:set>
                                      <p:cBhvr>
                                        <p:cTn id="157" dur="1" fill="hold">
                                          <p:stCondLst>
                                            <p:cond delay="0"/>
                                          </p:stCondLst>
                                        </p:cTn>
                                        <p:tgtEl>
                                          <p:spTgt spid="21"/>
                                        </p:tgtEl>
                                        <p:attrNameLst>
                                          <p:attrName>style.visibility</p:attrName>
                                        </p:attrNameLst>
                                      </p:cBhvr>
                                      <p:to>
                                        <p:strVal val="visible"/>
                                      </p:to>
                                    </p:set>
                                    <p:animEffect transition="in" filter="fade">
                                      <p:cBhvr>
                                        <p:cTn id="158" dur="500"/>
                                        <p:tgtEl>
                                          <p:spTgt spid="21"/>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24">
                                            <p:txEl>
                                              <p:pRg st="0" end="0"/>
                                            </p:txEl>
                                          </p:spTgt>
                                        </p:tgtEl>
                                        <p:attrNameLst>
                                          <p:attrName>style.visibility</p:attrName>
                                        </p:attrNameLst>
                                      </p:cBhvr>
                                      <p:to>
                                        <p:strVal val="visible"/>
                                      </p:to>
                                    </p:set>
                                    <p:animEffect transition="in" filter="fade">
                                      <p:cBhvr>
                                        <p:cTn id="16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6" grpId="0" animBg="1"/>
      <p:bldP spid="6" grpId="1" animBg="1"/>
      <p:bldP spid="28" grpId="0" animBg="1"/>
      <p:bldP spid="28" grpId="1" animBg="1"/>
      <p:bldP spid="30" grpId="0" animBg="1"/>
      <p:bldP spid="30" grpId="1" animBg="1"/>
      <p:bldP spid="3" grpId="0"/>
      <p:bldP spid="4" grpId="0" animBg="1"/>
      <p:bldP spid="5" grpId="0" build="p">
        <p:tmplLst>
          <p:tmpl lvl="1">
            <p:tnLst>
              <p:par>
                <p:cTn presetID="22" presetClass="entr" presetSubtype="8" fill="hold" nodeType="afterEffect">
                  <p:stCondLst>
                    <p:cond delay="0"/>
                  </p:stCondLst>
                  <p:iterate type="lt">
                    <p:tmPct val="10000"/>
                  </p:iterate>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P spid="7" grpId="0" animBg="1"/>
      <p:bldP spid="7" grpId="1" animBg="1"/>
      <p:bldP spid="8" grpId="0" animBg="1"/>
      <p:bldP spid="9" grpId="0"/>
      <p:bldP spid="10" grpId="0" animBg="1"/>
      <p:bldP spid="11" grpId="0" animBg="1"/>
      <p:bldP spid="12" grpId="0"/>
      <p:bldP spid="13" grpId="0"/>
      <p:bldP spid="14" grpId="0" build="p">
        <p:tmplLst>
          <p:tmpl lvl="1">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6" grpId="0" build="p">
        <p:tmplLst>
          <p:tmpl lvl="1">
            <p:tnLst>
              <p:par>
                <p:cT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7" grpId="0" build="p">
        <p:tmplLst>
          <p:tmpl lvl="1">
            <p:tnLst>
              <p:par>
                <p:cTn presetID="2" presetClass="entr" presetSubtype="8" decel="100000" fill="hold" nodeType="afterEffect">
                  <p:stCondLst>
                    <p:cond delay="25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0-#ppt_w/2"/>
                          </p:val>
                        </p:tav>
                        <p:tav tm="100000">
                          <p:val>
                            <p:strVal val="#ppt_x"/>
                          </p:val>
                        </p:tav>
                      </p:tavLst>
                    </p:anim>
                    <p:anim calcmode="lin" valueType="num">
                      <p:cBhvr additive="base">
                        <p:cTn dur="750" fill="hold"/>
                        <p:tgtEl>
                          <p:spTgt spid="17"/>
                        </p:tgtEl>
                        <p:attrNameLst>
                          <p:attrName>ppt_y</p:attrName>
                        </p:attrNameLst>
                      </p:cBhvr>
                      <p:tavLst>
                        <p:tav tm="0">
                          <p:val>
                            <p:strVal val="#ppt_y"/>
                          </p:val>
                        </p:tav>
                        <p:tav tm="100000">
                          <p:val>
                            <p:strVal val="#ppt_y"/>
                          </p:val>
                        </p:tav>
                      </p:tavLst>
                    </p:anim>
                  </p:childTnLst>
                </p:cTn>
              </p:par>
            </p:tnLst>
          </p:tmpl>
        </p:tmplLst>
      </p:bldP>
      <p:bldP spid="18" grpId="0" animBg="1"/>
      <p:bldP spid="19" grpId="0"/>
      <p:bldP spid="20" grpId="0"/>
      <p:bldP spid="21" grpId="0"/>
      <p:bldP spid="22" grpId="0" build="p">
        <p:tmplLst>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build="p">
        <p:tmplLst>
          <p:tmpl lvl="1">
            <p:tnLst>
              <p:par>
                <p:cTn presetID="10" presetClass="entr" presetSubtype="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animBg="1"/>
      <p:bldP spid="25" grpId="1" animBg="1"/>
      <p:bldP spid="26" grpId="0" animBg="1"/>
      <p:bldP spid="26" grpId="1" animBg="1"/>
      <p:bldP spid="34" grpId="0" animBg="1"/>
      <p:bldP spid="34" grpId="1"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quare Images 1">
    <p:bg>
      <p:bgPr>
        <a:solidFill>
          <a:schemeClr val="tx2"/>
        </a:solidFill>
        <a:effectLst/>
      </p:bgPr>
    </p:bg>
    <p:spTree>
      <p:nvGrpSpPr>
        <p:cNvPr id="1" name=""/>
        <p:cNvGrpSpPr/>
        <p:nvPr/>
      </p:nvGrpSpPr>
      <p:grpSpPr>
        <a:xfrm>
          <a:off x="0" y="0"/>
          <a:ext cx="0" cy="0"/>
          <a:chOff x="0" y="0"/>
          <a:chExt cx="0" cy="0"/>
        </a:xfrm>
      </p:grpSpPr>
      <p:sp>
        <p:nvSpPr>
          <p:cNvPr id="4" name="図プレースホルダー 3"/>
          <p:cNvSpPr>
            <a:spLocks noGrp="1"/>
          </p:cNvSpPr>
          <p:nvPr>
            <p:ph type="pic" sz="quarter" idx="10" hasCustomPrompt="1"/>
          </p:nvPr>
        </p:nvSpPr>
        <p:spPr>
          <a:xfrm>
            <a:off x="0" y="0"/>
            <a:ext cx="2617200" cy="2570400"/>
          </a:xfrm>
          <a:solidFill>
            <a:schemeClr val="accent1"/>
          </a:solidFill>
        </p:spPr>
        <p:txBody>
          <a:bodyPr>
            <a:normAutofit/>
          </a:bodyPr>
          <a:lstStyle>
            <a:lvl1pPr>
              <a:defRPr sz="1600" baseline="0"/>
            </a:lvl1pPr>
          </a:lstStyle>
          <a:p>
            <a:r>
              <a:rPr kumimoji="1" lang="en-US" altLang="ja-JP" dirty="0"/>
              <a:t>Add an image</a:t>
            </a:r>
            <a:endParaRPr kumimoji="1" lang="ja-JP" altLang="en-US" dirty="0"/>
          </a:p>
        </p:txBody>
      </p:sp>
      <p:sp>
        <p:nvSpPr>
          <p:cNvPr id="6" name="図プレースホルダー 3"/>
          <p:cNvSpPr>
            <a:spLocks noGrp="1"/>
          </p:cNvSpPr>
          <p:nvPr>
            <p:ph type="pic" sz="quarter" idx="12" hasCustomPrompt="1"/>
          </p:nvPr>
        </p:nvSpPr>
        <p:spPr>
          <a:xfrm>
            <a:off x="0" y="2573100"/>
            <a:ext cx="2617200" cy="2570400"/>
          </a:xfrm>
          <a:solidFill>
            <a:schemeClr val="accent4"/>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5" name="図プレースホルダー 3"/>
          <p:cNvSpPr>
            <a:spLocks noGrp="1"/>
          </p:cNvSpPr>
          <p:nvPr>
            <p:ph type="pic" sz="quarter" idx="11" hasCustomPrompt="1"/>
          </p:nvPr>
        </p:nvSpPr>
        <p:spPr>
          <a:xfrm>
            <a:off x="2614271" y="0"/>
            <a:ext cx="2617200" cy="2570400"/>
          </a:xfrm>
          <a:solidFill>
            <a:schemeClr val="accent6"/>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8" name="図プレースホルダー 3"/>
          <p:cNvSpPr>
            <a:spLocks noGrp="1"/>
          </p:cNvSpPr>
          <p:nvPr>
            <p:ph type="pic" sz="quarter" idx="14" hasCustomPrompt="1"/>
          </p:nvPr>
        </p:nvSpPr>
        <p:spPr>
          <a:xfrm>
            <a:off x="2614271" y="2573100"/>
            <a:ext cx="2617200" cy="2570400"/>
          </a:xfrm>
          <a:solidFill>
            <a:schemeClr val="accent2"/>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13" name="図プレースホルダー 3"/>
          <p:cNvSpPr>
            <a:spLocks noGrp="1"/>
          </p:cNvSpPr>
          <p:nvPr>
            <p:ph type="pic" sz="quarter" idx="15" hasCustomPrompt="1"/>
          </p:nvPr>
        </p:nvSpPr>
        <p:spPr>
          <a:xfrm>
            <a:off x="5224006" y="0"/>
            <a:ext cx="2617200" cy="2570400"/>
          </a:xfrm>
          <a:solidFill>
            <a:schemeClr val="accent3"/>
          </a:solidFill>
        </p:spPr>
        <p:txBody>
          <a:bodyPr>
            <a:normAutofit/>
          </a:bodyPr>
          <a:lstStyle>
            <a:lvl1pPr>
              <a:defRPr sz="1600" baseline="0"/>
            </a:lvl1pPr>
          </a:lstStyle>
          <a:p>
            <a:r>
              <a:rPr kumimoji="1" lang="en-US" altLang="ja-JP" dirty="0"/>
              <a:t>Add an image</a:t>
            </a:r>
            <a:endParaRPr kumimoji="1" lang="ja-JP" altLang="en-US" dirty="0"/>
          </a:p>
        </p:txBody>
      </p:sp>
      <p:sp>
        <p:nvSpPr>
          <p:cNvPr id="15" name="図プレースホルダー 3"/>
          <p:cNvSpPr>
            <a:spLocks noGrp="1"/>
          </p:cNvSpPr>
          <p:nvPr>
            <p:ph type="pic" sz="quarter" idx="17" hasCustomPrompt="1"/>
          </p:nvPr>
        </p:nvSpPr>
        <p:spPr>
          <a:xfrm>
            <a:off x="5224006" y="2573100"/>
            <a:ext cx="2617200" cy="2570400"/>
          </a:xfrm>
          <a:solidFill>
            <a:schemeClr val="accent5"/>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25" name="図プレースホルダー 3"/>
          <p:cNvSpPr>
            <a:spLocks noGrp="1"/>
          </p:cNvSpPr>
          <p:nvPr>
            <p:ph type="pic" sz="quarter" idx="27" hasCustomPrompt="1"/>
          </p:nvPr>
        </p:nvSpPr>
        <p:spPr>
          <a:xfrm>
            <a:off x="5224006" y="5143500"/>
            <a:ext cx="2617200" cy="2570400"/>
          </a:xfrm>
          <a:solidFill>
            <a:schemeClr val="accent4"/>
          </a:solidFill>
        </p:spPr>
        <p:txBody>
          <a:bodyPr>
            <a:normAutofit/>
          </a:bodyPr>
          <a:lstStyle>
            <a:lvl1pPr>
              <a:defRPr sz="1600" baseline="0"/>
            </a:lvl1pPr>
          </a:lstStyle>
          <a:p>
            <a:r>
              <a:rPr kumimoji="1" lang="en-US" altLang="ja-JP" dirty="0"/>
              <a:t>Add an image</a:t>
            </a:r>
            <a:endParaRPr kumimoji="1" lang="ja-JP" altLang="en-US" dirty="0"/>
          </a:p>
        </p:txBody>
      </p:sp>
      <p:sp>
        <p:nvSpPr>
          <p:cNvPr id="27" name="図プレースホルダー 3"/>
          <p:cNvSpPr>
            <a:spLocks noGrp="1"/>
          </p:cNvSpPr>
          <p:nvPr>
            <p:ph type="pic" sz="quarter" idx="29" hasCustomPrompt="1"/>
          </p:nvPr>
        </p:nvSpPr>
        <p:spPr>
          <a:xfrm>
            <a:off x="5224006" y="7716600"/>
            <a:ext cx="2617200" cy="2570400"/>
          </a:xfrm>
          <a:solidFill>
            <a:schemeClr val="accent2"/>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28" name="図プレースホルダー 3"/>
          <p:cNvSpPr>
            <a:spLocks noGrp="1"/>
          </p:cNvSpPr>
          <p:nvPr>
            <p:ph type="pic" sz="quarter" idx="30" hasCustomPrompt="1"/>
          </p:nvPr>
        </p:nvSpPr>
        <p:spPr>
          <a:xfrm>
            <a:off x="7833741" y="7716600"/>
            <a:ext cx="2617200" cy="2570400"/>
          </a:xfrm>
          <a:solidFill>
            <a:schemeClr val="accent5"/>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31" name="図プレースホルダー 3"/>
          <p:cNvSpPr>
            <a:spLocks noGrp="1"/>
          </p:cNvSpPr>
          <p:nvPr>
            <p:ph type="pic" sz="quarter" idx="33" hasCustomPrompt="1"/>
          </p:nvPr>
        </p:nvSpPr>
        <p:spPr>
          <a:xfrm>
            <a:off x="10443476" y="7716600"/>
            <a:ext cx="2617200" cy="2570400"/>
          </a:xfrm>
          <a:solidFill>
            <a:schemeClr val="accent4"/>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18" name="図プレースホルダー 3"/>
          <p:cNvSpPr>
            <a:spLocks noGrp="1"/>
          </p:cNvSpPr>
          <p:nvPr>
            <p:ph type="pic" sz="quarter" idx="20" hasCustomPrompt="1"/>
          </p:nvPr>
        </p:nvSpPr>
        <p:spPr>
          <a:xfrm>
            <a:off x="13053211" y="0"/>
            <a:ext cx="2617200" cy="2570400"/>
          </a:xfrm>
          <a:solidFill>
            <a:schemeClr val="accent3">
              <a:lumMod val="75000"/>
            </a:schemeClr>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20" name="図プレースホルダー 3"/>
          <p:cNvSpPr>
            <a:spLocks noGrp="1"/>
          </p:cNvSpPr>
          <p:nvPr>
            <p:ph type="pic" sz="quarter" idx="22" hasCustomPrompt="1"/>
          </p:nvPr>
        </p:nvSpPr>
        <p:spPr>
          <a:xfrm>
            <a:off x="13053211" y="2573100"/>
            <a:ext cx="2617200" cy="2570400"/>
          </a:xfrm>
          <a:solidFill>
            <a:schemeClr val="accent3"/>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32" name="図プレースホルダー 3"/>
          <p:cNvSpPr>
            <a:spLocks noGrp="1"/>
          </p:cNvSpPr>
          <p:nvPr>
            <p:ph type="pic" sz="quarter" idx="34" hasCustomPrompt="1"/>
          </p:nvPr>
        </p:nvSpPr>
        <p:spPr>
          <a:xfrm>
            <a:off x="13053211" y="7716600"/>
            <a:ext cx="2617200" cy="2570400"/>
          </a:xfrm>
          <a:solidFill>
            <a:schemeClr val="accent6">
              <a:lumMod val="75000"/>
            </a:schemeClr>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37" name="図プレースホルダー 3"/>
          <p:cNvSpPr>
            <a:spLocks noGrp="1"/>
          </p:cNvSpPr>
          <p:nvPr>
            <p:ph type="pic" sz="quarter" idx="35" hasCustomPrompt="1"/>
          </p:nvPr>
        </p:nvSpPr>
        <p:spPr>
          <a:xfrm>
            <a:off x="15662949" y="0"/>
            <a:ext cx="2617200" cy="2570400"/>
          </a:xfrm>
          <a:solidFill>
            <a:schemeClr val="accent5"/>
          </a:solidFill>
        </p:spPr>
        <p:txBody>
          <a:bodyPr>
            <a:normAutofit/>
          </a:bodyPr>
          <a:lstStyle>
            <a:lvl1pPr>
              <a:defRPr sz="1600" baseline="0"/>
            </a:lvl1pPr>
          </a:lstStyle>
          <a:p>
            <a:r>
              <a:rPr kumimoji="1" lang="en-US" altLang="ja-JP" dirty="0"/>
              <a:t>Add an image</a:t>
            </a:r>
            <a:endParaRPr kumimoji="1" lang="ja-JP" altLang="en-US" dirty="0"/>
          </a:p>
        </p:txBody>
      </p:sp>
      <p:sp>
        <p:nvSpPr>
          <p:cNvPr id="38" name="図プレースホルダー 3"/>
          <p:cNvSpPr>
            <a:spLocks noGrp="1"/>
          </p:cNvSpPr>
          <p:nvPr>
            <p:ph type="pic" sz="quarter" idx="36" hasCustomPrompt="1"/>
          </p:nvPr>
        </p:nvSpPr>
        <p:spPr>
          <a:xfrm>
            <a:off x="15662949" y="2573100"/>
            <a:ext cx="2617200" cy="2570400"/>
          </a:xfrm>
          <a:solidFill>
            <a:schemeClr val="accent6">
              <a:lumMod val="75000"/>
            </a:schemeClr>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40" name="図プレースホルダー 3"/>
          <p:cNvSpPr>
            <a:spLocks noGrp="1"/>
          </p:cNvSpPr>
          <p:nvPr>
            <p:ph type="pic" sz="quarter" idx="38" hasCustomPrompt="1"/>
          </p:nvPr>
        </p:nvSpPr>
        <p:spPr>
          <a:xfrm>
            <a:off x="15662949" y="7716600"/>
            <a:ext cx="2617200" cy="2570400"/>
          </a:xfrm>
          <a:solidFill>
            <a:schemeClr val="accent2"/>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70" name="図プレースホルダー 69"/>
          <p:cNvSpPr>
            <a:spLocks noGrp="1"/>
          </p:cNvSpPr>
          <p:nvPr>
            <p:ph type="pic" sz="quarter" idx="39" hasCustomPrompt="1"/>
          </p:nvPr>
        </p:nvSpPr>
        <p:spPr>
          <a:xfrm>
            <a:off x="1" y="5143500"/>
            <a:ext cx="5223600" cy="5143500"/>
          </a:xfrm>
          <a:solidFill>
            <a:schemeClr val="accent1">
              <a:lumMod val="60000"/>
              <a:lumOff val="40000"/>
            </a:schemeClr>
          </a:solidFill>
        </p:spPr>
        <p:txBody>
          <a:bodyPr/>
          <a:lstStyle>
            <a:lvl1pPr>
              <a:defRPr/>
            </a:lvl1pPr>
          </a:lstStyle>
          <a:p>
            <a:r>
              <a:rPr kumimoji="1" lang="en-US" altLang="ja-JP" dirty="0"/>
              <a:t>Add an image </a:t>
            </a:r>
            <a:endParaRPr kumimoji="1" lang="ja-JP" altLang="en-US" dirty="0"/>
          </a:p>
        </p:txBody>
      </p:sp>
      <p:sp>
        <p:nvSpPr>
          <p:cNvPr id="71" name="図プレースホルダー 69"/>
          <p:cNvSpPr>
            <a:spLocks noGrp="1"/>
          </p:cNvSpPr>
          <p:nvPr>
            <p:ph type="pic" sz="quarter" idx="40" hasCustomPrompt="1"/>
          </p:nvPr>
        </p:nvSpPr>
        <p:spPr>
          <a:xfrm>
            <a:off x="7833741" y="0"/>
            <a:ext cx="5223600" cy="5143500"/>
          </a:xfrm>
          <a:solidFill>
            <a:schemeClr val="accent2">
              <a:lumMod val="60000"/>
              <a:lumOff val="40000"/>
            </a:schemeClr>
          </a:solidFill>
        </p:spPr>
        <p:txBody>
          <a:bodyPr/>
          <a:lstStyle>
            <a:lvl1pPr>
              <a:defRPr/>
            </a:lvl1pPr>
          </a:lstStyle>
          <a:p>
            <a:r>
              <a:rPr kumimoji="1" lang="en-US" altLang="ja-JP" dirty="0"/>
              <a:t>add an image </a:t>
            </a:r>
            <a:endParaRPr kumimoji="1" lang="ja-JP" altLang="en-US" dirty="0"/>
          </a:p>
        </p:txBody>
      </p:sp>
      <p:sp>
        <p:nvSpPr>
          <p:cNvPr id="77" name="タイトル 1"/>
          <p:cNvSpPr>
            <a:spLocks noGrp="1"/>
          </p:cNvSpPr>
          <p:nvPr>
            <p:ph type="title" hasCustomPrompt="1"/>
          </p:nvPr>
        </p:nvSpPr>
        <p:spPr>
          <a:xfrm>
            <a:off x="8228077" y="5247624"/>
            <a:ext cx="9577064" cy="1350907"/>
          </a:xfrm>
        </p:spPr>
        <p:txBody>
          <a:bodyPr anchor="b">
            <a:normAutofit/>
          </a:bodyPr>
          <a:lstStyle>
            <a:lvl1pPr>
              <a:defRPr sz="6600" baseline="0">
                <a:solidFill>
                  <a:schemeClr val="bg1"/>
                </a:solidFill>
                <a:latin typeface="Route 159 UltraLight" pitchFamily="50" charset="0"/>
              </a:defRPr>
            </a:lvl1pPr>
          </a:lstStyle>
          <a:p>
            <a:r>
              <a:rPr kumimoji="1" lang="en-US" altLang="ja-JP" dirty="0"/>
              <a:t>Text goes here</a:t>
            </a:r>
            <a:endParaRPr kumimoji="1" lang="ja-JP" altLang="en-US" dirty="0"/>
          </a:p>
        </p:txBody>
      </p:sp>
      <p:sp>
        <p:nvSpPr>
          <p:cNvPr id="78" name="正方形/長方形 77"/>
          <p:cNvSpPr/>
          <p:nvPr userDrawn="1"/>
        </p:nvSpPr>
        <p:spPr>
          <a:xfrm>
            <a:off x="8372093" y="6613755"/>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テキスト プレースホルダー 6"/>
          <p:cNvSpPr>
            <a:spLocks noGrp="1"/>
          </p:cNvSpPr>
          <p:nvPr>
            <p:ph type="body" sz="quarter" idx="16" hasCustomPrompt="1"/>
          </p:nvPr>
        </p:nvSpPr>
        <p:spPr>
          <a:xfrm>
            <a:off x="8228077" y="6686425"/>
            <a:ext cx="9577064" cy="935442"/>
          </a:xfrm>
        </p:spPr>
        <p:txBody>
          <a:bodyPr anchor="t">
            <a:noAutofit/>
          </a:bodyPr>
          <a:lstStyle>
            <a:lvl1pPr algn="l">
              <a:defRPr sz="3200" i="1" baseline="0">
                <a:solidFill>
                  <a:schemeClr val="accent1"/>
                </a:solidFill>
                <a:latin typeface="+mn-lt"/>
              </a:defRPr>
            </a:lvl1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412617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grpId="0" nodeType="withEffect">
                                  <p:stCondLst>
                                    <p:cond delay="10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par>
                                <p:cTn id="11" presetID="14" presetClass="entr" presetSubtype="10" fill="hold" grpId="0" nodeType="withEffect">
                                  <p:stCondLst>
                                    <p:cond delay="200"/>
                                  </p:stCondLst>
                                  <p:childTnLst>
                                    <p:set>
                                      <p:cBhvr>
                                        <p:cTn id="12" dur="1" fill="hold">
                                          <p:stCondLst>
                                            <p:cond delay="0"/>
                                          </p:stCondLst>
                                        </p:cTn>
                                        <p:tgtEl>
                                          <p:spTgt spid="32"/>
                                        </p:tgtEl>
                                        <p:attrNameLst>
                                          <p:attrName>style.visibility</p:attrName>
                                        </p:attrNameLst>
                                      </p:cBhvr>
                                      <p:to>
                                        <p:strVal val="visible"/>
                                      </p:to>
                                    </p:set>
                                    <p:animEffect transition="in" filter="randombar(horizontal)">
                                      <p:cBhvr>
                                        <p:cTn id="13" dur="500"/>
                                        <p:tgtEl>
                                          <p:spTgt spid="32"/>
                                        </p:tgtEl>
                                      </p:cBhvr>
                                    </p:animEffect>
                                  </p:childTnLst>
                                </p:cTn>
                              </p:par>
                              <p:par>
                                <p:cTn id="14" presetID="14" presetClass="entr" presetSubtype="10" fill="hold" grpId="0" nodeType="withEffect">
                                  <p:stCondLst>
                                    <p:cond delay="300"/>
                                  </p:stCondLst>
                                  <p:childTnLst>
                                    <p:set>
                                      <p:cBhvr>
                                        <p:cTn id="15" dur="1" fill="hold">
                                          <p:stCondLst>
                                            <p:cond delay="0"/>
                                          </p:stCondLst>
                                        </p:cTn>
                                        <p:tgtEl>
                                          <p:spTgt spid="28"/>
                                        </p:tgtEl>
                                        <p:attrNameLst>
                                          <p:attrName>style.visibility</p:attrName>
                                        </p:attrNameLst>
                                      </p:cBhvr>
                                      <p:to>
                                        <p:strVal val="visible"/>
                                      </p:to>
                                    </p:set>
                                    <p:animEffect transition="in" filter="randombar(horizontal)">
                                      <p:cBhvr>
                                        <p:cTn id="16" dur="500"/>
                                        <p:tgtEl>
                                          <p:spTgt spid="28"/>
                                        </p:tgtEl>
                                      </p:cBhvr>
                                    </p:animEffect>
                                  </p:childTnLst>
                                </p:cTn>
                              </p:par>
                              <p:par>
                                <p:cTn id="17" presetID="14" presetClass="entr" presetSubtype="10" fill="hold" grpId="0" nodeType="withEffect">
                                  <p:stCondLst>
                                    <p:cond delay="400"/>
                                  </p:stCondLst>
                                  <p:childTnLst>
                                    <p:set>
                                      <p:cBhvr>
                                        <p:cTn id="18" dur="1" fill="hold">
                                          <p:stCondLst>
                                            <p:cond delay="0"/>
                                          </p:stCondLst>
                                        </p:cTn>
                                        <p:tgtEl>
                                          <p:spTgt spid="70"/>
                                        </p:tgtEl>
                                        <p:attrNameLst>
                                          <p:attrName>style.visibility</p:attrName>
                                        </p:attrNameLst>
                                      </p:cBhvr>
                                      <p:to>
                                        <p:strVal val="visible"/>
                                      </p:to>
                                    </p:set>
                                    <p:animEffect transition="in" filter="randombar(horizontal)">
                                      <p:cBhvr>
                                        <p:cTn id="19" dur="500"/>
                                        <p:tgtEl>
                                          <p:spTgt spid="70"/>
                                        </p:tgtEl>
                                      </p:cBhvr>
                                    </p:animEffect>
                                  </p:childTnLst>
                                </p:cTn>
                              </p:par>
                              <p:par>
                                <p:cTn id="20" presetID="14" presetClass="entr" presetSubtype="10" fill="hold" grpId="0" nodeType="withEffect">
                                  <p:stCondLst>
                                    <p:cond delay="500"/>
                                  </p:stCondLst>
                                  <p:childTnLst>
                                    <p:set>
                                      <p:cBhvr>
                                        <p:cTn id="21" dur="1" fill="hold">
                                          <p:stCondLst>
                                            <p:cond delay="0"/>
                                          </p:stCondLst>
                                        </p:cTn>
                                        <p:tgtEl>
                                          <p:spTgt spid="25"/>
                                        </p:tgtEl>
                                        <p:attrNameLst>
                                          <p:attrName>style.visibility</p:attrName>
                                        </p:attrNameLst>
                                      </p:cBhvr>
                                      <p:to>
                                        <p:strVal val="visible"/>
                                      </p:to>
                                    </p:set>
                                    <p:animEffect transition="in" filter="randombar(horizontal)">
                                      <p:cBhvr>
                                        <p:cTn id="22" dur="500"/>
                                        <p:tgtEl>
                                          <p:spTgt spid="25"/>
                                        </p:tgtEl>
                                      </p:cBhvr>
                                    </p:animEffect>
                                  </p:childTnLst>
                                </p:cTn>
                              </p:par>
                              <p:par>
                                <p:cTn id="23" presetID="14" presetClass="entr" presetSubtype="10" fill="hold" grpId="0" nodeType="withEffect">
                                  <p:stCondLst>
                                    <p:cond delay="600"/>
                                  </p:stCondLst>
                                  <p:childTnLst>
                                    <p:set>
                                      <p:cBhvr>
                                        <p:cTn id="24" dur="1" fill="hold">
                                          <p:stCondLst>
                                            <p:cond delay="0"/>
                                          </p:stCondLst>
                                        </p:cTn>
                                        <p:tgtEl>
                                          <p:spTgt spid="18"/>
                                        </p:tgtEl>
                                        <p:attrNameLst>
                                          <p:attrName>style.visibility</p:attrName>
                                        </p:attrNameLst>
                                      </p:cBhvr>
                                      <p:to>
                                        <p:strVal val="visible"/>
                                      </p:to>
                                    </p:set>
                                    <p:animEffect transition="in" filter="randombar(horizontal)">
                                      <p:cBhvr>
                                        <p:cTn id="25" dur="500"/>
                                        <p:tgtEl>
                                          <p:spTgt spid="18"/>
                                        </p:tgtEl>
                                      </p:cBhvr>
                                    </p:animEffect>
                                  </p:childTnLst>
                                </p:cTn>
                              </p:par>
                              <p:par>
                                <p:cTn id="26" presetID="14" presetClass="entr" presetSubtype="10" fill="hold" grpId="0" nodeType="withEffect">
                                  <p:stCondLst>
                                    <p:cond delay="70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par>
                                <p:cTn id="29" presetID="14" presetClass="entr" presetSubtype="10" fill="hold" grpId="0" nodeType="withEffect">
                                  <p:stCondLst>
                                    <p:cond delay="80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par>
                                <p:cTn id="32" presetID="14" presetClass="entr" presetSubtype="10" fill="hold" grpId="0" nodeType="withEffect">
                                  <p:stCondLst>
                                    <p:cond delay="900"/>
                                  </p:stCondLst>
                                  <p:childTnLst>
                                    <p:set>
                                      <p:cBhvr>
                                        <p:cTn id="33" dur="1" fill="hold">
                                          <p:stCondLst>
                                            <p:cond delay="0"/>
                                          </p:stCondLst>
                                        </p:cTn>
                                        <p:tgtEl>
                                          <p:spTgt spid="40"/>
                                        </p:tgtEl>
                                        <p:attrNameLst>
                                          <p:attrName>style.visibility</p:attrName>
                                        </p:attrNameLst>
                                      </p:cBhvr>
                                      <p:to>
                                        <p:strVal val="visible"/>
                                      </p:to>
                                    </p:set>
                                    <p:animEffect transition="in" filter="randombar(horizontal)">
                                      <p:cBhvr>
                                        <p:cTn id="34" dur="500"/>
                                        <p:tgtEl>
                                          <p:spTgt spid="40"/>
                                        </p:tgtEl>
                                      </p:cBhvr>
                                    </p:animEffect>
                                  </p:childTnLst>
                                </p:cTn>
                              </p:par>
                              <p:par>
                                <p:cTn id="35" presetID="14" presetClass="entr" presetSubtype="10" fill="hold" grpId="0" nodeType="withEffect">
                                  <p:stCondLst>
                                    <p:cond delay="1000"/>
                                  </p:stCondLst>
                                  <p:childTnLst>
                                    <p:set>
                                      <p:cBhvr>
                                        <p:cTn id="36" dur="1" fill="hold">
                                          <p:stCondLst>
                                            <p:cond delay="0"/>
                                          </p:stCondLst>
                                        </p:cTn>
                                        <p:tgtEl>
                                          <p:spTgt spid="37"/>
                                        </p:tgtEl>
                                        <p:attrNameLst>
                                          <p:attrName>style.visibility</p:attrName>
                                        </p:attrNameLst>
                                      </p:cBhvr>
                                      <p:to>
                                        <p:strVal val="visible"/>
                                      </p:to>
                                    </p:set>
                                    <p:animEffect transition="in" filter="randombar(horizontal)">
                                      <p:cBhvr>
                                        <p:cTn id="37" dur="500"/>
                                        <p:tgtEl>
                                          <p:spTgt spid="37"/>
                                        </p:tgtEl>
                                      </p:cBhvr>
                                    </p:animEffect>
                                  </p:childTnLst>
                                </p:cTn>
                              </p:par>
                              <p:par>
                                <p:cTn id="38" presetID="14" presetClass="entr" presetSubtype="10" fill="hold" grpId="0" nodeType="withEffect">
                                  <p:stCondLst>
                                    <p:cond delay="1100"/>
                                  </p:stCondLst>
                                  <p:childTnLst>
                                    <p:set>
                                      <p:cBhvr>
                                        <p:cTn id="39" dur="1" fill="hold">
                                          <p:stCondLst>
                                            <p:cond delay="0"/>
                                          </p:stCondLst>
                                        </p:cTn>
                                        <p:tgtEl>
                                          <p:spTgt spid="8"/>
                                        </p:tgtEl>
                                        <p:attrNameLst>
                                          <p:attrName>style.visibility</p:attrName>
                                        </p:attrNameLst>
                                      </p:cBhvr>
                                      <p:to>
                                        <p:strVal val="visible"/>
                                      </p:to>
                                    </p:set>
                                    <p:animEffect transition="in" filter="randombar(horizontal)">
                                      <p:cBhvr>
                                        <p:cTn id="40" dur="500"/>
                                        <p:tgtEl>
                                          <p:spTgt spid="8"/>
                                        </p:tgtEl>
                                      </p:cBhvr>
                                    </p:animEffect>
                                  </p:childTnLst>
                                </p:cTn>
                              </p:par>
                              <p:par>
                                <p:cTn id="41" presetID="14" presetClass="entr" presetSubtype="10" fill="hold" grpId="0" nodeType="withEffect">
                                  <p:stCondLst>
                                    <p:cond delay="1200"/>
                                  </p:stCondLst>
                                  <p:childTnLst>
                                    <p:set>
                                      <p:cBhvr>
                                        <p:cTn id="42" dur="1" fill="hold">
                                          <p:stCondLst>
                                            <p:cond delay="0"/>
                                          </p:stCondLst>
                                        </p:cTn>
                                        <p:tgtEl>
                                          <p:spTgt spid="20"/>
                                        </p:tgtEl>
                                        <p:attrNameLst>
                                          <p:attrName>style.visibility</p:attrName>
                                        </p:attrNameLst>
                                      </p:cBhvr>
                                      <p:to>
                                        <p:strVal val="visible"/>
                                      </p:to>
                                    </p:set>
                                    <p:animEffect transition="in" filter="randombar(horizontal)">
                                      <p:cBhvr>
                                        <p:cTn id="43" dur="500"/>
                                        <p:tgtEl>
                                          <p:spTgt spid="20"/>
                                        </p:tgtEl>
                                      </p:cBhvr>
                                    </p:animEffect>
                                  </p:childTnLst>
                                </p:cTn>
                              </p:par>
                              <p:par>
                                <p:cTn id="44" presetID="14" presetClass="entr" presetSubtype="10" fill="hold" grpId="0" nodeType="withEffect">
                                  <p:stCondLst>
                                    <p:cond delay="1300"/>
                                  </p:stCondLst>
                                  <p:childTnLst>
                                    <p:set>
                                      <p:cBhvr>
                                        <p:cTn id="45" dur="1" fill="hold">
                                          <p:stCondLst>
                                            <p:cond delay="0"/>
                                          </p:stCondLst>
                                        </p:cTn>
                                        <p:tgtEl>
                                          <p:spTgt spid="38"/>
                                        </p:tgtEl>
                                        <p:attrNameLst>
                                          <p:attrName>style.visibility</p:attrName>
                                        </p:attrNameLst>
                                      </p:cBhvr>
                                      <p:to>
                                        <p:strVal val="visible"/>
                                      </p:to>
                                    </p:set>
                                    <p:animEffect transition="in" filter="randombar(horizontal)">
                                      <p:cBhvr>
                                        <p:cTn id="46" dur="500"/>
                                        <p:tgtEl>
                                          <p:spTgt spid="38"/>
                                        </p:tgtEl>
                                      </p:cBhvr>
                                    </p:animEffect>
                                  </p:childTnLst>
                                </p:cTn>
                              </p:par>
                              <p:par>
                                <p:cTn id="47" presetID="14" presetClass="entr" presetSubtype="10" fill="hold" grpId="0" nodeType="withEffect">
                                  <p:stCondLst>
                                    <p:cond delay="1400"/>
                                  </p:stCondLst>
                                  <p:childTnLst>
                                    <p:set>
                                      <p:cBhvr>
                                        <p:cTn id="48" dur="1" fill="hold">
                                          <p:stCondLst>
                                            <p:cond delay="0"/>
                                          </p:stCondLst>
                                        </p:cTn>
                                        <p:tgtEl>
                                          <p:spTgt spid="71"/>
                                        </p:tgtEl>
                                        <p:attrNameLst>
                                          <p:attrName>style.visibility</p:attrName>
                                        </p:attrNameLst>
                                      </p:cBhvr>
                                      <p:to>
                                        <p:strVal val="visible"/>
                                      </p:to>
                                    </p:set>
                                    <p:animEffect transition="in" filter="randombar(horizontal)">
                                      <p:cBhvr>
                                        <p:cTn id="49" dur="500"/>
                                        <p:tgtEl>
                                          <p:spTgt spid="71"/>
                                        </p:tgtEl>
                                      </p:cBhvr>
                                    </p:animEffect>
                                  </p:childTnLst>
                                </p:cTn>
                              </p:par>
                              <p:par>
                                <p:cTn id="50" presetID="14" presetClass="entr" presetSubtype="10" fill="hold" grpId="0" nodeType="withEffect">
                                  <p:stCondLst>
                                    <p:cond delay="1500"/>
                                  </p:stCondLst>
                                  <p:childTnLst>
                                    <p:set>
                                      <p:cBhvr>
                                        <p:cTn id="51" dur="1" fill="hold">
                                          <p:stCondLst>
                                            <p:cond delay="0"/>
                                          </p:stCondLst>
                                        </p:cTn>
                                        <p:tgtEl>
                                          <p:spTgt spid="27"/>
                                        </p:tgtEl>
                                        <p:attrNameLst>
                                          <p:attrName>style.visibility</p:attrName>
                                        </p:attrNameLst>
                                      </p:cBhvr>
                                      <p:to>
                                        <p:strVal val="visible"/>
                                      </p:to>
                                    </p:set>
                                    <p:animEffect transition="in" filter="randombar(horizontal)">
                                      <p:cBhvr>
                                        <p:cTn id="52" dur="500"/>
                                        <p:tgtEl>
                                          <p:spTgt spid="27"/>
                                        </p:tgtEl>
                                      </p:cBhvr>
                                    </p:animEffect>
                                  </p:childTnLst>
                                </p:cTn>
                              </p:par>
                              <p:par>
                                <p:cTn id="53" presetID="14" presetClass="entr" presetSubtype="10" fill="hold" grpId="0" nodeType="withEffect">
                                  <p:stCondLst>
                                    <p:cond delay="1600"/>
                                  </p:stCondLst>
                                  <p:childTnLst>
                                    <p:set>
                                      <p:cBhvr>
                                        <p:cTn id="54" dur="1" fill="hold">
                                          <p:stCondLst>
                                            <p:cond delay="0"/>
                                          </p:stCondLst>
                                        </p:cTn>
                                        <p:tgtEl>
                                          <p:spTgt spid="31"/>
                                        </p:tgtEl>
                                        <p:attrNameLst>
                                          <p:attrName>style.visibility</p:attrName>
                                        </p:attrNameLst>
                                      </p:cBhvr>
                                      <p:to>
                                        <p:strVal val="visible"/>
                                      </p:to>
                                    </p:set>
                                    <p:animEffect transition="in" filter="randombar(horizontal)">
                                      <p:cBhvr>
                                        <p:cTn id="55" dur="500"/>
                                        <p:tgtEl>
                                          <p:spTgt spid="31"/>
                                        </p:tgtEl>
                                      </p:cBhvr>
                                    </p:animEffect>
                                  </p:childTnLst>
                                </p:cTn>
                              </p:par>
                              <p:par>
                                <p:cTn id="56" presetID="14" presetClass="entr" presetSubtype="10" fill="hold" grpId="0" nodeType="withEffect">
                                  <p:stCondLst>
                                    <p:cond delay="1700"/>
                                  </p:stCondLst>
                                  <p:childTnLst>
                                    <p:set>
                                      <p:cBhvr>
                                        <p:cTn id="57" dur="1" fill="hold">
                                          <p:stCondLst>
                                            <p:cond delay="0"/>
                                          </p:stCondLst>
                                        </p:cTn>
                                        <p:tgtEl>
                                          <p:spTgt spid="4"/>
                                        </p:tgtEl>
                                        <p:attrNameLst>
                                          <p:attrName>style.visibility</p:attrName>
                                        </p:attrNameLst>
                                      </p:cBhvr>
                                      <p:to>
                                        <p:strVal val="visible"/>
                                      </p:to>
                                    </p:set>
                                    <p:animEffect transition="in" filter="randombar(horizontal)">
                                      <p:cBhvr>
                                        <p:cTn id="58" dur="500"/>
                                        <p:tgtEl>
                                          <p:spTgt spid="4"/>
                                        </p:tgtEl>
                                      </p:cBhvr>
                                    </p:animEffect>
                                  </p:childTnLst>
                                </p:cTn>
                              </p:par>
                            </p:childTnLst>
                          </p:cTn>
                        </p:par>
                        <p:par>
                          <p:cTn id="59" fill="hold">
                            <p:stCondLst>
                              <p:cond delay="2200"/>
                            </p:stCondLst>
                            <p:childTnLst>
                              <p:par>
                                <p:cTn id="60" presetID="2" presetClass="entr" presetSubtype="2" decel="100000" fill="hold" grpId="0" nodeType="afterEffect">
                                  <p:stCondLst>
                                    <p:cond delay="0"/>
                                  </p:stCondLst>
                                  <p:iterate type="wd">
                                    <p:tmPct val="10000"/>
                                  </p:iterate>
                                  <p:childTnLst>
                                    <p:set>
                                      <p:cBhvr>
                                        <p:cTn id="61" dur="1" fill="hold">
                                          <p:stCondLst>
                                            <p:cond delay="0"/>
                                          </p:stCondLst>
                                        </p:cTn>
                                        <p:tgtEl>
                                          <p:spTgt spid="77"/>
                                        </p:tgtEl>
                                        <p:attrNameLst>
                                          <p:attrName>style.visibility</p:attrName>
                                        </p:attrNameLst>
                                      </p:cBhvr>
                                      <p:to>
                                        <p:strVal val="visible"/>
                                      </p:to>
                                    </p:set>
                                    <p:anim calcmode="lin" valueType="num">
                                      <p:cBhvr additive="base">
                                        <p:cTn id="62" dur="500" fill="hold"/>
                                        <p:tgtEl>
                                          <p:spTgt spid="77"/>
                                        </p:tgtEl>
                                        <p:attrNameLst>
                                          <p:attrName>ppt_x</p:attrName>
                                        </p:attrNameLst>
                                      </p:cBhvr>
                                      <p:tavLst>
                                        <p:tav tm="0">
                                          <p:val>
                                            <p:strVal val="1+#ppt_w/2"/>
                                          </p:val>
                                        </p:tav>
                                        <p:tav tm="100000">
                                          <p:val>
                                            <p:strVal val="#ppt_x"/>
                                          </p:val>
                                        </p:tav>
                                      </p:tavLst>
                                    </p:anim>
                                    <p:anim calcmode="lin" valueType="num">
                                      <p:cBhvr additive="base">
                                        <p:cTn id="63" dur="500" fill="hold"/>
                                        <p:tgtEl>
                                          <p:spTgt spid="77"/>
                                        </p:tgtEl>
                                        <p:attrNameLst>
                                          <p:attrName>ppt_y</p:attrName>
                                        </p:attrNameLst>
                                      </p:cBhvr>
                                      <p:tavLst>
                                        <p:tav tm="0">
                                          <p:val>
                                            <p:strVal val="#ppt_y"/>
                                          </p:val>
                                        </p:tav>
                                        <p:tav tm="100000">
                                          <p:val>
                                            <p:strVal val="#ppt_y"/>
                                          </p:val>
                                        </p:tav>
                                      </p:tavLst>
                                    </p:anim>
                                  </p:childTnLst>
                                </p:cTn>
                              </p:par>
                              <p:par>
                                <p:cTn id="64" presetID="2" presetClass="entr" presetSubtype="2" decel="100000" fill="hold" grpId="0" nodeType="withEffect">
                                  <p:stCondLst>
                                    <p:cond delay="0"/>
                                  </p:stCondLst>
                                  <p:childTnLst>
                                    <p:set>
                                      <p:cBhvr>
                                        <p:cTn id="65" dur="1" fill="hold">
                                          <p:stCondLst>
                                            <p:cond delay="0"/>
                                          </p:stCondLst>
                                        </p:cTn>
                                        <p:tgtEl>
                                          <p:spTgt spid="78"/>
                                        </p:tgtEl>
                                        <p:attrNameLst>
                                          <p:attrName>style.visibility</p:attrName>
                                        </p:attrNameLst>
                                      </p:cBhvr>
                                      <p:to>
                                        <p:strVal val="visible"/>
                                      </p:to>
                                    </p:set>
                                    <p:anim calcmode="lin" valueType="num">
                                      <p:cBhvr additive="base">
                                        <p:cTn id="66" dur="500" fill="hold"/>
                                        <p:tgtEl>
                                          <p:spTgt spid="78"/>
                                        </p:tgtEl>
                                        <p:attrNameLst>
                                          <p:attrName>ppt_x</p:attrName>
                                        </p:attrNameLst>
                                      </p:cBhvr>
                                      <p:tavLst>
                                        <p:tav tm="0">
                                          <p:val>
                                            <p:strVal val="1+#ppt_w/2"/>
                                          </p:val>
                                        </p:tav>
                                        <p:tav tm="100000">
                                          <p:val>
                                            <p:strVal val="#ppt_x"/>
                                          </p:val>
                                        </p:tav>
                                      </p:tavLst>
                                    </p:anim>
                                    <p:anim calcmode="lin" valueType="num">
                                      <p:cBhvr additive="base">
                                        <p:cTn id="67" dur="500" fill="hold"/>
                                        <p:tgtEl>
                                          <p:spTgt spid="78"/>
                                        </p:tgtEl>
                                        <p:attrNameLst>
                                          <p:attrName>ppt_y</p:attrName>
                                        </p:attrNameLst>
                                      </p:cBhvr>
                                      <p:tavLst>
                                        <p:tav tm="0">
                                          <p:val>
                                            <p:strVal val="#ppt_y"/>
                                          </p:val>
                                        </p:tav>
                                        <p:tav tm="100000">
                                          <p:val>
                                            <p:strVal val="#ppt_y"/>
                                          </p:val>
                                        </p:tav>
                                      </p:tavLst>
                                    </p:anim>
                                  </p:childTnLst>
                                </p:cTn>
                              </p:par>
                            </p:childTnLst>
                          </p:cTn>
                        </p:par>
                        <p:par>
                          <p:cTn id="68" fill="hold">
                            <p:stCondLst>
                              <p:cond delay="2800"/>
                            </p:stCondLst>
                            <p:childTnLst>
                              <p:par>
                                <p:cTn id="69" presetID="22" presetClass="entr" presetSubtype="8" fill="hold" grpId="0" nodeType="afterEffect">
                                  <p:stCondLst>
                                    <p:cond delay="0"/>
                                  </p:stCondLst>
                                  <p:iterate type="lt">
                                    <p:tmPct val="10000"/>
                                  </p:iterate>
                                  <p:childTnLst>
                                    <p:set>
                                      <p:cBhvr>
                                        <p:cTn id="70" dur="1" fill="hold">
                                          <p:stCondLst>
                                            <p:cond delay="0"/>
                                          </p:stCondLst>
                                        </p:cTn>
                                        <p:tgtEl>
                                          <p:spTgt spid="79">
                                            <p:txEl>
                                              <p:pRg st="0" end="0"/>
                                            </p:txEl>
                                          </p:spTgt>
                                        </p:tgtEl>
                                        <p:attrNameLst>
                                          <p:attrName>style.visibility</p:attrName>
                                        </p:attrNameLst>
                                      </p:cBhvr>
                                      <p:to>
                                        <p:strVal val="visible"/>
                                      </p:to>
                                    </p:set>
                                    <p:animEffect transition="in" filter="wipe(left)">
                                      <p:cBhvr>
                                        <p:cTn id="71" dur="500"/>
                                        <p:tgtEl>
                                          <p:spTgt spid="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animBg="1"/>
      <p:bldP spid="8" grpId="0" animBg="1"/>
      <p:bldP spid="13" grpId="0" animBg="1"/>
      <p:bldP spid="15" grpId="0" animBg="1"/>
      <p:bldP spid="25" grpId="0" animBg="1"/>
      <p:bldP spid="27" grpId="0" animBg="1"/>
      <p:bldP spid="28" grpId="0" animBg="1"/>
      <p:bldP spid="31" grpId="0" animBg="1"/>
      <p:bldP spid="18" grpId="0" animBg="1"/>
      <p:bldP spid="20" grpId="0" animBg="1"/>
      <p:bldP spid="32" grpId="0" animBg="1"/>
      <p:bldP spid="37" grpId="0" animBg="1"/>
      <p:bldP spid="38" grpId="0" animBg="1"/>
      <p:bldP spid="40" grpId="0" animBg="1"/>
      <p:bldP spid="70" grpId="0" animBg="1"/>
      <p:bldP spid="71" grpId="0" animBg="1"/>
      <p:bldP spid="77" grpId="0"/>
      <p:bldP spid="78" grpId="0" animBg="1"/>
      <p:bldP spid="79" grpId="0" build="p">
        <p:tmplLst>
          <p:tmpl lvl="1">
            <p:tnLst>
              <p:par>
                <p:cTn presetID="22" presetClass="entr" presetSubtype="8" fill="hold" nodeType="afterEffect">
                  <p:stCondLst>
                    <p:cond delay="0"/>
                  </p:stCondLst>
                  <p:iterate type="lt">
                    <p:tmPct val="10000"/>
                  </p:iterate>
                  <p:childTnLst>
                    <p:set>
                      <p:cBhvr>
                        <p:cTn dur="1" fill="hold">
                          <p:stCondLst>
                            <p:cond delay="0"/>
                          </p:stCondLst>
                        </p:cTn>
                        <p:tgtEl>
                          <p:spTgt spid="79"/>
                        </p:tgtEl>
                        <p:attrNameLst>
                          <p:attrName>style.visibility</p:attrName>
                        </p:attrNameLst>
                      </p:cBhvr>
                      <p:to>
                        <p:strVal val="visible"/>
                      </p:to>
                    </p:set>
                    <p:animEffect transition="in" filter="wipe(left)">
                      <p:cBhvr>
                        <p:cTn dur="500"/>
                        <p:tgtEl>
                          <p:spTgt spid="79"/>
                        </p:tgtEl>
                      </p:cBhvr>
                    </p:animEffect>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quare Images 2">
    <p:spTree>
      <p:nvGrpSpPr>
        <p:cNvPr id="1" name=""/>
        <p:cNvGrpSpPr/>
        <p:nvPr/>
      </p:nvGrpSpPr>
      <p:grpSpPr>
        <a:xfrm>
          <a:off x="0" y="0"/>
          <a:ext cx="0" cy="0"/>
          <a:chOff x="0" y="0"/>
          <a:chExt cx="0" cy="0"/>
        </a:xfrm>
      </p:grpSpPr>
      <p:sp>
        <p:nvSpPr>
          <p:cNvPr id="4" name="図プレースホルダー 3"/>
          <p:cNvSpPr>
            <a:spLocks noGrp="1"/>
          </p:cNvSpPr>
          <p:nvPr>
            <p:ph type="pic" sz="quarter" idx="10" hasCustomPrompt="1"/>
          </p:nvPr>
        </p:nvSpPr>
        <p:spPr>
          <a:xfrm>
            <a:off x="0" y="0"/>
            <a:ext cx="2617200" cy="2570400"/>
          </a:xfrm>
          <a:solidFill>
            <a:schemeClr val="accent1"/>
          </a:solidFill>
        </p:spPr>
        <p:txBody>
          <a:bodyPr>
            <a:normAutofit/>
          </a:bodyPr>
          <a:lstStyle>
            <a:lvl1pPr>
              <a:defRPr sz="1600" baseline="0"/>
            </a:lvl1pPr>
          </a:lstStyle>
          <a:p>
            <a:r>
              <a:rPr kumimoji="1" lang="en-US" altLang="ja-JP" dirty="0"/>
              <a:t>Add an image</a:t>
            </a:r>
            <a:endParaRPr kumimoji="1" lang="ja-JP" altLang="en-US" dirty="0"/>
          </a:p>
        </p:txBody>
      </p:sp>
      <p:sp>
        <p:nvSpPr>
          <p:cNvPr id="6" name="図プレースホルダー 3"/>
          <p:cNvSpPr>
            <a:spLocks noGrp="1"/>
          </p:cNvSpPr>
          <p:nvPr>
            <p:ph type="pic" sz="quarter" idx="12" hasCustomPrompt="1"/>
          </p:nvPr>
        </p:nvSpPr>
        <p:spPr>
          <a:xfrm>
            <a:off x="0" y="2573100"/>
            <a:ext cx="2617200" cy="2570400"/>
          </a:xfrm>
          <a:solidFill>
            <a:schemeClr val="accent4"/>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21" name="図プレースホルダー 3"/>
          <p:cNvSpPr>
            <a:spLocks noGrp="1"/>
          </p:cNvSpPr>
          <p:nvPr>
            <p:ph type="pic" sz="quarter" idx="23" hasCustomPrompt="1"/>
          </p:nvPr>
        </p:nvSpPr>
        <p:spPr>
          <a:xfrm>
            <a:off x="0" y="5143500"/>
            <a:ext cx="2617200" cy="2570400"/>
          </a:xfrm>
          <a:solidFill>
            <a:schemeClr val="accent1"/>
          </a:solidFill>
        </p:spPr>
        <p:txBody>
          <a:bodyPr>
            <a:normAutofit/>
          </a:bodyPr>
          <a:lstStyle>
            <a:lvl1pPr>
              <a:defRPr sz="1600" baseline="0"/>
            </a:lvl1pPr>
          </a:lstStyle>
          <a:p>
            <a:r>
              <a:rPr kumimoji="1" lang="en-US" altLang="ja-JP" dirty="0"/>
              <a:t>Add an image</a:t>
            </a:r>
            <a:endParaRPr kumimoji="1" lang="ja-JP" altLang="en-US" dirty="0"/>
          </a:p>
        </p:txBody>
      </p:sp>
      <p:sp>
        <p:nvSpPr>
          <p:cNvPr id="23" name="図プレースホルダー 3"/>
          <p:cNvSpPr>
            <a:spLocks noGrp="1"/>
          </p:cNvSpPr>
          <p:nvPr>
            <p:ph type="pic" sz="quarter" idx="25" hasCustomPrompt="1"/>
          </p:nvPr>
        </p:nvSpPr>
        <p:spPr>
          <a:xfrm>
            <a:off x="0" y="7716600"/>
            <a:ext cx="2617200" cy="2570400"/>
          </a:xfrm>
          <a:solidFill>
            <a:schemeClr val="accent5"/>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5" name="図プレースホルダー 3"/>
          <p:cNvSpPr>
            <a:spLocks noGrp="1"/>
          </p:cNvSpPr>
          <p:nvPr>
            <p:ph type="pic" sz="quarter" idx="11" hasCustomPrompt="1"/>
          </p:nvPr>
        </p:nvSpPr>
        <p:spPr>
          <a:xfrm>
            <a:off x="2614271" y="0"/>
            <a:ext cx="2617200" cy="2570400"/>
          </a:xfrm>
          <a:solidFill>
            <a:schemeClr val="accent6"/>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8" name="図プレースホルダー 3"/>
          <p:cNvSpPr>
            <a:spLocks noGrp="1"/>
          </p:cNvSpPr>
          <p:nvPr>
            <p:ph type="pic" sz="quarter" idx="14" hasCustomPrompt="1"/>
          </p:nvPr>
        </p:nvSpPr>
        <p:spPr>
          <a:xfrm>
            <a:off x="2614271" y="2573100"/>
            <a:ext cx="2617200" cy="2570400"/>
          </a:xfrm>
          <a:solidFill>
            <a:schemeClr val="accent2"/>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22" name="図プレースホルダー 3"/>
          <p:cNvSpPr>
            <a:spLocks noGrp="1"/>
          </p:cNvSpPr>
          <p:nvPr>
            <p:ph type="pic" sz="quarter" idx="24" hasCustomPrompt="1"/>
          </p:nvPr>
        </p:nvSpPr>
        <p:spPr>
          <a:xfrm>
            <a:off x="2614271" y="5143500"/>
            <a:ext cx="2617200" cy="2570400"/>
          </a:xfrm>
          <a:solidFill>
            <a:schemeClr val="accent3"/>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24" name="図プレースホルダー 3"/>
          <p:cNvSpPr>
            <a:spLocks noGrp="1"/>
          </p:cNvSpPr>
          <p:nvPr>
            <p:ph type="pic" sz="quarter" idx="26" hasCustomPrompt="1"/>
          </p:nvPr>
        </p:nvSpPr>
        <p:spPr>
          <a:xfrm>
            <a:off x="2614271" y="7716600"/>
            <a:ext cx="2617200" cy="2570400"/>
          </a:xfrm>
          <a:solidFill>
            <a:schemeClr val="accent4"/>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13" name="図プレースホルダー 3"/>
          <p:cNvSpPr>
            <a:spLocks noGrp="1"/>
          </p:cNvSpPr>
          <p:nvPr>
            <p:ph type="pic" sz="quarter" idx="15" hasCustomPrompt="1"/>
          </p:nvPr>
        </p:nvSpPr>
        <p:spPr>
          <a:xfrm>
            <a:off x="5224006" y="0"/>
            <a:ext cx="2617200" cy="2570400"/>
          </a:xfrm>
          <a:solidFill>
            <a:schemeClr val="accent3"/>
          </a:solidFill>
        </p:spPr>
        <p:txBody>
          <a:bodyPr>
            <a:normAutofit/>
          </a:bodyPr>
          <a:lstStyle>
            <a:lvl1pPr>
              <a:defRPr sz="1600" baseline="0"/>
            </a:lvl1pPr>
          </a:lstStyle>
          <a:p>
            <a:r>
              <a:rPr kumimoji="1" lang="en-US" altLang="ja-JP" dirty="0"/>
              <a:t>Add an image</a:t>
            </a:r>
            <a:endParaRPr kumimoji="1" lang="ja-JP" altLang="en-US" dirty="0"/>
          </a:p>
        </p:txBody>
      </p:sp>
      <p:sp>
        <p:nvSpPr>
          <p:cNvPr id="15" name="図プレースホルダー 3"/>
          <p:cNvSpPr>
            <a:spLocks noGrp="1"/>
          </p:cNvSpPr>
          <p:nvPr>
            <p:ph type="pic" sz="quarter" idx="17" hasCustomPrompt="1"/>
          </p:nvPr>
        </p:nvSpPr>
        <p:spPr>
          <a:xfrm>
            <a:off x="5224006" y="2573100"/>
            <a:ext cx="2617200" cy="2570400"/>
          </a:xfrm>
          <a:solidFill>
            <a:schemeClr val="accent5"/>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25" name="図プレースホルダー 3"/>
          <p:cNvSpPr>
            <a:spLocks noGrp="1"/>
          </p:cNvSpPr>
          <p:nvPr>
            <p:ph type="pic" sz="quarter" idx="27" hasCustomPrompt="1"/>
          </p:nvPr>
        </p:nvSpPr>
        <p:spPr>
          <a:xfrm>
            <a:off x="5224006" y="5143500"/>
            <a:ext cx="2617200" cy="2570400"/>
          </a:xfrm>
          <a:solidFill>
            <a:schemeClr val="accent4"/>
          </a:solidFill>
        </p:spPr>
        <p:txBody>
          <a:bodyPr>
            <a:normAutofit/>
          </a:bodyPr>
          <a:lstStyle>
            <a:lvl1pPr>
              <a:defRPr sz="1600" baseline="0"/>
            </a:lvl1pPr>
          </a:lstStyle>
          <a:p>
            <a:r>
              <a:rPr kumimoji="1" lang="en-US" altLang="ja-JP" dirty="0"/>
              <a:t>Add an image</a:t>
            </a:r>
            <a:endParaRPr kumimoji="1" lang="ja-JP" altLang="en-US" dirty="0"/>
          </a:p>
        </p:txBody>
      </p:sp>
      <p:sp>
        <p:nvSpPr>
          <p:cNvPr id="27" name="図プレースホルダー 3"/>
          <p:cNvSpPr>
            <a:spLocks noGrp="1"/>
          </p:cNvSpPr>
          <p:nvPr>
            <p:ph type="pic" sz="quarter" idx="29" hasCustomPrompt="1"/>
          </p:nvPr>
        </p:nvSpPr>
        <p:spPr>
          <a:xfrm>
            <a:off x="5224006" y="7716600"/>
            <a:ext cx="2617200" cy="2570400"/>
          </a:xfrm>
          <a:solidFill>
            <a:schemeClr val="accent2"/>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14" name="図プレースホルダー 3"/>
          <p:cNvSpPr>
            <a:spLocks noGrp="1"/>
          </p:cNvSpPr>
          <p:nvPr>
            <p:ph type="pic" sz="quarter" idx="16" hasCustomPrompt="1"/>
          </p:nvPr>
        </p:nvSpPr>
        <p:spPr>
          <a:xfrm>
            <a:off x="7833741" y="0"/>
            <a:ext cx="2617200" cy="2570400"/>
          </a:xfrm>
          <a:solidFill>
            <a:schemeClr val="accent5"/>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16" name="図プレースホルダー 3"/>
          <p:cNvSpPr>
            <a:spLocks noGrp="1"/>
          </p:cNvSpPr>
          <p:nvPr>
            <p:ph type="pic" sz="quarter" idx="18" hasCustomPrompt="1"/>
          </p:nvPr>
        </p:nvSpPr>
        <p:spPr>
          <a:xfrm>
            <a:off x="7833741" y="2573100"/>
            <a:ext cx="2617200" cy="2570400"/>
          </a:xfrm>
          <a:solidFill>
            <a:schemeClr val="accent2">
              <a:lumMod val="60000"/>
              <a:lumOff val="40000"/>
            </a:schemeClr>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26" name="図プレースホルダー 3"/>
          <p:cNvSpPr>
            <a:spLocks noGrp="1"/>
          </p:cNvSpPr>
          <p:nvPr>
            <p:ph type="pic" sz="quarter" idx="28" hasCustomPrompt="1"/>
          </p:nvPr>
        </p:nvSpPr>
        <p:spPr>
          <a:xfrm>
            <a:off x="7833741" y="5143500"/>
            <a:ext cx="2617200" cy="2570400"/>
          </a:xfrm>
          <a:solidFill>
            <a:schemeClr val="accent3"/>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28" name="図プレースホルダー 3"/>
          <p:cNvSpPr>
            <a:spLocks noGrp="1"/>
          </p:cNvSpPr>
          <p:nvPr>
            <p:ph type="pic" sz="quarter" idx="30" hasCustomPrompt="1"/>
          </p:nvPr>
        </p:nvSpPr>
        <p:spPr>
          <a:xfrm>
            <a:off x="7833741" y="7716600"/>
            <a:ext cx="2617200" cy="2570400"/>
          </a:xfrm>
          <a:solidFill>
            <a:schemeClr val="accent5"/>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17" name="図プレースホルダー 3"/>
          <p:cNvSpPr>
            <a:spLocks noGrp="1"/>
          </p:cNvSpPr>
          <p:nvPr>
            <p:ph type="pic" sz="quarter" idx="19" hasCustomPrompt="1"/>
          </p:nvPr>
        </p:nvSpPr>
        <p:spPr>
          <a:xfrm>
            <a:off x="10443476" y="0"/>
            <a:ext cx="2617200" cy="2570400"/>
          </a:xfrm>
          <a:solidFill>
            <a:schemeClr val="accent1"/>
          </a:solidFill>
        </p:spPr>
        <p:txBody>
          <a:bodyPr>
            <a:normAutofit/>
          </a:bodyPr>
          <a:lstStyle>
            <a:lvl1pPr>
              <a:defRPr sz="1600" baseline="0"/>
            </a:lvl1pPr>
          </a:lstStyle>
          <a:p>
            <a:r>
              <a:rPr kumimoji="1" lang="en-US" altLang="ja-JP" dirty="0"/>
              <a:t>Add an image</a:t>
            </a:r>
            <a:endParaRPr kumimoji="1" lang="ja-JP" altLang="en-US" dirty="0"/>
          </a:p>
        </p:txBody>
      </p:sp>
      <p:sp>
        <p:nvSpPr>
          <p:cNvPr id="19" name="図プレースホルダー 3"/>
          <p:cNvSpPr>
            <a:spLocks noGrp="1"/>
          </p:cNvSpPr>
          <p:nvPr>
            <p:ph type="pic" sz="quarter" idx="21" hasCustomPrompt="1"/>
          </p:nvPr>
        </p:nvSpPr>
        <p:spPr>
          <a:xfrm>
            <a:off x="10443476" y="2573100"/>
            <a:ext cx="2617200" cy="2570400"/>
          </a:xfrm>
          <a:solidFill>
            <a:schemeClr val="accent2"/>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29" name="図プレースホルダー 3"/>
          <p:cNvSpPr>
            <a:spLocks noGrp="1"/>
          </p:cNvSpPr>
          <p:nvPr>
            <p:ph type="pic" sz="quarter" idx="31" hasCustomPrompt="1"/>
          </p:nvPr>
        </p:nvSpPr>
        <p:spPr>
          <a:xfrm>
            <a:off x="10443476" y="5143500"/>
            <a:ext cx="2617200" cy="2570400"/>
          </a:xfrm>
          <a:solidFill>
            <a:schemeClr val="accent6"/>
          </a:solidFill>
        </p:spPr>
        <p:txBody>
          <a:bodyPr>
            <a:normAutofit/>
          </a:bodyPr>
          <a:lstStyle>
            <a:lvl1pPr>
              <a:defRPr sz="1600" baseline="0"/>
            </a:lvl1pPr>
          </a:lstStyle>
          <a:p>
            <a:r>
              <a:rPr kumimoji="1" lang="en-US" altLang="ja-JP" dirty="0"/>
              <a:t>Add an image</a:t>
            </a:r>
            <a:endParaRPr kumimoji="1" lang="ja-JP" altLang="en-US" dirty="0"/>
          </a:p>
        </p:txBody>
      </p:sp>
      <p:sp>
        <p:nvSpPr>
          <p:cNvPr id="31" name="図プレースホルダー 3"/>
          <p:cNvSpPr>
            <a:spLocks noGrp="1"/>
          </p:cNvSpPr>
          <p:nvPr>
            <p:ph type="pic" sz="quarter" idx="33" hasCustomPrompt="1"/>
          </p:nvPr>
        </p:nvSpPr>
        <p:spPr>
          <a:xfrm>
            <a:off x="10443476" y="7716600"/>
            <a:ext cx="2617200" cy="2570400"/>
          </a:xfrm>
          <a:solidFill>
            <a:schemeClr val="accent4"/>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18" name="図プレースホルダー 3"/>
          <p:cNvSpPr>
            <a:spLocks noGrp="1"/>
          </p:cNvSpPr>
          <p:nvPr>
            <p:ph type="pic" sz="quarter" idx="20" hasCustomPrompt="1"/>
          </p:nvPr>
        </p:nvSpPr>
        <p:spPr>
          <a:xfrm>
            <a:off x="13053211" y="0"/>
            <a:ext cx="2617200" cy="2570400"/>
          </a:xfrm>
          <a:solidFill>
            <a:schemeClr val="accent3">
              <a:lumMod val="75000"/>
            </a:schemeClr>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20" name="図プレースホルダー 3"/>
          <p:cNvSpPr>
            <a:spLocks noGrp="1"/>
          </p:cNvSpPr>
          <p:nvPr>
            <p:ph type="pic" sz="quarter" idx="22" hasCustomPrompt="1"/>
          </p:nvPr>
        </p:nvSpPr>
        <p:spPr>
          <a:xfrm>
            <a:off x="13053211" y="2573100"/>
            <a:ext cx="2617200" cy="2570400"/>
          </a:xfrm>
          <a:solidFill>
            <a:schemeClr val="accent3"/>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30" name="図プレースホルダー 3"/>
          <p:cNvSpPr>
            <a:spLocks noGrp="1"/>
          </p:cNvSpPr>
          <p:nvPr>
            <p:ph type="pic" sz="quarter" idx="32" hasCustomPrompt="1"/>
          </p:nvPr>
        </p:nvSpPr>
        <p:spPr>
          <a:xfrm>
            <a:off x="13053211" y="5143500"/>
            <a:ext cx="2617200" cy="2570400"/>
          </a:xfrm>
          <a:solidFill>
            <a:schemeClr val="accent5"/>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32" name="図プレースホルダー 3"/>
          <p:cNvSpPr>
            <a:spLocks noGrp="1"/>
          </p:cNvSpPr>
          <p:nvPr>
            <p:ph type="pic" sz="quarter" idx="34" hasCustomPrompt="1"/>
          </p:nvPr>
        </p:nvSpPr>
        <p:spPr>
          <a:xfrm>
            <a:off x="13053211" y="7716600"/>
            <a:ext cx="2617200" cy="2570400"/>
          </a:xfrm>
          <a:solidFill>
            <a:schemeClr val="accent6">
              <a:lumMod val="75000"/>
            </a:schemeClr>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37" name="図プレースホルダー 3"/>
          <p:cNvSpPr>
            <a:spLocks noGrp="1"/>
          </p:cNvSpPr>
          <p:nvPr>
            <p:ph type="pic" sz="quarter" idx="35" hasCustomPrompt="1"/>
          </p:nvPr>
        </p:nvSpPr>
        <p:spPr>
          <a:xfrm>
            <a:off x="15662949" y="0"/>
            <a:ext cx="2617200" cy="2570400"/>
          </a:xfrm>
          <a:solidFill>
            <a:schemeClr val="accent5"/>
          </a:solidFill>
        </p:spPr>
        <p:txBody>
          <a:bodyPr>
            <a:normAutofit/>
          </a:bodyPr>
          <a:lstStyle>
            <a:lvl1pPr>
              <a:defRPr sz="1600" baseline="0"/>
            </a:lvl1pPr>
          </a:lstStyle>
          <a:p>
            <a:r>
              <a:rPr kumimoji="1" lang="en-US" altLang="ja-JP" dirty="0"/>
              <a:t>Add an image</a:t>
            </a:r>
            <a:endParaRPr kumimoji="1" lang="ja-JP" altLang="en-US" dirty="0"/>
          </a:p>
        </p:txBody>
      </p:sp>
      <p:sp>
        <p:nvSpPr>
          <p:cNvPr id="38" name="図プレースホルダー 3"/>
          <p:cNvSpPr>
            <a:spLocks noGrp="1"/>
          </p:cNvSpPr>
          <p:nvPr>
            <p:ph type="pic" sz="quarter" idx="36" hasCustomPrompt="1"/>
          </p:nvPr>
        </p:nvSpPr>
        <p:spPr>
          <a:xfrm>
            <a:off x="15662949" y="2573100"/>
            <a:ext cx="2617200" cy="2570400"/>
          </a:xfrm>
          <a:solidFill>
            <a:schemeClr val="accent6">
              <a:lumMod val="75000"/>
            </a:schemeClr>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39" name="図プレースホルダー 3"/>
          <p:cNvSpPr>
            <a:spLocks noGrp="1"/>
          </p:cNvSpPr>
          <p:nvPr>
            <p:ph type="pic" sz="quarter" idx="37" hasCustomPrompt="1"/>
          </p:nvPr>
        </p:nvSpPr>
        <p:spPr>
          <a:xfrm>
            <a:off x="15662949" y="5143500"/>
            <a:ext cx="2617200" cy="2570400"/>
          </a:xfrm>
          <a:solidFill>
            <a:schemeClr val="accent1"/>
          </a:solidFill>
        </p:spPr>
        <p:txBody>
          <a:bodyPr>
            <a:normAutofit/>
          </a:bodyPr>
          <a:lstStyle>
            <a:lvl1pPr>
              <a:defRPr sz="1600" baseline="0"/>
            </a:lvl1pPr>
          </a:lstStyle>
          <a:p>
            <a:r>
              <a:rPr kumimoji="1" lang="en-US" altLang="ja-JP" dirty="0"/>
              <a:t>Add an image</a:t>
            </a:r>
            <a:endParaRPr kumimoji="1" lang="ja-JP" altLang="en-US" dirty="0"/>
          </a:p>
        </p:txBody>
      </p:sp>
      <p:sp>
        <p:nvSpPr>
          <p:cNvPr id="40" name="図プレースホルダー 3"/>
          <p:cNvSpPr>
            <a:spLocks noGrp="1"/>
          </p:cNvSpPr>
          <p:nvPr>
            <p:ph type="pic" sz="quarter" idx="38" hasCustomPrompt="1"/>
          </p:nvPr>
        </p:nvSpPr>
        <p:spPr>
          <a:xfrm>
            <a:off x="15662949" y="7716600"/>
            <a:ext cx="2617200" cy="2570400"/>
          </a:xfrm>
          <a:solidFill>
            <a:schemeClr val="accent2"/>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Tree>
    <p:extLst>
      <p:ext uri="{BB962C8B-B14F-4D97-AF65-F5344CB8AC3E}">
        <p14:creationId xmlns:p14="http://schemas.microsoft.com/office/powerpoint/2010/main" val="31985783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 Images">
    <p:bg>
      <p:bgPr>
        <a:solidFill>
          <a:schemeClr val="tx2"/>
        </a:solidFill>
        <a:effectLst/>
      </p:bgPr>
    </p:bg>
    <p:spTree>
      <p:nvGrpSpPr>
        <p:cNvPr id="1" name=""/>
        <p:cNvGrpSpPr/>
        <p:nvPr/>
      </p:nvGrpSpPr>
      <p:grpSpPr>
        <a:xfrm>
          <a:off x="0" y="0"/>
          <a:ext cx="0" cy="0"/>
          <a:chOff x="0" y="0"/>
          <a:chExt cx="0" cy="0"/>
        </a:xfrm>
      </p:grpSpPr>
      <p:sp>
        <p:nvSpPr>
          <p:cNvPr id="19" name="円/楕円 18"/>
          <p:cNvSpPr/>
          <p:nvPr userDrawn="1"/>
        </p:nvSpPr>
        <p:spPr>
          <a:xfrm>
            <a:off x="15302222" y="6021206"/>
            <a:ext cx="811957" cy="8119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2"/>
              </a:solidFill>
            </a:endParaRPr>
          </a:p>
        </p:txBody>
      </p:sp>
      <p:sp>
        <p:nvSpPr>
          <p:cNvPr id="20" name="円/楕円 19"/>
          <p:cNvSpPr/>
          <p:nvPr userDrawn="1"/>
        </p:nvSpPr>
        <p:spPr>
          <a:xfrm>
            <a:off x="1776050" y="3775348"/>
            <a:ext cx="1368152" cy="13681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1" name="円/楕円 20"/>
          <p:cNvSpPr/>
          <p:nvPr userDrawn="1"/>
        </p:nvSpPr>
        <p:spPr>
          <a:xfrm>
            <a:off x="619487" y="3343300"/>
            <a:ext cx="864096" cy="864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2" name="円/楕円 21"/>
          <p:cNvSpPr/>
          <p:nvPr userDrawn="1"/>
        </p:nvSpPr>
        <p:spPr>
          <a:xfrm>
            <a:off x="3579631" y="4035524"/>
            <a:ext cx="432048" cy="43204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3" name="円/楕円 22"/>
          <p:cNvSpPr/>
          <p:nvPr userDrawn="1"/>
        </p:nvSpPr>
        <p:spPr>
          <a:xfrm>
            <a:off x="16477199" y="5820740"/>
            <a:ext cx="486995" cy="4869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2"/>
              </a:solidFill>
            </a:endParaRPr>
          </a:p>
        </p:txBody>
      </p:sp>
      <p:sp>
        <p:nvSpPr>
          <p:cNvPr id="4" name="図プレースホルダー 5"/>
          <p:cNvSpPr>
            <a:spLocks noGrp="1"/>
          </p:cNvSpPr>
          <p:nvPr>
            <p:ph type="pic" sz="quarter" idx="12" hasCustomPrompt="1"/>
          </p:nvPr>
        </p:nvSpPr>
        <p:spPr>
          <a:xfrm>
            <a:off x="38182" y="43542"/>
            <a:ext cx="3600000" cy="3600000"/>
          </a:xfrm>
          <a:solidFill>
            <a:schemeClr val="accent1"/>
          </a:solidFill>
        </p:spPr>
        <p:txBody>
          <a:bodyPr/>
          <a:lstStyle>
            <a:lvl1pPr>
              <a:defRPr sz="1800"/>
            </a:lvl1pPr>
          </a:lstStyle>
          <a:p>
            <a:r>
              <a:rPr kumimoji="1" lang="en-US" altLang="ja-JP" dirty="0"/>
              <a:t>Add an image</a:t>
            </a:r>
            <a:endParaRPr kumimoji="1" lang="ja-JP" altLang="en-US" dirty="0"/>
          </a:p>
        </p:txBody>
      </p:sp>
      <p:sp>
        <p:nvSpPr>
          <p:cNvPr id="5" name="図プレースホルダー 5"/>
          <p:cNvSpPr>
            <a:spLocks noGrp="1"/>
          </p:cNvSpPr>
          <p:nvPr>
            <p:ph type="pic" sz="quarter" idx="13" hasCustomPrompt="1"/>
          </p:nvPr>
        </p:nvSpPr>
        <p:spPr>
          <a:xfrm>
            <a:off x="3687753" y="43542"/>
            <a:ext cx="3600000" cy="3600000"/>
          </a:xfrm>
          <a:solidFill>
            <a:schemeClr val="accent3"/>
          </a:solidFill>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6" name="図プレースホルダー 5"/>
          <p:cNvSpPr>
            <a:spLocks noGrp="1"/>
          </p:cNvSpPr>
          <p:nvPr>
            <p:ph type="pic" sz="quarter" idx="14" hasCustomPrompt="1"/>
          </p:nvPr>
        </p:nvSpPr>
        <p:spPr>
          <a:xfrm>
            <a:off x="7337324" y="43542"/>
            <a:ext cx="3600000" cy="3600000"/>
          </a:xfrm>
          <a:solidFill>
            <a:schemeClr val="accent2"/>
          </a:solidFill>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7" name="図プレースホルダー 5"/>
          <p:cNvSpPr>
            <a:spLocks noGrp="1"/>
          </p:cNvSpPr>
          <p:nvPr>
            <p:ph type="pic" sz="quarter" idx="15" hasCustomPrompt="1"/>
          </p:nvPr>
        </p:nvSpPr>
        <p:spPr>
          <a:xfrm>
            <a:off x="10988185" y="43542"/>
            <a:ext cx="3600000" cy="3600000"/>
          </a:xfrm>
          <a:solidFill>
            <a:schemeClr val="accent4"/>
          </a:solidFill>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8" name="図プレースホルダー 5"/>
          <p:cNvSpPr>
            <a:spLocks noGrp="1"/>
          </p:cNvSpPr>
          <p:nvPr>
            <p:ph type="pic" sz="quarter" idx="16" hasCustomPrompt="1"/>
          </p:nvPr>
        </p:nvSpPr>
        <p:spPr>
          <a:xfrm>
            <a:off x="14636467" y="43542"/>
            <a:ext cx="3600000" cy="3600000"/>
          </a:xfrm>
          <a:solidFill>
            <a:schemeClr val="accent5"/>
          </a:solidFill>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9" name="図プレースホルダー 5"/>
          <p:cNvSpPr>
            <a:spLocks noGrp="1"/>
          </p:cNvSpPr>
          <p:nvPr>
            <p:ph type="pic" sz="quarter" idx="17" hasCustomPrompt="1"/>
          </p:nvPr>
        </p:nvSpPr>
        <p:spPr>
          <a:xfrm>
            <a:off x="35931" y="6628665"/>
            <a:ext cx="3600000" cy="3600000"/>
          </a:xfrm>
          <a:solidFill>
            <a:schemeClr val="accent5"/>
          </a:solidFill>
        </p:spPr>
        <p:txBody>
          <a:bodyPr/>
          <a:lstStyle>
            <a:lvl1pPr>
              <a:defRPr sz="1800"/>
            </a:lvl1pPr>
          </a:lstStyle>
          <a:p>
            <a:r>
              <a:rPr kumimoji="1" lang="en-US" altLang="ja-JP" dirty="0"/>
              <a:t>Add an image</a:t>
            </a:r>
            <a:endParaRPr kumimoji="1" lang="ja-JP" altLang="en-US" dirty="0"/>
          </a:p>
        </p:txBody>
      </p:sp>
      <p:sp>
        <p:nvSpPr>
          <p:cNvPr id="10" name="図プレースホルダー 5"/>
          <p:cNvSpPr>
            <a:spLocks noGrp="1"/>
          </p:cNvSpPr>
          <p:nvPr>
            <p:ph type="pic" sz="quarter" idx="18" hasCustomPrompt="1"/>
          </p:nvPr>
        </p:nvSpPr>
        <p:spPr>
          <a:xfrm>
            <a:off x="3685502" y="6628665"/>
            <a:ext cx="3600000" cy="3600000"/>
          </a:xfrm>
          <a:solidFill>
            <a:schemeClr val="accent4"/>
          </a:solidFill>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11" name="図プレースホルダー 5"/>
          <p:cNvSpPr>
            <a:spLocks noGrp="1"/>
          </p:cNvSpPr>
          <p:nvPr>
            <p:ph type="pic" sz="quarter" idx="19" hasCustomPrompt="1"/>
          </p:nvPr>
        </p:nvSpPr>
        <p:spPr>
          <a:xfrm>
            <a:off x="7335073" y="6628665"/>
            <a:ext cx="3600000" cy="3600000"/>
          </a:xfrm>
          <a:solidFill>
            <a:schemeClr val="accent2"/>
          </a:solidFill>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12" name="図プレースホルダー 5"/>
          <p:cNvSpPr>
            <a:spLocks noGrp="1"/>
          </p:cNvSpPr>
          <p:nvPr>
            <p:ph type="pic" sz="quarter" idx="20" hasCustomPrompt="1"/>
          </p:nvPr>
        </p:nvSpPr>
        <p:spPr>
          <a:xfrm>
            <a:off x="10985934" y="6628665"/>
            <a:ext cx="3600000" cy="3600000"/>
          </a:xfrm>
          <a:solidFill>
            <a:schemeClr val="accent3"/>
          </a:solidFill>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13" name="図プレースホルダー 5"/>
          <p:cNvSpPr>
            <a:spLocks noGrp="1"/>
          </p:cNvSpPr>
          <p:nvPr>
            <p:ph type="pic" sz="quarter" idx="21" hasCustomPrompt="1"/>
          </p:nvPr>
        </p:nvSpPr>
        <p:spPr>
          <a:xfrm>
            <a:off x="14634216" y="6628665"/>
            <a:ext cx="3600000" cy="3600000"/>
          </a:xfrm>
          <a:solidFill>
            <a:schemeClr val="accent1"/>
          </a:solidFill>
        </p:spPr>
        <p:txBody>
          <a:bodyPr>
            <a:normAutofit/>
          </a:bodyPr>
          <a:lstStyle>
            <a:lvl1pPr marL="0" marR="0" indent="0" algn="l" defTabSz="1632753" rtl="0" eaLnBrk="1" fontAlgn="auto" latinLnBrk="0" hangingPunct="1">
              <a:lnSpc>
                <a:spcPct val="100000"/>
              </a:lnSpc>
              <a:spcBef>
                <a:spcPct val="20000"/>
              </a:spcBef>
              <a:spcAft>
                <a:spcPts val="0"/>
              </a:spcAft>
              <a:buClrTx/>
              <a:buSzTx/>
              <a:buFont typeface="Arial" panose="020B0604020202020204" pitchFamily="34" charset="0"/>
              <a:buNone/>
              <a:tabLst/>
              <a:defRPr sz="1800"/>
            </a:lvl1pPr>
          </a:lstStyle>
          <a:p>
            <a:r>
              <a:rPr kumimoji="1" lang="en-US" altLang="ja-JP" dirty="0"/>
              <a:t>Add an image</a:t>
            </a:r>
            <a:endParaRPr kumimoji="1" lang="ja-JP" altLang="en-US" dirty="0"/>
          </a:p>
          <a:p>
            <a:endParaRPr kumimoji="1" lang="ja-JP" altLang="en-US" dirty="0"/>
          </a:p>
        </p:txBody>
      </p:sp>
      <p:sp>
        <p:nvSpPr>
          <p:cNvPr id="16" name="タイトル 1"/>
          <p:cNvSpPr>
            <a:spLocks noGrp="1"/>
          </p:cNvSpPr>
          <p:nvPr>
            <p:ph type="title" hasCustomPrompt="1"/>
          </p:nvPr>
        </p:nvSpPr>
        <p:spPr>
          <a:xfrm>
            <a:off x="725714" y="3955852"/>
            <a:ext cx="16822057" cy="1350907"/>
          </a:xfrm>
        </p:spPr>
        <p:txBody>
          <a:bodyPr anchor="b">
            <a:normAutofit/>
          </a:bodyPr>
          <a:lstStyle>
            <a:lvl1pPr algn="ctr">
              <a:defRPr sz="6600" baseline="0">
                <a:solidFill>
                  <a:schemeClr val="bg1"/>
                </a:solidFill>
                <a:latin typeface="Route 159 UltraLight" pitchFamily="50" charset="0"/>
              </a:defRPr>
            </a:lvl1pPr>
          </a:lstStyle>
          <a:p>
            <a:r>
              <a:rPr kumimoji="1" lang="en-US" altLang="ja-JP" dirty="0"/>
              <a:t>Text goes here</a:t>
            </a:r>
            <a:endParaRPr kumimoji="1" lang="ja-JP" altLang="en-US" dirty="0"/>
          </a:p>
        </p:txBody>
      </p:sp>
      <p:sp>
        <p:nvSpPr>
          <p:cNvPr id="17" name="正方形/長方形 16"/>
          <p:cNvSpPr/>
          <p:nvPr userDrawn="1"/>
        </p:nvSpPr>
        <p:spPr>
          <a:xfrm>
            <a:off x="7522233" y="5321983"/>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プレースホルダー 6"/>
          <p:cNvSpPr>
            <a:spLocks noGrp="1"/>
          </p:cNvSpPr>
          <p:nvPr>
            <p:ph type="body" sz="quarter" idx="22" hasCustomPrompt="1"/>
          </p:nvPr>
        </p:nvSpPr>
        <p:spPr>
          <a:xfrm>
            <a:off x="725714" y="5394653"/>
            <a:ext cx="16822057" cy="935442"/>
          </a:xfrm>
        </p:spPr>
        <p:txBody>
          <a:bodyPr anchor="t">
            <a:noAutofit/>
          </a:bodyPr>
          <a:lstStyle>
            <a:lvl1pPr algn="ctr">
              <a:defRPr sz="3200" i="1" baseline="0">
                <a:solidFill>
                  <a:schemeClr val="accent1"/>
                </a:solidFill>
                <a:latin typeface="+mn-lt"/>
              </a:defRPr>
            </a:lvl1pPr>
          </a:lstStyle>
          <a:p>
            <a:pPr lvl="0"/>
            <a:r>
              <a:rPr kumimoji="1" lang="en-US" altLang="ja-JP" dirty="0"/>
              <a:t>Text goes here</a:t>
            </a:r>
            <a:endParaRPr kumimoji="1" lang="ja-JP" altLang="en-US" dirty="0"/>
          </a:p>
        </p:txBody>
      </p:sp>
      <p:sp>
        <p:nvSpPr>
          <p:cNvPr id="24" name="円/楕円 23"/>
          <p:cNvSpPr/>
          <p:nvPr userDrawn="1"/>
        </p:nvSpPr>
        <p:spPr>
          <a:xfrm>
            <a:off x="17313986" y="5243147"/>
            <a:ext cx="757710" cy="7577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2"/>
              </a:solidFill>
            </a:endParaRPr>
          </a:p>
        </p:txBody>
      </p:sp>
    </p:spTree>
    <p:extLst>
      <p:ext uri="{BB962C8B-B14F-4D97-AF65-F5344CB8AC3E}">
        <p14:creationId xmlns:p14="http://schemas.microsoft.com/office/powerpoint/2010/main" val="192935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225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175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grpId="0" nodeType="withEffect">
                                  <p:stCondLst>
                                    <p:cond delay="50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150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par>
                                <p:cTn id="20" presetID="14" presetClass="entr" presetSubtype="10" fill="hold" grpId="0" nodeType="withEffect">
                                  <p:stCondLst>
                                    <p:cond delay="25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par>
                                <p:cTn id="23" presetID="14" presetClass="entr" presetSubtype="10" fill="hold" grpId="0" nodeType="withEffect">
                                  <p:stCondLst>
                                    <p:cond delay="75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par>
                                <p:cTn id="26" presetID="14" presetClass="entr" presetSubtype="10" fill="hold" grpId="0" nodeType="withEffect">
                                  <p:stCondLst>
                                    <p:cond delay="125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par>
                                <p:cTn id="29" presetID="14" presetClass="entr" presetSubtype="10"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par>
                                <p:cTn id="32" presetID="14" presetClass="entr" presetSubtype="10" fill="hold" grpId="0" nodeType="withEffect">
                                  <p:stCondLst>
                                    <p:cond delay="200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childTnLst>
                          </p:cTn>
                        </p:par>
                        <p:par>
                          <p:cTn id="35" fill="hold">
                            <p:stCondLst>
                              <p:cond delay="2750"/>
                            </p:stCondLst>
                            <p:childTnLst>
                              <p:par>
                                <p:cTn id="36" presetID="2" presetClass="entr" presetSubtype="8" decel="100000" fill="hold" grpId="0" nodeType="afterEffect">
                                  <p:stCondLst>
                                    <p:cond delay="250"/>
                                  </p:stCondLst>
                                  <p:iterate type="wd">
                                    <p:tmPct val="10000"/>
                                  </p:iterate>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0-#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par>
                                <p:cTn id="40" presetID="2" presetClass="entr" presetSubtype="2" decel="100000" fill="hold" grpId="0" nodeType="withEffect">
                                  <p:stCondLst>
                                    <p:cond delay="25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1+#ppt_w/2"/>
                                          </p:val>
                                        </p:tav>
                                        <p:tav tm="100000">
                                          <p:val>
                                            <p:strVal val="#ppt_x"/>
                                          </p:val>
                                        </p:tav>
                                      </p:tavLst>
                                    </p:anim>
                                    <p:anim calcmode="lin" valueType="num">
                                      <p:cBhvr additive="base">
                                        <p:cTn id="43" dur="500" fill="hold"/>
                                        <p:tgtEl>
                                          <p:spTgt spid="17"/>
                                        </p:tgtEl>
                                        <p:attrNameLst>
                                          <p:attrName>ppt_y</p:attrName>
                                        </p:attrNameLst>
                                      </p:cBhvr>
                                      <p:tavLst>
                                        <p:tav tm="0">
                                          <p:val>
                                            <p:strVal val="#ppt_y"/>
                                          </p:val>
                                        </p:tav>
                                        <p:tav tm="100000">
                                          <p:val>
                                            <p:strVal val="#ppt_y"/>
                                          </p:val>
                                        </p:tav>
                                      </p:tavLst>
                                    </p:anim>
                                  </p:childTnLst>
                                </p:cTn>
                              </p:par>
                            </p:childTnLst>
                          </p:cTn>
                        </p:par>
                        <p:par>
                          <p:cTn id="44" fill="hold">
                            <p:stCondLst>
                              <p:cond delay="3600"/>
                            </p:stCondLst>
                            <p:childTnLst>
                              <p:par>
                                <p:cTn id="45" presetID="22" presetClass="entr" presetSubtype="8" fill="hold" grpId="0" nodeType="afterEffect">
                                  <p:stCondLst>
                                    <p:cond delay="0"/>
                                  </p:stCondLst>
                                  <p:iterate type="lt">
                                    <p:tmPct val="10000"/>
                                  </p:iterate>
                                  <p:childTnLst>
                                    <p:set>
                                      <p:cBhvr>
                                        <p:cTn id="46" dur="1" fill="hold">
                                          <p:stCondLst>
                                            <p:cond delay="0"/>
                                          </p:stCondLst>
                                        </p:cTn>
                                        <p:tgtEl>
                                          <p:spTgt spid="18">
                                            <p:txEl>
                                              <p:pRg st="0" end="0"/>
                                            </p:txEl>
                                          </p:spTgt>
                                        </p:tgtEl>
                                        <p:attrNameLst>
                                          <p:attrName>style.visibility</p:attrName>
                                        </p:attrNameLst>
                                      </p:cBhvr>
                                      <p:to>
                                        <p:strVal val="visible"/>
                                      </p:to>
                                    </p:set>
                                    <p:animEffect transition="in" filter="wipe(left)">
                                      <p:cBhvr>
                                        <p:cTn id="47" dur="500"/>
                                        <p:tgtEl>
                                          <p:spTgt spid="18">
                                            <p:txEl>
                                              <p:pRg st="0" end="0"/>
                                            </p:txEl>
                                          </p:spTgt>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p:cTn id="50" dur="400" fill="hold"/>
                                        <p:tgtEl>
                                          <p:spTgt spid="21"/>
                                        </p:tgtEl>
                                        <p:attrNameLst>
                                          <p:attrName>ppt_w</p:attrName>
                                        </p:attrNameLst>
                                      </p:cBhvr>
                                      <p:tavLst>
                                        <p:tav tm="0">
                                          <p:val>
                                            <p:fltVal val="0"/>
                                          </p:val>
                                        </p:tav>
                                        <p:tav tm="100000">
                                          <p:val>
                                            <p:strVal val="#ppt_w"/>
                                          </p:val>
                                        </p:tav>
                                      </p:tavLst>
                                    </p:anim>
                                    <p:anim calcmode="lin" valueType="num">
                                      <p:cBhvr>
                                        <p:cTn id="51" dur="400" fill="hold"/>
                                        <p:tgtEl>
                                          <p:spTgt spid="21"/>
                                        </p:tgtEl>
                                        <p:attrNameLst>
                                          <p:attrName>ppt_h</p:attrName>
                                        </p:attrNameLst>
                                      </p:cBhvr>
                                      <p:tavLst>
                                        <p:tav tm="0">
                                          <p:val>
                                            <p:fltVal val="0"/>
                                          </p:val>
                                        </p:tav>
                                        <p:tav tm="100000">
                                          <p:val>
                                            <p:strVal val="#ppt_h"/>
                                          </p:val>
                                        </p:tav>
                                      </p:tavLst>
                                    </p:anim>
                                    <p:animEffect transition="in" filter="fade">
                                      <p:cBhvr>
                                        <p:cTn id="52" dur="400"/>
                                        <p:tgtEl>
                                          <p:spTgt spid="21"/>
                                        </p:tgtEl>
                                      </p:cBhvr>
                                    </p:animEffect>
                                  </p:childTnLst>
                                </p:cTn>
                              </p:par>
                              <p:par>
                                <p:cTn id="53" presetID="53" presetClass="entr" presetSubtype="16" fill="hold" grpId="0" nodeType="withEffect">
                                  <p:stCondLst>
                                    <p:cond delay="100"/>
                                  </p:stCondLst>
                                  <p:childTnLst>
                                    <p:set>
                                      <p:cBhvr>
                                        <p:cTn id="54" dur="1" fill="hold">
                                          <p:stCondLst>
                                            <p:cond delay="0"/>
                                          </p:stCondLst>
                                        </p:cTn>
                                        <p:tgtEl>
                                          <p:spTgt spid="20"/>
                                        </p:tgtEl>
                                        <p:attrNameLst>
                                          <p:attrName>style.visibility</p:attrName>
                                        </p:attrNameLst>
                                      </p:cBhvr>
                                      <p:to>
                                        <p:strVal val="visible"/>
                                      </p:to>
                                    </p:set>
                                    <p:anim calcmode="lin" valueType="num">
                                      <p:cBhvr>
                                        <p:cTn id="55" dur="400" fill="hold"/>
                                        <p:tgtEl>
                                          <p:spTgt spid="20"/>
                                        </p:tgtEl>
                                        <p:attrNameLst>
                                          <p:attrName>ppt_w</p:attrName>
                                        </p:attrNameLst>
                                      </p:cBhvr>
                                      <p:tavLst>
                                        <p:tav tm="0">
                                          <p:val>
                                            <p:fltVal val="0"/>
                                          </p:val>
                                        </p:tav>
                                        <p:tav tm="100000">
                                          <p:val>
                                            <p:strVal val="#ppt_w"/>
                                          </p:val>
                                        </p:tav>
                                      </p:tavLst>
                                    </p:anim>
                                    <p:anim calcmode="lin" valueType="num">
                                      <p:cBhvr>
                                        <p:cTn id="56" dur="400" fill="hold"/>
                                        <p:tgtEl>
                                          <p:spTgt spid="20"/>
                                        </p:tgtEl>
                                        <p:attrNameLst>
                                          <p:attrName>ppt_h</p:attrName>
                                        </p:attrNameLst>
                                      </p:cBhvr>
                                      <p:tavLst>
                                        <p:tav tm="0">
                                          <p:val>
                                            <p:fltVal val="0"/>
                                          </p:val>
                                        </p:tav>
                                        <p:tav tm="100000">
                                          <p:val>
                                            <p:strVal val="#ppt_h"/>
                                          </p:val>
                                        </p:tav>
                                      </p:tavLst>
                                    </p:anim>
                                    <p:animEffect transition="in" filter="fade">
                                      <p:cBhvr>
                                        <p:cTn id="57" dur="400"/>
                                        <p:tgtEl>
                                          <p:spTgt spid="20"/>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22"/>
                                        </p:tgtEl>
                                        <p:attrNameLst>
                                          <p:attrName>style.visibility</p:attrName>
                                        </p:attrNameLst>
                                      </p:cBhvr>
                                      <p:to>
                                        <p:strVal val="visible"/>
                                      </p:to>
                                    </p:set>
                                    <p:anim calcmode="lin" valueType="num">
                                      <p:cBhvr>
                                        <p:cTn id="60" dur="400" fill="hold"/>
                                        <p:tgtEl>
                                          <p:spTgt spid="22"/>
                                        </p:tgtEl>
                                        <p:attrNameLst>
                                          <p:attrName>ppt_w</p:attrName>
                                        </p:attrNameLst>
                                      </p:cBhvr>
                                      <p:tavLst>
                                        <p:tav tm="0">
                                          <p:val>
                                            <p:fltVal val="0"/>
                                          </p:val>
                                        </p:tav>
                                        <p:tav tm="100000">
                                          <p:val>
                                            <p:strVal val="#ppt_w"/>
                                          </p:val>
                                        </p:tav>
                                      </p:tavLst>
                                    </p:anim>
                                    <p:anim calcmode="lin" valueType="num">
                                      <p:cBhvr>
                                        <p:cTn id="61" dur="400" fill="hold"/>
                                        <p:tgtEl>
                                          <p:spTgt spid="22"/>
                                        </p:tgtEl>
                                        <p:attrNameLst>
                                          <p:attrName>ppt_h</p:attrName>
                                        </p:attrNameLst>
                                      </p:cBhvr>
                                      <p:tavLst>
                                        <p:tav tm="0">
                                          <p:val>
                                            <p:fltVal val="0"/>
                                          </p:val>
                                        </p:tav>
                                        <p:tav tm="100000">
                                          <p:val>
                                            <p:strVal val="#ppt_h"/>
                                          </p:val>
                                        </p:tav>
                                      </p:tavLst>
                                    </p:anim>
                                    <p:animEffect transition="in" filter="fade">
                                      <p:cBhvr>
                                        <p:cTn id="62" dur="400"/>
                                        <p:tgtEl>
                                          <p:spTgt spid="22"/>
                                        </p:tgtEl>
                                      </p:cBhvr>
                                    </p:animEffect>
                                  </p:childTnLst>
                                </p:cTn>
                              </p:par>
                              <p:par>
                                <p:cTn id="63" presetID="53" presetClass="entr" presetSubtype="16" fill="hold" grpId="0" nodeType="withEffect">
                                  <p:stCondLst>
                                    <p:cond delay="300"/>
                                  </p:stCondLst>
                                  <p:childTnLst>
                                    <p:set>
                                      <p:cBhvr>
                                        <p:cTn id="64" dur="1" fill="hold">
                                          <p:stCondLst>
                                            <p:cond delay="0"/>
                                          </p:stCondLst>
                                        </p:cTn>
                                        <p:tgtEl>
                                          <p:spTgt spid="19"/>
                                        </p:tgtEl>
                                        <p:attrNameLst>
                                          <p:attrName>style.visibility</p:attrName>
                                        </p:attrNameLst>
                                      </p:cBhvr>
                                      <p:to>
                                        <p:strVal val="visible"/>
                                      </p:to>
                                    </p:set>
                                    <p:anim calcmode="lin" valueType="num">
                                      <p:cBhvr>
                                        <p:cTn id="65" dur="400" fill="hold"/>
                                        <p:tgtEl>
                                          <p:spTgt spid="19"/>
                                        </p:tgtEl>
                                        <p:attrNameLst>
                                          <p:attrName>ppt_w</p:attrName>
                                        </p:attrNameLst>
                                      </p:cBhvr>
                                      <p:tavLst>
                                        <p:tav tm="0">
                                          <p:val>
                                            <p:fltVal val="0"/>
                                          </p:val>
                                        </p:tav>
                                        <p:tav tm="100000">
                                          <p:val>
                                            <p:strVal val="#ppt_w"/>
                                          </p:val>
                                        </p:tav>
                                      </p:tavLst>
                                    </p:anim>
                                    <p:anim calcmode="lin" valueType="num">
                                      <p:cBhvr>
                                        <p:cTn id="66" dur="400" fill="hold"/>
                                        <p:tgtEl>
                                          <p:spTgt spid="19"/>
                                        </p:tgtEl>
                                        <p:attrNameLst>
                                          <p:attrName>ppt_h</p:attrName>
                                        </p:attrNameLst>
                                      </p:cBhvr>
                                      <p:tavLst>
                                        <p:tav tm="0">
                                          <p:val>
                                            <p:fltVal val="0"/>
                                          </p:val>
                                        </p:tav>
                                        <p:tav tm="100000">
                                          <p:val>
                                            <p:strVal val="#ppt_h"/>
                                          </p:val>
                                        </p:tav>
                                      </p:tavLst>
                                    </p:anim>
                                    <p:animEffect transition="in" filter="fade">
                                      <p:cBhvr>
                                        <p:cTn id="67" dur="400"/>
                                        <p:tgtEl>
                                          <p:spTgt spid="19"/>
                                        </p:tgtEl>
                                      </p:cBhvr>
                                    </p:animEffect>
                                  </p:childTnLst>
                                </p:cTn>
                              </p:par>
                              <p:par>
                                <p:cTn id="68" presetID="53" presetClass="entr" presetSubtype="16" fill="hold" grpId="0" nodeType="withEffect">
                                  <p:stCondLst>
                                    <p:cond delay="400"/>
                                  </p:stCondLst>
                                  <p:childTnLst>
                                    <p:set>
                                      <p:cBhvr>
                                        <p:cTn id="69" dur="1" fill="hold">
                                          <p:stCondLst>
                                            <p:cond delay="0"/>
                                          </p:stCondLst>
                                        </p:cTn>
                                        <p:tgtEl>
                                          <p:spTgt spid="23"/>
                                        </p:tgtEl>
                                        <p:attrNameLst>
                                          <p:attrName>style.visibility</p:attrName>
                                        </p:attrNameLst>
                                      </p:cBhvr>
                                      <p:to>
                                        <p:strVal val="visible"/>
                                      </p:to>
                                    </p:set>
                                    <p:anim calcmode="lin" valueType="num">
                                      <p:cBhvr>
                                        <p:cTn id="70" dur="400" fill="hold"/>
                                        <p:tgtEl>
                                          <p:spTgt spid="23"/>
                                        </p:tgtEl>
                                        <p:attrNameLst>
                                          <p:attrName>ppt_w</p:attrName>
                                        </p:attrNameLst>
                                      </p:cBhvr>
                                      <p:tavLst>
                                        <p:tav tm="0">
                                          <p:val>
                                            <p:fltVal val="0"/>
                                          </p:val>
                                        </p:tav>
                                        <p:tav tm="100000">
                                          <p:val>
                                            <p:strVal val="#ppt_w"/>
                                          </p:val>
                                        </p:tav>
                                      </p:tavLst>
                                    </p:anim>
                                    <p:anim calcmode="lin" valueType="num">
                                      <p:cBhvr>
                                        <p:cTn id="71" dur="400" fill="hold"/>
                                        <p:tgtEl>
                                          <p:spTgt spid="23"/>
                                        </p:tgtEl>
                                        <p:attrNameLst>
                                          <p:attrName>ppt_h</p:attrName>
                                        </p:attrNameLst>
                                      </p:cBhvr>
                                      <p:tavLst>
                                        <p:tav tm="0">
                                          <p:val>
                                            <p:fltVal val="0"/>
                                          </p:val>
                                        </p:tav>
                                        <p:tav tm="100000">
                                          <p:val>
                                            <p:strVal val="#ppt_h"/>
                                          </p:val>
                                        </p:tav>
                                      </p:tavLst>
                                    </p:anim>
                                    <p:animEffect transition="in" filter="fade">
                                      <p:cBhvr>
                                        <p:cTn id="72" dur="400"/>
                                        <p:tgtEl>
                                          <p:spTgt spid="23"/>
                                        </p:tgtEl>
                                      </p:cBhvr>
                                    </p:animEffect>
                                  </p:childTnLst>
                                </p:cTn>
                              </p:par>
                              <p:par>
                                <p:cTn id="73" presetID="53" presetClass="entr" presetSubtype="16" fill="hold" grpId="0" nodeType="withEffect">
                                  <p:stCondLst>
                                    <p:cond delay="500"/>
                                  </p:stCondLst>
                                  <p:childTnLst>
                                    <p:set>
                                      <p:cBhvr>
                                        <p:cTn id="74" dur="1" fill="hold">
                                          <p:stCondLst>
                                            <p:cond delay="0"/>
                                          </p:stCondLst>
                                        </p:cTn>
                                        <p:tgtEl>
                                          <p:spTgt spid="24"/>
                                        </p:tgtEl>
                                        <p:attrNameLst>
                                          <p:attrName>style.visibility</p:attrName>
                                        </p:attrNameLst>
                                      </p:cBhvr>
                                      <p:to>
                                        <p:strVal val="visible"/>
                                      </p:to>
                                    </p:set>
                                    <p:anim calcmode="lin" valueType="num">
                                      <p:cBhvr>
                                        <p:cTn id="75" dur="400" fill="hold"/>
                                        <p:tgtEl>
                                          <p:spTgt spid="24"/>
                                        </p:tgtEl>
                                        <p:attrNameLst>
                                          <p:attrName>ppt_w</p:attrName>
                                        </p:attrNameLst>
                                      </p:cBhvr>
                                      <p:tavLst>
                                        <p:tav tm="0">
                                          <p:val>
                                            <p:fltVal val="0"/>
                                          </p:val>
                                        </p:tav>
                                        <p:tav tm="100000">
                                          <p:val>
                                            <p:strVal val="#ppt_w"/>
                                          </p:val>
                                        </p:tav>
                                      </p:tavLst>
                                    </p:anim>
                                    <p:anim calcmode="lin" valueType="num">
                                      <p:cBhvr>
                                        <p:cTn id="76" dur="400" fill="hold"/>
                                        <p:tgtEl>
                                          <p:spTgt spid="24"/>
                                        </p:tgtEl>
                                        <p:attrNameLst>
                                          <p:attrName>ppt_h</p:attrName>
                                        </p:attrNameLst>
                                      </p:cBhvr>
                                      <p:tavLst>
                                        <p:tav tm="0">
                                          <p:val>
                                            <p:fltVal val="0"/>
                                          </p:val>
                                        </p:tav>
                                        <p:tav tm="100000">
                                          <p:val>
                                            <p:strVal val="#ppt_h"/>
                                          </p:val>
                                        </p:tav>
                                      </p:tavLst>
                                    </p:anim>
                                    <p:animEffect transition="in" filter="fade">
                                      <p:cBhvr>
                                        <p:cTn id="77" dur="4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6" grpId="0"/>
      <p:bldP spid="17" grpId="0" animBg="1"/>
      <p:bldP spid="18" grpId="0" build="p">
        <p:tmplLst>
          <p:tmpl lvl="1">
            <p:tnLst>
              <p:par>
                <p:cTn presetID="22" presetClass="entr" presetSubtype="8" fill="hold" nodeType="afterEffect">
                  <p:stCondLst>
                    <p:cond delay="0"/>
                  </p:stCondLst>
                  <p:iterate type="lt">
                    <p:tmPct val="10000"/>
                  </p:iterate>
                  <p:childTnLst>
                    <p:set>
                      <p:cBhvr>
                        <p:cTn dur="1" fill="hold">
                          <p:stCondLst>
                            <p:cond delay="0"/>
                          </p:stCondLst>
                        </p:cTn>
                        <p:tgtEl>
                          <p:spTgt spid="18"/>
                        </p:tgtEl>
                        <p:attrNameLst>
                          <p:attrName>style.visibility</p:attrName>
                        </p:attrNameLst>
                      </p:cBhvr>
                      <p:to>
                        <p:strVal val="visible"/>
                      </p:to>
                    </p:set>
                    <p:animEffect transition="in" filter="wipe(left)">
                      <p:cBhvr>
                        <p:cTn dur="500"/>
                        <p:tgtEl>
                          <p:spTgt spid="18"/>
                        </p:tgtEl>
                      </p:cBhvr>
                    </p:animEffect>
                  </p:childTnLst>
                </p:cTn>
              </p:par>
            </p:tnLst>
          </p:tmpl>
        </p:tmplLst>
      </p:bldP>
      <p:bldP spid="24"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s &amp; Text">
    <p:spTree>
      <p:nvGrpSpPr>
        <p:cNvPr id="1" name=""/>
        <p:cNvGrpSpPr/>
        <p:nvPr/>
      </p:nvGrpSpPr>
      <p:grpSpPr>
        <a:xfrm>
          <a:off x="0" y="0"/>
          <a:ext cx="0" cy="0"/>
          <a:chOff x="0" y="0"/>
          <a:chExt cx="0" cy="0"/>
        </a:xfrm>
      </p:grpSpPr>
      <p:sp>
        <p:nvSpPr>
          <p:cNvPr id="5" name="正方形/長方形 4"/>
          <p:cNvSpPr/>
          <p:nvPr userDrawn="1"/>
        </p:nvSpPr>
        <p:spPr>
          <a:xfrm>
            <a:off x="0" y="0"/>
            <a:ext cx="51435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図プレースホルダー 3"/>
          <p:cNvSpPr>
            <a:spLocks noGrp="1"/>
          </p:cNvSpPr>
          <p:nvPr>
            <p:ph type="pic" sz="quarter" idx="12" hasCustomPrompt="1"/>
          </p:nvPr>
        </p:nvSpPr>
        <p:spPr>
          <a:xfrm>
            <a:off x="-1" y="5143500"/>
            <a:ext cx="9142413" cy="5143500"/>
          </a:xfrm>
          <a:solidFill>
            <a:schemeClr val="bg1">
              <a:lumMod val="95000"/>
            </a:schemeClr>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8" name="図プレースホルダー 3"/>
          <p:cNvSpPr>
            <a:spLocks noGrp="1"/>
          </p:cNvSpPr>
          <p:nvPr>
            <p:ph type="pic" sz="quarter" idx="13" hasCustomPrompt="1"/>
          </p:nvPr>
        </p:nvSpPr>
        <p:spPr>
          <a:xfrm>
            <a:off x="5120145" y="0"/>
            <a:ext cx="7119405" cy="5143500"/>
          </a:xfrm>
          <a:solidFill>
            <a:schemeClr val="bg1">
              <a:lumMod val="95000"/>
            </a:schemeClr>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9" name="図プレースホルダー 3"/>
          <p:cNvSpPr>
            <a:spLocks noGrp="1"/>
          </p:cNvSpPr>
          <p:nvPr>
            <p:ph type="pic" sz="quarter" idx="14" hasCustomPrompt="1"/>
          </p:nvPr>
        </p:nvSpPr>
        <p:spPr>
          <a:xfrm>
            <a:off x="12239550" y="0"/>
            <a:ext cx="6046863" cy="5143500"/>
          </a:xfrm>
          <a:solidFill>
            <a:schemeClr val="bg1">
              <a:lumMod val="95000"/>
            </a:schemeClr>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10" name="正方形/長方形 9"/>
          <p:cNvSpPr/>
          <p:nvPr userDrawn="1"/>
        </p:nvSpPr>
        <p:spPr>
          <a:xfrm>
            <a:off x="9142413" y="5143500"/>
            <a:ext cx="4105250"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図プレースホルダー 3"/>
          <p:cNvSpPr>
            <a:spLocks noGrp="1"/>
          </p:cNvSpPr>
          <p:nvPr>
            <p:ph type="pic" sz="quarter" idx="15" hasCustomPrompt="1"/>
          </p:nvPr>
        </p:nvSpPr>
        <p:spPr>
          <a:xfrm>
            <a:off x="13247662" y="5143500"/>
            <a:ext cx="5029236" cy="5143500"/>
          </a:xfrm>
          <a:solidFill>
            <a:schemeClr val="bg1">
              <a:lumMod val="95000"/>
            </a:schemeClr>
          </a:solidFill>
        </p:spPr>
        <p:txBody>
          <a:bodyPr/>
          <a:lstStyle>
            <a:lvl1pPr marL="0" marR="0" indent="0" algn="l" defTabSz="1632753" rtl="0" eaLnBrk="1" fontAlgn="auto" latinLnBrk="0" hangingPunct="1">
              <a:lnSpc>
                <a:spcPct val="120000"/>
              </a:lnSpc>
              <a:spcBef>
                <a:spcPts val="1200"/>
              </a:spcBef>
              <a:spcAft>
                <a:spcPts val="0"/>
              </a:spcAft>
              <a:buClrTx/>
              <a:buSzTx/>
              <a:buFont typeface="Arial" panose="020B0604020202020204" pitchFamily="34" charset="0"/>
              <a:buNone/>
              <a:tabLst/>
              <a:defRPr sz="1600"/>
            </a:lvl1pPr>
          </a:lstStyle>
          <a:p>
            <a:r>
              <a:rPr kumimoji="1" lang="en-US" altLang="ja-JP" dirty="0"/>
              <a:t>Add an image</a:t>
            </a:r>
            <a:endParaRPr kumimoji="1" lang="ja-JP" altLang="en-US" dirty="0"/>
          </a:p>
          <a:p>
            <a:endParaRPr kumimoji="1" lang="ja-JP" altLang="en-US" dirty="0"/>
          </a:p>
        </p:txBody>
      </p:sp>
      <p:sp>
        <p:nvSpPr>
          <p:cNvPr id="12" name="タイトル 1"/>
          <p:cNvSpPr>
            <a:spLocks noGrp="1"/>
          </p:cNvSpPr>
          <p:nvPr>
            <p:ph type="title" hasCustomPrompt="1"/>
          </p:nvPr>
        </p:nvSpPr>
        <p:spPr>
          <a:xfrm>
            <a:off x="214214" y="751012"/>
            <a:ext cx="4680520" cy="1566931"/>
          </a:xfrm>
        </p:spPr>
        <p:txBody>
          <a:bodyPr anchor="b">
            <a:normAutofit/>
          </a:bodyPr>
          <a:lstStyle>
            <a:lvl1pPr algn="ctr">
              <a:defRPr sz="3600" baseline="0">
                <a:solidFill>
                  <a:schemeClr val="bg1"/>
                </a:solidFill>
                <a:latin typeface="Route 159 SemiBold" pitchFamily="50" charset="0"/>
              </a:defRPr>
            </a:lvl1pPr>
          </a:lstStyle>
          <a:p>
            <a:r>
              <a:rPr kumimoji="1" lang="en-US" altLang="ja-JP" dirty="0"/>
              <a:t>Text goes here</a:t>
            </a:r>
            <a:endParaRPr kumimoji="1" lang="ja-JP" altLang="en-US" dirty="0"/>
          </a:p>
        </p:txBody>
      </p:sp>
      <p:sp>
        <p:nvSpPr>
          <p:cNvPr id="13" name="テキスト プレースホルダー 6"/>
          <p:cNvSpPr>
            <a:spLocks noGrp="1"/>
          </p:cNvSpPr>
          <p:nvPr>
            <p:ph type="body" sz="quarter" idx="22" hasCustomPrompt="1"/>
          </p:nvPr>
        </p:nvSpPr>
        <p:spPr>
          <a:xfrm>
            <a:off x="214214" y="2552574"/>
            <a:ext cx="4680521" cy="2230886"/>
          </a:xfrm>
        </p:spPr>
        <p:txBody>
          <a:bodyPr anchor="t">
            <a:noAutofit/>
          </a:bodyPr>
          <a:lstStyle>
            <a:lvl1pPr algn="ctr">
              <a:defRPr sz="2000" i="0" baseline="0">
                <a:solidFill>
                  <a:schemeClr val="bg1"/>
                </a:solidFill>
                <a:latin typeface="+mn-lt"/>
              </a:defRPr>
            </a:lvl1pPr>
          </a:lstStyle>
          <a:p>
            <a:pPr lvl="0"/>
            <a:r>
              <a:rPr kumimoji="1" lang="en-US" altLang="ja-JP" dirty="0"/>
              <a:t>Text goes here</a:t>
            </a:r>
            <a:endParaRPr kumimoji="1" lang="ja-JP" altLang="en-US" dirty="0"/>
          </a:p>
        </p:txBody>
      </p:sp>
      <p:sp>
        <p:nvSpPr>
          <p:cNvPr id="14" name="テキスト プレースホルダー 6"/>
          <p:cNvSpPr>
            <a:spLocks noGrp="1"/>
          </p:cNvSpPr>
          <p:nvPr>
            <p:ph type="body" sz="quarter" idx="23" hasCustomPrompt="1"/>
          </p:nvPr>
        </p:nvSpPr>
        <p:spPr>
          <a:xfrm>
            <a:off x="9287222" y="5359524"/>
            <a:ext cx="3816424" cy="4680520"/>
          </a:xfrm>
        </p:spPr>
        <p:txBody>
          <a:bodyPr anchor="ctr">
            <a:noAutofit/>
          </a:bodyPr>
          <a:lstStyle>
            <a:lvl1pPr algn="l">
              <a:defRPr sz="2000" i="0" baseline="0">
                <a:solidFill>
                  <a:schemeClr val="bg1"/>
                </a:solidFill>
                <a:latin typeface="+mn-lt"/>
              </a:defRPr>
            </a:lvl1pPr>
          </a:lstStyle>
          <a:p>
            <a:pPr lvl="0"/>
            <a:r>
              <a:rPr kumimoji="1" lang="en-US" altLang="ja-JP" dirty="0"/>
              <a:t>Text goes here</a:t>
            </a:r>
            <a:endParaRPr kumimoji="1" lang="ja-JP" altLang="en-US" dirty="0"/>
          </a:p>
        </p:txBody>
      </p:sp>
    </p:spTree>
    <p:extLst>
      <p:ext uri="{BB962C8B-B14F-4D97-AF65-F5344CB8AC3E}">
        <p14:creationId xmlns:p14="http://schemas.microsoft.com/office/powerpoint/2010/main" val="22471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1750"/>
                            </p:stCondLst>
                            <p:childTnLst>
                              <p:par>
                                <p:cTn id="24" presetID="2" presetClass="entr" presetSubtype="1" decel="10000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0-#ppt_h/2"/>
                                          </p:val>
                                        </p:tav>
                                        <p:tav tm="100000">
                                          <p:val>
                                            <p:strVal val="#ppt_y"/>
                                          </p:val>
                                        </p:tav>
                                      </p:tavLst>
                                    </p:anim>
                                  </p:childTnLst>
                                </p:cTn>
                              </p:par>
                            </p:childTnLst>
                          </p:cTn>
                        </p:par>
                        <p:par>
                          <p:cTn id="28" fill="hold">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Effect transition="in" filter="wipe(left)">
                                      <p:cBhvr>
                                        <p:cTn id="31" dur="500"/>
                                        <p:tgtEl>
                                          <p:spTgt spid="13">
                                            <p:txEl>
                                              <p:pRg st="0" end="0"/>
                                            </p:txEl>
                                          </p:spTgt>
                                        </p:tgtEl>
                                      </p:cBhvr>
                                    </p:animEffect>
                                  </p:childTnLst>
                                </p:cTn>
                              </p:par>
                            </p:childTnLst>
                          </p:cTn>
                        </p:par>
                        <p:par>
                          <p:cTn id="32" fill="hold">
                            <p:stCondLst>
                              <p:cond delay="2750"/>
                            </p:stCondLst>
                            <p:childTnLst>
                              <p:par>
                                <p:cTn id="33" presetID="22" presetClass="entr" presetSubtype="8" fill="hold" grpId="0" nodeType="after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Effect transition="in" filter="wipe(left)">
                                      <p:cBhvr>
                                        <p:cTn id="3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p:bldP spid="13" grpId="0" build="p">
        <p:tmplLst>
          <p:tmpl lvl="1">
            <p:tnLst>
              <p:par>
                <p:cTn presetID="22" presetClass="entr" presetSubtype="8"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wipe(left)">
                      <p:cBhvr>
                        <p:cTn dur="500"/>
                        <p:tgtEl>
                          <p:spTgt spid="13"/>
                        </p:tgtEl>
                      </p:cBhvr>
                    </p:animEffect>
                  </p:childTnLst>
                </p:cTn>
              </p:par>
            </p:tnLst>
          </p:tmpl>
        </p:tmplLst>
      </p:bldP>
      <p:bldP spid="14" grpId="0" build="p">
        <p:tmplLst>
          <p:tmpl lvl="1">
            <p:tnLst>
              <p:par>
                <p:cTn presetID="22" presetClass="entr" presetSubtype="8"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wipe(left)">
                      <p:cBhvr>
                        <p:cTn dur="500"/>
                        <p:tgtEl>
                          <p:spTgt spid="14"/>
                        </p:tgtEl>
                      </p:cBhvr>
                    </p:animEffect>
                  </p:childTnLst>
                </p:cTn>
              </p:par>
            </p:tnLst>
          </p:tmpl>
        </p:tmplLst>
      </p:bldP>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trategy">
    <p:spTree>
      <p:nvGrpSpPr>
        <p:cNvPr id="1" name=""/>
        <p:cNvGrpSpPr/>
        <p:nvPr/>
      </p:nvGrpSpPr>
      <p:grpSpPr>
        <a:xfrm>
          <a:off x="0" y="0"/>
          <a:ext cx="0" cy="0"/>
          <a:chOff x="0" y="0"/>
          <a:chExt cx="0" cy="0"/>
        </a:xfrm>
      </p:grpSpPr>
      <p:sp>
        <p:nvSpPr>
          <p:cNvPr id="10" name="正方形/長方形 9"/>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userDrawn="1"/>
        </p:nvSpPr>
        <p:spPr>
          <a:xfrm>
            <a:off x="0" y="5965370"/>
            <a:ext cx="18286413" cy="432162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8462" y="4451598"/>
            <a:ext cx="1009181" cy="1513772"/>
          </a:xfrm>
          <a:prstGeom prst="rect">
            <a:avLst/>
          </a:prstGeom>
        </p:spPr>
      </p:pic>
      <p:pic>
        <p:nvPicPr>
          <p:cNvPr id="13" name="図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1034" y="4457082"/>
            <a:ext cx="981758" cy="1508288"/>
          </a:xfrm>
          <a:prstGeom prst="rect">
            <a:avLst/>
          </a:prstGeom>
        </p:spPr>
      </p:pic>
      <p:pic>
        <p:nvPicPr>
          <p:cNvPr id="14" name="図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65154" y="4160910"/>
            <a:ext cx="1206628" cy="1804459"/>
          </a:xfrm>
          <a:prstGeom prst="rect">
            <a:avLst/>
          </a:prstGeom>
        </p:spPr>
      </p:pic>
      <p:pic>
        <p:nvPicPr>
          <p:cNvPr id="15" name="図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95418" y="3705682"/>
            <a:ext cx="1061284" cy="2259688"/>
          </a:xfrm>
          <a:prstGeom prst="rect">
            <a:avLst/>
          </a:prstGeom>
        </p:spPr>
      </p:pic>
      <p:pic>
        <p:nvPicPr>
          <p:cNvPr id="16" name="図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894825" y="3628895"/>
            <a:ext cx="1173721" cy="2336475"/>
          </a:xfrm>
          <a:prstGeom prst="rect">
            <a:avLst/>
          </a:prstGeom>
        </p:spPr>
      </p:pic>
      <p:pic>
        <p:nvPicPr>
          <p:cNvPr id="17" name="図 1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306314" y="3283360"/>
            <a:ext cx="1170979" cy="2682009"/>
          </a:xfrm>
          <a:prstGeom prst="rect">
            <a:avLst/>
          </a:prstGeom>
        </p:spPr>
      </p:pic>
      <p:sp>
        <p:nvSpPr>
          <p:cNvPr id="29" name="テキスト プレースホルダー 6"/>
          <p:cNvSpPr>
            <a:spLocks noGrp="1"/>
          </p:cNvSpPr>
          <p:nvPr>
            <p:ph type="body" sz="quarter" idx="21" hasCustomPrompt="1"/>
          </p:nvPr>
        </p:nvSpPr>
        <p:spPr>
          <a:xfrm>
            <a:off x="1042793" y="2918326"/>
            <a:ext cx="4389120" cy="720080"/>
          </a:xfrm>
        </p:spPr>
        <p:txBody>
          <a:bodyPr anchor="ctr">
            <a:noAutofit/>
          </a:bodyPr>
          <a:lstStyle>
            <a:lvl1pPr algn="ctr">
              <a:defRPr sz="2800" i="0" baseline="0">
                <a:solidFill>
                  <a:schemeClr val="accent1"/>
                </a:solidFill>
                <a:latin typeface="Route 159 SemiBold" pitchFamily="50" charset="0"/>
              </a:defRPr>
            </a:lvl1pPr>
          </a:lstStyle>
          <a:p>
            <a:pPr lvl="0"/>
            <a:r>
              <a:rPr kumimoji="1" lang="en-US" altLang="ja-JP" dirty="0"/>
              <a:t>Text goes here</a:t>
            </a:r>
            <a:endParaRPr kumimoji="1" lang="ja-JP" altLang="en-US" dirty="0"/>
          </a:p>
        </p:txBody>
      </p:sp>
      <p:sp>
        <p:nvSpPr>
          <p:cNvPr id="30" name="テキスト プレースホルダー 6"/>
          <p:cNvSpPr>
            <a:spLocks noGrp="1"/>
          </p:cNvSpPr>
          <p:nvPr>
            <p:ph type="body" sz="quarter" idx="22" hasCustomPrompt="1"/>
          </p:nvPr>
        </p:nvSpPr>
        <p:spPr>
          <a:xfrm>
            <a:off x="3223052" y="2062221"/>
            <a:ext cx="4389120" cy="720080"/>
          </a:xfrm>
        </p:spPr>
        <p:txBody>
          <a:bodyPr anchor="ctr">
            <a:noAutofit/>
          </a:bodyPr>
          <a:lstStyle>
            <a:lvl1pPr algn="ctr">
              <a:defRPr sz="2800" i="0" baseline="0">
                <a:solidFill>
                  <a:schemeClr val="accent3"/>
                </a:solidFill>
                <a:latin typeface="Route 159 SemiBold" pitchFamily="50" charset="0"/>
              </a:defRPr>
            </a:lvl1pPr>
          </a:lstStyle>
          <a:p>
            <a:pPr lvl="0"/>
            <a:r>
              <a:rPr kumimoji="1" lang="en-US" altLang="ja-JP" dirty="0"/>
              <a:t>Text goes here</a:t>
            </a:r>
            <a:endParaRPr kumimoji="1" lang="ja-JP" altLang="en-US" dirty="0"/>
          </a:p>
        </p:txBody>
      </p:sp>
      <p:sp>
        <p:nvSpPr>
          <p:cNvPr id="31" name="テキスト プレースホルダー 6"/>
          <p:cNvSpPr>
            <a:spLocks noGrp="1"/>
          </p:cNvSpPr>
          <p:nvPr>
            <p:ph type="body" sz="quarter" idx="23" hasCustomPrompt="1"/>
          </p:nvPr>
        </p:nvSpPr>
        <p:spPr>
          <a:xfrm>
            <a:off x="10287125" y="1516812"/>
            <a:ext cx="4389120" cy="720080"/>
          </a:xfrm>
        </p:spPr>
        <p:txBody>
          <a:bodyPr anchor="ctr">
            <a:noAutofit/>
          </a:bodyPr>
          <a:lstStyle>
            <a:lvl1pPr algn="ctr">
              <a:defRPr sz="2800" i="0" baseline="0">
                <a:solidFill>
                  <a:schemeClr val="accent5"/>
                </a:solidFill>
                <a:latin typeface="Route 159 SemiBold" pitchFamily="50" charset="0"/>
              </a:defRPr>
            </a:lvl1pPr>
          </a:lstStyle>
          <a:p>
            <a:pPr lvl="0"/>
            <a:r>
              <a:rPr kumimoji="1" lang="en-US" altLang="ja-JP" dirty="0"/>
              <a:t>Text goes here</a:t>
            </a:r>
            <a:endParaRPr kumimoji="1" lang="ja-JP" altLang="en-US" dirty="0"/>
          </a:p>
        </p:txBody>
      </p:sp>
      <p:sp>
        <p:nvSpPr>
          <p:cNvPr id="32" name="テキスト プレースホルダー 6"/>
          <p:cNvSpPr>
            <a:spLocks noGrp="1"/>
          </p:cNvSpPr>
          <p:nvPr>
            <p:ph type="body" sz="quarter" idx="24" hasCustomPrompt="1"/>
          </p:nvPr>
        </p:nvSpPr>
        <p:spPr>
          <a:xfrm>
            <a:off x="7884580" y="2386311"/>
            <a:ext cx="4389120" cy="720080"/>
          </a:xfrm>
        </p:spPr>
        <p:txBody>
          <a:bodyPr anchor="ctr">
            <a:noAutofit/>
          </a:bodyPr>
          <a:lstStyle>
            <a:lvl1pPr algn="ctr">
              <a:defRPr sz="2800" i="0" baseline="0">
                <a:solidFill>
                  <a:schemeClr val="accent4"/>
                </a:solidFill>
                <a:latin typeface="Route 159 SemiBold" pitchFamily="50" charset="0"/>
              </a:defRPr>
            </a:lvl1pPr>
          </a:lstStyle>
          <a:p>
            <a:pPr lvl="0"/>
            <a:r>
              <a:rPr kumimoji="1" lang="en-US" altLang="ja-JP" dirty="0"/>
              <a:t>Text goes here</a:t>
            </a:r>
            <a:endParaRPr kumimoji="1" lang="ja-JP" altLang="en-US" dirty="0"/>
          </a:p>
        </p:txBody>
      </p:sp>
      <p:sp>
        <p:nvSpPr>
          <p:cNvPr id="33" name="テキスト プレースホルダー 6"/>
          <p:cNvSpPr>
            <a:spLocks noGrp="1"/>
          </p:cNvSpPr>
          <p:nvPr>
            <p:ph type="body" sz="quarter" idx="25" hasCustomPrompt="1"/>
          </p:nvPr>
        </p:nvSpPr>
        <p:spPr>
          <a:xfrm>
            <a:off x="5726308" y="1206116"/>
            <a:ext cx="4389120" cy="720080"/>
          </a:xfrm>
        </p:spPr>
        <p:txBody>
          <a:bodyPr anchor="ctr">
            <a:noAutofit/>
          </a:bodyPr>
          <a:lstStyle>
            <a:lvl1pPr algn="ctr">
              <a:defRPr sz="2800" i="0" baseline="0">
                <a:solidFill>
                  <a:schemeClr val="accent2"/>
                </a:solidFill>
                <a:latin typeface="Route 159 SemiBold" pitchFamily="50" charset="0"/>
              </a:defRPr>
            </a:lvl1pPr>
          </a:lstStyle>
          <a:p>
            <a:pPr lvl="0"/>
            <a:r>
              <a:rPr kumimoji="1" lang="en-US" altLang="ja-JP" dirty="0"/>
              <a:t>Text goes here</a:t>
            </a:r>
            <a:endParaRPr kumimoji="1" lang="ja-JP" altLang="en-US" dirty="0"/>
          </a:p>
        </p:txBody>
      </p:sp>
      <p:sp>
        <p:nvSpPr>
          <p:cNvPr id="34" name="テキスト プレースホルダー 6"/>
          <p:cNvSpPr>
            <a:spLocks noGrp="1"/>
          </p:cNvSpPr>
          <p:nvPr>
            <p:ph type="body" sz="quarter" idx="26" hasCustomPrompt="1"/>
          </p:nvPr>
        </p:nvSpPr>
        <p:spPr>
          <a:xfrm>
            <a:off x="12697243" y="647313"/>
            <a:ext cx="4389120" cy="720080"/>
          </a:xfrm>
        </p:spPr>
        <p:txBody>
          <a:bodyPr anchor="ctr">
            <a:noAutofit/>
          </a:bodyPr>
          <a:lstStyle>
            <a:lvl1pPr algn="ctr">
              <a:defRPr sz="2800" i="0" baseline="0">
                <a:solidFill>
                  <a:schemeClr val="accent6"/>
                </a:solidFill>
                <a:latin typeface="Route 159 SemiBold" pitchFamily="50" charset="0"/>
              </a:defRPr>
            </a:lvl1pPr>
          </a:lstStyle>
          <a:p>
            <a:pPr lvl="0"/>
            <a:r>
              <a:rPr kumimoji="1" lang="en-US" altLang="ja-JP" dirty="0"/>
              <a:t>Text goes here</a:t>
            </a:r>
            <a:endParaRPr kumimoji="1" lang="ja-JP" altLang="en-US" dirty="0"/>
          </a:p>
        </p:txBody>
      </p:sp>
      <p:cxnSp>
        <p:nvCxnSpPr>
          <p:cNvPr id="36" name="直線コネクタ 35"/>
          <p:cNvCxnSpPr>
            <a:stCxn id="29" idx="2"/>
          </p:cNvCxnSpPr>
          <p:nvPr userDrawn="1"/>
        </p:nvCxnSpPr>
        <p:spPr>
          <a:xfrm>
            <a:off x="3237353" y="3638406"/>
            <a:ext cx="0" cy="672337"/>
          </a:xfrm>
          <a:prstGeom prst="line">
            <a:avLst/>
          </a:prstGeom>
          <a:ln w="28575">
            <a:prstDash val="sysDot"/>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userDrawn="1"/>
        </p:nvCxnSpPr>
        <p:spPr>
          <a:xfrm>
            <a:off x="5425323" y="2917371"/>
            <a:ext cx="0" cy="1383775"/>
          </a:xfrm>
          <a:prstGeom prst="line">
            <a:avLst/>
          </a:prstGeom>
          <a:ln w="28575">
            <a:solidFill>
              <a:schemeClr val="accent3"/>
            </a:solidFill>
            <a:prstDash val="sysDot"/>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userDrawn="1"/>
        </p:nvCxnSpPr>
        <p:spPr>
          <a:xfrm>
            <a:off x="7903696" y="2046514"/>
            <a:ext cx="0" cy="1898912"/>
          </a:xfrm>
          <a:prstGeom prst="line">
            <a:avLst/>
          </a:prstGeom>
          <a:ln w="28575">
            <a:solidFill>
              <a:schemeClr val="accent2"/>
            </a:solidFill>
            <a:prstDash val="sysDot"/>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userDrawn="1"/>
        </p:nvCxnSpPr>
        <p:spPr>
          <a:xfrm>
            <a:off x="10068670" y="3148370"/>
            <a:ext cx="0" cy="335059"/>
          </a:xfrm>
          <a:prstGeom prst="line">
            <a:avLst/>
          </a:prstGeom>
          <a:ln w="28575">
            <a:solidFill>
              <a:schemeClr val="accent4"/>
            </a:solidFill>
            <a:prstDash val="sysDot"/>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userDrawn="1"/>
        </p:nvCxnSpPr>
        <p:spPr>
          <a:xfrm>
            <a:off x="12481685" y="2261998"/>
            <a:ext cx="0" cy="1221431"/>
          </a:xfrm>
          <a:prstGeom prst="line">
            <a:avLst/>
          </a:prstGeom>
          <a:ln w="28575">
            <a:solidFill>
              <a:schemeClr val="accent5"/>
            </a:solidFill>
            <a:prstDash val="sysDot"/>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userDrawn="1"/>
        </p:nvCxnSpPr>
        <p:spPr>
          <a:xfrm>
            <a:off x="14906985" y="1384448"/>
            <a:ext cx="0" cy="1763922"/>
          </a:xfrm>
          <a:prstGeom prst="line">
            <a:avLst/>
          </a:prstGeom>
          <a:ln w="28575">
            <a:solidFill>
              <a:schemeClr val="accent6"/>
            </a:solidFill>
            <a:prstDash val="sysDot"/>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3" name="タイトル 1"/>
          <p:cNvSpPr>
            <a:spLocks noGrp="1"/>
          </p:cNvSpPr>
          <p:nvPr>
            <p:ph type="title" hasCustomPrompt="1"/>
          </p:nvPr>
        </p:nvSpPr>
        <p:spPr>
          <a:xfrm>
            <a:off x="725714" y="6321681"/>
            <a:ext cx="16822057" cy="1350907"/>
          </a:xfrm>
        </p:spPr>
        <p:txBody>
          <a:bodyPr anchor="b">
            <a:normAutofit/>
          </a:bodyPr>
          <a:lstStyle>
            <a:lvl1pPr algn="ctr">
              <a:defRPr sz="6600" baseline="0">
                <a:solidFill>
                  <a:schemeClr val="bg1"/>
                </a:solidFill>
                <a:latin typeface="Route 159 UltraLight" pitchFamily="50" charset="0"/>
              </a:defRPr>
            </a:lvl1pPr>
          </a:lstStyle>
          <a:p>
            <a:r>
              <a:rPr kumimoji="1" lang="en-US" altLang="ja-JP" dirty="0"/>
              <a:t>Text goes here</a:t>
            </a:r>
            <a:endParaRPr kumimoji="1" lang="ja-JP" altLang="en-US" dirty="0"/>
          </a:p>
        </p:txBody>
      </p:sp>
      <p:sp>
        <p:nvSpPr>
          <p:cNvPr id="54" name="正方形/長方形 53"/>
          <p:cNvSpPr/>
          <p:nvPr userDrawn="1"/>
        </p:nvSpPr>
        <p:spPr>
          <a:xfrm>
            <a:off x="7522233" y="7687812"/>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プレースホルダー 6"/>
          <p:cNvSpPr>
            <a:spLocks noGrp="1"/>
          </p:cNvSpPr>
          <p:nvPr>
            <p:ph type="body" sz="quarter" idx="42" hasCustomPrompt="1"/>
          </p:nvPr>
        </p:nvSpPr>
        <p:spPr>
          <a:xfrm>
            <a:off x="430238" y="7982857"/>
            <a:ext cx="17425936" cy="1669143"/>
          </a:xfrm>
        </p:spPr>
        <p:txBody>
          <a:bodyPr>
            <a:noAutofit/>
          </a:bodyPr>
          <a:lstStyle>
            <a:lvl1pPr algn="ctr">
              <a:defRPr sz="2000" b="0" i="0" u="none" baseline="0">
                <a:solidFill>
                  <a:schemeClr val="bg1"/>
                </a:solidFill>
                <a:latin typeface="+mn-lt"/>
                <a:cs typeface="Open Sans Light" panose="020B0306030504020204" pitchFamily="34" charset="0"/>
              </a:defRPr>
            </a:lvl1pPr>
          </a:lstStyle>
          <a:p>
            <a:pPr lvl="0"/>
            <a:r>
              <a:rPr kumimoji="1" lang="en-US" altLang="ja-JP" dirty="0"/>
              <a:t>Description goes here</a:t>
            </a:r>
            <a:endParaRPr kumimoji="1" lang="ja-JP" altLang="en-US" dirty="0"/>
          </a:p>
        </p:txBody>
      </p:sp>
    </p:spTree>
    <p:extLst>
      <p:ext uri="{BB962C8B-B14F-4D97-AF65-F5344CB8AC3E}">
        <p14:creationId xmlns:p14="http://schemas.microsoft.com/office/powerpoint/2010/main" val="211789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22" presetClass="entr" presetSubtype="4"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childTnLst>
                          </p:cTn>
                        </p:par>
                        <p:par>
                          <p:cTn id="17" fill="hold">
                            <p:stCondLst>
                              <p:cond delay="1750"/>
                            </p:stCondLst>
                            <p:childTnLst>
                              <p:par>
                                <p:cTn id="18" presetID="53" presetClass="entr" presetSubtype="16" fill="hold" grpId="0" nodeType="afterEffect">
                                  <p:stCondLst>
                                    <p:cond delay="0"/>
                                  </p:stCondLst>
                                  <p:iterate type="lt">
                                    <p:tmPct val="5000"/>
                                  </p:iterate>
                                  <p:childTnLst>
                                    <p:set>
                                      <p:cBhvr>
                                        <p:cTn id="19" dur="1" fill="hold">
                                          <p:stCondLst>
                                            <p:cond delay="0"/>
                                          </p:stCondLst>
                                        </p:cTn>
                                        <p:tgtEl>
                                          <p:spTgt spid="29">
                                            <p:txEl>
                                              <p:pRg st="0" end="0"/>
                                            </p:txEl>
                                          </p:spTgt>
                                        </p:tgtEl>
                                        <p:attrNameLst>
                                          <p:attrName>style.visibility</p:attrName>
                                        </p:attrNameLst>
                                      </p:cBhvr>
                                      <p:to>
                                        <p:strVal val="visible"/>
                                      </p:to>
                                    </p:set>
                                    <p:anim calcmode="lin" valueType="num">
                                      <p:cBhvr>
                                        <p:cTn id="20"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29">
                                            <p:txEl>
                                              <p:pRg st="0" end="0"/>
                                            </p:txEl>
                                          </p:spTgt>
                                        </p:tgtEl>
                                      </p:cBhvr>
                                    </p:animEffect>
                                  </p:childTnLst>
                                </p:cTn>
                              </p:par>
                            </p:childTnLst>
                          </p:cTn>
                        </p:par>
                        <p:par>
                          <p:cTn id="23" fill="hold">
                            <p:stCondLst>
                              <p:cond delay="2525"/>
                            </p:stCondLst>
                            <p:childTnLst>
                              <p:par>
                                <p:cTn id="24" presetID="2" presetClass="entr" presetSubtype="1" decel="10000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750" fill="hold"/>
                                        <p:tgtEl>
                                          <p:spTgt spid="13"/>
                                        </p:tgtEl>
                                        <p:attrNameLst>
                                          <p:attrName>ppt_x</p:attrName>
                                        </p:attrNameLst>
                                      </p:cBhvr>
                                      <p:tavLst>
                                        <p:tav tm="0">
                                          <p:val>
                                            <p:strVal val="#ppt_x"/>
                                          </p:val>
                                        </p:tav>
                                        <p:tav tm="100000">
                                          <p:val>
                                            <p:strVal val="#ppt_x"/>
                                          </p:val>
                                        </p:tav>
                                      </p:tavLst>
                                    </p:anim>
                                    <p:anim calcmode="lin" valueType="num">
                                      <p:cBhvr additive="base">
                                        <p:cTn id="27" dur="750" fill="hold"/>
                                        <p:tgtEl>
                                          <p:spTgt spid="13"/>
                                        </p:tgtEl>
                                        <p:attrNameLst>
                                          <p:attrName>ppt_y</p:attrName>
                                        </p:attrNameLst>
                                      </p:cBhvr>
                                      <p:tavLst>
                                        <p:tav tm="0">
                                          <p:val>
                                            <p:strVal val="0-#ppt_h/2"/>
                                          </p:val>
                                        </p:tav>
                                        <p:tav tm="100000">
                                          <p:val>
                                            <p:strVal val="#ppt_y"/>
                                          </p:val>
                                        </p:tav>
                                      </p:tavLst>
                                    </p:anim>
                                  </p:childTnLst>
                                </p:cTn>
                              </p:par>
                            </p:childTnLst>
                          </p:cTn>
                        </p:par>
                        <p:par>
                          <p:cTn id="28" fill="hold">
                            <p:stCondLst>
                              <p:cond delay="3275"/>
                            </p:stCondLst>
                            <p:childTnLst>
                              <p:par>
                                <p:cTn id="29" presetID="22" presetClass="entr" presetSubtype="4"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down)">
                                      <p:cBhvr>
                                        <p:cTn id="31" dur="500"/>
                                        <p:tgtEl>
                                          <p:spTgt spid="40"/>
                                        </p:tgtEl>
                                      </p:cBhvr>
                                    </p:animEffect>
                                  </p:childTnLst>
                                </p:cTn>
                              </p:par>
                            </p:childTnLst>
                          </p:cTn>
                        </p:par>
                        <p:par>
                          <p:cTn id="32" fill="hold">
                            <p:stCondLst>
                              <p:cond delay="3775"/>
                            </p:stCondLst>
                            <p:childTnLst>
                              <p:par>
                                <p:cTn id="33" presetID="53" presetClass="entr" presetSubtype="16" fill="hold" grpId="0" nodeType="afterEffect">
                                  <p:stCondLst>
                                    <p:cond delay="0"/>
                                  </p:stCondLst>
                                  <p:iterate type="lt">
                                    <p:tmPct val="5000"/>
                                  </p:iterate>
                                  <p:childTnLst>
                                    <p:set>
                                      <p:cBhvr>
                                        <p:cTn id="34" dur="1" fill="hold">
                                          <p:stCondLst>
                                            <p:cond delay="0"/>
                                          </p:stCondLst>
                                        </p:cTn>
                                        <p:tgtEl>
                                          <p:spTgt spid="30">
                                            <p:txEl>
                                              <p:pRg st="0" end="0"/>
                                            </p:txEl>
                                          </p:spTgt>
                                        </p:tgtEl>
                                        <p:attrNameLst>
                                          <p:attrName>style.visibility</p:attrName>
                                        </p:attrNameLst>
                                      </p:cBhvr>
                                      <p:to>
                                        <p:strVal val="visible"/>
                                      </p:to>
                                    </p:set>
                                    <p:anim calcmode="lin" valueType="num">
                                      <p:cBhvr>
                                        <p:cTn id="35"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30">
                                            <p:txEl>
                                              <p:pRg st="0" end="0"/>
                                            </p:txEl>
                                          </p:spTgt>
                                        </p:tgtEl>
                                      </p:cBhvr>
                                    </p:animEffect>
                                  </p:childTnLst>
                                </p:cTn>
                              </p:par>
                            </p:childTnLst>
                          </p:cTn>
                        </p:par>
                        <p:par>
                          <p:cTn id="38" fill="hold">
                            <p:stCondLst>
                              <p:cond delay="4550"/>
                            </p:stCondLst>
                            <p:childTnLst>
                              <p:par>
                                <p:cTn id="39" presetID="2" presetClass="entr" presetSubtype="1" decel="10000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0-#ppt_h/2"/>
                                          </p:val>
                                        </p:tav>
                                        <p:tav tm="100000">
                                          <p:val>
                                            <p:strVal val="#ppt_y"/>
                                          </p:val>
                                        </p:tav>
                                      </p:tavLst>
                                    </p:anim>
                                  </p:childTnLst>
                                </p:cTn>
                              </p:par>
                            </p:childTnLst>
                          </p:cTn>
                        </p:par>
                        <p:par>
                          <p:cTn id="43" fill="hold">
                            <p:stCondLst>
                              <p:cond delay="5300"/>
                            </p:stCondLst>
                            <p:childTnLst>
                              <p:par>
                                <p:cTn id="44" presetID="22" presetClass="entr" presetSubtype="4" fill="hold"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wipe(down)">
                                      <p:cBhvr>
                                        <p:cTn id="46" dur="500"/>
                                        <p:tgtEl>
                                          <p:spTgt spid="42"/>
                                        </p:tgtEl>
                                      </p:cBhvr>
                                    </p:animEffect>
                                  </p:childTnLst>
                                </p:cTn>
                              </p:par>
                            </p:childTnLst>
                          </p:cTn>
                        </p:par>
                        <p:par>
                          <p:cTn id="47" fill="hold">
                            <p:stCondLst>
                              <p:cond delay="5800"/>
                            </p:stCondLst>
                            <p:childTnLst>
                              <p:par>
                                <p:cTn id="48" presetID="53" presetClass="entr" presetSubtype="16" fill="hold" grpId="0" nodeType="afterEffect">
                                  <p:stCondLst>
                                    <p:cond delay="0"/>
                                  </p:stCondLst>
                                  <p:iterate type="lt">
                                    <p:tmPct val="5000"/>
                                  </p:iterate>
                                  <p:childTnLst>
                                    <p:set>
                                      <p:cBhvr>
                                        <p:cTn id="49" dur="1" fill="hold">
                                          <p:stCondLst>
                                            <p:cond delay="0"/>
                                          </p:stCondLst>
                                        </p:cTn>
                                        <p:tgtEl>
                                          <p:spTgt spid="33">
                                            <p:txEl>
                                              <p:pRg st="0" end="0"/>
                                            </p:txEl>
                                          </p:spTgt>
                                        </p:tgtEl>
                                        <p:attrNameLst>
                                          <p:attrName>style.visibility</p:attrName>
                                        </p:attrNameLst>
                                      </p:cBhvr>
                                      <p:to>
                                        <p:strVal val="visible"/>
                                      </p:to>
                                    </p:set>
                                    <p:anim calcmode="lin" valueType="num">
                                      <p:cBhvr>
                                        <p:cTn id="50"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33">
                                            <p:txEl>
                                              <p:pRg st="0" end="0"/>
                                            </p:txEl>
                                          </p:spTgt>
                                        </p:tgtEl>
                                      </p:cBhvr>
                                    </p:animEffect>
                                  </p:childTnLst>
                                </p:cTn>
                              </p:par>
                            </p:childTnLst>
                          </p:cTn>
                        </p:par>
                        <p:par>
                          <p:cTn id="53" fill="hold">
                            <p:stCondLst>
                              <p:cond delay="6575"/>
                            </p:stCondLst>
                            <p:childTnLst>
                              <p:par>
                                <p:cTn id="54" presetID="2" presetClass="entr" presetSubtype="1" decel="100000"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750" fill="hold"/>
                                        <p:tgtEl>
                                          <p:spTgt spid="15"/>
                                        </p:tgtEl>
                                        <p:attrNameLst>
                                          <p:attrName>ppt_x</p:attrName>
                                        </p:attrNameLst>
                                      </p:cBhvr>
                                      <p:tavLst>
                                        <p:tav tm="0">
                                          <p:val>
                                            <p:strVal val="#ppt_x"/>
                                          </p:val>
                                        </p:tav>
                                        <p:tav tm="100000">
                                          <p:val>
                                            <p:strVal val="#ppt_x"/>
                                          </p:val>
                                        </p:tav>
                                      </p:tavLst>
                                    </p:anim>
                                    <p:anim calcmode="lin" valueType="num">
                                      <p:cBhvr additive="base">
                                        <p:cTn id="57" dur="750" fill="hold"/>
                                        <p:tgtEl>
                                          <p:spTgt spid="15"/>
                                        </p:tgtEl>
                                        <p:attrNameLst>
                                          <p:attrName>ppt_y</p:attrName>
                                        </p:attrNameLst>
                                      </p:cBhvr>
                                      <p:tavLst>
                                        <p:tav tm="0">
                                          <p:val>
                                            <p:strVal val="0-#ppt_h/2"/>
                                          </p:val>
                                        </p:tav>
                                        <p:tav tm="100000">
                                          <p:val>
                                            <p:strVal val="#ppt_y"/>
                                          </p:val>
                                        </p:tav>
                                      </p:tavLst>
                                    </p:anim>
                                  </p:childTnLst>
                                </p:cTn>
                              </p:par>
                            </p:childTnLst>
                          </p:cTn>
                        </p:par>
                        <p:par>
                          <p:cTn id="58" fill="hold">
                            <p:stCondLst>
                              <p:cond delay="7325"/>
                            </p:stCondLst>
                            <p:childTnLst>
                              <p:par>
                                <p:cTn id="59" presetID="22" presetClass="entr" presetSubtype="4"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down)">
                                      <p:cBhvr>
                                        <p:cTn id="61" dur="500"/>
                                        <p:tgtEl>
                                          <p:spTgt spid="44"/>
                                        </p:tgtEl>
                                      </p:cBhvr>
                                    </p:animEffect>
                                  </p:childTnLst>
                                </p:cTn>
                              </p:par>
                            </p:childTnLst>
                          </p:cTn>
                        </p:par>
                        <p:par>
                          <p:cTn id="62" fill="hold">
                            <p:stCondLst>
                              <p:cond delay="7825"/>
                            </p:stCondLst>
                            <p:childTnLst>
                              <p:par>
                                <p:cTn id="63" presetID="53" presetClass="entr" presetSubtype="16" fill="hold" grpId="0" nodeType="afterEffect">
                                  <p:stCondLst>
                                    <p:cond delay="0"/>
                                  </p:stCondLst>
                                  <p:iterate type="lt">
                                    <p:tmPct val="5000"/>
                                  </p:iterate>
                                  <p:childTnLst>
                                    <p:set>
                                      <p:cBhvr>
                                        <p:cTn id="64" dur="1" fill="hold">
                                          <p:stCondLst>
                                            <p:cond delay="0"/>
                                          </p:stCondLst>
                                        </p:cTn>
                                        <p:tgtEl>
                                          <p:spTgt spid="32">
                                            <p:txEl>
                                              <p:pRg st="0" end="0"/>
                                            </p:txEl>
                                          </p:spTgt>
                                        </p:tgtEl>
                                        <p:attrNameLst>
                                          <p:attrName>style.visibility</p:attrName>
                                        </p:attrNameLst>
                                      </p:cBhvr>
                                      <p:to>
                                        <p:strVal val="visible"/>
                                      </p:to>
                                    </p:set>
                                    <p:anim calcmode="lin" valueType="num">
                                      <p:cBhvr>
                                        <p:cTn id="65"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32">
                                            <p:txEl>
                                              <p:pRg st="0" end="0"/>
                                            </p:txEl>
                                          </p:spTgt>
                                        </p:tgtEl>
                                      </p:cBhvr>
                                    </p:animEffect>
                                  </p:childTnLst>
                                </p:cTn>
                              </p:par>
                            </p:childTnLst>
                          </p:cTn>
                        </p:par>
                        <p:par>
                          <p:cTn id="68" fill="hold">
                            <p:stCondLst>
                              <p:cond delay="8600"/>
                            </p:stCondLst>
                            <p:childTnLst>
                              <p:par>
                                <p:cTn id="69" presetID="2" presetClass="entr" presetSubtype="1" decel="100000" fill="hold"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750" fill="hold"/>
                                        <p:tgtEl>
                                          <p:spTgt spid="16"/>
                                        </p:tgtEl>
                                        <p:attrNameLst>
                                          <p:attrName>ppt_x</p:attrName>
                                        </p:attrNameLst>
                                      </p:cBhvr>
                                      <p:tavLst>
                                        <p:tav tm="0">
                                          <p:val>
                                            <p:strVal val="#ppt_x"/>
                                          </p:val>
                                        </p:tav>
                                        <p:tav tm="100000">
                                          <p:val>
                                            <p:strVal val="#ppt_x"/>
                                          </p:val>
                                        </p:tav>
                                      </p:tavLst>
                                    </p:anim>
                                    <p:anim calcmode="lin" valueType="num">
                                      <p:cBhvr additive="base">
                                        <p:cTn id="72" dur="750" fill="hold"/>
                                        <p:tgtEl>
                                          <p:spTgt spid="16"/>
                                        </p:tgtEl>
                                        <p:attrNameLst>
                                          <p:attrName>ppt_y</p:attrName>
                                        </p:attrNameLst>
                                      </p:cBhvr>
                                      <p:tavLst>
                                        <p:tav tm="0">
                                          <p:val>
                                            <p:strVal val="0-#ppt_h/2"/>
                                          </p:val>
                                        </p:tav>
                                        <p:tav tm="100000">
                                          <p:val>
                                            <p:strVal val="#ppt_y"/>
                                          </p:val>
                                        </p:tav>
                                      </p:tavLst>
                                    </p:anim>
                                  </p:childTnLst>
                                </p:cTn>
                              </p:par>
                            </p:childTnLst>
                          </p:cTn>
                        </p:par>
                        <p:par>
                          <p:cTn id="73" fill="hold">
                            <p:stCondLst>
                              <p:cond delay="9350"/>
                            </p:stCondLst>
                            <p:childTnLst>
                              <p:par>
                                <p:cTn id="74" presetID="22" presetClass="entr" presetSubtype="4"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ipe(down)">
                                      <p:cBhvr>
                                        <p:cTn id="76" dur="500"/>
                                        <p:tgtEl>
                                          <p:spTgt spid="46"/>
                                        </p:tgtEl>
                                      </p:cBhvr>
                                    </p:animEffect>
                                  </p:childTnLst>
                                </p:cTn>
                              </p:par>
                            </p:childTnLst>
                          </p:cTn>
                        </p:par>
                        <p:par>
                          <p:cTn id="77" fill="hold">
                            <p:stCondLst>
                              <p:cond delay="9850"/>
                            </p:stCondLst>
                            <p:childTnLst>
                              <p:par>
                                <p:cTn id="78" presetID="53" presetClass="entr" presetSubtype="16" fill="hold" grpId="0" nodeType="afterEffect">
                                  <p:stCondLst>
                                    <p:cond delay="0"/>
                                  </p:stCondLst>
                                  <p:iterate type="lt">
                                    <p:tmPct val="5000"/>
                                  </p:iterate>
                                  <p:childTnLst>
                                    <p:set>
                                      <p:cBhvr>
                                        <p:cTn id="79" dur="1" fill="hold">
                                          <p:stCondLst>
                                            <p:cond delay="0"/>
                                          </p:stCondLst>
                                        </p:cTn>
                                        <p:tgtEl>
                                          <p:spTgt spid="31">
                                            <p:txEl>
                                              <p:pRg st="0" end="0"/>
                                            </p:txEl>
                                          </p:spTgt>
                                        </p:tgtEl>
                                        <p:attrNameLst>
                                          <p:attrName>style.visibility</p:attrName>
                                        </p:attrNameLst>
                                      </p:cBhvr>
                                      <p:to>
                                        <p:strVal val="visible"/>
                                      </p:to>
                                    </p:set>
                                    <p:anim calcmode="lin" valueType="num">
                                      <p:cBhvr>
                                        <p:cTn id="80"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81"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82" dur="500"/>
                                        <p:tgtEl>
                                          <p:spTgt spid="31">
                                            <p:txEl>
                                              <p:pRg st="0" end="0"/>
                                            </p:txEl>
                                          </p:spTgt>
                                        </p:tgtEl>
                                      </p:cBhvr>
                                    </p:animEffect>
                                  </p:childTnLst>
                                </p:cTn>
                              </p:par>
                            </p:childTnLst>
                          </p:cTn>
                        </p:par>
                        <p:par>
                          <p:cTn id="83" fill="hold">
                            <p:stCondLst>
                              <p:cond delay="10625"/>
                            </p:stCondLst>
                            <p:childTnLst>
                              <p:par>
                                <p:cTn id="84" presetID="2" presetClass="entr" presetSubtype="1" decel="100000" fill="hold"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750" fill="hold"/>
                                        <p:tgtEl>
                                          <p:spTgt spid="17"/>
                                        </p:tgtEl>
                                        <p:attrNameLst>
                                          <p:attrName>ppt_x</p:attrName>
                                        </p:attrNameLst>
                                      </p:cBhvr>
                                      <p:tavLst>
                                        <p:tav tm="0">
                                          <p:val>
                                            <p:strVal val="#ppt_x"/>
                                          </p:val>
                                        </p:tav>
                                        <p:tav tm="100000">
                                          <p:val>
                                            <p:strVal val="#ppt_x"/>
                                          </p:val>
                                        </p:tav>
                                      </p:tavLst>
                                    </p:anim>
                                    <p:anim calcmode="lin" valueType="num">
                                      <p:cBhvr additive="base">
                                        <p:cTn id="87" dur="750" fill="hold"/>
                                        <p:tgtEl>
                                          <p:spTgt spid="17"/>
                                        </p:tgtEl>
                                        <p:attrNameLst>
                                          <p:attrName>ppt_y</p:attrName>
                                        </p:attrNameLst>
                                      </p:cBhvr>
                                      <p:tavLst>
                                        <p:tav tm="0">
                                          <p:val>
                                            <p:strVal val="0-#ppt_h/2"/>
                                          </p:val>
                                        </p:tav>
                                        <p:tav tm="100000">
                                          <p:val>
                                            <p:strVal val="#ppt_y"/>
                                          </p:val>
                                        </p:tav>
                                      </p:tavLst>
                                    </p:anim>
                                  </p:childTnLst>
                                </p:cTn>
                              </p:par>
                            </p:childTnLst>
                          </p:cTn>
                        </p:par>
                        <p:par>
                          <p:cTn id="88" fill="hold">
                            <p:stCondLst>
                              <p:cond delay="11375"/>
                            </p:stCondLst>
                            <p:childTnLst>
                              <p:par>
                                <p:cTn id="89" presetID="22" presetClass="entr" presetSubtype="4"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500"/>
                                        <p:tgtEl>
                                          <p:spTgt spid="48"/>
                                        </p:tgtEl>
                                      </p:cBhvr>
                                    </p:animEffect>
                                  </p:childTnLst>
                                </p:cTn>
                              </p:par>
                            </p:childTnLst>
                          </p:cTn>
                        </p:par>
                        <p:par>
                          <p:cTn id="92" fill="hold">
                            <p:stCondLst>
                              <p:cond delay="11875"/>
                            </p:stCondLst>
                            <p:childTnLst>
                              <p:par>
                                <p:cTn id="93" presetID="53" presetClass="entr" presetSubtype="16" fill="hold" grpId="0" nodeType="afterEffect">
                                  <p:stCondLst>
                                    <p:cond delay="0"/>
                                  </p:stCondLst>
                                  <p:iterate type="lt">
                                    <p:tmPct val="5000"/>
                                  </p:iterate>
                                  <p:childTnLst>
                                    <p:set>
                                      <p:cBhvr>
                                        <p:cTn id="94" dur="1" fill="hold">
                                          <p:stCondLst>
                                            <p:cond delay="0"/>
                                          </p:stCondLst>
                                        </p:cTn>
                                        <p:tgtEl>
                                          <p:spTgt spid="34">
                                            <p:txEl>
                                              <p:pRg st="0" end="0"/>
                                            </p:txEl>
                                          </p:spTgt>
                                        </p:tgtEl>
                                        <p:attrNameLst>
                                          <p:attrName>style.visibility</p:attrName>
                                        </p:attrNameLst>
                                      </p:cBhvr>
                                      <p:to>
                                        <p:strVal val="visible"/>
                                      </p:to>
                                    </p:set>
                                    <p:anim calcmode="lin" valueType="num">
                                      <p:cBhvr>
                                        <p:cTn id="95"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96"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97" dur="500"/>
                                        <p:tgtEl>
                                          <p:spTgt spid="34">
                                            <p:txEl>
                                              <p:pRg st="0" end="0"/>
                                            </p:txEl>
                                          </p:spTgt>
                                        </p:tgtEl>
                                      </p:cBhvr>
                                    </p:animEffect>
                                  </p:childTnLst>
                                </p:cTn>
                              </p:par>
                            </p:childTnLst>
                          </p:cTn>
                        </p:par>
                        <p:par>
                          <p:cTn id="98" fill="hold">
                            <p:stCondLst>
                              <p:cond delay="12650"/>
                            </p:stCondLst>
                            <p:childTnLst>
                              <p:par>
                                <p:cTn id="99" presetID="2" presetClass="entr" presetSubtype="8" decel="100000" fill="hold" grpId="0" nodeType="afterEffect">
                                  <p:stCondLst>
                                    <p:cond delay="0"/>
                                  </p:stCondLst>
                                  <p:iterate type="wd">
                                    <p:tmPct val="10000"/>
                                  </p:iterate>
                                  <p:childTnLst>
                                    <p:set>
                                      <p:cBhvr>
                                        <p:cTn id="100" dur="1" fill="hold">
                                          <p:stCondLst>
                                            <p:cond delay="0"/>
                                          </p:stCondLst>
                                        </p:cTn>
                                        <p:tgtEl>
                                          <p:spTgt spid="53"/>
                                        </p:tgtEl>
                                        <p:attrNameLst>
                                          <p:attrName>style.visibility</p:attrName>
                                        </p:attrNameLst>
                                      </p:cBhvr>
                                      <p:to>
                                        <p:strVal val="visible"/>
                                      </p:to>
                                    </p:set>
                                    <p:anim calcmode="lin" valueType="num">
                                      <p:cBhvr additive="base">
                                        <p:cTn id="101" dur="500" fill="hold"/>
                                        <p:tgtEl>
                                          <p:spTgt spid="53"/>
                                        </p:tgtEl>
                                        <p:attrNameLst>
                                          <p:attrName>ppt_x</p:attrName>
                                        </p:attrNameLst>
                                      </p:cBhvr>
                                      <p:tavLst>
                                        <p:tav tm="0">
                                          <p:val>
                                            <p:strVal val="0-#ppt_w/2"/>
                                          </p:val>
                                        </p:tav>
                                        <p:tav tm="100000">
                                          <p:val>
                                            <p:strVal val="#ppt_x"/>
                                          </p:val>
                                        </p:tav>
                                      </p:tavLst>
                                    </p:anim>
                                    <p:anim calcmode="lin" valueType="num">
                                      <p:cBhvr additive="base">
                                        <p:cTn id="102" dur="500" fill="hold"/>
                                        <p:tgtEl>
                                          <p:spTgt spid="53"/>
                                        </p:tgtEl>
                                        <p:attrNameLst>
                                          <p:attrName>ppt_y</p:attrName>
                                        </p:attrNameLst>
                                      </p:cBhvr>
                                      <p:tavLst>
                                        <p:tav tm="0">
                                          <p:val>
                                            <p:strVal val="#ppt_y"/>
                                          </p:val>
                                        </p:tav>
                                        <p:tav tm="100000">
                                          <p:val>
                                            <p:strVal val="#ppt_y"/>
                                          </p:val>
                                        </p:tav>
                                      </p:tavLst>
                                    </p:anim>
                                  </p:childTnLst>
                                </p:cTn>
                              </p:par>
                              <p:par>
                                <p:cTn id="103" presetID="2" presetClass="entr" presetSubtype="2" decel="100000" fill="hold" grpId="0" nodeType="withEffect">
                                  <p:stCondLst>
                                    <p:cond delay="0"/>
                                  </p:stCondLst>
                                  <p:childTnLst>
                                    <p:set>
                                      <p:cBhvr>
                                        <p:cTn id="104" dur="1" fill="hold">
                                          <p:stCondLst>
                                            <p:cond delay="0"/>
                                          </p:stCondLst>
                                        </p:cTn>
                                        <p:tgtEl>
                                          <p:spTgt spid="54"/>
                                        </p:tgtEl>
                                        <p:attrNameLst>
                                          <p:attrName>style.visibility</p:attrName>
                                        </p:attrNameLst>
                                      </p:cBhvr>
                                      <p:to>
                                        <p:strVal val="visible"/>
                                      </p:to>
                                    </p:set>
                                    <p:anim calcmode="lin" valueType="num">
                                      <p:cBhvr additive="base">
                                        <p:cTn id="105" dur="500" fill="hold"/>
                                        <p:tgtEl>
                                          <p:spTgt spid="54"/>
                                        </p:tgtEl>
                                        <p:attrNameLst>
                                          <p:attrName>ppt_x</p:attrName>
                                        </p:attrNameLst>
                                      </p:cBhvr>
                                      <p:tavLst>
                                        <p:tav tm="0">
                                          <p:val>
                                            <p:strVal val="1+#ppt_w/2"/>
                                          </p:val>
                                        </p:tav>
                                        <p:tav tm="100000">
                                          <p:val>
                                            <p:strVal val="#ppt_x"/>
                                          </p:val>
                                        </p:tav>
                                      </p:tavLst>
                                    </p:anim>
                                    <p:anim calcmode="lin" valueType="num">
                                      <p:cBhvr additive="base">
                                        <p:cTn id="106" dur="500" fill="hold"/>
                                        <p:tgtEl>
                                          <p:spTgt spid="54"/>
                                        </p:tgtEl>
                                        <p:attrNameLst>
                                          <p:attrName>ppt_y</p:attrName>
                                        </p:attrNameLst>
                                      </p:cBhvr>
                                      <p:tavLst>
                                        <p:tav tm="0">
                                          <p:val>
                                            <p:strVal val="#ppt_y"/>
                                          </p:val>
                                        </p:tav>
                                        <p:tav tm="100000">
                                          <p:val>
                                            <p:strVal val="#ppt_y"/>
                                          </p:val>
                                        </p:tav>
                                      </p:tavLst>
                                    </p:anim>
                                  </p:childTnLst>
                                </p:cTn>
                              </p:par>
                            </p:childTnLst>
                          </p:cTn>
                        </p:par>
                        <p:par>
                          <p:cTn id="107" fill="hold">
                            <p:stCondLst>
                              <p:cond delay="13250"/>
                            </p:stCondLst>
                            <p:childTnLst>
                              <p:par>
                                <p:cTn id="108" presetID="22" presetClass="entr" presetSubtype="8" fill="hold" grpId="0" nodeType="afterEffect">
                                  <p:stCondLst>
                                    <p:cond delay="250"/>
                                  </p:stCondLst>
                                  <p:childTnLst>
                                    <p:set>
                                      <p:cBhvr>
                                        <p:cTn id="109" dur="1" fill="hold">
                                          <p:stCondLst>
                                            <p:cond delay="0"/>
                                          </p:stCondLst>
                                        </p:cTn>
                                        <p:tgtEl>
                                          <p:spTgt spid="55">
                                            <p:txEl>
                                              <p:pRg st="0" end="0"/>
                                            </p:txEl>
                                          </p:spTgt>
                                        </p:tgtEl>
                                        <p:attrNameLst>
                                          <p:attrName>style.visibility</p:attrName>
                                        </p:attrNameLst>
                                      </p:cBhvr>
                                      <p:to>
                                        <p:strVal val="visible"/>
                                      </p:to>
                                    </p:set>
                                    <p:animEffect transition="in" filter="wipe(left)">
                                      <p:cBhvr>
                                        <p:cTn id="110" dur="500"/>
                                        <p:tgtEl>
                                          <p:spTgt spid="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9" grpId="0" build="p">
        <p:tmplLst>
          <p:tmpl lvl="1">
            <p:tnLst>
              <p:par>
                <p:cTn presetID="53" presetClass="entr" presetSubtype="16" fill="hold" nodeType="afterEffect">
                  <p:stCondLst>
                    <p:cond delay="0"/>
                  </p:stCondLst>
                  <p:iterate type="lt">
                    <p:tmPct val="5000"/>
                  </p:iterate>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build="p">
        <p:tmplLst>
          <p:tmpl lvl="1">
            <p:tnLst>
              <p:par>
                <p:cTn presetID="53" presetClass="entr" presetSubtype="16" fill="hold" nodeType="afterEffect">
                  <p:stCondLst>
                    <p:cond delay="0"/>
                  </p:stCondLst>
                  <p:iterate type="lt">
                    <p:tmPct val="5000"/>
                  </p:iterate>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animEffect transition="in" filter="fade">
                      <p:cBhvr>
                        <p:cTn dur="500"/>
                        <p:tgtEl>
                          <p:spTgt spid="30"/>
                        </p:tgtEl>
                      </p:cBhvr>
                    </p:animEffect>
                  </p:childTnLst>
                </p:cTn>
              </p:par>
            </p:tnLst>
          </p:tmpl>
        </p:tmplLst>
      </p:bldP>
      <p:bldP spid="31" grpId="0" build="p">
        <p:tmplLst>
          <p:tmpl lvl="1">
            <p:tnLst>
              <p:par>
                <p:cTn presetID="53" presetClass="entr" presetSubtype="16" fill="hold" nodeType="afterEffect">
                  <p:stCondLst>
                    <p:cond delay="0"/>
                  </p:stCondLst>
                  <p:iterate type="lt">
                    <p:tmPct val="5000"/>
                  </p:iterate>
                  <p:childTnLst>
                    <p:set>
                      <p:cBhvr>
                        <p:cTn dur="1" fill="hold">
                          <p:stCondLst>
                            <p:cond delay="0"/>
                          </p:stCondLst>
                        </p:cTn>
                        <p:tgtEl>
                          <p:spTgt spid="31"/>
                        </p:tgtEl>
                        <p:attrNameLst>
                          <p:attrName>style.visibility</p:attrName>
                        </p:attrNameLst>
                      </p:cBhvr>
                      <p:to>
                        <p:strVal val="visible"/>
                      </p:to>
                    </p:set>
                    <p:anim calcmode="lin" valueType="num">
                      <p:cBhvr>
                        <p:cTn dur="500" fill="hold"/>
                        <p:tgtEl>
                          <p:spTgt spid="31"/>
                        </p:tgtEl>
                        <p:attrNameLst>
                          <p:attrName>ppt_w</p:attrName>
                        </p:attrNameLst>
                      </p:cBhvr>
                      <p:tavLst>
                        <p:tav tm="0">
                          <p:val>
                            <p:fltVal val="0"/>
                          </p:val>
                        </p:tav>
                        <p:tav tm="100000">
                          <p:val>
                            <p:strVal val="#ppt_w"/>
                          </p:val>
                        </p:tav>
                      </p:tavLst>
                    </p:anim>
                    <p:anim calcmode="lin" valueType="num">
                      <p:cBhvr>
                        <p:cTn dur="500" fill="hold"/>
                        <p:tgtEl>
                          <p:spTgt spid="31"/>
                        </p:tgtEl>
                        <p:attrNameLst>
                          <p:attrName>ppt_h</p:attrName>
                        </p:attrNameLst>
                      </p:cBhvr>
                      <p:tavLst>
                        <p:tav tm="0">
                          <p:val>
                            <p:fltVal val="0"/>
                          </p:val>
                        </p:tav>
                        <p:tav tm="100000">
                          <p:val>
                            <p:strVal val="#ppt_h"/>
                          </p:val>
                        </p:tav>
                      </p:tavLst>
                    </p:anim>
                    <p:animEffect transition="in" filter="fade">
                      <p:cBhvr>
                        <p:cTn dur="500"/>
                        <p:tgtEl>
                          <p:spTgt spid="31"/>
                        </p:tgtEl>
                      </p:cBhvr>
                    </p:animEffect>
                  </p:childTnLst>
                </p:cTn>
              </p:par>
            </p:tnLst>
          </p:tmpl>
        </p:tmplLst>
      </p:bldP>
      <p:bldP spid="32" grpId="0" build="p">
        <p:tmplLst>
          <p:tmpl lvl="1">
            <p:tnLst>
              <p:par>
                <p:cTn presetID="53" presetClass="entr" presetSubtype="16" fill="hold" nodeType="afterEffect">
                  <p:stCondLst>
                    <p:cond delay="0"/>
                  </p:stCondLst>
                  <p:iterate type="lt">
                    <p:tmPct val="5000"/>
                  </p:iterate>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animEffect transition="in" filter="fade">
                      <p:cBhvr>
                        <p:cTn dur="500"/>
                        <p:tgtEl>
                          <p:spTgt spid="32"/>
                        </p:tgtEl>
                      </p:cBhvr>
                    </p:animEffect>
                  </p:childTnLst>
                </p:cTn>
              </p:par>
            </p:tnLst>
          </p:tmpl>
        </p:tmplLst>
      </p:bldP>
      <p:bldP spid="33" grpId="0" build="p">
        <p:tmplLst>
          <p:tmpl lvl="1">
            <p:tnLst>
              <p:par>
                <p:cTn presetID="53" presetClass="entr" presetSubtype="16" fill="hold" nodeType="afterEffect">
                  <p:stCondLst>
                    <p:cond delay="0"/>
                  </p:stCondLst>
                  <p:iterate type="lt">
                    <p:tmPct val="5000"/>
                  </p:iterate>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53" presetClass="entr" presetSubtype="16" fill="hold" nodeType="afterEffect">
                  <p:stCondLst>
                    <p:cond delay="0"/>
                  </p:stCondLst>
                  <p:iterate type="lt">
                    <p:tmPct val="5000"/>
                  </p:iterate>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animEffect transition="in" filter="fade">
                      <p:cBhvr>
                        <p:cTn dur="500"/>
                        <p:tgtEl>
                          <p:spTgt spid="34"/>
                        </p:tgtEl>
                      </p:cBhvr>
                    </p:animEffect>
                  </p:childTnLst>
                </p:cTn>
              </p:par>
            </p:tnLst>
          </p:tmpl>
        </p:tmplLst>
      </p:bldP>
      <p:bldP spid="53" grpId="0"/>
      <p:bldP spid="54" grpId="0" animBg="1"/>
      <p:bldP spid="55" grpId="0" build="p">
        <p:tmplLst>
          <p:tmpl lvl="1">
            <p:tnLst>
              <p:par>
                <p:cTn presetID="22" presetClass="entr" presetSubtype="8" fill="hold" nodeType="afterEffect">
                  <p:stCondLst>
                    <p:cond delay="250"/>
                  </p:stCondLst>
                  <p:childTnLst>
                    <p:set>
                      <p:cBhvr>
                        <p:cTn dur="1" fill="hold">
                          <p:stCondLst>
                            <p:cond delay="0"/>
                          </p:stCondLst>
                        </p:cTn>
                        <p:tgtEl>
                          <p:spTgt spid="55"/>
                        </p:tgtEl>
                        <p:attrNameLst>
                          <p:attrName>style.visibility</p:attrName>
                        </p:attrNameLst>
                      </p:cBhvr>
                      <p:to>
                        <p:strVal val="visible"/>
                      </p:to>
                    </p:set>
                    <p:animEffect transition="in" filter="wipe(left)">
                      <p:cBhvr>
                        <p:cTn dur="500"/>
                        <p:tgtEl>
                          <p:spTgt spid="55"/>
                        </p:tgtEl>
                      </p:cBhvr>
                    </p:animEffect>
                  </p:childTnLst>
                </p:cTn>
              </p:par>
            </p:tnLst>
          </p:tmpl>
        </p:tmplLst>
      </p:bldP>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 Opinions">
    <p:spTree>
      <p:nvGrpSpPr>
        <p:cNvPr id="1" name=""/>
        <p:cNvGrpSpPr/>
        <p:nvPr/>
      </p:nvGrpSpPr>
      <p:grpSpPr>
        <a:xfrm>
          <a:off x="0" y="0"/>
          <a:ext cx="0" cy="0"/>
          <a:chOff x="0" y="0"/>
          <a:chExt cx="0" cy="0"/>
        </a:xfrm>
      </p:grpSpPr>
      <p:grpSp>
        <p:nvGrpSpPr>
          <p:cNvPr id="29" name="グループ化 28"/>
          <p:cNvGrpSpPr/>
          <p:nvPr userDrawn="1"/>
        </p:nvGrpSpPr>
        <p:grpSpPr>
          <a:xfrm>
            <a:off x="8014097" y="55909"/>
            <a:ext cx="10272315" cy="6722912"/>
            <a:chOff x="7426437" y="55909"/>
            <a:chExt cx="10859975" cy="6722912"/>
          </a:xfrm>
        </p:grpSpPr>
        <p:sp>
          <p:nvSpPr>
            <p:cNvPr id="13" name="正方形/長方形 12"/>
            <p:cNvSpPr/>
            <p:nvPr userDrawn="1"/>
          </p:nvSpPr>
          <p:spPr>
            <a:xfrm>
              <a:off x="10859975" y="111818"/>
              <a:ext cx="7426437" cy="66670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直角三角形 11"/>
            <p:cNvSpPr/>
            <p:nvPr userDrawn="1"/>
          </p:nvSpPr>
          <p:spPr>
            <a:xfrm flipH="1">
              <a:off x="7426437" y="55909"/>
              <a:ext cx="3433538" cy="6722912"/>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正方形/長方形 1"/>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62255" y="707944"/>
            <a:ext cx="1923834" cy="6070878"/>
          </a:xfrm>
          <a:prstGeom prst="rect">
            <a:avLst/>
          </a:prstGeom>
          <a:effectLst>
            <a:outerShdw blurRad="76200" dir="13500000" sy="23000" kx="1200000" algn="br" rotWithShape="0">
              <a:prstClr val="black">
                <a:alpha val="20000"/>
              </a:prstClr>
            </a:outerShdw>
          </a:effectLst>
        </p:spPr>
      </p:pic>
      <p:pic>
        <p:nvPicPr>
          <p:cNvPr id="4" name="図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0290" y="1526595"/>
            <a:ext cx="1780558" cy="5252227"/>
          </a:xfrm>
          <a:prstGeom prst="rect">
            <a:avLst/>
          </a:prstGeom>
          <a:effectLst>
            <a:outerShdw blurRad="76200" dir="13500000" sy="23000" kx="1200000" algn="br" rotWithShape="0">
              <a:prstClr val="black">
                <a:alpha val="20000"/>
              </a:prstClr>
            </a:outerShdw>
          </a:effectLst>
        </p:spPr>
      </p:pic>
      <p:sp>
        <p:nvSpPr>
          <p:cNvPr id="6" name="正方形/長方形 5"/>
          <p:cNvSpPr/>
          <p:nvPr userDrawn="1"/>
        </p:nvSpPr>
        <p:spPr>
          <a:xfrm>
            <a:off x="0" y="6778822"/>
            <a:ext cx="18286413" cy="3508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
          <p:cNvSpPr>
            <a:spLocks noGrp="1"/>
          </p:cNvSpPr>
          <p:nvPr userDrawn="1">
            <p:ph type="title" hasCustomPrompt="1"/>
          </p:nvPr>
        </p:nvSpPr>
        <p:spPr>
          <a:xfrm>
            <a:off x="725714" y="6956681"/>
            <a:ext cx="16822057" cy="1350907"/>
          </a:xfrm>
        </p:spPr>
        <p:txBody>
          <a:bodyPr anchor="b">
            <a:normAutofit/>
          </a:bodyPr>
          <a:lstStyle>
            <a:lvl1pPr algn="ctr">
              <a:defRPr sz="6600" baseline="0">
                <a:solidFill>
                  <a:schemeClr val="bg1"/>
                </a:solidFill>
                <a:latin typeface="Route 159 UltraLight" pitchFamily="50" charset="0"/>
              </a:defRPr>
            </a:lvl1pPr>
          </a:lstStyle>
          <a:p>
            <a:r>
              <a:rPr kumimoji="1" lang="en-US" altLang="ja-JP" dirty="0"/>
              <a:t>Text goes here</a:t>
            </a:r>
            <a:endParaRPr kumimoji="1" lang="ja-JP" altLang="en-US" dirty="0"/>
          </a:p>
        </p:txBody>
      </p:sp>
      <p:sp>
        <p:nvSpPr>
          <p:cNvPr id="8" name="正方形/長方形 7"/>
          <p:cNvSpPr/>
          <p:nvPr userDrawn="1"/>
        </p:nvSpPr>
        <p:spPr>
          <a:xfrm>
            <a:off x="7522233" y="8322812"/>
            <a:ext cx="3240360"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プレースホルダー 6"/>
          <p:cNvSpPr>
            <a:spLocks noGrp="1"/>
          </p:cNvSpPr>
          <p:nvPr userDrawn="1">
            <p:ph type="body" sz="quarter" idx="42" hasCustomPrompt="1"/>
          </p:nvPr>
        </p:nvSpPr>
        <p:spPr>
          <a:xfrm>
            <a:off x="11651672" y="596076"/>
            <a:ext cx="6054437" cy="1232724"/>
          </a:xfrm>
        </p:spPr>
        <p:txBody>
          <a:bodyPr>
            <a:noAutofit/>
          </a:bodyPr>
          <a:lstStyle>
            <a:lvl1pPr algn="l">
              <a:defRPr sz="6600" b="0" i="0" u="none" baseline="0">
                <a:solidFill>
                  <a:schemeClr val="accent1"/>
                </a:solidFill>
                <a:latin typeface="+mj-lt"/>
                <a:cs typeface="Open Sans Light" panose="020B0306030504020204" pitchFamily="34" charset="0"/>
              </a:defRPr>
            </a:lvl1pPr>
          </a:lstStyle>
          <a:p>
            <a:pPr lvl="0"/>
            <a:r>
              <a:rPr kumimoji="1" lang="en-US" altLang="ja-JP" dirty="0"/>
              <a:t>Word</a:t>
            </a:r>
            <a:endParaRPr kumimoji="1" lang="ja-JP" altLang="en-US" dirty="0"/>
          </a:p>
        </p:txBody>
      </p:sp>
      <p:sp>
        <p:nvSpPr>
          <p:cNvPr id="10" name="テキスト プレースホルダー 6"/>
          <p:cNvSpPr>
            <a:spLocks noGrp="1"/>
          </p:cNvSpPr>
          <p:nvPr userDrawn="1">
            <p:ph type="body" sz="quarter" idx="43" hasCustomPrompt="1"/>
          </p:nvPr>
        </p:nvSpPr>
        <p:spPr>
          <a:xfrm>
            <a:off x="457943" y="596076"/>
            <a:ext cx="5679617" cy="1232724"/>
          </a:xfrm>
        </p:spPr>
        <p:txBody>
          <a:bodyPr>
            <a:noAutofit/>
          </a:bodyPr>
          <a:lstStyle>
            <a:lvl1pPr algn="r">
              <a:defRPr sz="6600" b="0" i="0" u="none" baseline="0">
                <a:solidFill>
                  <a:schemeClr val="accent5"/>
                </a:solidFill>
                <a:latin typeface="+mj-lt"/>
                <a:cs typeface="Open Sans Light" panose="020B0306030504020204" pitchFamily="34" charset="0"/>
              </a:defRPr>
            </a:lvl1pPr>
          </a:lstStyle>
          <a:p>
            <a:pPr lvl="0"/>
            <a:r>
              <a:rPr kumimoji="1" lang="en-US" altLang="ja-JP" dirty="0"/>
              <a:t>Word</a:t>
            </a:r>
            <a:endParaRPr kumimoji="1" lang="ja-JP" altLang="en-US" dirty="0"/>
          </a:p>
        </p:txBody>
      </p:sp>
      <p:sp>
        <p:nvSpPr>
          <p:cNvPr id="11" name="テキスト プレースホルダー 6"/>
          <p:cNvSpPr>
            <a:spLocks noGrp="1"/>
          </p:cNvSpPr>
          <p:nvPr userDrawn="1">
            <p:ph type="body" sz="quarter" idx="44" hasCustomPrompt="1"/>
          </p:nvPr>
        </p:nvSpPr>
        <p:spPr>
          <a:xfrm>
            <a:off x="430238" y="8532911"/>
            <a:ext cx="17425936" cy="1497780"/>
          </a:xfrm>
        </p:spPr>
        <p:txBody>
          <a:bodyPr>
            <a:noAutofit/>
          </a:bodyPr>
          <a:lstStyle>
            <a:lvl1pPr algn="ctr">
              <a:defRPr sz="2000" b="0" i="0" u="none" baseline="0">
                <a:solidFill>
                  <a:schemeClr val="bg1"/>
                </a:solidFill>
                <a:latin typeface="+mn-lt"/>
                <a:cs typeface="Open Sans Light" panose="020B0306030504020204" pitchFamily="34" charset="0"/>
              </a:defRPr>
            </a:lvl1pPr>
          </a:lstStyle>
          <a:p>
            <a:pPr lvl="0"/>
            <a:r>
              <a:rPr kumimoji="1" lang="en-US" altLang="ja-JP" dirty="0"/>
              <a:t>Description goes here</a:t>
            </a:r>
            <a:endParaRPr kumimoji="1" lang="ja-JP" altLang="en-US" dirty="0"/>
          </a:p>
        </p:txBody>
      </p:sp>
      <p:sp>
        <p:nvSpPr>
          <p:cNvPr id="14" name="テキスト プレースホルダー 6"/>
          <p:cNvSpPr>
            <a:spLocks noGrp="1"/>
          </p:cNvSpPr>
          <p:nvPr userDrawn="1">
            <p:ph type="body" sz="quarter" idx="45" hasCustomPrompt="1"/>
          </p:nvPr>
        </p:nvSpPr>
        <p:spPr>
          <a:xfrm>
            <a:off x="1091352" y="2895600"/>
            <a:ext cx="5277087" cy="983673"/>
          </a:xfrm>
        </p:spPr>
        <p:txBody>
          <a:bodyPr anchor="ctr">
            <a:noAutofit/>
          </a:bodyPr>
          <a:lstStyle>
            <a:lvl1pPr algn="l">
              <a:defRPr sz="1800" b="0" i="0" u="none" baseline="0">
                <a:solidFill>
                  <a:schemeClr val="tx2"/>
                </a:solidFill>
                <a:latin typeface="+mn-lt"/>
                <a:cs typeface="Open Sans Light" panose="020B0306030504020204" pitchFamily="34" charset="0"/>
              </a:defRPr>
            </a:lvl1pPr>
          </a:lstStyle>
          <a:p>
            <a:pPr lvl="0"/>
            <a:r>
              <a:rPr kumimoji="1" lang="en-US" altLang="ja-JP" dirty="0"/>
              <a:t>Text goes here</a:t>
            </a:r>
            <a:endParaRPr kumimoji="1" lang="ja-JP" altLang="en-US" dirty="0"/>
          </a:p>
        </p:txBody>
      </p:sp>
      <p:sp>
        <p:nvSpPr>
          <p:cNvPr id="15" name="円/楕円 14"/>
          <p:cNvSpPr/>
          <p:nvPr userDrawn="1"/>
        </p:nvSpPr>
        <p:spPr>
          <a:xfrm>
            <a:off x="535674" y="3182774"/>
            <a:ext cx="409325" cy="4093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プレースホルダー 6"/>
          <p:cNvSpPr>
            <a:spLocks noGrp="1"/>
          </p:cNvSpPr>
          <p:nvPr userDrawn="1">
            <p:ph type="body" sz="quarter" idx="46" hasCustomPrompt="1"/>
          </p:nvPr>
        </p:nvSpPr>
        <p:spPr>
          <a:xfrm>
            <a:off x="1091352" y="4045528"/>
            <a:ext cx="5277087" cy="983673"/>
          </a:xfrm>
        </p:spPr>
        <p:txBody>
          <a:bodyPr anchor="ctr">
            <a:noAutofit/>
          </a:bodyPr>
          <a:lstStyle>
            <a:lvl1pPr algn="l">
              <a:defRPr sz="1800" b="0" i="0" u="none" baseline="0">
                <a:solidFill>
                  <a:schemeClr val="tx2"/>
                </a:solidFill>
                <a:latin typeface="+mn-lt"/>
                <a:cs typeface="Open Sans Light" panose="020B0306030504020204" pitchFamily="34" charset="0"/>
              </a:defRPr>
            </a:lvl1pPr>
          </a:lstStyle>
          <a:p>
            <a:pPr lvl="0"/>
            <a:r>
              <a:rPr kumimoji="1" lang="en-US" altLang="ja-JP" dirty="0"/>
              <a:t>Text goes here</a:t>
            </a:r>
            <a:endParaRPr kumimoji="1" lang="ja-JP" altLang="en-US" dirty="0"/>
          </a:p>
        </p:txBody>
      </p:sp>
      <p:sp>
        <p:nvSpPr>
          <p:cNvPr id="17" name="円/楕円 16"/>
          <p:cNvSpPr/>
          <p:nvPr userDrawn="1"/>
        </p:nvSpPr>
        <p:spPr>
          <a:xfrm>
            <a:off x="541721" y="4332702"/>
            <a:ext cx="409325" cy="4093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プレースホルダー 6"/>
          <p:cNvSpPr>
            <a:spLocks noGrp="1"/>
          </p:cNvSpPr>
          <p:nvPr userDrawn="1">
            <p:ph type="body" sz="quarter" idx="47" hasCustomPrompt="1"/>
          </p:nvPr>
        </p:nvSpPr>
        <p:spPr>
          <a:xfrm>
            <a:off x="1091352" y="5195455"/>
            <a:ext cx="5277087" cy="983673"/>
          </a:xfrm>
        </p:spPr>
        <p:txBody>
          <a:bodyPr anchor="ctr">
            <a:noAutofit/>
          </a:bodyPr>
          <a:lstStyle>
            <a:lvl1pPr algn="l">
              <a:defRPr sz="1800" b="0" i="0" u="none" baseline="0">
                <a:solidFill>
                  <a:schemeClr val="tx2"/>
                </a:solidFill>
                <a:latin typeface="+mn-lt"/>
                <a:cs typeface="Open Sans Light" panose="020B0306030504020204" pitchFamily="34" charset="0"/>
              </a:defRPr>
            </a:lvl1pPr>
          </a:lstStyle>
          <a:p>
            <a:pPr lvl="0"/>
            <a:r>
              <a:rPr kumimoji="1" lang="en-US" altLang="ja-JP" dirty="0"/>
              <a:t>Text goes here</a:t>
            </a:r>
            <a:endParaRPr kumimoji="1" lang="ja-JP" altLang="en-US" dirty="0"/>
          </a:p>
        </p:txBody>
      </p:sp>
      <p:sp>
        <p:nvSpPr>
          <p:cNvPr id="19" name="円/楕円 18"/>
          <p:cNvSpPr/>
          <p:nvPr userDrawn="1"/>
        </p:nvSpPr>
        <p:spPr>
          <a:xfrm>
            <a:off x="535674" y="5482629"/>
            <a:ext cx="409325" cy="4093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プレースホルダー 6"/>
          <p:cNvSpPr>
            <a:spLocks noGrp="1"/>
          </p:cNvSpPr>
          <p:nvPr userDrawn="1">
            <p:ph type="body" sz="quarter" idx="48" hasCustomPrompt="1"/>
          </p:nvPr>
        </p:nvSpPr>
        <p:spPr>
          <a:xfrm>
            <a:off x="12558306" y="2898757"/>
            <a:ext cx="5277087" cy="983673"/>
          </a:xfrm>
        </p:spPr>
        <p:txBody>
          <a:bodyPr anchor="ctr">
            <a:noAutofit/>
          </a:bodyPr>
          <a:lstStyle>
            <a:lvl1pPr algn="l">
              <a:defRPr sz="1800" b="0" i="0" u="none" baseline="0">
                <a:solidFill>
                  <a:schemeClr val="tx2"/>
                </a:solidFill>
                <a:latin typeface="+mn-lt"/>
                <a:cs typeface="Open Sans Light" panose="020B0306030504020204" pitchFamily="34" charset="0"/>
              </a:defRPr>
            </a:lvl1pPr>
          </a:lstStyle>
          <a:p>
            <a:pPr lvl="0"/>
            <a:r>
              <a:rPr kumimoji="1" lang="en-US" altLang="ja-JP" dirty="0"/>
              <a:t>Text goes here</a:t>
            </a:r>
            <a:endParaRPr kumimoji="1" lang="ja-JP" altLang="en-US" dirty="0"/>
          </a:p>
        </p:txBody>
      </p:sp>
      <p:sp>
        <p:nvSpPr>
          <p:cNvPr id="24" name="円/楕円 23"/>
          <p:cNvSpPr/>
          <p:nvPr userDrawn="1"/>
        </p:nvSpPr>
        <p:spPr>
          <a:xfrm>
            <a:off x="12002628" y="3185931"/>
            <a:ext cx="409325" cy="4093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プレースホルダー 6"/>
          <p:cNvSpPr>
            <a:spLocks noGrp="1"/>
          </p:cNvSpPr>
          <p:nvPr userDrawn="1">
            <p:ph type="body" sz="quarter" idx="49" hasCustomPrompt="1"/>
          </p:nvPr>
        </p:nvSpPr>
        <p:spPr>
          <a:xfrm>
            <a:off x="12558306" y="4048685"/>
            <a:ext cx="5277087" cy="983673"/>
          </a:xfrm>
        </p:spPr>
        <p:txBody>
          <a:bodyPr anchor="ctr">
            <a:noAutofit/>
          </a:bodyPr>
          <a:lstStyle>
            <a:lvl1pPr algn="l">
              <a:defRPr sz="1800" b="0" i="0" u="none" baseline="0">
                <a:solidFill>
                  <a:schemeClr val="tx2"/>
                </a:solidFill>
                <a:latin typeface="+mn-lt"/>
                <a:cs typeface="Open Sans Light" panose="020B0306030504020204" pitchFamily="34" charset="0"/>
              </a:defRPr>
            </a:lvl1pPr>
          </a:lstStyle>
          <a:p>
            <a:pPr lvl="0"/>
            <a:r>
              <a:rPr kumimoji="1" lang="en-US" altLang="ja-JP" dirty="0"/>
              <a:t>Text goes here</a:t>
            </a:r>
            <a:endParaRPr kumimoji="1" lang="ja-JP" altLang="en-US" dirty="0"/>
          </a:p>
        </p:txBody>
      </p:sp>
      <p:sp>
        <p:nvSpPr>
          <p:cNvPr id="26" name="円/楕円 25"/>
          <p:cNvSpPr/>
          <p:nvPr userDrawn="1"/>
        </p:nvSpPr>
        <p:spPr>
          <a:xfrm>
            <a:off x="12002628" y="4335859"/>
            <a:ext cx="409325" cy="4093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プレースホルダー 6"/>
          <p:cNvSpPr>
            <a:spLocks noGrp="1"/>
          </p:cNvSpPr>
          <p:nvPr userDrawn="1">
            <p:ph type="body" sz="quarter" idx="50" hasCustomPrompt="1"/>
          </p:nvPr>
        </p:nvSpPr>
        <p:spPr>
          <a:xfrm>
            <a:off x="12558306" y="5198612"/>
            <a:ext cx="5277087" cy="983673"/>
          </a:xfrm>
        </p:spPr>
        <p:txBody>
          <a:bodyPr anchor="ctr">
            <a:noAutofit/>
          </a:bodyPr>
          <a:lstStyle>
            <a:lvl1pPr algn="l">
              <a:defRPr sz="1800" b="0" i="0" u="none" baseline="0">
                <a:solidFill>
                  <a:schemeClr val="tx2"/>
                </a:solidFill>
                <a:latin typeface="+mn-lt"/>
                <a:cs typeface="Open Sans Light" panose="020B0306030504020204" pitchFamily="34" charset="0"/>
              </a:defRPr>
            </a:lvl1pPr>
          </a:lstStyle>
          <a:p>
            <a:pPr lvl="0"/>
            <a:r>
              <a:rPr kumimoji="1" lang="en-US" altLang="ja-JP" dirty="0"/>
              <a:t>Text goes here</a:t>
            </a:r>
            <a:endParaRPr kumimoji="1" lang="ja-JP" altLang="en-US" dirty="0"/>
          </a:p>
        </p:txBody>
      </p:sp>
      <p:sp>
        <p:nvSpPr>
          <p:cNvPr id="28" name="円/楕円 27"/>
          <p:cNvSpPr/>
          <p:nvPr userDrawn="1"/>
        </p:nvSpPr>
        <p:spPr>
          <a:xfrm>
            <a:off x="12002628" y="5485786"/>
            <a:ext cx="409325" cy="4093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userDrawn="1"/>
        </p:nvSpPr>
        <p:spPr>
          <a:xfrm>
            <a:off x="3199615" y="1838884"/>
            <a:ext cx="3240360" cy="72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userDrawn="1"/>
        </p:nvSpPr>
        <p:spPr>
          <a:xfrm>
            <a:off x="11055142" y="1838884"/>
            <a:ext cx="3240360" cy="72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7786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 presetClass="entr" presetSubtype="8" decel="100000" fill="hold" nodeType="after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0-#ppt_w/2"/>
                                          </p:val>
                                        </p:tav>
                                        <p:tav tm="100000">
                                          <p:val>
                                            <p:strVal val="#ppt_x"/>
                                          </p:val>
                                        </p:tav>
                                      </p:tavLst>
                                    </p:anim>
                                    <p:anim calcmode="lin" valueType="num">
                                      <p:cBhvr additive="base">
                                        <p:cTn id="16" dur="75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750" fill="hold"/>
                                        <p:tgtEl>
                                          <p:spTgt spid="3"/>
                                        </p:tgtEl>
                                        <p:attrNameLst>
                                          <p:attrName>ppt_x</p:attrName>
                                        </p:attrNameLst>
                                      </p:cBhvr>
                                      <p:tavLst>
                                        <p:tav tm="0">
                                          <p:val>
                                            <p:strVal val="1+#ppt_w/2"/>
                                          </p:val>
                                        </p:tav>
                                        <p:tav tm="100000">
                                          <p:val>
                                            <p:strVal val="#ppt_x"/>
                                          </p:val>
                                        </p:tav>
                                      </p:tavLst>
                                    </p:anim>
                                    <p:anim calcmode="lin" valueType="num">
                                      <p:cBhvr additive="base">
                                        <p:cTn id="20" dur="75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 presetClass="entr" presetSubtype="8" decel="100000" fill="hold" grpId="0" nodeType="afterEffect">
                                  <p:stCondLst>
                                    <p:cond delay="0"/>
                                  </p:stCondLst>
                                  <p:iterate type="lt">
                                    <p:tmPct val="10000"/>
                                  </p:iterate>
                                  <p:childTnLst>
                                    <p:set>
                                      <p:cBhvr>
                                        <p:cTn id="23" dur="1" fill="hold">
                                          <p:stCondLst>
                                            <p:cond delay="0"/>
                                          </p:stCondLst>
                                        </p:cTn>
                                        <p:tgtEl>
                                          <p:spTgt spid="10">
                                            <p:txEl>
                                              <p:pRg st="0" end="0"/>
                                            </p:txEl>
                                          </p:spTgt>
                                        </p:tgtEl>
                                        <p:attrNameLst>
                                          <p:attrName>style.visibility</p:attrName>
                                        </p:attrNameLst>
                                      </p:cBhvr>
                                      <p:to>
                                        <p:strVal val="visible"/>
                                      </p:to>
                                    </p:set>
                                    <p:anim calcmode="lin" valueType="num">
                                      <p:cBhvr additive="base">
                                        <p:cTn id="24"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0">
                                            <p:txEl>
                                              <p:pRg st="0" end="0"/>
                                            </p:txEl>
                                          </p:spTgt>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25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0-#ppt_w/2"/>
                                          </p:val>
                                        </p:tav>
                                        <p:tav tm="100000">
                                          <p:val>
                                            <p:strVal val="#ppt_x"/>
                                          </p:val>
                                        </p:tav>
                                      </p:tavLst>
                                    </p:anim>
                                    <p:anim calcmode="lin" valueType="num">
                                      <p:cBhvr additive="base">
                                        <p:cTn id="29" dur="500" fill="hold"/>
                                        <p:tgtEl>
                                          <p:spTgt spid="30"/>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2" decel="100000" fill="hold" grpId="0" nodeType="afterEffect">
                                  <p:stCondLst>
                                    <p:cond delay="0"/>
                                  </p:stCondLst>
                                  <p:iterate type="lt">
                                    <p:tmPct val="10000"/>
                                  </p:iterate>
                                  <p:childTnLst>
                                    <p:set>
                                      <p:cBhvr>
                                        <p:cTn id="32" dur="1" fill="hold">
                                          <p:stCondLst>
                                            <p:cond delay="0"/>
                                          </p:stCondLst>
                                        </p:cTn>
                                        <p:tgtEl>
                                          <p:spTgt spid="9">
                                            <p:txEl>
                                              <p:pRg st="0" end="0"/>
                                            </p:txEl>
                                          </p:spTgt>
                                        </p:tgtEl>
                                        <p:attrNameLst>
                                          <p:attrName>style.visibility</p:attrName>
                                        </p:attrNameLst>
                                      </p:cBhvr>
                                      <p:to>
                                        <p:strVal val="visible"/>
                                      </p:to>
                                    </p:set>
                                    <p:anim calcmode="lin" valueType="num">
                                      <p:cBhvr additive="base">
                                        <p:cTn id="33"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9">
                                            <p:txEl>
                                              <p:pRg st="0" end="0"/>
                                            </p:txEl>
                                          </p:spTgt>
                                        </p:tgtEl>
                                        <p:attrNameLst>
                                          <p:attrName>ppt_y</p:attrName>
                                        </p:attrNameLst>
                                      </p:cBhvr>
                                      <p:tavLst>
                                        <p:tav tm="0">
                                          <p:val>
                                            <p:strVal val="#ppt_y"/>
                                          </p:val>
                                        </p:tav>
                                        <p:tav tm="100000">
                                          <p:val>
                                            <p:strVal val="#ppt_y"/>
                                          </p:val>
                                        </p:tav>
                                      </p:tavLst>
                                    </p:anim>
                                  </p:childTnLst>
                                </p:cTn>
                              </p:par>
                              <p:par>
                                <p:cTn id="35" presetID="2" presetClass="entr" presetSubtype="2" decel="100000" fill="hold" grpId="0" nodeType="withEffect">
                                  <p:stCondLst>
                                    <p:cond delay="25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1+#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childTnLst>
                          </p:cTn>
                        </p:par>
                        <p:par>
                          <p:cTn id="39" fill="hold">
                            <p:stCondLst>
                              <p:cond delay="3750"/>
                            </p:stCondLst>
                            <p:childTnLst>
                              <p:par>
                                <p:cTn id="40" presetID="10" presetClass="entr" presetSubtype="0" fill="hold" grpId="0" nodeType="afterEffect">
                                  <p:stCondLst>
                                    <p:cond delay="25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wipe(left)">
                                      <p:cBhvr>
                                        <p:cTn id="46" dur="500"/>
                                        <p:tgtEl>
                                          <p:spTgt spid="14">
                                            <p:txEl>
                                              <p:pRg st="0" end="0"/>
                                            </p:txEl>
                                          </p:spTgt>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16">
                                            <p:txEl>
                                              <p:pRg st="0" end="0"/>
                                            </p:txEl>
                                          </p:spTgt>
                                        </p:tgtEl>
                                        <p:attrNameLst>
                                          <p:attrName>style.visibility</p:attrName>
                                        </p:attrNameLst>
                                      </p:cBhvr>
                                      <p:to>
                                        <p:strVal val="visible"/>
                                      </p:to>
                                    </p:set>
                                    <p:animEffect transition="in" filter="wipe(left)">
                                      <p:cBhvr>
                                        <p:cTn id="54" dur="500"/>
                                        <p:tgtEl>
                                          <p:spTgt spid="16">
                                            <p:txEl>
                                              <p:pRg st="0" end="0"/>
                                            </p:txEl>
                                          </p:spTgt>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par>
                          <p:cTn id="59" fill="hold">
                            <p:stCondLst>
                              <p:cond delay="6500"/>
                            </p:stCondLst>
                            <p:childTnLst>
                              <p:par>
                                <p:cTn id="60" presetID="22" presetClass="entr" presetSubtype="8" fill="hold" grpId="0" nodeType="afterEffect">
                                  <p:stCondLst>
                                    <p:cond delay="0"/>
                                  </p:stCondLst>
                                  <p:childTnLst>
                                    <p:set>
                                      <p:cBhvr>
                                        <p:cTn id="61" dur="1" fill="hold">
                                          <p:stCondLst>
                                            <p:cond delay="0"/>
                                          </p:stCondLst>
                                        </p:cTn>
                                        <p:tgtEl>
                                          <p:spTgt spid="18">
                                            <p:txEl>
                                              <p:pRg st="0" end="0"/>
                                            </p:txEl>
                                          </p:spTgt>
                                        </p:tgtEl>
                                        <p:attrNameLst>
                                          <p:attrName>style.visibility</p:attrName>
                                        </p:attrNameLst>
                                      </p:cBhvr>
                                      <p:to>
                                        <p:strVal val="visible"/>
                                      </p:to>
                                    </p:set>
                                    <p:animEffect transition="in" filter="wipe(left)">
                                      <p:cBhvr>
                                        <p:cTn id="62" dur="500"/>
                                        <p:tgtEl>
                                          <p:spTgt spid="18">
                                            <p:txEl>
                                              <p:pRg st="0" end="0"/>
                                            </p:txEl>
                                          </p:spTgt>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par>
                          <p:cTn id="67" fill="hold">
                            <p:stCondLst>
                              <p:cond delay="7500"/>
                            </p:stCondLst>
                            <p:childTnLst>
                              <p:par>
                                <p:cTn id="68" presetID="22" presetClass="entr" presetSubtype="8" fill="hold" grpId="0" nodeType="afterEffect">
                                  <p:stCondLst>
                                    <p:cond delay="0"/>
                                  </p:stCondLst>
                                  <p:childTnLst>
                                    <p:set>
                                      <p:cBhvr>
                                        <p:cTn id="69" dur="1" fill="hold">
                                          <p:stCondLst>
                                            <p:cond delay="0"/>
                                          </p:stCondLst>
                                        </p:cTn>
                                        <p:tgtEl>
                                          <p:spTgt spid="23">
                                            <p:txEl>
                                              <p:pRg st="0" end="0"/>
                                            </p:txEl>
                                          </p:spTgt>
                                        </p:tgtEl>
                                        <p:attrNameLst>
                                          <p:attrName>style.visibility</p:attrName>
                                        </p:attrNameLst>
                                      </p:cBhvr>
                                      <p:to>
                                        <p:strVal val="visible"/>
                                      </p:to>
                                    </p:set>
                                    <p:animEffect transition="in" filter="wipe(left)">
                                      <p:cBhvr>
                                        <p:cTn id="70" dur="500"/>
                                        <p:tgtEl>
                                          <p:spTgt spid="23">
                                            <p:txEl>
                                              <p:pRg st="0" end="0"/>
                                            </p:txEl>
                                          </p:spTgt>
                                        </p:tgtEl>
                                      </p:cBhvr>
                                    </p:animEffect>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500"/>
                                        <p:tgtEl>
                                          <p:spTgt spid="26"/>
                                        </p:tgtEl>
                                      </p:cBhvr>
                                    </p:animEffect>
                                  </p:childTnLst>
                                </p:cTn>
                              </p:par>
                            </p:childTnLst>
                          </p:cTn>
                        </p:par>
                        <p:par>
                          <p:cTn id="75" fill="hold">
                            <p:stCondLst>
                              <p:cond delay="8500"/>
                            </p:stCondLst>
                            <p:childTnLst>
                              <p:par>
                                <p:cTn id="76" presetID="22" presetClass="entr" presetSubtype="8" fill="hold" grpId="0" nodeType="afterEffect">
                                  <p:stCondLst>
                                    <p:cond delay="0"/>
                                  </p:stCondLst>
                                  <p:childTnLst>
                                    <p:set>
                                      <p:cBhvr>
                                        <p:cTn id="77" dur="1" fill="hold">
                                          <p:stCondLst>
                                            <p:cond delay="0"/>
                                          </p:stCondLst>
                                        </p:cTn>
                                        <p:tgtEl>
                                          <p:spTgt spid="25">
                                            <p:txEl>
                                              <p:pRg st="0" end="0"/>
                                            </p:txEl>
                                          </p:spTgt>
                                        </p:tgtEl>
                                        <p:attrNameLst>
                                          <p:attrName>style.visibility</p:attrName>
                                        </p:attrNameLst>
                                      </p:cBhvr>
                                      <p:to>
                                        <p:strVal val="visible"/>
                                      </p:to>
                                    </p:set>
                                    <p:animEffect transition="in" filter="wipe(left)">
                                      <p:cBhvr>
                                        <p:cTn id="78" dur="500"/>
                                        <p:tgtEl>
                                          <p:spTgt spid="25">
                                            <p:txEl>
                                              <p:pRg st="0" end="0"/>
                                            </p:txEl>
                                          </p:spTgt>
                                        </p:tgtEl>
                                      </p:cBhvr>
                                    </p:animEffect>
                                  </p:childTnLst>
                                </p:cTn>
                              </p:par>
                            </p:childTnLst>
                          </p:cTn>
                        </p:par>
                        <p:par>
                          <p:cTn id="79" fill="hold">
                            <p:stCondLst>
                              <p:cond delay="9000"/>
                            </p:stCondLst>
                            <p:childTnLst>
                              <p:par>
                                <p:cTn id="80" presetID="10" presetClass="entr" presetSubtype="0" fill="hold" grpId="0" nodeType="after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childTnLst>
                          </p:cTn>
                        </p:par>
                        <p:par>
                          <p:cTn id="83" fill="hold">
                            <p:stCondLst>
                              <p:cond delay="9500"/>
                            </p:stCondLst>
                            <p:childTnLst>
                              <p:par>
                                <p:cTn id="84" presetID="22" presetClass="entr" presetSubtype="8" fill="hold" grpId="0" nodeType="afterEffect">
                                  <p:stCondLst>
                                    <p:cond delay="0"/>
                                  </p:stCondLst>
                                  <p:childTnLst>
                                    <p:set>
                                      <p:cBhvr>
                                        <p:cTn id="85" dur="1" fill="hold">
                                          <p:stCondLst>
                                            <p:cond delay="0"/>
                                          </p:stCondLst>
                                        </p:cTn>
                                        <p:tgtEl>
                                          <p:spTgt spid="27">
                                            <p:txEl>
                                              <p:pRg st="0" end="0"/>
                                            </p:txEl>
                                          </p:spTgt>
                                        </p:tgtEl>
                                        <p:attrNameLst>
                                          <p:attrName>style.visibility</p:attrName>
                                        </p:attrNameLst>
                                      </p:cBhvr>
                                      <p:to>
                                        <p:strVal val="visible"/>
                                      </p:to>
                                    </p:set>
                                    <p:animEffect transition="in" filter="wipe(left)">
                                      <p:cBhvr>
                                        <p:cTn id="86" dur="500"/>
                                        <p:tgtEl>
                                          <p:spTgt spid="27">
                                            <p:txEl>
                                              <p:pRg st="0" end="0"/>
                                            </p:txEl>
                                          </p:spTgt>
                                        </p:tgtEl>
                                      </p:cBhvr>
                                    </p:animEffect>
                                  </p:childTnLst>
                                </p:cTn>
                              </p:par>
                            </p:childTnLst>
                          </p:cTn>
                        </p:par>
                        <p:par>
                          <p:cTn id="87" fill="hold">
                            <p:stCondLst>
                              <p:cond delay="10000"/>
                            </p:stCondLst>
                            <p:childTnLst>
                              <p:par>
                                <p:cTn id="88" presetID="2" presetClass="entr" presetSubtype="8" decel="100000" fill="hold" grpId="0" nodeType="afterEffect">
                                  <p:stCondLst>
                                    <p:cond delay="250"/>
                                  </p:stCondLst>
                                  <p:iterate type="wd">
                                    <p:tmPct val="10000"/>
                                  </p:iterate>
                                  <p:childTnLst>
                                    <p:set>
                                      <p:cBhvr>
                                        <p:cTn id="89" dur="1" fill="hold">
                                          <p:stCondLst>
                                            <p:cond delay="0"/>
                                          </p:stCondLst>
                                        </p:cTn>
                                        <p:tgtEl>
                                          <p:spTgt spid="7"/>
                                        </p:tgtEl>
                                        <p:attrNameLst>
                                          <p:attrName>style.visibility</p:attrName>
                                        </p:attrNameLst>
                                      </p:cBhvr>
                                      <p:to>
                                        <p:strVal val="visible"/>
                                      </p:to>
                                    </p:set>
                                    <p:anim calcmode="lin" valueType="num">
                                      <p:cBhvr additive="base">
                                        <p:cTn id="90" dur="500" fill="hold"/>
                                        <p:tgtEl>
                                          <p:spTgt spid="7"/>
                                        </p:tgtEl>
                                        <p:attrNameLst>
                                          <p:attrName>ppt_x</p:attrName>
                                        </p:attrNameLst>
                                      </p:cBhvr>
                                      <p:tavLst>
                                        <p:tav tm="0">
                                          <p:val>
                                            <p:strVal val="0-#ppt_w/2"/>
                                          </p:val>
                                        </p:tav>
                                        <p:tav tm="100000">
                                          <p:val>
                                            <p:strVal val="#ppt_x"/>
                                          </p:val>
                                        </p:tav>
                                      </p:tavLst>
                                    </p:anim>
                                    <p:anim calcmode="lin" valueType="num">
                                      <p:cBhvr additive="base">
                                        <p:cTn id="91" dur="500" fill="hold"/>
                                        <p:tgtEl>
                                          <p:spTgt spid="7"/>
                                        </p:tgtEl>
                                        <p:attrNameLst>
                                          <p:attrName>ppt_y</p:attrName>
                                        </p:attrNameLst>
                                      </p:cBhvr>
                                      <p:tavLst>
                                        <p:tav tm="0">
                                          <p:val>
                                            <p:strVal val="#ppt_y"/>
                                          </p:val>
                                        </p:tav>
                                        <p:tav tm="100000">
                                          <p:val>
                                            <p:strVal val="#ppt_y"/>
                                          </p:val>
                                        </p:tav>
                                      </p:tavLst>
                                    </p:anim>
                                  </p:childTnLst>
                                </p:cTn>
                              </p:par>
                              <p:par>
                                <p:cTn id="92" presetID="2" presetClass="entr" presetSubtype="2" decel="100000" fill="hold" grpId="0" nodeType="withEffect">
                                  <p:stCondLst>
                                    <p:cond delay="0"/>
                                  </p:stCondLst>
                                  <p:childTnLst>
                                    <p:set>
                                      <p:cBhvr>
                                        <p:cTn id="93" dur="1" fill="hold">
                                          <p:stCondLst>
                                            <p:cond delay="0"/>
                                          </p:stCondLst>
                                        </p:cTn>
                                        <p:tgtEl>
                                          <p:spTgt spid="8"/>
                                        </p:tgtEl>
                                        <p:attrNameLst>
                                          <p:attrName>style.visibility</p:attrName>
                                        </p:attrNameLst>
                                      </p:cBhvr>
                                      <p:to>
                                        <p:strVal val="visible"/>
                                      </p:to>
                                    </p:set>
                                    <p:anim calcmode="lin" valueType="num">
                                      <p:cBhvr additive="base">
                                        <p:cTn id="94" dur="500" fill="hold"/>
                                        <p:tgtEl>
                                          <p:spTgt spid="8"/>
                                        </p:tgtEl>
                                        <p:attrNameLst>
                                          <p:attrName>ppt_x</p:attrName>
                                        </p:attrNameLst>
                                      </p:cBhvr>
                                      <p:tavLst>
                                        <p:tav tm="0">
                                          <p:val>
                                            <p:strVal val="1+#ppt_w/2"/>
                                          </p:val>
                                        </p:tav>
                                        <p:tav tm="100000">
                                          <p:val>
                                            <p:strVal val="#ppt_x"/>
                                          </p:val>
                                        </p:tav>
                                      </p:tavLst>
                                    </p:anim>
                                    <p:anim calcmode="lin" valueType="num">
                                      <p:cBhvr additive="base">
                                        <p:cTn id="95" dur="500" fill="hold"/>
                                        <p:tgtEl>
                                          <p:spTgt spid="8"/>
                                        </p:tgtEl>
                                        <p:attrNameLst>
                                          <p:attrName>ppt_y</p:attrName>
                                        </p:attrNameLst>
                                      </p:cBhvr>
                                      <p:tavLst>
                                        <p:tav tm="0">
                                          <p:val>
                                            <p:strVal val="#ppt_y"/>
                                          </p:val>
                                        </p:tav>
                                        <p:tav tm="100000">
                                          <p:val>
                                            <p:strVal val="#ppt_y"/>
                                          </p:val>
                                        </p:tav>
                                      </p:tavLst>
                                    </p:anim>
                                  </p:childTnLst>
                                </p:cTn>
                              </p:par>
                            </p:childTnLst>
                          </p:cTn>
                        </p:par>
                        <p:par>
                          <p:cTn id="96" fill="hold">
                            <p:stCondLst>
                              <p:cond delay="10850"/>
                            </p:stCondLst>
                            <p:childTnLst>
                              <p:par>
                                <p:cTn id="97" presetID="22" presetClass="entr" presetSubtype="8" fill="hold" grpId="0" nodeType="afterEffect">
                                  <p:stCondLst>
                                    <p:cond delay="250"/>
                                  </p:stCondLst>
                                  <p:childTnLst>
                                    <p:set>
                                      <p:cBhvr>
                                        <p:cTn id="98" dur="1" fill="hold">
                                          <p:stCondLst>
                                            <p:cond delay="0"/>
                                          </p:stCondLst>
                                        </p:cTn>
                                        <p:tgtEl>
                                          <p:spTgt spid="11">
                                            <p:txEl>
                                              <p:pRg st="0" end="0"/>
                                            </p:txEl>
                                          </p:spTgt>
                                        </p:tgtEl>
                                        <p:attrNameLst>
                                          <p:attrName>style.visibility</p:attrName>
                                        </p:attrNameLst>
                                      </p:cBhvr>
                                      <p:to>
                                        <p:strVal val="visible"/>
                                      </p:to>
                                    </p:set>
                                    <p:animEffect transition="in" filter="wipe(left)">
                                      <p:cBhvr>
                                        <p:cTn id="99"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1+#ppt_w/2"/>
                          </p:val>
                        </p:tav>
                        <p:tav tm="100000">
                          <p:val>
                            <p:strVal val="#ppt_x"/>
                          </p:val>
                        </p:tav>
                      </p:tavLst>
                    </p:anim>
                    <p:anim calcmode="lin" valueType="num">
                      <p:cBhvr additive="base">
                        <p:cTn dur="500" fill="hold"/>
                        <p:tgtEl>
                          <p:spTgt spid="9"/>
                        </p:tgtEl>
                        <p:attrNameLst>
                          <p:attrName>ppt_y</p:attrName>
                        </p:attrNameLst>
                      </p:cBhvr>
                      <p:tavLst>
                        <p:tav tm="0">
                          <p:val>
                            <p:strVal val="#ppt_y"/>
                          </p:val>
                        </p:tav>
                        <p:tav tm="100000">
                          <p:val>
                            <p:strVal val="#ppt_y"/>
                          </p:val>
                        </p:tav>
                      </p:tavLst>
                    </p:anim>
                  </p:childTnLst>
                </p:cTn>
              </p:par>
            </p:tnLst>
          </p:tmpl>
        </p:tmplLst>
      </p:bldP>
      <p:bldP spid="10" grpId="0" build="p">
        <p:tmplLst>
          <p:tmpl lvl="1">
            <p:tnLst>
              <p:par>
                <p:cTn presetID="2" presetClass="entr" presetSubtype="8" decel="100000" fill="hold" nodeType="afterEffect">
                  <p:stCondLst>
                    <p:cond delay="0"/>
                  </p:stCondLst>
                  <p:iterate type="lt">
                    <p:tmPct val="10000"/>
                  </p:iterate>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2" presetClass="entr" presetSubtype="8" fill="hold" nodeType="afterEffect">
                  <p:stCondLst>
                    <p:cond delay="250"/>
                  </p:stCondLst>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Lst>
      </p:bldP>
      <p:bldP spid="14" grpId="0" build="p">
        <p:tmplLst>
          <p:tmpl lvl="1">
            <p:tnLst>
              <p:par>
                <p:cTn presetID="22" presetClass="entr" presetSubtype="8"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wipe(left)">
                      <p:cBhvr>
                        <p:cTn dur="500"/>
                        <p:tgtEl>
                          <p:spTgt spid="14"/>
                        </p:tgtEl>
                      </p:cBhvr>
                    </p:animEffect>
                  </p:childTnLst>
                </p:cTn>
              </p:par>
            </p:tnLst>
          </p:tmpl>
        </p:tmplLst>
      </p:bldP>
      <p:bldP spid="15" grpId="0" animBg="1"/>
      <p:bldP spid="16" grpId="0" build="p">
        <p:tmplLst>
          <p:tmpl lvl="1">
            <p:tnLst>
              <p:par>
                <p:cTn presetID="22" presetClass="entr" presetSubtype="8"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wipe(left)">
                      <p:cBhvr>
                        <p:cTn dur="500"/>
                        <p:tgtEl>
                          <p:spTgt spid="16"/>
                        </p:tgtEl>
                      </p:cBhvr>
                    </p:animEffect>
                  </p:childTnLst>
                </p:cTn>
              </p:par>
            </p:tnLst>
          </p:tmpl>
        </p:tmplLst>
      </p:bldP>
      <p:bldP spid="17" grpId="0" animBg="1"/>
      <p:bldP spid="18" grpId="0" build="p">
        <p:tmplLst>
          <p:tmpl lvl="1">
            <p:tnLst>
              <p:par>
                <p:cTn presetID="22" presetClass="entr" presetSubtype="8"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wipe(left)">
                      <p:cBhvr>
                        <p:cTn dur="500"/>
                        <p:tgtEl>
                          <p:spTgt spid="18"/>
                        </p:tgtEl>
                      </p:cBhvr>
                    </p:animEffect>
                  </p:childTnLst>
                </p:cTn>
              </p:par>
            </p:tnLst>
          </p:tmpl>
        </p:tmplLst>
      </p:bldP>
      <p:bldP spid="19" grpId="0" animBg="1"/>
      <p:bldP spid="23" grpId="0" build="p">
        <p:tmplLst>
          <p:tmpl lvl="1">
            <p:tnLst>
              <p:par>
                <p:cTn presetID="22" presetClass="entr" presetSubtype="8"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wipe(left)">
                      <p:cBhvr>
                        <p:cTn dur="500"/>
                        <p:tgtEl>
                          <p:spTgt spid="23"/>
                        </p:tgtEl>
                      </p:cBhvr>
                    </p:animEffect>
                  </p:childTnLst>
                </p:cTn>
              </p:par>
            </p:tnLst>
          </p:tmpl>
        </p:tmplLst>
      </p:bldP>
      <p:bldP spid="24" grpId="0" animBg="1"/>
      <p:bldP spid="25" grpId="0" build="p">
        <p:tmplLst>
          <p:tmpl lvl="1">
            <p:tnLst>
              <p:par>
                <p:cTn presetID="22" presetClass="entr" presetSubtype="8"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wipe(left)">
                      <p:cBhvr>
                        <p:cTn dur="500"/>
                        <p:tgtEl>
                          <p:spTgt spid="25"/>
                        </p:tgtEl>
                      </p:cBhvr>
                    </p:animEffect>
                  </p:childTnLst>
                </p:cTn>
              </p:par>
            </p:tnLst>
          </p:tmpl>
        </p:tmplLst>
      </p:bldP>
      <p:bldP spid="26" grpId="0" animBg="1"/>
      <p:bldP spid="27" grpId="0" build="p">
        <p:tmplLst>
          <p:tmpl lvl="1">
            <p:tnLst>
              <p:par>
                <p:cTn presetID="22" presetClass="entr" presetSubtype="8"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wipe(left)">
                      <p:cBhvr>
                        <p:cTn dur="500"/>
                        <p:tgtEl>
                          <p:spTgt spid="27"/>
                        </p:tgtEl>
                      </p:cBhvr>
                    </p:animEffect>
                  </p:childTnLst>
                </p:cTn>
              </p:par>
            </p:tnLst>
          </p:tmpl>
        </p:tmplLst>
      </p:bldP>
      <p:bldP spid="28" grpId="0" animBg="1"/>
      <p:bldP spid="30" grpId="0" animBg="1"/>
      <p:bldP spid="31"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evices">
    <p:bg>
      <p:bgPr>
        <a:solidFill>
          <a:schemeClr val="tx2"/>
        </a:solidFill>
        <a:effectLst/>
      </p:bgPr>
    </p:bg>
    <p:spTree>
      <p:nvGrpSpPr>
        <p:cNvPr id="1" name=""/>
        <p:cNvGrpSpPr/>
        <p:nvPr/>
      </p:nvGrpSpPr>
      <p:grpSpPr>
        <a:xfrm>
          <a:off x="0" y="0"/>
          <a:ext cx="0" cy="0"/>
          <a:chOff x="0" y="0"/>
          <a:chExt cx="0" cy="0"/>
        </a:xfrm>
      </p:grpSpPr>
      <p:sp>
        <p:nvSpPr>
          <p:cNvPr id="14" name="正方形/長方形 13"/>
          <p:cNvSpPr/>
          <p:nvPr userDrawn="1"/>
        </p:nvSpPr>
        <p:spPr>
          <a:xfrm>
            <a:off x="-1" y="-1"/>
            <a:ext cx="18286413" cy="622662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99146" y="462980"/>
            <a:ext cx="7911618" cy="6409096"/>
          </a:xfrm>
          <a:prstGeom prst="rect">
            <a:avLst/>
          </a:prstGeom>
        </p:spPr>
      </p:pic>
      <p:pic>
        <p:nvPicPr>
          <p:cNvPr id="9" name="図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000301" y="1425361"/>
            <a:ext cx="3830770" cy="5446715"/>
          </a:xfrm>
          <a:prstGeom prst="rect">
            <a:avLst/>
          </a:prstGeom>
        </p:spPr>
      </p:pic>
      <p:pic>
        <p:nvPicPr>
          <p:cNvPr id="10" name="図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27296" y="2706412"/>
            <a:ext cx="2044962" cy="4165664"/>
          </a:xfrm>
          <a:prstGeom prst="rect">
            <a:avLst/>
          </a:prstGeom>
        </p:spPr>
      </p:pic>
      <p:sp>
        <p:nvSpPr>
          <p:cNvPr id="11" name="図プレースホルダー 8"/>
          <p:cNvSpPr>
            <a:spLocks noGrp="1"/>
          </p:cNvSpPr>
          <p:nvPr>
            <p:ph type="pic" sz="quarter" idx="12" hasCustomPrompt="1"/>
          </p:nvPr>
        </p:nvSpPr>
        <p:spPr>
          <a:xfrm>
            <a:off x="3394909" y="3236669"/>
            <a:ext cx="1709737" cy="3105150"/>
          </a:xfrm>
        </p:spPr>
        <p:txBody>
          <a:bodyPr>
            <a:normAutofit/>
          </a:bodyPr>
          <a:lstStyle>
            <a:lvl1pPr>
              <a:defRPr sz="1600"/>
            </a:lvl1pPr>
          </a:lstStyle>
          <a:p>
            <a:r>
              <a:rPr kumimoji="1" lang="en-US" altLang="ja-JP" dirty="0"/>
              <a:t>Add an image</a:t>
            </a:r>
            <a:endParaRPr kumimoji="1" lang="ja-JP" altLang="en-US" dirty="0"/>
          </a:p>
        </p:txBody>
      </p:sp>
      <p:sp>
        <p:nvSpPr>
          <p:cNvPr id="12" name="図プレースホルダー 8"/>
          <p:cNvSpPr>
            <a:spLocks noGrp="1"/>
          </p:cNvSpPr>
          <p:nvPr>
            <p:ph type="pic" sz="quarter" idx="13" hasCustomPrompt="1"/>
          </p:nvPr>
        </p:nvSpPr>
        <p:spPr>
          <a:xfrm>
            <a:off x="5489811" y="733010"/>
            <a:ext cx="7335815" cy="4056234"/>
          </a:xfrm>
        </p:spPr>
        <p:txBody>
          <a:bodyPr>
            <a:normAutofit/>
          </a:bodyPr>
          <a:lstStyle>
            <a:lvl1pPr>
              <a:defRPr sz="1600"/>
            </a:lvl1pPr>
          </a:lstStyle>
          <a:p>
            <a:r>
              <a:rPr kumimoji="1" lang="en-US" altLang="ja-JP" dirty="0"/>
              <a:t>Add an image</a:t>
            </a:r>
            <a:endParaRPr kumimoji="1" lang="ja-JP" altLang="en-US" dirty="0"/>
          </a:p>
        </p:txBody>
      </p:sp>
      <p:sp>
        <p:nvSpPr>
          <p:cNvPr id="13" name="図プレースホルダー 8"/>
          <p:cNvSpPr>
            <a:spLocks noGrp="1"/>
          </p:cNvSpPr>
          <p:nvPr>
            <p:ph type="pic" sz="quarter" idx="14" hasCustomPrompt="1"/>
          </p:nvPr>
        </p:nvSpPr>
        <p:spPr>
          <a:xfrm>
            <a:off x="13257470" y="1924050"/>
            <a:ext cx="3314700" cy="4434585"/>
          </a:xfrm>
        </p:spPr>
        <p:txBody>
          <a:bodyPr>
            <a:normAutofit/>
          </a:bodyPr>
          <a:lstStyle>
            <a:lvl1pPr>
              <a:defRPr sz="1600"/>
            </a:lvl1pPr>
          </a:lstStyle>
          <a:p>
            <a:r>
              <a:rPr kumimoji="1" lang="en-US" altLang="ja-JP" dirty="0"/>
              <a:t>Add an image</a:t>
            </a:r>
            <a:endParaRPr kumimoji="1" lang="ja-JP" altLang="en-US" dirty="0"/>
          </a:p>
        </p:txBody>
      </p:sp>
      <p:sp>
        <p:nvSpPr>
          <p:cNvPr id="16" name="タイトル 1"/>
          <p:cNvSpPr>
            <a:spLocks noGrp="1"/>
          </p:cNvSpPr>
          <p:nvPr>
            <p:ph type="title" hasCustomPrompt="1"/>
          </p:nvPr>
        </p:nvSpPr>
        <p:spPr>
          <a:xfrm>
            <a:off x="725714" y="6771615"/>
            <a:ext cx="16822057" cy="1350907"/>
          </a:xfrm>
        </p:spPr>
        <p:txBody>
          <a:bodyPr anchor="b">
            <a:normAutofit/>
          </a:bodyPr>
          <a:lstStyle>
            <a:lvl1pPr algn="ctr">
              <a:defRPr sz="6600" baseline="0">
                <a:solidFill>
                  <a:schemeClr val="bg1"/>
                </a:solidFill>
                <a:latin typeface="Route 159 UltraLight" pitchFamily="50" charset="0"/>
              </a:defRPr>
            </a:lvl1pPr>
          </a:lstStyle>
          <a:p>
            <a:r>
              <a:rPr kumimoji="1" lang="en-US" altLang="ja-JP" dirty="0"/>
              <a:t>Text goes here</a:t>
            </a:r>
            <a:endParaRPr kumimoji="1" lang="ja-JP" altLang="en-US" dirty="0"/>
          </a:p>
        </p:txBody>
      </p:sp>
      <p:sp>
        <p:nvSpPr>
          <p:cNvPr id="17" name="正方形/長方形 16"/>
          <p:cNvSpPr/>
          <p:nvPr userDrawn="1"/>
        </p:nvSpPr>
        <p:spPr>
          <a:xfrm>
            <a:off x="7522233" y="8137746"/>
            <a:ext cx="3240360"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プレースホルダー 6"/>
          <p:cNvSpPr>
            <a:spLocks noGrp="1"/>
          </p:cNvSpPr>
          <p:nvPr>
            <p:ph type="body" sz="quarter" idx="42" hasCustomPrompt="1"/>
          </p:nvPr>
        </p:nvSpPr>
        <p:spPr>
          <a:xfrm>
            <a:off x="430238" y="8432792"/>
            <a:ext cx="17425936" cy="1509494"/>
          </a:xfrm>
        </p:spPr>
        <p:txBody>
          <a:bodyPr>
            <a:noAutofit/>
          </a:bodyPr>
          <a:lstStyle>
            <a:lvl1pPr algn="ctr">
              <a:defRPr sz="2000" b="0" i="0" u="none" baseline="0">
                <a:solidFill>
                  <a:schemeClr val="bg1"/>
                </a:solidFill>
                <a:latin typeface="+mn-lt"/>
                <a:cs typeface="Open Sans Light" panose="020B0306030504020204" pitchFamily="34" charset="0"/>
              </a:defRPr>
            </a:lvl1pPr>
          </a:lstStyle>
          <a:p>
            <a:pPr lvl="0"/>
            <a:r>
              <a:rPr kumimoji="1" lang="en-US" altLang="ja-JP" dirty="0"/>
              <a:t>Description goes here</a:t>
            </a:r>
            <a:endParaRPr kumimoji="1" lang="ja-JP" altLang="en-US" dirty="0"/>
          </a:p>
        </p:txBody>
      </p:sp>
    </p:spTree>
    <p:extLst>
      <p:ext uri="{BB962C8B-B14F-4D97-AF65-F5344CB8AC3E}">
        <p14:creationId xmlns:p14="http://schemas.microsoft.com/office/powerpoint/2010/main" val="15557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par>
                          <p:cTn id="18" fill="hold">
                            <p:stCondLst>
                              <p:cond delay="1000"/>
                            </p:stCondLst>
                            <p:childTnLst>
                              <p:par>
                                <p:cTn id="19" presetID="14" presetClass="entr" presetSubtype="1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500"/>
                                        <p:tgtEl>
                                          <p:spTgt spid="9"/>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par>
                          <p:cTn id="25" fill="hold">
                            <p:stCondLst>
                              <p:cond delay="1500"/>
                            </p:stCondLst>
                            <p:childTnLst>
                              <p:par>
                                <p:cTn id="26" presetID="14" presetClass="entr" presetSubtype="1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par>
                          <p:cTn id="29" fill="hold">
                            <p:stCondLst>
                              <p:cond delay="2000"/>
                            </p:stCondLst>
                            <p:childTnLst>
                              <p:par>
                                <p:cTn id="30" presetID="2" presetClass="entr" presetSubtype="8" decel="100000" fill="hold" grpId="0" nodeType="afterEffect">
                                  <p:stCondLst>
                                    <p:cond delay="500"/>
                                  </p:stCondLst>
                                  <p:iterate type="wd">
                                    <p:tmPct val="10000"/>
                                  </p:iterate>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0-#ppt_w/2"/>
                                          </p:val>
                                        </p:tav>
                                        <p:tav tm="100000">
                                          <p:val>
                                            <p:strVal val="#ppt_x"/>
                                          </p:val>
                                        </p:tav>
                                      </p:tavLst>
                                    </p:anim>
                                    <p:anim calcmode="lin" valueType="num">
                                      <p:cBhvr additive="base">
                                        <p:cTn id="33" dur="500" fill="hold"/>
                                        <p:tgtEl>
                                          <p:spTgt spid="16"/>
                                        </p:tgtEl>
                                        <p:attrNameLst>
                                          <p:attrName>ppt_y</p:attrName>
                                        </p:attrNameLst>
                                      </p:cBhvr>
                                      <p:tavLst>
                                        <p:tav tm="0">
                                          <p:val>
                                            <p:strVal val="#ppt_y"/>
                                          </p:val>
                                        </p:tav>
                                        <p:tav tm="100000">
                                          <p:val>
                                            <p:strVal val="#ppt_y"/>
                                          </p:val>
                                        </p:tav>
                                      </p:tavLst>
                                    </p:anim>
                                  </p:childTnLst>
                                </p:cTn>
                              </p:par>
                              <p:par>
                                <p:cTn id="34" presetID="2" presetClass="entr" presetSubtype="2" decel="10000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1+#ppt_w/2"/>
                                          </p:val>
                                        </p:tav>
                                        <p:tav tm="100000">
                                          <p:val>
                                            <p:strVal val="#ppt_x"/>
                                          </p:val>
                                        </p:tav>
                                      </p:tavLst>
                                    </p:anim>
                                    <p:anim calcmode="lin" valueType="num">
                                      <p:cBhvr additive="base">
                                        <p:cTn id="37" dur="500" fill="hold"/>
                                        <p:tgtEl>
                                          <p:spTgt spid="17"/>
                                        </p:tgtEl>
                                        <p:attrNameLst>
                                          <p:attrName>ppt_y</p:attrName>
                                        </p:attrNameLst>
                                      </p:cBhvr>
                                      <p:tavLst>
                                        <p:tav tm="0">
                                          <p:val>
                                            <p:strVal val="#ppt_y"/>
                                          </p:val>
                                        </p:tav>
                                        <p:tav tm="100000">
                                          <p:val>
                                            <p:strVal val="#ppt_y"/>
                                          </p:val>
                                        </p:tav>
                                      </p:tavLst>
                                    </p:anim>
                                  </p:childTnLst>
                                </p:cTn>
                              </p:par>
                            </p:childTnLst>
                          </p:cTn>
                        </p:par>
                        <p:par>
                          <p:cTn id="38" fill="hold">
                            <p:stCondLst>
                              <p:cond delay="3100"/>
                            </p:stCondLst>
                            <p:childTnLst>
                              <p:par>
                                <p:cTn id="39" presetID="22" presetClass="entr" presetSubtype="8" fill="hold" grpId="0" nodeType="afterEffect">
                                  <p:stCondLst>
                                    <p:cond delay="250"/>
                                  </p:stCondLst>
                                  <p:childTnLst>
                                    <p:set>
                                      <p:cBhvr>
                                        <p:cTn id="40" dur="1" fill="hold">
                                          <p:stCondLst>
                                            <p:cond delay="0"/>
                                          </p:stCondLst>
                                        </p:cTn>
                                        <p:tgtEl>
                                          <p:spTgt spid="18">
                                            <p:txEl>
                                              <p:pRg st="0" end="0"/>
                                            </p:txEl>
                                          </p:spTgt>
                                        </p:tgtEl>
                                        <p:attrNameLst>
                                          <p:attrName>style.visibility</p:attrName>
                                        </p:attrNameLst>
                                      </p:cBhvr>
                                      <p:to>
                                        <p:strVal val="visible"/>
                                      </p:to>
                                    </p:set>
                                    <p:animEffect transition="in" filter="wipe(left)">
                                      <p:cBhvr>
                                        <p:cTn id="41"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12" grpId="0"/>
      <p:bldP spid="13" grpId="0"/>
      <p:bldP spid="16" grpId="0"/>
      <p:bldP spid="17" grpId="0" animBg="1"/>
      <p:bldP spid="18" grpId="0" build="p">
        <p:tmplLst>
          <p:tmpl lvl="1">
            <p:tnLst>
              <p:par>
                <p:cTn presetID="22" presetClass="entr" presetSubtype="8" fill="hold" nodeType="afterEffect">
                  <p:stCondLst>
                    <p:cond delay="250"/>
                  </p:stCondLst>
                  <p:childTnLst>
                    <p:set>
                      <p:cBhvr>
                        <p:cTn dur="1" fill="hold">
                          <p:stCondLst>
                            <p:cond delay="0"/>
                          </p:stCondLst>
                        </p:cTn>
                        <p:tgtEl>
                          <p:spTgt spid="18"/>
                        </p:tgtEl>
                        <p:attrNameLst>
                          <p:attrName>style.visibility</p:attrName>
                        </p:attrNameLst>
                      </p:cBhvr>
                      <p:to>
                        <p:strVal val="visible"/>
                      </p:to>
                    </p:set>
                    <p:animEffect transition="in" filter="wipe(left)">
                      <p:cBhvr>
                        <p:cTn dur="500"/>
                        <p:tgtEl>
                          <p:spTgt spid="18"/>
                        </p:tgtEl>
                      </p:cBhvr>
                    </p:animEffect>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Web 1">
    <p:spTree>
      <p:nvGrpSpPr>
        <p:cNvPr id="1" name=""/>
        <p:cNvGrpSpPr/>
        <p:nvPr/>
      </p:nvGrpSpPr>
      <p:grpSpPr>
        <a:xfrm>
          <a:off x="0" y="0"/>
          <a:ext cx="0" cy="0"/>
          <a:chOff x="0" y="0"/>
          <a:chExt cx="0" cy="0"/>
        </a:xfrm>
      </p:grpSpPr>
      <p:sp>
        <p:nvSpPr>
          <p:cNvPr id="26" name="正方形/長方形 25"/>
          <p:cNvSpPr/>
          <p:nvPr userDrawn="1"/>
        </p:nvSpPr>
        <p:spPr>
          <a:xfrm>
            <a:off x="-1" y="6350000"/>
            <a:ext cx="18286413" cy="3937000"/>
          </a:xfrm>
          <a:prstGeom prst="rect">
            <a:avLst/>
          </a:prstGeom>
          <a:solidFill>
            <a:schemeClr val="tx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 name="正方形/長方形 1"/>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プレースホルダー 1"/>
          <p:cNvSpPr>
            <a:spLocks noGrp="1"/>
          </p:cNvSpPr>
          <p:nvPr>
            <p:ph type="title" hasCustomPrompt="1"/>
          </p:nvPr>
        </p:nvSpPr>
        <p:spPr>
          <a:xfrm>
            <a:off x="3072630" y="246956"/>
            <a:ext cx="14349567" cy="1203151"/>
          </a:xfrm>
          <a:prstGeom prst="rect">
            <a:avLst/>
          </a:prstGeom>
        </p:spPr>
        <p:txBody>
          <a:bodyPr vert="horz" lIns="163275" tIns="81638" rIns="163275" bIns="81638" rtlCol="0" anchor="ctr">
            <a:normAutofit/>
          </a:bodyPr>
          <a:lstStyle/>
          <a:p>
            <a:r>
              <a:rPr kumimoji="1" lang="en-US" altLang="ja-JP" dirty="0"/>
              <a:t>Slide Title</a:t>
            </a:r>
            <a:endParaRPr kumimoji="1" lang="ja-JP" altLang="en-US" dirty="0"/>
          </a:p>
        </p:txBody>
      </p:sp>
      <p:sp>
        <p:nvSpPr>
          <p:cNvPr id="13" name="テキスト プレースホルダー 6"/>
          <p:cNvSpPr>
            <a:spLocks noGrp="1"/>
          </p:cNvSpPr>
          <p:nvPr>
            <p:ph type="body" sz="quarter" idx="13" hasCustomPrompt="1"/>
          </p:nvPr>
        </p:nvSpPr>
        <p:spPr>
          <a:xfrm>
            <a:off x="3166542" y="1543100"/>
            <a:ext cx="14329592" cy="504056"/>
          </a:xfrm>
        </p:spPr>
        <p:txBody>
          <a:bodyPr/>
          <a:lstStyle>
            <a:lvl1pPr>
              <a:defRPr i="1"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14" name="正方形/長方形 13"/>
          <p:cNvSpPr/>
          <p:nvPr userDrawn="1"/>
        </p:nvSpPr>
        <p:spPr>
          <a:xfrm>
            <a:off x="3238550" y="1399084"/>
            <a:ext cx="3240360" cy="72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図プレースホルダー 19"/>
          <p:cNvSpPr>
            <a:spLocks noGrp="1"/>
          </p:cNvSpPr>
          <p:nvPr>
            <p:ph type="pic" sz="quarter" idx="12" hasCustomPrompt="1"/>
          </p:nvPr>
        </p:nvSpPr>
        <p:spPr>
          <a:xfrm>
            <a:off x="803048" y="3255738"/>
            <a:ext cx="8534400" cy="4800600"/>
          </a:xfrm>
          <a:solidFill>
            <a:schemeClr val="accent3">
              <a:lumMod val="20000"/>
              <a:lumOff val="80000"/>
            </a:schemeClr>
          </a:solidFill>
        </p:spPr>
        <p:txBody>
          <a:bodyPr>
            <a:normAutofit/>
          </a:bodyPr>
          <a:lstStyle>
            <a:lvl1pPr>
              <a:defRPr sz="1600"/>
            </a:lvl1pPr>
          </a:lstStyle>
          <a:p>
            <a:r>
              <a:rPr kumimoji="1" lang="en-US" altLang="ja-JP" dirty="0"/>
              <a:t>Add an image</a:t>
            </a:r>
            <a:endParaRPr kumimoji="1" lang="ja-JP" altLang="en-US" dirty="0"/>
          </a:p>
        </p:txBody>
      </p:sp>
      <p:sp>
        <p:nvSpPr>
          <p:cNvPr id="16" name="角丸四角形 7"/>
          <p:cNvSpPr/>
          <p:nvPr userDrawn="1"/>
        </p:nvSpPr>
        <p:spPr>
          <a:xfrm>
            <a:off x="803274" y="2768375"/>
            <a:ext cx="8534400" cy="487140"/>
          </a:xfrm>
          <a:custGeom>
            <a:avLst/>
            <a:gdLst/>
            <a:ahLst/>
            <a:cxnLst/>
            <a:rect l="l" t="t" r="r" b="b"/>
            <a:pathLst>
              <a:path w="8534400" h="487140">
                <a:moveTo>
                  <a:pt x="148176" y="0"/>
                </a:moveTo>
                <a:lnTo>
                  <a:pt x="8386224" y="0"/>
                </a:lnTo>
                <a:cubicBezTo>
                  <a:pt x="8468059" y="0"/>
                  <a:pt x="8534400" y="66341"/>
                  <a:pt x="8534400" y="148176"/>
                </a:cubicBezTo>
                <a:lnTo>
                  <a:pt x="8534400" y="487140"/>
                </a:lnTo>
                <a:lnTo>
                  <a:pt x="0" y="487140"/>
                </a:lnTo>
                <a:lnTo>
                  <a:pt x="0" y="148176"/>
                </a:lnTo>
                <a:cubicBezTo>
                  <a:pt x="0" y="66341"/>
                  <a:pt x="66341" y="0"/>
                  <a:pt x="148176"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userDrawn="1"/>
        </p:nvSpPr>
        <p:spPr>
          <a:xfrm>
            <a:off x="803274" y="3192015"/>
            <a:ext cx="8534400" cy="63500"/>
          </a:xfrm>
          <a:prstGeom prst="rect">
            <a:avLst/>
          </a:prstGeom>
          <a:gradFill>
            <a:gsLst>
              <a:gs pos="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8" name="グループ化 17"/>
          <p:cNvGrpSpPr/>
          <p:nvPr userDrawn="1"/>
        </p:nvGrpSpPr>
        <p:grpSpPr>
          <a:xfrm>
            <a:off x="985610" y="2907170"/>
            <a:ext cx="542925" cy="142875"/>
            <a:chOff x="2524125" y="1614487"/>
            <a:chExt cx="542925" cy="142875"/>
          </a:xfrm>
        </p:grpSpPr>
        <p:sp>
          <p:nvSpPr>
            <p:cNvPr id="19" name="円/楕円 18"/>
            <p:cNvSpPr/>
            <p:nvPr userDrawn="1"/>
          </p:nvSpPr>
          <p:spPr>
            <a:xfrm>
              <a:off x="2524125" y="1614487"/>
              <a:ext cx="142875" cy="142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userDrawn="1"/>
          </p:nvSpPr>
          <p:spPr>
            <a:xfrm>
              <a:off x="2724150" y="1614487"/>
              <a:ext cx="142875" cy="1428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userDrawn="1"/>
          </p:nvSpPr>
          <p:spPr>
            <a:xfrm>
              <a:off x="2924175" y="1614487"/>
              <a:ext cx="142875" cy="1428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 name="グループ化 21"/>
          <p:cNvGrpSpPr/>
          <p:nvPr userDrawn="1"/>
        </p:nvGrpSpPr>
        <p:grpSpPr>
          <a:xfrm>
            <a:off x="8958034" y="2883357"/>
            <a:ext cx="200026" cy="190500"/>
            <a:chOff x="7781924" y="1704975"/>
            <a:chExt cx="200026" cy="190500"/>
          </a:xfrm>
          <a:solidFill>
            <a:schemeClr val="tx1">
              <a:lumMod val="50000"/>
              <a:lumOff val="50000"/>
            </a:schemeClr>
          </a:solidFill>
        </p:grpSpPr>
        <p:sp>
          <p:nvSpPr>
            <p:cNvPr id="23" name="正方形/長方形 22"/>
            <p:cNvSpPr/>
            <p:nvPr userDrawn="1"/>
          </p:nvSpPr>
          <p:spPr>
            <a:xfrm>
              <a:off x="7781925" y="1704975"/>
              <a:ext cx="200025" cy="476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p:cNvSpPr/>
            <p:nvPr userDrawn="1"/>
          </p:nvSpPr>
          <p:spPr>
            <a:xfrm>
              <a:off x="7781925" y="1776413"/>
              <a:ext cx="200025" cy="476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userDrawn="1"/>
          </p:nvSpPr>
          <p:spPr>
            <a:xfrm>
              <a:off x="7781924" y="1847850"/>
              <a:ext cx="200025" cy="476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8" name="正方形/長方形 37"/>
          <p:cNvSpPr/>
          <p:nvPr userDrawn="1"/>
        </p:nvSpPr>
        <p:spPr>
          <a:xfrm rot="2700000">
            <a:off x="2387421" y="4360030"/>
            <a:ext cx="12778290" cy="9622369"/>
          </a:xfrm>
          <a:custGeom>
            <a:avLst/>
            <a:gdLst/>
            <a:ahLst/>
            <a:cxnLst/>
            <a:rect l="l" t="t" r="r" b="b"/>
            <a:pathLst>
              <a:path w="12778290" h="9622369">
                <a:moveTo>
                  <a:pt x="2350963" y="1"/>
                </a:moveTo>
                <a:lnTo>
                  <a:pt x="12778290" y="0"/>
                </a:lnTo>
                <a:lnTo>
                  <a:pt x="3155921" y="9622369"/>
                </a:lnTo>
                <a:lnTo>
                  <a:pt x="0" y="9622369"/>
                </a:lnTo>
                <a:lnTo>
                  <a:pt x="5986665" y="3635704"/>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userDrawn="1"/>
        </p:nvSpPr>
        <p:spPr>
          <a:xfrm>
            <a:off x="9873123" y="6594216"/>
            <a:ext cx="3240360"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プレースホルダー 6"/>
          <p:cNvSpPr>
            <a:spLocks noGrp="1"/>
          </p:cNvSpPr>
          <p:nvPr>
            <p:ph type="body" sz="quarter" idx="24" hasCustomPrompt="1"/>
          </p:nvPr>
        </p:nvSpPr>
        <p:spPr>
          <a:xfrm>
            <a:off x="9782631" y="6715047"/>
            <a:ext cx="7794169" cy="2251154"/>
          </a:xfrm>
        </p:spPr>
        <p:txBody>
          <a:bodyPr anchor="t">
            <a:noAutofit/>
          </a:bodyPr>
          <a:lstStyle>
            <a:lvl1pPr algn="l">
              <a:defRPr sz="2000" i="0" baseline="0">
                <a:solidFill>
                  <a:schemeClr val="bg1"/>
                </a:solidFill>
                <a:latin typeface="+mn-lt"/>
              </a:defRPr>
            </a:lvl1pPr>
          </a:lstStyle>
          <a:p>
            <a:pPr lvl="0"/>
            <a:r>
              <a:rPr kumimoji="1" lang="en-US" altLang="ja-JP" dirty="0"/>
              <a:t>Text goes here</a:t>
            </a:r>
            <a:endParaRPr kumimoji="1" lang="ja-JP" altLang="en-US" dirty="0"/>
          </a:p>
        </p:txBody>
      </p:sp>
      <p:sp>
        <p:nvSpPr>
          <p:cNvPr id="31" name="テキスト プレースホルダー 6"/>
          <p:cNvSpPr>
            <a:spLocks noGrp="1"/>
          </p:cNvSpPr>
          <p:nvPr>
            <p:ph type="body" sz="quarter" idx="48" hasCustomPrompt="1"/>
          </p:nvPr>
        </p:nvSpPr>
        <p:spPr>
          <a:xfrm>
            <a:off x="10428801" y="2786683"/>
            <a:ext cx="7122599" cy="983673"/>
          </a:xfrm>
        </p:spPr>
        <p:txBody>
          <a:bodyPr anchor="ctr">
            <a:noAutofit/>
          </a:bodyPr>
          <a:lstStyle>
            <a:lvl1pPr algn="l">
              <a:defRPr sz="1800" b="0" i="0" u="none" baseline="0">
                <a:solidFill>
                  <a:schemeClr val="tx2"/>
                </a:solidFill>
                <a:latin typeface="+mn-lt"/>
                <a:cs typeface="Open Sans Light" panose="020B0306030504020204" pitchFamily="34" charset="0"/>
              </a:defRPr>
            </a:lvl1pPr>
          </a:lstStyle>
          <a:p>
            <a:pPr lvl="0"/>
            <a:r>
              <a:rPr kumimoji="1" lang="en-US" altLang="ja-JP" dirty="0"/>
              <a:t>Text goes here</a:t>
            </a:r>
            <a:endParaRPr kumimoji="1" lang="ja-JP" altLang="en-US" dirty="0"/>
          </a:p>
        </p:txBody>
      </p:sp>
      <p:sp>
        <p:nvSpPr>
          <p:cNvPr id="32" name="円/楕円 31"/>
          <p:cNvSpPr/>
          <p:nvPr userDrawn="1"/>
        </p:nvSpPr>
        <p:spPr>
          <a:xfrm>
            <a:off x="9873123" y="3073857"/>
            <a:ext cx="409325" cy="4093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プレースホルダー 6"/>
          <p:cNvSpPr>
            <a:spLocks noGrp="1"/>
          </p:cNvSpPr>
          <p:nvPr>
            <p:ph type="body" sz="quarter" idx="49" hasCustomPrompt="1"/>
          </p:nvPr>
        </p:nvSpPr>
        <p:spPr>
          <a:xfrm>
            <a:off x="10428801" y="3936611"/>
            <a:ext cx="7122599" cy="983673"/>
          </a:xfrm>
        </p:spPr>
        <p:txBody>
          <a:bodyPr anchor="ctr">
            <a:noAutofit/>
          </a:bodyPr>
          <a:lstStyle>
            <a:lvl1pPr algn="l">
              <a:defRPr sz="1800" b="0" i="0" u="none" baseline="0">
                <a:solidFill>
                  <a:schemeClr val="tx2"/>
                </a:solidFill>
                <a:latin typeface="+mn-lt"/>
                <a:cs typeface="Open Sans Light" panose="020B0306030504020204" pitchFamily="34" charset="0"/>
              </a:defRPr>
            </a:lvl1pPr>
          </a:lstStyle>
          <a:p>
            <a:pPr lvl="0"/>
            <a:r>
              <a:rPr kumimoji="1" lang="en-US" altLang="ja-JP" dirty="0"/>
              <a:t>Text goes here</a:t>
            </a:r>
            <a:endParaRPr kumimoji="1" lang="ja-JP" altLang="en-US" dirty="0"/>
          </a:p>
        </p:txBody>
      </p:sp>
      <p:sp>
        <p:nvSpPr>
          <p:cNvPr id="34" name="円/楕円 33"/>
          <p:cNvSpPr/>
          <p:nvPr userDrawn="1"/>
        </p:nvSpPr>
        <p:spPr>
          <a:xfrm>
            <a:off x="9873123" y="4223785"/>
            <a:ext cx="409325" cy="4093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プレースホルダー 6"/>
          <p:cNvSpPr>
            <a:spLocks noGrp="1"/>
          </p:cNvSpPr>
          <p:nvPr>
            <p:ph type="body" sz="quarter" idx="50" hasCustomPrompt="1"/>
          </p:nvPr>
        </p:nvSpPr>
        <p:spPr>
          <a:xfrm>
            <a:off x="10428801" y="5086538"/>
            <a:ext cx="7122599" cy="983673"/>
          </a:xfrm>
        </p:spPr>
        <p:txBody>
          <a:bodyPr anchor="ctr">
            <a:noAutofit/>
          </a:bodyPr>
          <a:lstStyle>
            <a:lvl1pPr algn="l">
              <a:defRPr sz="1800" b="0" i="0" u="none" baseline="0">
                <a:solidFill>
                  <a:schemeClr val="tx2"/>
                </a:solidFill>
                <a:latin typeface="+mn-lt"/>
                <a:cs typeface="Open Sans Light" panose="020B0306030504020204" pitchFamily="34" charset="0"/>
              </a:defRPr>
            </a:lvl1pPr>
          </a:lstStyle>
          <a:p>
            <a:pPr lvl="0"/>
            <a:r>
              <a:rPr kumimoji="1" lang="en-US" altLang="ja-JP" dirty="0"/>
              <a:t>Text goes here</a:t>
            </a:r>
            <a:endParaRPr kumimoji="1" lang="ja-JP" altLang="en-US" dirty="0"/>
          </a:p>
        </p:txBody>
      </p:sp>
      <p:sp>
        <p:nvSpPr>
          <p:cNvPr id="36" name="円/楕円 35"/>
          <p:cNvSpPr/>
          <p:nvPr userDrawn="1"/>
        </p:nvSpPr>
        <p:spPr>
          <a:xfrm>
            <a:off x="9873123" y="5373712"/>
            <a:ext cx="409325" cy="4093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円/楕円 36"/>
          <p:cNvSpPr/>
          <p:nvPr userDrawn="1"/>
        </p:nvSpPr>
        <p:spPr>
          <a:xfrm>
            <a:off x="2333099" y="1358472"/>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円/楕円 13"/>
          <p:cNvSpPr/>
          <p:nvPr userDrawn="1"/>
        </p:nvSpPr>
        <p:spPr>
          <a:xfrm>
            <a:off x="47390" y="0"/>
            <a:ext cx="1368152" cy="1021905"/>
          </a:xfrm>
          <a:custGeom>
            <a:avLst/>
            <a:gdLst/>
            <a:ahLst/>
            <a:cxnLst/>
            <a:rect l="l" t="t" r="r" b="b"/>
            <a:pathLst>
              <a:path w="1368152" h="1021905">
                <a:moveTo>
                  <a:pt x="92597" y="0"/>
                </a:moveTo>
                <a:lnTo>
                  <a:pt x="1275555" y="0"/>
                </a:lnTo>
                <a:cubicBezTo>
                  <a:pt x="1335432" y="98498"/>
                  <a:pt x="1368152" y="214342"/>
                  <a:pt x="1368152" y="337829"/>
                </a:cubicBezTo>
                <a:cubicBezTo>
                  <a:pt x="1368152" y="715634"/>
                  <a:pt x="1061881" y="1021905"/>
                  <a:pt x="684076" y="1021905"/>
                </a:cubicBezTo>
                <a:cubicBezTo>
                  <a:pt x="306271" y="1021905"/>
                  <a:pt x="0" y="715634"/>
                  <a:pt x="0" y="337829"/>
                </a:cubicBezTo>
                <a:cubicBezTo>
                  <a:pt x="0" y="214342"/>
                  <a:pt x="32720" y="98498"/>
                  <a:pt x="92597"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p:nvPr userDrawn="1"/>
        </p:nvSpPr>
        <p:spPr>
          <a:xfrm>
            <a:off x="1022872" y="1021906"/>
            <a:ext cx="792088" cy="7920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円/楕円 40"/>
          <p:cNvSpPr/>
          <p:nvPr userDrawn="1"/>
        </p:nvSpPr>
        <p:spPr>
          <a:xfrm>
            <a:off x="1811586" y="223637"/>
            <a:ext cx="992843" cy="99284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ッター プレースホルダー 4"/>
          <p:cNvSpPr>
            <a:spLocks noGrp="1"/>
          </p:cNvSpPr>
          <p:nvPr>
            <p:ph type="ftr" sz="quarter" idx="3"/>
          </p:nvPr>
        </p:nvSpPr>
        <p:spPr>
          <a:xfrm>
            <a:off x="10507991" y="9463858"/>
            <a:ext cx="5790697" cy="547688"/>
          </a:xfrm>
          <a:prstGeom prst="rect">
            <a:avLst/>
          </a:prstGeom>
        </p:spPr>
        <p:txBody>
          <a:bodyPr vert="horz" lIns="163275" tIns="81638" rIns="163275" bIns="81638" rtlCol="0" anchor="ctr"/>
          <a:lstStyle>
            <a:lvl1pPr algn="r">
              <a:defRPr sz="2000">
                <a:solidFill>
                  <a:schemeClr val="tx1">
                    <a:tint val="75000"/>
                  </a:schemeClr>
                </a:solidFill>
                <a:latin typeface="+mj-lt"/>
              </a:defRPr>
            </a:lvl1pPr>
          </a:lstStyle>
          <a:p>
            <a:r>
              <a:rPr lang="en-US" altLang="ja-JP"/>
              <a:t>ISBA26 Electron Linear Accelerator</a:t>
            </a:r>
            <a:endParaRPr lang="ja-JP" altLang="en-US" dirty="0"/>
          </a:p>
        </p:txBody>
      </p:sp>
      <p:sp>
        <p:nvSpPr>
          <p:cNvPr id="43" name="円/楕円 42"/>
          <p:cNvSpPr/>
          <p:nvPr userDrawn="1"/>
        </p:nvSpPr>
        <p:spPr>
          <a:xfrm>
            <a:off x="16531653" y="9150345"/>
            <a:ext cx="434349" cy="4343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43"/>
          <p:cNvSpPr/>
          <p:nvPr userDrawn="1"/>
        </p:nvSpPr>
        <p:spPr>
          <a:xfrm>
            <a:off x="17151170" y="9166572"/>
            <a:ext cx="1080120" cy="10801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19"/>
          <p:cNvSpPr/>
          <p:nvPr userDrawn="1"/>
        </p:nvSpPr>
        <p:spPr>
          <a:xfrm>
            <a:off x="16289464" y="9704242"/>
            <a:ext cx="720080" cy="582759"/>
          </a:xfrm>
          <a:custGeom>
            <a:avLst/>
            <a:gdLst/>
            <a:ahLst/>
            <a:cxnLst/>
            <a:rect l="l" t="t" r="r" b="b"/>
            <a:pathLst>
              <a:path w="720080" h="582759">
                <a:moveTo>
                  <a:pt x="360040" y="0"/>
                </a:moveTo>
                <a:cubicBezTo>
                  <a:pt x="558884" y="0"/>
                  <a:pt x="720080" y="161195"/>
                  <a:pt x="720080" y="360040"/>
                </a:cubicBezTo>
                <a:cubicBezTo>
                  <a:pt x="720080" y="444579"/>
                  <a:pt x="690944" y="522313"/>
                  <a:pt x="640920" y="582759"/>
                </a:cubicBezTo>
                <a:lnTo>
                  <a:pt x="79160" y="582759"/>
                </a:lnTo>
                <a:cubicBezTo>
                  <a:pt x="29136" y="522313"/>
                  <a:pt x="0" y="444579"/>
                  <a:pt x="0" y="360040"/>
                </a:cubicBezTo>
                <a:cubicBezTo>
                  <a:pt x="0" y="161195"/>
                  <a:pt x="161195" y="0"/>
                  <a:pt x="3600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スライド番号プレースホルダー 5"/>
          <p:cNvSpPr>
            <a:spLocks noGrp="1"/>
          </p:cNvSpPr>
          <p:nvPr>
            <p:ph type="sldNum" sz="quarter" idx="4"/>
          </p:nvPr>
        </p:nvSpPr>
        <p:spPr>
          <a:xfrm>
            <a:off x="17151170"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256848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400"/>
                                        <p:tgtEl>
                                          <p:spTgt spid="39"/>
                                        </p:tgtEl>
                                      </p:cBhvr>
                                    </p:animEffect>
                                  </p:childTnLst>
                                </p:cTn>
                              </p:par>
                              <p:par>
                                <p:cTn id="8" presetID="2" presetClass="entr" presetSubtype="9" decel="100000" fill="hold" grpId="1"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additive="base">
                                        <p:cTn id="10" dur="400" fill="hold"/>
                                        <p:tgtEl>
                                          <p:spTgt spid="39"/>
                                        </p:tgtEl>
                                        <p:attrNameLst>
                                          <p:attrName>ppt_x</p:attrName>
                                        </p:attrNameLst>
                                      </p:cBhvr>
                                      <p:tavLst>
                                        <p:tav tm="0">
                                          <p:val>
                                            <p:strVal val="0-#ppt_w/2"/>
                                          </p:val>
                                        </p:tav>
                                        <p:tav tm="100000">
                                          <p:val>
                                            <p:strVal val="#ppt_x"/>
                                          </p:val>
                                        </p:tav>
                                      </p:tavLst>
                                    </p:anim>
                                    <p:anim calcmode="lin" valueType="num">
                                      <p:cBhvr additive="base">
                                        <p:cTn id="11" dur="400" fill="hold"/>
                                        <p:tgtEl>
                                          <p:spTgt spid="39"/>
                                        </p:tgtEl>
                                        <p:attrNameLst>
                                          <p:attrName>ppt_y</p:attrName>
                                        </p:attrNameLst>
                                      </p:cBhvr>
                                      <p:tavLst>
                                        <p:tav tm="0">
                                          <p:val>
                                            <p:strVal val="0-#ppt_h/2"/>
                                          </p:val>
                                        </p:tav>
                                        <p:tav tm="100000">
                                          <p:val>
                                            <p:strVal val="#ppt_y"/>
                                          </p:val>
                                        </p:tav>
                                      </p:tavLst>
                                    </p:anim>
                                  </p:childTnLst>
                                </p:cTn>
                              </p:par>
                              <p:par>
                                <p:cTn id="12" presetID="10" presetClass="entr" presetSubtype="0" fill="hold" grpId="0" nodeType="withEffect">
                                  <p:stCondLst>
                                    <p:cond delay="10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400"/>
                                        <p:tgtEl>
                                          <p:spTgt spid="40"/>
                                        </p:tgtEl>
                                      </p:cBhvr>
                                    </p:animEffect>
                                  </p:childTnLst>
                                </p:cTn>
                              </p:par>
                              <p:par>
                                <p:cTn id="15" presetID="2" presetClass="entr" presetSubtype="9" decel="100000" fill="hold" grpId="1" nodeType="withEffect">
                                  <p:stCondLst>
                                    <p:cond delay="10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400" fill="hold"/>
                                        <p:tgtEl>
                                          <p:spTgt spid="40"/>
                                        </p:tgtEl>
                                        <p:attrNameLst>
                                          <p:attrName>ppt_x</p:attrName>
                                        </p:attrNameLst>
                                      </p:cBhvr>
                                      <p:tavLst>
                                        <p:tav tm="0">
                                          <p:val>
                                            <p:strVal val="0-#ppt_w/2"/>
                                          </p:val>
                                        </p:tav>
                                        <p:tav tm="100000">
                                          <p:val>
                                            <p:strVal val="#ppt_x"/>
                                          </p:val>
                                        </p:tav>
                                      </p:tavLst>
                                    </p:anim>
                                    <p:anim calcmode="lin" valueType="num">
                                      <p:cBhvr additive="base">
                                        <p:cTn id="18" dur="400" fill="hold"/>
                                        <p:tgtEl>
                                          <p:spTgt spid="40"/>
                                        </p:tgtEl>
                                        <p:attrNameLst>
                                          <p:attrName>ppt_y</p:attrName>
                                        </p:attrNameLst>
                                      </p:cBhvr>
                                      <p:tavLst>
                                        <p:tav tm="0">
                                          <p:val>
                                            <p:strVal val="0-#ppt_h/2"/>
                                          </p:val>
                                        </p:tav>
                                        <p:tav tm="100000">
                                          <p:val>
                                            <p:strVal val="#ppt_y"/>
                                          </p:val>
                                        </p:tav>
                                      </p:tavLst>
                                    </p:anim>
                                  </p:childTnLst>
                                </p:cTn>
                              </p:par>
                              <p:par>
                                <p:cTn id="19" presetID="10" presetClass="entr" presetSubtype="0" fill="hold" grpId="0" nodeType="withEffect">
                                  <p:stCondLst>
                                    <p:cond delay="20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400"/>
                                        <p:tgtEl>
                                          <p:spTgt spid="41"/>
                                        </p:tgtEl>
                                      </p:cBhvr>
                                    </p:animEffect>
                                  </p:childTnLst>
                                </p:cTn>
                              </p:par>
                              <p:par>
                                <p:cTn id="22" presetID="2" presetClass="entr" presetSubtype="9" decel="100000" fill="hold" grpId="1" nodeType="withEffect">
                                  <p:stCondLst>
                                    <p:cond delay="20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400" fill="hold"/>
                                        <p:tgtEl>
                                          <p:spTgt spid="41"/>
                                        </p:tgtEl>
                                        <p:attrNameLst>
                                          <p:attrName>ppt_x</p:attrName>
                                        </p:attrNameLst>
                                      </p:cBhvr>
                                      <p:tavLst>
                                        <p:tav tm="0">
                                          <p:val>
                                            <p:strVal val="0-#ppt_w/2"/>
                                          </p:val>
                                        </p:tav>
                                        <p:tav tm="100000">
                                          <p:val>
                                            <p:strVal val="#ppt_x"/>
                                          </p:val>
                                        </p:tav>
                                      </p:tavLst>
                                    </p:anim>
                                    <p:anim calcmode="lin" valueType="num">
                                      <p:cBhvr additive="base">
                                        <p:cTn id="25" dur="400" fill="hold"/>
                                        <p:tgtEl>
                                          <p:spTgt spid="41"/>
                                        </p:tgtEl>
                                        <p:attrNameLst>
                                          <p:attrName>ppt_y</p:attrName>
                                        </p:attrNameLst>
                                      </p:cBhvr>
                                      <p:tavLst>
                                        <p:tav tm="0">
                                          <p:val>
                                            <p:strVal val="0-#ppt_h/2"/>
                                          </p:val>
                                        </p:tav>
                                        <p:tav tm="100000">
                                          <p:val>
                                            <p:strVal val="#ppt_y"/>
                                          </p:val>
                                        </p:tav>
                                      </p:tavLst>
                                    </p:anim>
                                  </p:childTnLst>
                                </p:cTn>
                              </p:par>
                              <p:par>
                                <p:cTn id="26" presetID="10" presetClass="entr" presetSubtype="0" fill="hold" grpId="0" nodeType="withEffect">
                                  <p:stCondLst>
                                    <p:cond delay="3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400"/>
                                        <p:tgtEl>
                                          <p:spTgt spid="37"/>
                                        </p:tgtEl>
                                      </p:cBhvr>
                                    </p:animEffect>
                                  </p:childTnLst>
                                </p:cTn>
                              </p:par>
                              <p:par>
                                <p:cTn id="29" presetID="2" presetClass="entr" presetSubtype="9" decel="100000" fill="hold" grpId="1" nodeType="withEffect">
                                  <p:stCondLst>
                                    <p:cond delay="30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400" fill="hold"/>
                                        <p:tgtEl>
                                          <p:spTgt spid="37"/>
                                        </p:tgtEl>
                                        <p:attrNameLst>
                                          <p:attrName>ppt_x</p:attrName>
                                        </p:attrNameLst>
                                      </p:cBhvr>
                                      <p:tavLst>
                                        <p:tav tm="0">
                                          <p:val>
                                            <p:strVal val="0-#ppt_w/2"/>
                                          </p:val>
                                        </p:tav>
                                        <p:tav tm="100000">
                                          <p:val>
                                            <p:strVal val="#ppt_x"/>
                                          </p:val>
                                        </p:tav>
                                      </p:tavLst>
                                    </p:anim>
                                    <p:anim calcmode="lin" valueType="num">
                                      <p:cBhvr additive="base">
                                        <p:cTn id="32" dur="400" fill="hold"/>
                                        <p:tgtEl>
                                          <p:spTgt spid="37"/>
                                        </p:tgtEl>
                                        <p:attrNameLst>
                                          <p:attrName>ppt_y</p:attrName>
                                        </p:attrNameLst>
                                      </p:cBhvr>
                                      <p:tavLst>
                                        <p:tav tm="0">
                                          <p:val>
                                            <p:strVal val="0-#ppt_h/2"/>
                                          </p:val>
                                        </p:tav>
                                        <p:tav tm="100000">
                                          <p:val>
                                            <p:strVal val="#ppt_y"/>
                                          </p:val>
                                        </p:tav>
                                      </p:tavLst>
                                    </p:anim>
                                  </p:childTnLst>
                                </p:cTn>
                              </p:par>
                              <p:par>
                                <p:cTn id="33" presetID="10" presetClass="entr" presetSubtype="0" fill="hold" grpId="0" nodeType="withEffect">
                                  <p:stCondLst>
                                    <p:cond delay="30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400"/>
                                        <p:tgtEl>
                                          <p:spTgt spid="44"/>
                                        </p:tgtEl>
                                      </p:cBhvr>
                                    </p:animEffect>
                                  </p:childTnLst>
                                </p:cTn>
                              </p:par>
                              <p:par>
                                <p:cTn id="36" presetID="2" presetClass="entr" presetSubtype="6" decel="100000" fill="hold" grpId="1" nodeType="withEffect">
                                  <p:stCondLst>
                                    <p:cond delay="30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400" fill="hold"/>
                                        <p:tgtEl>
                                          <p:spTgt spid="44"/>
                                        </p:tgtEl>
                                        <p:attrNameLst>
                                          <p:attrName>ppt_x</p:attrName>
                                        </p:attrNameLst>
                                      </p:cBhvr>
                                      <p:tavLst>
                                        <p:tav tm="0">
                                          <p:val>
                                            <p:strVal val="1+#ppt_w/2"/>
                                          </p:val>
                                        </p:tav>
                                        <p:tav tm="100000">
                                          <p:val>
                                            <p:strVal val="#ppt_x"/>
                                          </p:val>
                                        </p:tav>
                                      </p:tavLst>
                                    </p:anim>
                                    <p:anim calcmode="lin" valueType="num">
                                      <p:cBhvr additive="base">
                                        <p:cTn id="39" dur="400" fill="hold"/>
                                        <p:tgtEl>
                                          <p:spTgt spid="44"/>
                                        </p:tgtEl>
                                        <p:attrNameLst>
                                          <p:attrName>ppt_y</p:attrName>
                                        </p:attrNameLst>
                                      </p:cBhvr>
                                      <p:tavLst>
                                        <p:tav tm="0">
                                          <p:val>
                                            <p:strVal val="1+#ppt_h/2"/>
                                          </p:val>
                                        </p:tav>
                                        <p:tav tm="100000">
                                          <p:val>
                                            <p:strVal val="#ppt_y"/>
                                          </p:val>
                                        </p:tav>
                                      </p:tavLst>
                                    </p:anim>
                                  </p:childTnLst>
                                </p:cTn>
                              </p:par>
                              <p:par>
                                <p:cTn id="40" presetID="10" presetClass="entr" presetSubtype="0" fill="hold" grpId="0" nodeType="withEffect">
                                  <p:stCondLst>
                                    <p:cond delay="40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400"/>
                                        <p:tgtEl>
                                          <p:spTgt spid="45"/>
                                        </p:tgtEl>
                                      </p:cBhvr>
                                    </p:animEffect>
                                  </p:childTnLst>
                                </p:cTn>
                              </p:par>
                              <p:par>
                                <p:cTn id="43" presetID="2" presetClass="entr" presetSubtype="6" decel="100000" fill="hold" grpId="1" nodeType="withEffect">
                                  <p:stCondLst>
                                    <p:cond delay="400"/>
                                  </p:stCondLst>
                                  <p:childTnLst>
                                    <p:set>
                                      <p:cBhvr>
                                        <p:cTn id="44" dur="1" fill="hold">
                                          <p:stCondLst>
                                            <p:cond delay="0"/>
                                          </p:stCondLst>
                                        </p:cTn>
                                        <p:tgtEl>
                                          <p:spTgt spid="45"/>
                                        </p:tgtEl>
                                        <p:attrNameLst>
                                          <p:attrName>style.visibility</p:attrName>
                                        </p:attrNameLst>
                                      </p:cBhvr>
                                      <p:to>
                                        <p:strVal val="visible"/>
                                      </p:to>
                                    </p:set>
                                    <p:anim calcmode="lin" valueType="num">
                                      <p:cBhvr additive="base">
                                        <p:cTn id="45" dur="400" fill="hold"/>
                                        <p:tgtEl>
                                          <p:spTgt spid="45"/>
                                        </p:tgtEl>
                                        <p:attrNameLst>
                                          <p:attrName>ppt_x</p:attrName>
                                        </p:attrNameLst>
                                      </p:cBhvr>
                                      <p:tavLst>
                                        <p:tav tm="0">
                                          <p:val>
                                            <p:strVal val="1+#ppt_w/2"/>
                                          </p:val>
                                        </p:tav>
                                        <p:tav tm="100000">
                                          <p:val>
                                            <p:strVal val="#ppt_x"/>
                                          </p:val>
                                        </p:tav>
                                      </p:tavLst>
                                    </p:anim>
                                    <p:anim calcmode="lin" valueType="num">
                                      <p:cBhvr additive="base">
                                        <p:cTn id="46" dur="400" fill="hold"/>
                                        <p:tgtEl>
                                          <p:spTgt spid="45"/>
                                        </p:tgtEl>
                                        <p:attrNameLst>
                                          <p:attrName>ppt_y</p:attrName>
                                        </p:attrNameLst>
                                      </p:cBhvr>
                                      <p:tavLst>
                                        <p:tav tm="0">
                                          <p:val>
                                            <p:strVal val="1+#ppt_h/2"/>
                                          </p:val>
                                        </p:tav>
                                        <p:tav tm="100000">
                                          <p:val>
                                            <p:strVal val="#ppt_y"/>
                                          </p:val>
                                        </p:tav>
                                      </p:tavLst>
                                    </p:anim>
                                  </p:childTnLst>
                                </p:cTn>
                              </p:par>
                              <p:par>
                                <p:cTn id="47" presetID="10" presetClass="entr" presetSubtype="0" fill="hold" grpId="0" nodeType="withEffect">
                                  <p:stCondLst>
                                    <p:cond delay="60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400"/>
                                        <p:tgtEl>
                                          <p:spTgt spid="43"/>
                                        </p:tgtEl>
                                      </p:cBhvr>
                                    </p:animEffect>
                                  </p:childTnLst>
                                </p:cTn>
                              </p:par>
                              <p:par>
                                <p:cTn id="50" presetID="2" presetClass="entr" presetSubtype="6" decel="100000" fill="hold" grpId="1" nodeType="withEffect">
                                  <p:stCondLst>
                                    <p:cond delay="600"/>
                                  </p:stCondLst>
                                  <p:childTnLst>
                                    <p:set>
                                      <p:cBhvr>
                                        <p:cTn id="51" dur="1" fill="hold">
                                          <p:stCondLst>
                                            <p:cond delay="0"/>
                                          </p:stCondLst>
                                        </p:cTn>
                                        <p:tgtEl>
                                          <p:spTgt spid="43"/>
                                        </p:tgtEl>
                                        <p:attrNameLst>
                                          <p:attrName>style.visibility</p:attrName>
                                        </p:attrNameLst>
                                      </p:cBhvr>
                                      <p:to>
                                        <p:strVal val="visible"/>
                                      </p:to>
                                    </p:set>
                                    <p:anim calcmode="lin" valueType="num">
                                      <p:cBhvr additive="base">
                                        <p:cTn id="52" dur="400" fill="hold"/>
                                        <p:tgtEl>
                                          <p:spTgt spid="43"/>
                                        </p:tgtEl>
                                        <p:attrNameLst>
                                          <p:attrName>ppt_x</p:attrName>
                                        </p:attrNameLst>
                                      </p:cBhvr>
                                      <p:tavLst>
                                        <p:tav tm="0">
                                          <p:val>
                                            <p:strVal val="1+#ppt_w/2"/>
                                          </p:val>
                                        </p:tav>
                                        <p:tav tm="100000">
                                          <p:val>
                                            <p:strVal val="#ppt_x"/>
                                          </p:val>
                                        </p:tav>
                                      </p:tavLst>
                                    </p:anim>
                                    <p:anim calcmode="lin" valueType="num">
                                      <p:cBhvr additive="base">
                                        <p:cTn id="53" dur="400" fill="hold"/>
                                        <p:tgtEl>
                                          <p:spTgt spid="43"/>
                                        </p:tgtEl>
                                        <p:attrNameLst>
                                          <p:attrName>ppt_y</p:attrName>
                                        </p:attrNameLst>
                                      </p:cBhvr>
                                      <p:tavLst>
                                        <p:tav tm="0">
                                          <p:val>
                                            <p:strVal val="1+#ppt_h/2"/>
                                          </p:val>
                                        </p:tav>
                                        <p:tav tm="100000">
                                          <p:val>
                                            <p:strVal val="#ppt_y"/>
                                          </p:val>
                                        </p:tav>
                                      </p:tavLst>
                                    </p:anim>
                                  </p:childTnLst>
                                </p:cTn>
                              </p:par>
                              <p:par>
                                <p:cTn id="54" presetID="10" presetClass="entr" presetSubtype="0" fill="hold" grpId="0" nodeType="withEffect">
                                  <p:stCondLst>
                                    <p:cond delay="90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par>
                                <p:cTn id="57" presetID="10" presetClass="entr" presetSubtype="0" fill="hold" grpId="0" nodeType="withEffect">
                                  <p:stCondLst>
                                    <p:cond delay="90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par>
                                <p:cTn id="60" presetID="2" presetClass="entr" presetSubtype="1" decel="100000" fill="hold" grpId="0" nodeType="withEffect">
                                  <p:stCondLst>
                                    <p:cond delay="1250"/>
                                  </p:stCondLst>
                                  <p:childTnLst>
                                    <p:set>
                                      <p:cBhvr>
                                        <p:cTn id="61" dur="1" fill="hold">
                                          <p:stCondLst>
                                            <p:cond delay="0"/>
                                          </p:stCondLst>
                                        </p:cTn>
                                        <p:tgtEl>
                                          <p:spTgt spid="3"/>
                                        </p:tgtEl>
                                        <p:attrNameLst>
                                          <p:attrName>style.visibility</p:attrName>
                                        </p:attrNameLst>
                                      </p:cBhvr>
                                      <p:to>
                                        <p:strVal val="visible"/>
                                      </p:to>
                                    </p:set>
                                    <p:anim calcmode="lin" valueType="num">
                                      <p:cBhvr additive="base">
                                        <p:cTn id="62" dur="500" fill="hold"/>
                                        <p:tgtEl>
                                          <p:spTgt spid="3"/>
                                        </p:tgtEl>
                                        <p:attrNameLst>
                                          <p:attrName>ppt_x</p:attrName>
                                        </p:attrNameLst>
                                      </p:cBhvr>
                                      <p:tavLst>
                                        <p:tav tm="0">
                                          <p:val>
                                            <p:strVal val="#ppt_x"/>
                                          </p:val>
                                        </p:tav>
                                        <p:tav tm="100000">
                                          <p:val>
                                            <p:strVal val="#ppt_x"/>
                                          </p:val>
                                        </p:tav>
                                      </p:tavLst>
                                    </p:anim>
                                    <p:anim calcmode="lin" valueType="num">
                                      <p:cBhvr additive="base">
                                        <p:cTn id="63" dur="500" fill="hold"/>
                                        <p:tgtEl>
                                          <p:spTgt spid="3"/>
                                        </p:tgtEl>
                                        <p:attrNameLst>
                                          <p:attrName>ppt_y</p:attrName>
                                        </p:attrNameLst>
                                      </p:cBhvr>
                                      <p:tavLst>
                                        <p:tav tm="0">
                                          <p:val>
                                            <p:strVal val="0-#ppt_h/2"/>
                                          </p:val>
                                        </p:tav>
                                        <p:tav tm="100000">
                                          <p:val>
                                            <p:strVal val="#ppt_y"/>
                                          </p:val>
                                        </p:tav>
                                      </p:tavLst>
                                    </p:anim>
                                  </p:childTnLst>
                                </p:cTn>
                              </p:par>
                            </p:childTnLst>
                          </p:cTn>
                        </p:par>
                        <p:par>
                          <p:cTn id="64" fill="hold">
                            <p:stCondLst>
                              <p:cond delay="1750"/>
                            </p:stCondLst>
                            <p:childTnLst>
                              <p:par>
                                <p:cTn id="65" presetID="2" presetClass="entr" presetSubtype="2" decel="10000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1+#ppt_w/2"/>
                                          </p:val>
                                        </p:tav>
                                        <p:tav tm="100000">
                                          <p:val>
                                            <p:strVal val="#ppt_x"/>
                                          </p:val>
                                        </p:tav>
                                      </p:tavLst>
                                    </p:anim>
                                    <p:anim calcmode="lin" valueType="num">
                                      <p:cBhvr additive="base">
                                        <p:cTn id="68" dur="500" fill="hold"/>
                                        <p:tgtEl>
                                          <p:spTgt spid="14"/>
                                        </p:tgtEl>
                                        <p:attrNameLst>
                                          <p:attrName>ppt_y</p:attrName>
                                        </p:attrNameLst>
                                      </p:cBhvr>
                                      <p:tavLst>
                                        <p:tav tm="0">
                                          <p:val>
                                            <p:strVal val="#ppt_y"/>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13">
                                            <p:txEl>
                                              <p:pRg st="0" end="0"/>
                                            </p:txEl>
                                          </p:spTgt>
                                        </p:tgtEl>
                                        <p:attrNameLst>
                                          <p:attrName>style.visibility</p:attrName>
                                        </p:attrNameLst>
                                      </p:cBhvr>
                                      <p:to>
                                        <p:strVal val="visible"/>
                                      </p:to>
                                    </p:set>
                                    <p:animEffect transition="in" filter="wipe(left)">
                                      <p:cBhvr>
                                        <p:cTn id="71" dur="500"/>
                                        <p:tgtEl>
                                          <p:spTgt spid="13">
                                            <p:txEl>
                                              <p:pRg st="0" end="0"/>
                                            </p:txEl>
                                          </p:spTgt>
                                        </p:tgtEl>
                                      </p:cBhvr>
                                    </p:animEffect>
                                  </p:childTnLst>
                                </p:cTn>
                              </p:par>
                            </p:childTnLst>
                          </p:cTn>
                        </p:par>
                        <p:par>
                          <p:cTn id="72" fill="hold">
                            <p:stCondLst>
                              <p:cond delay="2250"/>
                            </p:stCondLst>
                            <p:childTnLst>
                              <p:par>
                                <p:cTn id="73" presetID="16" presetClass="entr" presetSubtype="37"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barn(outVertical)">
                                      <p:cBhvr>
                                        <p:cTn id="75" dur="500"/>
                                        <p:tgtEl>
                                          <p:spTgt spid="26"/>
                                        </p:tgtEl>
                                      </p:cBhvr>
                                    </p:animEffect>
                                  </p:childTnLst>
                                </p:cTn>
                              </p:par>
                            </p:childTnLst>
                          </p:cTn>
                        </p:par>
                        <p:par>
                          <p:cTn id="76" fill="hold">
                            <p:stCondLst>
                              <p:cond delay="2750"/>
                            </p:stCondLst>
                            <p:childTnLst>
                              <p:par>
                                <p:cTn id="77" presetID="2" presetClass="entr" presetSubtype="4" decel="100000"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1000" fill="hold"/>
                                        <p:tgtEl>
                                          <p:spTgt spid="15"/>
                                        </p:tgtEl>
                                        <p:attrNameLst>
                                          <p:attrName>ppt_x</p:attrName>
                                        </p:attrNameLst>
                                      </p:cBhvr>
                                      <p:tavLst>
                                        <p:tav tm="0">
                                          <p:val>
                                            <p:strVal val="#ppt_x"/>
                                          </p:val>
                                        </p:tav>
                                        <p:tav tm="100000">
                                          <p:val>
                                            <p:strVal val="#ppt_x"/>
                                          </p:val>
                                        </p:tav>
                                      </p:tavLst>
                                    </p:anim>
                                    <p:anim calcmode="lin" valueType="num">
                                      <p:cBhvr additive="base">
                                        <p:cTn id="80" dur="1000" fill="hold"/>
                                        <p:tgtEl>
                                          <p:spTgt spid="15"/>
                                        </p:tgtEl>
                                        <p:attrNameLst>
                                          <p:attrName>ppt_y</p:attrName>
                                        </p:attrNameLst>
                                      </p:cBhvr>
                                      <p:tavLst>
                                        <p:tav tm="0">
                                          <p:val>
                                            <p:strVal val="1+#ppt_h/2"/>
                                          </p:val>
                                        </p:tav>
                                        <p:tav tm="100000">
                                          <p:val>
                                            <p:strVal val="#ppt_y"/>
                                          </p:val>
                                        </p:tav>
                                      </p:tavLst>
                                    </p:anim>
                                  </p:childTnLst>
                                </p:cTn>
                              </p:par>
                              <p:par>
                                <p:cTn id="81" presetID="2" presetClass="entr" presetSubtype="4" decel="100000"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1000" fill="hold"/>
                                        <p:tgtEl>
                                          <p:spTgt spid="16"/>
                                        </p:tgtEl>
                                        <p:attrNameLst>
                                          <p:attrName>ppt_x</p:attrName>
                                        </p:attrNameLst>
                                      </p:cBhvr>
                                      <p:tavLst>
                                        <p:tav tm="0">
                                          <p:val>
                                            <p:strVal val="#ppt_x"/>
                                          </p:val>
                                        </p:tav>
                                        <p:tav tm="100000">
                                          <p:val>
                                            <p:strVal val="#ppt_x"/>
                                          </p:val>
                                        </p:tav>
                                      </p:tavLst>
                                    </p:anim>
                                    <p:anim calcmode="lin" valueType="num">
                                      <p:cBhvr additive="base">
                                        <p:cTn id="84" dur="1000" fill="hold"/>
                                        <p:tgtEl>
                                          <p:spTgt spid="16"/>
                                        </p:tgtEl>
                                        <p:attrNameLst>
                                          <p:attrName>ppt_y</p:attrName>
                                        </p:attrNameLst>
                                      </p:cBhvr>
                                      <p:tavLst>
                                        <p:tav tm="0">
                                          <p:val>
                                            <p:strVal val="1+#ppt_h/2"/>
                                          </p:val>
                                        </p:tav>
                                        <p:tav tm="100000">
                                          <p:val>
                                            <p:strVal val="#ppt_y"/>
                                          </p:val>
                                        </p:tav>
                                      </p:tavLst>
                                    </p:anim>
                                  </p:childTnLst>
                                </p:cTn>
                              </p:par>
                              <p:par>
                                <p:cTn id="85" presetID="2" presetClass="entr" presetSubtype="4" decel="10000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additive="base">
                                        <p:cTn id="87" dur="1000" fill="hold"/>
                                        <p:tgtEl>
                                          <p:spTgt spid="17"/>
                                        </p:tgtEl>
                                        <p:attrNameLst>
                                          <p:attrName>ppt_x</p:attrName>
                                        </p:attrNameLst>
                                      </p:cBhvr>
                                      <p:tavLst>
                                        <p:tav tm="0">
                                          <p:val>
                                            <p:strVal val="#ppt_x"/>
                                          </p:val>
                                        </p:tav>
                                        <p:tav tm="100000">
                                          <p:val>
                                            <p:strVal val="#ppt_x"/>
                                          </p:val>
                                        </p:tav>
                                      </p:tavLst>
                                    </p:anim>
                                    <p:anim calcmode="lin" valueType="num">
                                      <p:cBhvr additive="base">
                                        <p:cTn id="88" dur="1000" fill="hold"/>
                                        <p:tgtEl>
                                          <p:spTgt spid="17"/>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1000" fill="hold"/>
                                        <p:tgtEl>
                                          <p:spTgt spid="18"/>
                                        </p:tgtEl>
                                        <p:attrNameLst>
                                          <p:attrName>ppt_x</p:attrName>
                                        </p:attrNameLst>
                                      </p:cBhvr>
                                      <p:tavLst>
                                        <p:tav tm="0">
                                          <p:val>
                                            <p:strVal val="#ppt_x"/>
                                          </p:val>
                                        </p:tav>
                                        <p:tav tm="100000">
                                          <p:val>
                                            <p:strVal val="#ppt_x"/>
                                          </p:val>
                                        </p:tav>
                                      </p:tavLst>
                                    </p:anim>
                                    <p:anim calcmode="lin" valueType="num">
                                      <p:cBhvr additive="base">
                                        <p:cTn id="92" dur="1000" fill="hold"/>
                                        <p:tgtEl>
                                          <p:spTgt spid="18"/>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0"/>
                                  </p:stCondLst>
                                  <p:childTnLst>
                                    <p:set>
                                      <p:cBhvr>
                                        <p:cTn id="94" dur="1" fill="hold">
                                          <p:stCondLst>
                                            <p:cond delay="0"/>
                                          </p:stCondLst>
                                        </p:cTn>
                                        <p:tgtEl>
                                          <p:spTgt spid="22"/>
                                        </p:tgtEl>
                                        <p:attrNameLst>
                                          <p:attrName>style.visibility</p:attrName>
                                        </p:attrNameLst>
                                      </p:cBhvr>
                                      <p:to>
                                        <p:strVal val="visible"/>
                                      </p:to>
                                    </p:set>
                                    <p:anim calcmode="lin" valueType="num">
                                      <p:cBhvr additive="base">
                                        <p:cTn id="95" dur="1000" fill="hold"/>
                                        <p:tgtEl>
                                          <p:spTgt spid="22"/>
                                        </p:tgtEl>
                                        <p:attrNameLst>
                                          <p:attrName>ppt_x</p:attrName>
                                        </p:attrNameLst>
                                      </p:cBhvr>
                                      <p:tavLst>
                                        <p:tav tm="0">
                                          <p:val>
                                            <p:strVal val="#ppt_x"/>
                                          </p:val>
                                        </p:tav>
                                        <p:tav tm="100000">
                                          <p:val>
                                            <p:strVal val="#ppt_x"/>
                                          </p:val>
                                        </p:tav>
                                      </p:tavLst>
                                    </p:anim>
                                    <p:anim calcmode="lin" valueType="num">
                                      <p:cBhvr additive="base">
                                        <p:cTn id="96" dur="1000" fill="hold"/>
                                        <p:tgtEl>
                                          <p:spTgt spid="22"/>
                                        </p:tgtEl>
                                        <p:attrNameLst>
                                          <p:attrName>ppt_y</p:attrName>
                                        </p:attrNameLst>
                                      </p:cBhvr>
                                      <p:tavLst>
                                        <p:tav tm="0">
                                          <p:val>
                                            <p:strVal val="1+#ppt_h/2"/>
                                          </p:val>
                                        </p:tav>
                                        <p:tav tm="100000">
                                          <p:val>
                                            <p:strVal val="#ppt_y"/>
                                          </p:val>
                                        </p:tav>
                                      </p:tavLst>
                                    </p:anim>
                                  </p:childTnLst>
                                </p:cTn>
                              </p:par>
                              <p:par>
                                <p:cTn id="97" presetID="10" presetClass="entr" presetSubtype="0" fill="hold" grpId="1" nodeType="with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1000"/>
                                        <p:tgtEl>
                                          <p:spTgt spid="15"/>
                                        </p:tgtEl>
                                      </p:cBhvr>
                                    </p:animEffect>
                                  </p:childTnLst>
                                </p:cTn>
                              </p:par>
                              <p:par>
                                <p:cTn id="100" presetID="10" presetClass="entr" presetSubtype="0" fill="hold" grpId="1" nodeType="withEffect">
                                  <p:stCondLst>
                                    <p:cond delay="0"/>
                                  </p:stCondLst>
                                  <p:childTnLst>
                                    <p:set>
                                      <p:cBhvr>
                                        <p:cTn id="101" dur="1" fill="hold">
                                          <p:stCondLst>
                                            <p:cond delay="0"/>
                                          </p:stCondLst>
                                        </p:cTn>
                                        <p:tgtEl>
                                          <p:spTgt spid="16"/>
                                        </p:tgtEl>
                                        <p:attrNameLst>
                                          <p:attrName>style.visibility</p:attrName>
                                        </p:attrNameLst>
                                      </p:cBhvr>
                                      <p:to>
                                        <p:strVal val="visible"/>
                                      </p:to>
                                    </p:set>
                                    <p:animEffect transition="in" filter="fade">
                                      <p:cBhvr>
                                        <p:cTn id="102" dur="1000"/>
                                        <p:tgtEl>
                                          <p:spTgt spid="16"/>
                                        </p:tgtEl>
                                      </p:cBhvr>
                                    </p:animEffect>
                                  </p:childTnLst>
                                </p:cTn>
                              </p:par>
                              <p:par>
                                <p:cTn id="103" presetID="10" presetClass="entr" presetSubtype="0" fill="hold" grpId="1" nodeType="withEffect">
                                  <p:stCondLst>
                                    <p:cond delay="0"/>
                                  </p:stCondLst>
                                  <p:childTnLst>
                                    <p:set>
                                      <p:cBhvr>
                                        <p:cTn id="104" dur="1" fill="hold">
                                          <p:stCondLst>
                                            <p:cond delay="0"/>
                                          </p:stCondLst>
                                        </p:cTn>
                                        <p:tgtEl>
                                          <p:spTgt spid="17"/>
                                        </p:tgtEl>
                                        <p:attrNameLst>
                                          <p:attrName>style.visibility</p:attrName>
                                        </p:attrNameLst>
                                      </p:cBhvr>
                                      <p:to>
                                        <p:strVal val="visible"/>
                                      </p:to>
                                    </p:set>
                                    <p:animEffect transition="in" filter="fade">
                                      <p:cBhvr>
                                        <p:cTn id="105" dur="1000"/>
                                        <p:tgtEl>
                                          <p:spTgt spid="17"/>
                                        </p:tgtEl>
                                      </p:cBhvr>
                                    </p:animEffect>
                                  </p:childTnLst>
                                </p:cTn>
                              </p:par>
                              <p:par>
                                <p:cTn id="106" presetID="10" presetClass="entr" presetSubtype="0" fill="hold" nodeType="with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1000"/>
                                        <p:tgtEl>
                                          <p:spTgt spid="18"/>
                                        </p:tgtEl>
                                      </p:cBhvr>
                                    </p:animEffect>
                                  </p:childTnLst>
                                </p:cTn>
                              </p:par>
                              <p:par>
                                <p:cTn id="109" presetID="10" presetClass="entr" presetSubtype="0" fill="hold" nodeType="with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fade">
                                      <p:cBhvr>
                                        <p:cTn id="111" dur="1000"/>
                                        <p:tgtEl>
                                          <p:spTgt spid="22"/>
                                        </p:tgtEl>
                                      </p:cBhvr>
                                    </p:animEffect>
                                  </p:childTnLst>
                                </p:cTn>
                              </p:par>
                            </p:childTnLst>
                          </p:cTn>
                        </p:par>
                        <p:par>
                          <p:cTn id="112" fill="hold">
                            <p:stCondLst>
                              <p:cond delay="3750"/>
                            </p:stCondLst>
                            <p:childTnLst>
                              <p:par>
                                <p:cTn id="113" presetID="22" presetClass="entr" presetSubtype="8" fill="hold" grpId="0" nodeType="afterEffect">
                                  <p:stCondLst>
                                    <p:cond delay="0"/>
                                  </p:stCondLst>
                                  <p:childTnLst>
                                    <p:set>
                                      <p:cBhvr>
                                        <p:cTn id="114" dur="1" fill="hold">
                                          <p:stCondLst>
                                            <p:cond delay="0"/>
                                          </p:stCondLst>
                                        </p:cTn>
                                        <p:tgtEl>
                                          <p:spTgt spid="38"/>
                                        </p:tgtEl>
                                        <p:attrNameLst>
                                          <p:attrName>style.visibility</p:attrName>
                                        </p:attrNameLst>
                                      </p:cBhvr>
                                      <p:to>
                                        <p:strVal val="visible"/>
                                      </p:to>
                                    </p:set>
                                    <p:animEffect transition="in" filter="wipe(left)">
                                      <p:cBhvr>
                                        <p:cTn id="115" dur="500"/>
                                        <p:tgtEl>
                                          <p:spTgt spid="38"/>
                                        </p:tgtEl>
                                      </p:cBhvr>
                                    </p:animEffect>
                                  </p:childTnLst>
                                </p:cTn>
                              </p:par>
                            </p:childTnLst>
                          </p:cTn>
                        </p:par>
                        <p:par>
                          <p:cTn id="116" fill="hold">
                            <p:stCondLst>
                              <p:cond delay="4250"/>
                            </p:stCondLst>
                            <p:childTnLst>
                              <p:par>
                                <p:cTn id="117" presetID="10" presetClass="entr" presetSubtype="0" fill="hold" grpId="0" nodeType="afterEffect">
                                  <p:stCondLst>
                                    <p:cond delay="0"/>
                                  </p:stCondLst>
                                  <p:childTnLst>
                                    <p:set>
                                      <p:cBhvr>
                                        <p:cTn id="118" dur="1" fill="hold">
                                          <p:stCondLst>
                                            <p:cond delay="0"/>
                                          </p:stCondLst>
                                        </p:cTn>
                                        <p:tgtEl>
                                          <p:spTgt spid="32"/>
                                        </p:tgtEl>
                                        <p:attrNameLst>
                                          <p:attrName>style.visibility</p:attrName>
                                        </p:attrNameLst>
                                      </p:cBhvr>
                                      <p:to>
                                        <p:strVal val="visible"/>
                                      </p:to>
                                    </p:set>
                                    <p:animEffect transition="in" filter="fade">
                                      <p:cBhvr>
                                        <p:cTn id="119" dur="500"/>
                                        <p:tgtEl>
                                          <p:spTgt spid="32"/>
                                        </p:tgtEl>
                                      </p:cBhvr>
                                    </p:animEffect>
                                  </p:childTnLst>
                                </p:cTn>
                              </p:par>
                            </p:childTnLst>
                          </p:cTn>
                        </p:par>
                        <p:par>
                          <p:cTn id="120" fill="hold">
                            <p:stCondLst>
                              <p:cond delay="4750"/>
                            </p:stCondLst>
                            <p:childTnLst>
                              <p:par>
                                <p:cTn id="121" presetID="22" presetClass="entr" presetSubtype="8" fill="hold" grpId="0" nodeType="afterEffect">
                                  <p:stCondLst>
                                    <p:cond delay="0"/>
                                  </p:stCondLst>
                                  <p:childTnLst>
                                    <p:set>
                                      <p:cBhvr>
                                        <p:cTn id="122" dur="1" fill="hold">
                                          <p:stCondLst>
                                            <p:cond delay="0"/>
                                          </p:stCondLst>
                                        </p:cTn>
                                        <p:tgtEl>
                                          <p:spTgt spid="31">
                                            <p:txEl>
                                              <p:pRg st="0" end="0"/>
                                            </p:txEl>
                                          </p:spTgt>
                                        </p:tgtEl>
                                        <p:attrNameLst>
                                          <p:attrName>style.visibility</p:attrName>
                                        </p:attrNameLst>
                                      </p:cBhvr>
                                      <p:to>
                                        <p:strVal val="visible"/>
                                      </p:to>
                                    </p:set>
                                    <p:animEffect transition="in" filter="wipe(left)">
                                      <p:cBhvr>
                                        <p:cTn id="123" dur="500"/>
                                        <p:tgtEl>
                                          <p:spTgt spid="31">
                                            <p:txEl>
                                              <p:pRg st="0" end="0"/>
                                            </p:txEl>
                                          </p:spTgt>
                                        </p:tgtEl>
                                      </p:cBhvr>
                                    </p:animEffect>
                                  </p:childTnLst>
                                </p:cTn>
                              </p:par>
                            </p:childTnLst>
                          </p:cTn>
                        </p:par>
                        <p:par>
                          <p:cTn id="124" fill="hold">
                            <p:stCondLst>
                              <p:cond delay="5250"/>
                            </p:stCondLst>
                            <p:childTnLst>
                              <p:par>
                                <p:cTn id="125" presetID="10" presetClass="entr" presetSubtype="0" fill="hold" grpId="0"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fade">
                                      <p:cBhvr>
                                        <p:cTn id="127" dur="500"/>
                                        <p:tgtEl>
                                          <p:spTgt spid="34"/>
                                        </p:tgtEl>
                                      </p:cBhvr>
                                    </p:animEffect>
                                  </p:childTnLst>
                                </p:cTn>
                              </p:par>
                            </p:childTnLst>
                          </p:cTn>
                        </p:par>
                        <p:par>
                          <p:cTn id="128" fill="hold">
                            <p:stCondLst>
                              <p:cond delay="5750"/>
                            </p:stCondLst>
                            <p:childTnLst>
                              <p:par>
                                <p:cTn id="129" presetID="22" presetClass="entr" presetSubtype="8" fill="hold" grpId="0" nodeType="afterEffect">
                                  <p:stCondLst>
                                    <p:cond delay="0"/>
                                  </p:stCondLst>
                                  <p:childTnLst>
                                    <p:set>
                                      <p:cBhvr>
                                        <p:cTn id="130" dur="1" fill="hold">
                                          <p:stCondLst>
                                            <p:cond delay="0"/>
                                          </p:stCondLst>
                                        </p:cTn>
                                        <p:tgtEl>
                                          <p:spTgt spid="33">
                                            <p:txEl>
                                              <p:pRg st="0" end="0"/>
                                            </p:txEl>
                                          </p:spTgt>
                                        </p:tgtEl>
                                        <p:attrNameLst>
                                          <p:attrName>style.visibility</p:attrName>
                                        </p:attrNameLst>
                                      </p:cBhvr>
                                      <p:to>
                                        <p:strVal val="visible"/>
                                      </p:to>
                                    </p:set>
                                    <p:animEffect transition="in" filter="wipe(left)">
                                      <p:cBhvr>
                                        <p:cTn id="131" dur="500"/>
                                        <p:tgtEl>
                                          <p:spTgt spid="33">
                                            <p:txEl>
                                              <p:pRg st="0" end="0"/>
                                            </p:txEl>
                                          </p:spTgt>
                                        </p:tgtEl>
                                      </p:cBhvr>
                                    </p:animEffect>
                                  </p:childTnLst>
                                </p:cTn>
                              </p:par>
                            </p:childTnLst>
                          </p:cTn>
                        </p:par>
                        <p:par>
                          <p:cTn id="132" fill="hold">
                            <p:stCondLst>
                              <p:cond delay="6250"/>
                            </p:stCondLst>
                            <p:childTnLst>
                              <p:par>
                                <p:cTn id="133" presetID="10" presetClass="entr" presetSubtype="0" fill="hold" grpId="0" nodeType="afterEffect">
                                  <p:stCondLst>
                                    <p:cond delay="0"/>
                                  </p:stCondLst>
                                  <p:childTnLst>
                                    <p:set>
                                      <p:cBhvr>
                                        <p:cTn id="134" dur="1" fill="hold">
                                          <p:stCondLst>
                                            <p:cond delay="0"/>
                                          </p:stCondLst>
                                        </p:cTn>
                                        <p:tgtEl>
                                          <p:spTgt spid="36"/>
                                        </p:tgtEl>
                                        <p:attrNameLst>
                                          <p:attrName>style.visibility</p:attrName>
                                        </p:attrNameLst>
                                      </p:cBhvr>
                                      <p:to>
                                        <p:strVal val="visible"/>
                                      </p:to>
                                    </p:set>
                                    <p:animEffect transition="in" filter="fade">
                                      <p:cBhvr>
                                        <p:cTn id="135" dur="500"/>
                                        <p:tgtEl>
                                          <p:spTgt spid="36"/>
                                        </p:tgtEl>
                                      </p:cBhvr>
                                    </p:animEffect>
                                  </p:childTnLst>
                                </p:cTn>
                              </p:par>
                            </p:childTnLst>
                          </p:cTn>
                        </p:par>
                        <p:par>
                          <p:cTn id="136" fill="hold">
                            <p:stCondLst>
                              <p:cond delay="6750"/>
                            </p:stCondLst>
                            <p:childTnLst>
                              <p:par>
                                <p:cTn id="137" presetID="22" presetClass="entr" presetSubtype="8" fill="hold" grpId="0" nodeType="afterEffect">
                                  <p:stCondLst>
                                    <p:cond delay="0"/>
                                  </p:stCondLst>
                                  <p:childTnLst>
                                    <p:set>
                                      <p:cBhvr>
                                        <p:cTn id="138" dur="1" fill="hold">
                                          <p:stCondLst>
                                            <p:cond delay="0"/>
                                          </p:stCondLst>
                                        </p:cTn>
                                        <p:tgtEl>
                                          <p:spTgt spid="35">
                                            <p:txEl>
                                              <p:pRg st="0" end="0"/>
                                            </p:txEl>
                                          </p:spTgt>
                                        </p:tgtEl>
                                        <p:attrNameLst>
                                          <p:attrName>style.visibility</p:attrName>
                                        </p:attrNameLst>
                                      </p:cBhvr>
                                      <p:to>
                                        <p:strVal val="visible"/>
                                      </p:to>
                                    </p:set>
                                    <p:animEffect transition="in" filter="wipe(left)">
                                      <p:cBhvr>
                                        <p:cTn id="139" dur="500"/>
                                        <p:tgtEl>
                                          <p:spTgt spid="35">
                                            <p:txEl>
                                              <p:pRg st="0" end="0"/>
                                            </p:txEl>
                                          </p:spTgt>
                                        </p:tgtEl>
                                      </p:cBhvr>
                                    </p:animEffect>
                                  </p:childTnLst>
                                </p:cTn>
                              </p:par>
                            </p:childTnLst>
                          </p:cTn>
                        </p:par>
                        <p:par>
                          <p:cTn id="140" fill="hold">
                            <p:stCondLst>
                              <p:cond delay="7250"/>
                            </p:stCondLst>
                            <p:childTnLst>
                              <p:par>
                                <p:cTn id="141" presetID="2" presetClass="entr" presetSubtype="2" decel="100000" fill="hold" grpId="0" nodeType="afterEffect">
                                  <p:stCondLst>
                                    <p:cond delay="0"/>
                                  </p:stCondLst>
                                  <p:childTnLst>
                                    <p:set>
                                      <p:cBhvr>
                                        <p:cTn id="142" dur="1" fill="hold">
                                          <p:stCondLst>
                                            <p:cond delay="0"/>
                                          </p:stCondLst>
                                        </p:cTn>
                                        <p:tgtEl>
                                          <p:spTgt spid="28"/>
                                        </p:tgtEl>
                                        <p:attrNameLst>
                                          <p:attrName>style.visibility</p:attrName>
                                        </p:attrNameLst>
                                      </p:cBhvr>
                                      <p:to>
                                        <p:strVal val="visible"/>
                                      </p:to>
                                    </p:set>
                                    <p:anim calcmode="lin" valueType="num">
                                      <p:cBhvr additive="base">
                                        <p:cTn id="143" dur="500" fill="hold"/>
                                        <p:tgtEl>
                                          <p:spTgt spid="28"/>
                                        </p:tgtEl>
                                        <p:attrNameLst>
                                          <p:attrName>ppt_x</p:attrName>
                                        </p:attrNameLst>
                                      </p:cBhvr>
                                      <p:tavLst>
                                        <p:tav tm="0">
                                          <p:val>
                                            <p:strVal val="1+#ppt_w/2"/>
                                          </p:val>
                                        </p:tav>
                                        <p:tav tm="100000">
                                          <p:val>
                                            <p:strVal val="#ppt_x"/>
                                          </p:val>
                                        </p:tav>
                                      </p:tavLst>
                                    </p:anim>
                                    <p:anim calcmode="lin" valueType="num">
                                      <p:cBhvr additive="base">
                                        <p:cTn id="144" dur="500" fill="hold"/>
                                        <p:tgtEl>
                                          <p:spTgt spid="28"/>
                                        </p:tgtEl>
                                        <p:attrNameLst>
                                          <p:attrName>ppt_y</p:attrName>
                                        </p:attrNameLst>
                                      </p:cBhvr>
                                      <p:tavLst>
                                        <p:tav tm="0">
                                          <p:val>
                                            <p:strVal val="#ppt_y"/>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29">
                                            <p:txEl>
                                              <p:pRg st="0" end="0"/>
                                            </p:txEl>
                                          </p:spTgt>
                                        </p:tgtEl>
                                        <p:attrNameLst>
                                          <p:attrName>style.visibility</p:attrName>
                                        </p:attrNameLst>
                                      </p:cBhvr>
                                      <p:to>
                                        <p:strVal val="visible"/>
                                      </p:to>
                                    </p:set>
                                    <p:anim calcmode="lin" valueType="num">
                                      <p:cBhvr additive="base">
                                        <p:cTn id="147"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148"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p:bldP spid="13" grpId="0" build="p">
        <p:tmplLst>
          <p:tmpl lvl="1">
            <p:tnLst>
              <p:par>
                <p:cTn presetID="22" presetClass="entr" presetSubtype="8"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wipe(left)">
                      <p:cBhvr>
                        <p:cTn dur="500"/>
                        <p:tgtEl>
                          <p:spTgt spid="13"/>
                        </p:tgtEl>
                      </p:cBhvr>
                    </p:animEffect>
                  </p:childTnLst>
                </p:cTn>
              </p:par>
            </p:tnLst>
          </p:tmpl>
        </p:tmplLst>
      </p:bldP>
      <p:bldP spid="14" grpId="0" animBg="1"/>
      <p:bldP spid="15" grpId="0" animBg="1"/>
      <p:bldP spid="15" grpId="1" animBg="1"/>
      <p:bldP spid="16" grpId="0" animBg="1"/>
      <p:bldP spid="16" grpId="1" animBg="1"/>
      <p:bldP spid="17" grpId="0" animBg="1"/>
      <p:bldP spid="17" grpId="1" animBg="1"/>
      <p:bldP spid="38" grpId="0" animBg="1"/>
      <p:bldP spid="28" grpId="0" animBg="1"/>
      <p:bldP spid="29" grpId="0" build="p">
        <p:tmplLst>
          <p:tmpl lvl="1">
            <p:tnLst>
              <p:par>
                <p:cTn presetID="2" presetClass="entr" presetSubtype="4" decel="10000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 calcmode="lin" valueType="num">
                      <p:cBhvr additive="base">
                        <p:cTn dur="500" fill="hold"/>
                        <p:tgtEl>
                          <p:spTgt spid="29"/>
                        </p:tgtEl>
                        <p:attrNameLst>
                          <p:attrName>ppt_x</p:attrName>
                        </p:attrNameLst>
                      </p:cBhvr>
                      <p:tavLst>
                        <p:tav tm="0">
                          <p:val>
                            <p:strVal val="#ppt_x"/>
                          </p:val>
                        </p:tav>
                        <p:tav tm="100000">
                          <p:val>
                            <p:strVal val="#ppt_x"/>
                          </p:val>
                        </p:tav>
                      </p:tavLst>
                    </p:anim>
                    <p:anim calcmode="lin" valueType="num">
                      <p:cBhvr additive="base">
                        <p:cTn dur="500" fill="hold"/>
                        <p:tgtEl>
                          <p:spTgt spid="29"/>
                        </p:tgtEl>
                        <p:attrNameLst>
                          <p:attrName>ppt_y</p:attrName>
                        </p:attrNameLst>
                      </p:cBhvr>
                      <p:tavLst>
                        <p:tav tm="0">
                          <p:val>
                            <p:strVal val="1+#ppt_h/2"/>
                          </p:val>
                        </p:tav>
                        <p:tav tm="100000">
                          <p:val>
                            <p:strVal val="#ppt_y"/>
                          </p:val>
                        </p:tav>
                      </p:tavLst>
                    </p:anim>
                  </p:childTnLst>
                </p:cTn>
              </p:par>
            </p:tnLst>
          </p:tmpl>
        </p:tmplLst>
      </p:bldP>
      <p:bldP spid="31" grpId="0" build="p">
        <p:tmplLst>
          <p:tmpl lvl="1">
            <p:tnLst>
              <p:par>
                <p:cTn presetID="22" presetClass="entr" presetSubtype="8"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wipe(left)">
                      <p:cBhvr>
                        <p:cTn dur="500"/>
                        <p:tgtEl>
                          <p:spTgt spid="31"/>
                        </p:tgtEl>
                      </p:cBhvr>
                    </p:animEffect>
                  </p:childTnLst>
                </p:cTn>
              </p:par>
            </p:tnLst>
          </p:tmpl>
        </p:tmplLst>
      </p:bldP>
      <p:bldP spid="32" grpId="0" animBg="1"/>
      <p:bldP spid="33" grpId="0" build="p">
        <p:tmplLst>
          <p:tmpl lvl="1">
            <p:tnLst>
              <p:par>
                <p:cTn presetID="22" presetClass="entr" presetSubtype="8"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wipe(left)">
                      <p:cBhvr>
                        <p:cTn dur="500"/>
                        <p:tgtEl>
                          <p:spTgt spid="33"/>
                        </p:tgtEl>
                      </p:cBhvr>
                    </p:animEffect>
                  </p:childTnLst>
                </p:cTn>
              </p:par>
            </p:tnLst>
          </p:tmpl>
        </p:tmplLst>
      </p:bldP>
      <p:bldP spid="34" grpId="0" animBg="1"/>
      <p:bldP spid="35" grpId="0" build="p">
        <p:tmplLst>
          <p:tmpl lvl="1">
            <p:tnLst>
              <p:par>
                <p:cTn presetID="22" presetClass="entr" presetSubtype="8"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left)">
                      <p:cBhvr>
                        <p:cTn dur="500"/>
                        <p:tgtEl>
                          <p:spTgt spid="35"/>
                        </p:tgtEl>
                      </p:cBhvr>
                    </p:animEffect>
                  </p:childTnLst>
                </p:cTn>
              </p:par>
            </p:tnLst>
          </p:tmpl>
        </p:tmplLst>
      </p:bldP>
      <p:bldP spid="36" grpId="0" animBg="1"/>
      <p:bldP spid="37" grpId="0" animBg="1"/>
      <p:bldP spid="37" grpId="1" animBg="1"/>
      <p:bldP spid="39" grpId="0" animBg="1"/>
      <p:bldP spid="39" grpId="1" animBg="1"/>
      <p:bldP spid="40" grpId="0" animBg="1"/>
      <p:bldP spid="40" grpId="1" animBg="1"/>
      <p:bldP spid="41" grpId="0" animBg="1"/>
      <p:bldP spid="41" grpId="1" animBg="1"/>
      <p:bldP spid="42" grpId="0"/>
      <p:bldP spid="43" grpId="0" animBg="1"/>
      <p:bldP spid="43" grpId="1" animBg="1"/>
      <p:bldP spid="44" grpId="0" animBg="1"/>
      <p:bldP spid="44" grpId="1" animBg="1"/>
      <p:bldP spid="45" grpId="0" animBg="1"/>
      <p:bldP spid="45" grpId="1" animBg="1"/>
      <p:bldP spid="46" grpId="0"/>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g Image and Animated Texts">
    <p:spTree>
      <p:nvGrpSpPr>
        <p:cNvPr id="1" name=""/>
        <p:cNvGrpSpPr/>
        <p:nvPr/>
      </p:nvGrpSpPr>
      <p:grpSpPr>
        <a:xfrm>
          <a:off x="0" y="0"/>
          <a:ext cx="0" cy="0"/>
          <a:chOff x="0" y="0"/>
          <a:chExt cx="0" cy="0"/>
        </a:xfrm>
      </p:grpSpPr>
      <p:sp>
        <p:nvSpPr>
          <p:cNvPr id="35" name="図プレースホルダー 34"/>
          <p:cNvSpPr>
            <a:spLocks noGrp="1"/>
          </p:cNvSpPr>
          <p:nvPr>
            <p:ph type="pic" sz="quarter" idx="14" hasCustomPrompt="1"/>
          </p:nvPr>
        </p:nvSpPr>
        <p:spPr>
          <a:xfrm>
            <a:off x="2095500" y="0"/>
            <a:ext cx="18286413" cy="10287000"/>
          </a:xfrm>
          <a:solidFill>
            <a:schemeClr val="accent1">
              <a:lumMod val="20000"/>
              <a:lumOff val="80000"/>
            </a:schemeClr>
          </a:solidFill>
        </p:spPr>
        <p:txBody>
          <a:bodyPr/>
          <a:lstStyle>
            <a:lvl1pPr>
              <a:defRPr baseline="0"/>
            </a:lvl1pPr>
          </a:lstStyle>
          <a:p>
            <a:r>
              <a:rPr kumimoji="1" lang="en-US" altLang="ja-JP" dirty="0"/>
              <a:t>Add an image</a:t>
            </a:r>
            <a:endParaRPr kumimoji="1" lang="ja-JP" altLang="en-US" dirty="0"/>
          </a:p>
        </p:txBody>
      </p:sp>
      <p:sp>
        <p:nvSpPr>
          <p:cNvPr id="26" name="テキスト プレースホルダー 25"/>
          <p:cNvSpPr>
            <a:spLocks noGrp="1"/>
          </p:cNvSpPr>
          <p:nvPr>
            <p:ph type="body" sz="quarter" idx="11" hasCustomPrompt="1"/>
          </p:nvPr>
        </p:nvSpPr>
        <p:spPr>
          <a:xfrm flipH="1">
            <a:off x="1609270" y="0"/>
            <a:ext cx="8606971" cy="10287000"/>
          </a:xfrm>
          <a:prstGeom prst="parallelogram">
            <a:avLst>
              <a:gd name="adj" fmla="val 41863"/>
            </a:avLst>
          </a:prstGeom>
          <a:solidFill>
            <a:schemeClr val="accent1">
              <a:lumMod val="75000"/>
              <a:alpha val="40000"/>
            </a:schemeClr>
          </a:solidFill>
        </p:spPr>
        <p:txBody>
          <a:bodyPr/>
          <a:lstStyle>
            <a:lvl1pPr>
              <a:defRPr/>
            </a:lvl1pPr>
          </a:lstStyle>
          <a:p>
            <a:pPr lvl="0"/>
            <a:r>
              <a:rPr kumimoji="1" lang="en-US" altLang="ja-JP" dirty="0"/>
              <a:t> </a:t>
            </a:r>
            <a:endParaRPr kumimoji="1" lang="ja-JP" altLang="en-US" dirty="0"/>
          </a:p>
        </p:txBody>
      </p:sp>
      <p:sp>
        <p:nvSpPr>
          <p:cNvPr id="31" name="テキスト プレースホルダー 25"/>
          <p:cNvSpPr>
            <a:spLocks noGrp="1"/>
          </p:cNvSpPr>
          <p:nvPr>
            <p:ph type="body" sz="quarter" idx="13" hasCustomPrompt="1"/>
          </p:nvPr>
        </p:nvSpPr>
        <p:spPr>
          <a:xfrm flipH="1">
            <a:off x="11977007" y="0"/>
            <a:ext cx="8606971" cy="10287000"/>
          </a:xfrm>
          <a:prstGeom prst="parallelogram">
            <a:avLst>
              <a:gd name="adj" fmla="val 41863"/>
            </a:avLst>
          </a:prstGeom>
          <a:solidFill>
            <a:schemeClr val="accent1">
              <a:lumMod val="75000"/>
              <a:alpha val="40000"/>
            </a:schemeClr>
          </a:solidFill>
        </p:spPr>
        <p:txBody>
          <a:bodyPr/>
          <a:lstStyle>
            <a:lvl1pPr>
              <a:defRPr/>
            </a:lvl1pPr>
          </a:lstStyle>
          <a:p>
            <a:pPr lvl="0"/>
            <a:r>
              <a:rPr kumimoji="1" lang="en-US" altLang="ja-JP" dirty="0"/>
              <a:t> </a:t>
            </a:r>
            <a:endParaRPr kumimoji="1" lang="ja-JP" altLang="en-US" dirty="0"/>
          </a:p>
        </p:txBody>
      </p:sp>
      <p:sp>
        <p:nvSpPr>
          <p:cNvPr id="36" name="テキスト プレースホルダー 25"/>
          <p:cNvSpPr>
            <a:spLocks noGrp="1"/>
          </p:cNvSpPr>
          <p:nvPr>
            <p:ph type="body" sz="quarter" idx="15" hasCustomPrompt="1"/>
          </p:nvPr>
        </p:nvSpPr>
        <p:spPr>
          <a:xfrm flipH="1">
            <a:off x="-4691291" y="0"/>
            <a:ext cx="13914663" cy="10287000"/>
          </a:xfrm>
          <a:prstGeom prst="parallelogram">
            <a:avLst>
              <a:gd name="adj" fmla="val 35022"/>
            </a:avLst>
          </a:prstGeom>
          <a:solidFill>
            <a:schemeClr val="accent1">
              <a:lumMod val="75000"/>
            </a:schemeClr>
          </a:solidFill>
        </p:spPr>
        <p:txBody>
          <a:bodyPr/>
          <a:lstStyle>
            <a:lvl1pPr>
              <a:defRPr/>
            </a:lvl1pPr>
          </a:lstStyle>
          <a:p>
            <a:pPr lvl="0"/>
            <a:r>
              <a:rPr kumimoji="1" lang="en-US" altLang="ja-JP" dirty="0"/>
              <a:t> </a:t>
            </a:r>
            <a:endParaRPr kumimoji="1" lang="ja-JP" altLang="en-US" dirty="0"/>
          </a:p>
        </p:txBody>
      </p:sp>
      <p:sp>
        <p:nvSpPr>
          <p:cNvPr id="37" name="テキスト プレースホルダー 25"/>
          <p:cNvSpPr>
            <a:spLocks noGrp="1"/>
          </p:cNvSpPr>
          <p:nvPr>
            <p:ph type="body" sz="quarter" idx="16" hasCustomPrompt="1"/>
          </p:nvPr>
        </p:nvSpPr>
        <p:spPr>
          <a:xfrm flipH="1">
            <a:off x="12963524" y="0"/>
            <a:ext cx="13914663" cy="10287000"/>
          </a:xfrm>
          <a:prstGeom prst="parallelogram">
            <a:avLst>
              <a:gd name="adj" fmla="val 35022"/>
            </a:avLst>
          </a:prstGeom>
          <a:solidFill>
            <a:schemeClr val="accent1">
              <a:lumMod val="75000"/>
            </a:schemeClr>
          </a:solidFill>
        </p:spPr>
        <p:txBody>
          <a:bodyPr/>
          <a:lstStyle>
            <a:lvl1pPr>
              <a:defRPr/>
            </a:lvl1pPr>
          </a:lstStyle>
          <a:p>
            <a:pPr lvl="0"/>
            <a:r>
              <a:rPr kumimoji="1" lang="en-US" altLang="ja-JP" dirty="0"/>
              <a:t> </a:t>
            </a:r>
            <a:endParaRPr kumimoji="1" lang="ja-JP" altLang="en-US" dirty="0"/>
          </a:p>
        </p:txBody>
      </p:sp>
      <p:sp>
        <p:nvSpPr>
          <p:cNvPr id="38" name="テキスト プレースホルダー 25"/>
          <p:cNvSpPr>
            <a:spLocks noGrp="1"/>
          </p:cNvSpPr>
          <p:nvPr>
            <p:ph type="body" sz="quarter" idx="17" hasCustomPrompt="1"/>
          </p:nvPr>
        </p:nvSpPr>
        <p:spPr>
          <a:xfrm flipH="1">
            <a:off x="-9496426" y="0"/>
            <a:ext cx="5353051" cy="10287000"/>
          </a:xfrm>
          <a:prstGeom prst="parallelogram">
            <a:avLst>
              <a:gd name="adj" fmla="val 67559"/>
            </a:avLst>
          </a:prstGeom>
          <a:solidFill>
            <a:schemeClr val="bg1">
              <a:alpha val="30000"/>
            </a:schemeClr>
          </a:solidFill>
        </p:spPr>
        <p:txBody>
          <a:bodyPr/>
          <a:lstStyle>
            <a:lvl1pPr>
              <a:defRPr/>
            </a:lvl1pPr>
          </a:lstStyle>
          <a:p>
            <a:pPr lvl="0"/>
            <a:r>
              <a:rPr kumimoji="1" lang="en-US" altLang="ja-JP" dirty="0"/>
              <a:t> </a:t>
            </a:r>
            <a:endParaRPr kumimoji="1" lang="ja-JP" altLang="en-US" dirty="0"/>
          </a:p>
        </p:txBody>
      </p:sp>
      <p:sp>
        <p:nvSpPr>
          <p:cNvPr id="39" name="テキスト プレースホルダー 25"/>
          <p:cNvSpPr>
            <a:spLocks noGrp="1"/>
          </p:cNvSpPr>
          <p:nvPr>
            <p:ph type="body" sz="quarter" idx="18" hasCustomPrompt="1"/>
          </p:nvPr>
        </p:nvSpPr>
        <p:spPr>
          <a:xfrm flipH="1">
            <a:off x="-6619883" y="0"/>
            <a:ext cx="4648207" cy="10287000"/>
          </a:xfrm>
          <a:prstGeom prst="parallelogram">
            <a:avLst>
              <a:gd name="adj" fmla="val 77247"/>
            </a:avLst>
          </a:prstGeom>
          <a:solidFill>
            <a:schemeClr val="bg1">
              <a:alpha val="30000"/>
            </a:schemeClr>
          </a:solidFill>
        </p:spPr>
        <p:txBody>
          <a:bodyPr/>
          <a:lstStyle>
            <a:lvl1pPr>
              <a:defRPr/>
            </a:lvl1pPr>
          </a:lstStyle>
          <a:p>
            <a:pPr lvl="0"/>
            <a:r>
              <a:rPr kumimoji="1" lang="en-US" altLang="ja-JP" dirty="0"/>
              <a:t> </a:t>
            </a:r>
            <a:endParaRPr kumimoji="1" lang="ja-JP" altLang="en-US" dirty="0"/>
          </a:p>
        </p:txBody>
      </p:sp>
      <p:sp>
        <p:nvSpPr>
          <p:cNvPr id="40" name="タイトル プレースホルダー 1"/>
          <p:cNvSpPr>
            <a:spLocks noGrp="1"/>
          </p:cNvSpPr>
          <p:nvPr>
            <p:ph type="title" hasCustomPrompt="1"/>
          </p:nvPr>
        </p:nvSpPr>
        <p:spPr>
          <a:xfrm>
            <a:off x="559004" y="4055836"/>
            <a:ext cx="7235167" cy="3312381"/>
          </a:xfrm>
          <a:prstGeom prst="rect">
            <a:avLst/>
          </a:prstGeom>
        </p:spPr>
        <p:txBody>
          <a:bodyPr vert="horz" lIns="163275" tIns="81638" rIns="163275" bIns="81638" rtlCol="0" anchor="b">
            <a:normAutofit/>
          </a:bodyPr>
          <a:lstStyle>
            <a:lvl1pPr>
              <a:defRPr baseline="0">
                <a:solidFill>
                  <a:schemeClr val="bg1"/>
                </a:solidFill>
              </a:defRPr>
            </a:lvl1pPr>
          </a:lstStyle>
          <a:p>
            <a:r>
              <a:rPr kumimoji="1" lang="en-US" altLang="ja-JP" dirty="0"/>
              <a:t>Text Goes Here</a:t>
            </a:r>
            <a:endParaRPr kumimoji="1" lang="ja-JP" altLang="en-US" dirty="0"/>
          </a:p>
        </p:txBody>
      </p:sp>
      <p:sp>
        <p:nvSpPr>
          <p:cNvPr id="42" name="テキスト プレースホルダー 6"/>
          <p:cNvSpPr>
            <a:spLocks noGrp="1"/>
          </p:cNvSpPr>
          <p:nvPr>
            <p:ph type="body" sz="quarter" idx="42" hasCustomPrompt="1"/>
          </p:nvPr>
        </p:nvSpPr>
        <p:spPr>
          <a:xfrm>
            <a:off x="567171" y="7667281"/>
            <a:ext cx="7227000" cy="2086317"/>
          </a:xfrm>
        </p:spPr>
        <p:txBody>
          <a:bodyPr>
            <a:noAutofit/>
          </a:bodyPr>
          <a:lstStyle>
            <a:lvl1pPr algn="l">
              <a:defRPr sz="2000" b="0" i="0" u="none" baseline="0">
                <a:solidFill>
                  <a:schemeClr val="bg1"/>
                </a:solidFill>
                <a:latin typeface="+mn-lt"/>
                <a:cs typeface="Open Sans Light" panose="020B0306030504020204" pitchFamily="34" charset="0"/>
              </a:defRPr>
            </a:lvl1pPr>
          </a:lstStyle>
          <a:p>
            <a:pPr lvl="0"/>
            <a:r>
              <a:rPr kumimoji="1" lang="en-US" altLang="ja-JP" dirty="0"/>
              <a:t>Description goes here</a:t>
            </a:r>
            <a:endParaRPr kumimoji="1" lang="ja-JP" altLang="en-US" dirty="0"/>
          </a:p>
        </p:txBody>
      </p:sp>
      <p:sp>
        <p:nvSpPr>
          <p:cNvPr id="44" name="テキスト プレースホルダー 6"/>
          <p:cNvSpPr>
            <a:spLocks noGrp="1"/>
          </p:cNvSpPr>
          <p:nvPr>
            <p:ph type="body" sz="quarter" idx="43" hasCustomPrompt="1"/>
          </p:nvPr>
        </p:nvSpPr>
        <p:spPr>
          <a:xfrm rot="4250327">
            <a:off x="10978043" y="3220775"/>
            <a:ext cx="10698970" cy="4019551"/>
          </a:xfrm>
        </p:spPr>
        <p:txBody>
          <a:bodyPr anchor="b">
            <a:noAutofit/>
          </a:bodyPr>
          <a:lstStyle>
            <a:lvl1pPr algn="l">
              <a:lnSpc>
                <a:spcPct val="100000"/>
              </a:lnSpc>
              <a:spcBef>
                <a:spcPts val="0"/>
              </a:spcBef>
              <a:defRPr sz="17000" b="0" i="0" u="none" baseline="0">
                <a:solidFill>
                  <a:schemeClr val="bg1">
                    <a:alpha val="30000"/>
                  </a:schemeClr>
                </a:solidFill>
                <a:latin typeface="Route 159 Bold" pitchFamily="50" charset="0"/>
                <a:cs typeface="Open Sans Light" panose="020B0306030504020204" pitchFamily="34" charset="0"/>
              </a:defRPr>
            </a:lvl1pPr>
          </a:lstStyle>
          <a:p>
            <a:pPr lvl="0"/>
            <a:r>
              <a:rPr kumimoji="1" lang="en-US" altLang="ja-JP" dirty="0"/>
              <a:t>WORD</a:t>
            </a:r>
            <a:endParaRPr kumimoji="1" lang="ja-JP" altLang="en-US" dirty="0"/>
          </a:p>
        </p:txBody>
      </p:sp>
      <p:sp>
        <p:nvSpPr>
          <p:cNvPr id="45" name="テキスト プレースホルダー 6"/>
          <p:cNvSpPr>
            <a:spLocks noGrp="1"/>
          </p:cNvSpPr>
          <p:nvPr>
            <p:ph type="body" sz="quarter" idx="44" hasCustomPrompt="1"/>
          </p:nvPr>
        </p:nvSpPr>
        <p:spPr>
          <a:xfrm>
            <a:off x="661514" y="7485852"/>
            <a:ext cx="3240000" cy="72000"/>
          </a:xfrm>
          <a:solidFill>
            <a:schemeClr val="bg1"/>
          </a:solidFill>
        </p:spPr>
        <p:txBody>
          <a:bodyPr>
            <a:noAutofit/>
          </a:bodyPr>
          <a:lstStyle>
            <a:lvl1pPr algn="l">
              <a:defRPr sz="2000" b="0" i="0" u="none" baseline="0">
                <a:solidFill>
                  <a:schemeClr val="bg1"/>
                </a:solidFill>
                <a:latin typeface="+mn-lt"/>
                <a:cs typeface="Open Sans Light" panose="020B0306030504020204" pitchFamily="34" charset="0"/>
              </a:defRPr>
            </a:lvl1pPr>
          </a:lstStyle>
          <a:p>
            <a:pPr lvl="0"/>
            <a:r>
              <a:rPr kumimoji="1" lang="en-US" altLang="ja-JP" dirty="0"/>
              <a:t> </a:t>
            </a:r>
            <a:endParaRPr kumimoji="1" lang="ja-JP" altLang="en-US" dirty="0"/>
          </a:p>
        </p:txBody>
      </p:sp>
    </p:spTree>
    <p:extLst>
      <p:ext uri="{BB962C8B-B14F-4D97-AF65-F5344CB8AC3E}">
        <p14:creationId xmlns:p14="http://schemas.microsoft.com/office/powerpoint/2010/main" val="187117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0-#ppt_w/2"/>
                                          </p:val>
                                        </p:tav>
                                        <p:tav tm="100000">
                                          <p:val>
                                            <p:strVal val="#ppt_x"/>
                                          </p:val>
                                        </p:tav>
                                      </p:tavLst>
                                    </p:anim>
                                    <p:anim calcmode="lin" valueType="num">
                                      <p:cBhvr additive="base">
                                        <p:cTn id="8" dur="10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000" fill="hold"/>
                                        <p:tgtEl>
                                          <p:spTgt spid="37"/>
                                        </p:tgtEl>
                                        <p:attrNameLst>
                                          <p:attrName>ppt_x</p:attrName>
                                        </p:attrNameLst>
                                      </p:cBhvr>
                                      <p:tavLst>
                                        <p:tav tm="0">
                                          <p:val>
                                            <p:strVal val="1+#ppt_w/2"/>
                                          </p:val>
                                        </p:tav>
                                        <p:tav tm="100000">
                                          <p:val>
                                            <p:strVal val="#ppt_x"/>
                                          </p:val>
                                        </p:tav>
                                      </p:tavLst>
                                    </p:anim>
                                    <p:anim calcmode="lin" valueType="num">
                                      <p:cBhvr additive="base">
                                        <p:cTn id="12" dur="1000" fill="hold"/>
                                        <p:tgtEl>
                                          <p:spTgt spid="37"/>
                                        </p:tgtEl>
                                        <p:attrNameLst>
                                          <p:attrName>ppt_y</p:attrName>
                                        </p:attrNameLst>
                                      </p:cBhvr>
                                      <p:tavLst>
                                        <p:tav tm="0">
                                          <p:val>
                                            <p:strVal val="#ppt_y"/>
                                          </p:val>
                                        </p:tav>
                                        <p:tav tm="100000">
                                          <p:val>
                                            <p:strVal val="#ppt_y"/>
                                          </p:val>
                                        </p:tav>
                                      </p:tavLst>
                                    </p:anim>
                                  </p:childTnLst>
                                </p:cTn>
                              </p:par>
                              <p:par>
                                <p:cTn id="13" presetID="14" presetClass="entr" presetSubtype="10" fill="hold" grpId="0" nodeType="withEffect">
                                  <p:stCondLst>
                                    <p:cond delay="500"/>
                                  </p:stCondLst>
                                  <p:childTnLst>
                                    <p:set>
                                      <p:cBhvr>
                                        <p:cTn id="14" dur="1" fill="hold">
                                          <p:stCondLst>
                                            <p:cond delay="0"/>
                                          </p:stCondLst>
                                        </p:cTn>
                                        <p:tgtEl>
                                          <p:spTgt spid="35"/>
                                        </p:tgtEl>
                                        <p:attrNameLst>
                                          <p:attrName>style.visibility</p:attrName>
                                        </p:attrNameLst>
                                      </p:cBhvr>
                                      <p:to>
                                        <p:strVal val="visible"/>
                                      </p:to>
                                    </p:set>
                                    <p:animEffect transition="in" filter="randombar(horizontal)">
                                      <p:cBhvr>
                                        <p:cTn id="15" dur="500"/>
                                        <p:tgtEl>
                                          <p:spTgt spid="35"/>
                                        </p:tgtEl>
                                      </p:cBhvr>
                                    </p:animEffect>
                                  </p:childTnLst>
                                </p:cTn>
                              </p:par>
                              <p:par>
                                <p:cTn id="16" presetID="2" presetClass="entr" presetSubtype="2" accel="100000" fill="hold" grpId="0" nodeType="withEffect">
                                  <p:stCondLst>
                                    <p:cond delay="25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750" fill="hold"/>
                                        <p:tgtEl>
                                          <p:spTgt spid="39"/>
                                        </p:tgtEl>
                                        <p:attrNameLst>
                                          <p:attrName>ppt_x</p:attrName>
                                        </p:attrNameLst>
                                      </p:cBhvr>
                                      <p:tavLst>
                                        <p:tav tm="0">
                                          <p:val>
                                            <p:strVal val="1+#ppt_w/2"/>
                                          </p:val>
                                        </p:tav>
                                        <p:tav tm="100000">
                                          <p:val>
                                            <p:strVal val="#ppt_x"/>
                                          </p:val>
                                        </p:tav>
                                      </p:tavLst>
                                    </p:anim>
                                    <p:anim calcmode="lin" valueType="num">
                                      <p:cBhvr additive="base">
                                        <p:cTn id="19" dur="750" fill="hold"/>
                                        <p:tgtEl>
                                          <p:spTgt spid="39"/>
                                        </p:tgtEl>
                                        <p:attrNameLst>
                                          <p:attrName>ppt_y</p:attrName>
                                        </p:attrNameLst>
                                      </p:cBhvr>
                                      <p:tavLst>
                                        <p:tav tm="0">
                                          <p:val>
                                            <p:strVal val="#ppt_y"/>
                                          </p:val>
                                        </p:tav>
                                        <p:tav tm="100000">
                                          <p:val>
                                            <p:strVal val="#ppt_y"/>
                                          </p:val>
                                        </p:tav>
                                      </p:tavLst>
                                    </p:anim>
                                  </p:childTnLst>
                                </p:cTn>
                              </p:par>
                              <p:par>
                                <p:cTn id="20" presetID="2" presetClass="entr" presetSubtype="2" accel="100000" fill="hold" grpId="0" nodeType="withEffect">
                                  <p:stCondLst>
                                    <p:cond delay="25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750" fill="hold"/>
                                        <p:tgtEl>
                                          <p:spTgt spid="38"/>
                                        </p:tgtEl>
                                        <p:attrNameLst>
                                          <p:attrName>ppt_x</p:attrName>
                                        </p:attrNameLst>
                                      </p:cBhvr>
                                      <p:tavLst>
                                        <p:tav tm="0">
                                          <p:val>
                                            <p:strVal val="1+#ppt_w/2"/>
                                          </p:val>
                                        </p:tav>
                                        <p:tav tm="100000">
                                          <p:val>
                                            <p:strVal val="#ppt_x"/>
                                          </p:val>
                                        </p:tav>
                                      </p:tavLst>
                                    </p:anim>
                                    <p:anim calcmode="lin" valueType="num">
                                      <p:cBhvr additive="base">
                                        <p:cTn id="23" dur="750" fill="hold"/>
                                        <p:tgtEl>
                                          <p:spTgt spid="38"/>
                                        </p:tgtEl>
                                        <p:attrNameLst>
                                          <p:attrName>ppt_y</p:attrName>
                                        </p:attrNameLst>
                                      </p:cBhvr>
                                      <p:tavLst>
                                        <p:tav tm="0">
                                          <p:val>
                                            <p:strVal val="#ppt_y"/>
                                          </p:val>
                                        </p:tav>
                                        <p:tav tm="100000">
                                          <p:val>
                                            <p:strVal val="#ppt_y"/>
                                          </p:val>
                                        </p:tav>
                                      </p:tavLst>
                                    </p:anim>
                                  </p:childTnLst>
                                </p:cTn>
                              </p:par>
                              <p:par>
                                <p:cTn id="24" presetID="2" presetClass="entr" presetSubtype="8" decel="100000" fill="hold" grpId="0" nodeType="withEffect">
                                  <p:stCondLst>
                                    <p:cond delay="5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2000" fill="hold"/>
                                        <p:tgtEl>
                                          <p:spTgt spid="26"/>
                                        </p:tgtEl>
                                        <p:attrNameLst>
                                          <p:attrName>ppt_x</p:attrName>
                                        </p:attrNameLst>
                                      </p:cBhvr>
                                      <p:tavLst>
                                        <p:tav tm="0">
                                          <p:val>
                                            <p:strVal val="0-#ppt_w/2"/>
                                          </p:val>
                                        </p:tav>
                                        <p:tav tm="100000">
                                          <p:val>
                                            <p:strVal val="#ppt_x"/>
                                          </p:val>
                                        </p:tav>
                                      </p:tavLst>
                                    </p:anim>
                                    <p:anim calcmode="lin" valueType="num">
                                      <p:cBhvr additive="base">
                                        <p:cTn id="27" dur="2000" fill="hold"/>
                                        <p:tgtEl>
                                          <p:spTgt spid="26"/>
                                        </p:tgtEl>
                                        <p:attrNameLst>
                                          <p:attrName>ppt_y</p:attrName>
                                        </p:attrNameLst>
                                      </p:cBhvr>
                                      <p:tavLst>
                                        <p:tav tm="0">
                                          <p:val>
                                            <p:strVal val="#ppt_y"/>
                                          </p:val>
                                        </p:tav>
                                        <p:tav tm="100000">
                                          <p:val>
                                            <p:strVal val="#ppt_y"/>
                                          </p:val>
                                        </p:tav>
                                      </p:tavLst>
                                    </p:anim>
                                  </p:childTnLst>
                                </p:cTn>
                              </p:par>
                              <p:par>
                                <p:cTn id="28" presetID="2" presetClass="entr" presetSubtype="2" decel="100000" fill="hold" grpId="0" nodeType="withEffect">
                                  <p:stCondLst>
                                    <p:cond delay="50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2000" fill="hold"/>
                                        <p:tgtEl>
                                          <p:spTgt spid="31"/>
                                        </p:tgtEl>
                                        <p:attrNameLst>
                                          <p:attrName>ppt_x</p:attrName>
                                        </p:attrNameLst>
                                      </p:cBhvr>
                                      <p:tavLst>
                                        <p:tav tm="0">
                                          <p:val>
                                            <p:strVal val="1+#ppt_w/2"/>
                                          </p:val>
                                        </p:tav>
                                        <p:tav tm="100000">
                                          <p:val>
                                            <p:strVal val="#ppt_x"/>
                                          </p:val>
                                        </p:tav>
                                      </p:tavLst>
                                    </p:anim>
                                    <p:anim calcmode="lin" valueType="num">
                                      <p:cBhvr additive="base">
                                        <p:cTn id="31" dur="2000" fill="hold"/>
                                        <p:tgtEl>
                                          <p:spTgt spid="31"/>
                                        </p:tgtEl>
                                        <p:attrNameLst>
                                          <p:attrName>ppt_y</p:attrName>
                                        </p:attrNameLst>
                                      </p:cBhvr>
                                      <p:tavLst>
                                        <p:tav tm="0">
                                          <p:val>
                                            <p:strVal val="#ppt_y"/>
                                          </p:val>
                                        </p:tav>
                                        <p:tav tm="100000">
                                          <p:val>
                                            <p:strVal val="#ppt_y"/>
                                          </p:val>
                                        </p:tav>
                                      </p:tavLst>
                                    </p:anim>
                                  </p:childTnLst>
                                </p:cTn>
                              </p:par>
                              <p:par>
                                <p:cTn id="32" presetID="2" presetClass="entr" presetSubtype="3" decel="100000" fill="hold" grpId="0" nodeType="withEffect">
                                  <p:stCondLst>
                                    <p:cond delay="250"/>
                                  </p:stCondLst>
                                  <p:iterate type="lt">
                                    <p:tmPct val="5000"/>
                                  </p:iterate>
                                  <p:childTnLst>
                                    <p:set>
                                      <p:cBhvr>
                                        <p:cTn id="33" dur="1" fill="hold">
                                          <p:stCondLst>
                                            <p:cond delay="0"/>
                                          </p:stCondLst>
                                        </p:cTn>
                                        <p:tgtEl>
                                          <p:spTgt spid="44">
                                            <p:txEl>
                                              <p:pRg st="0" end="0"/>
                                            </p:txEl>
                                          </p:spTgt>
                                        </p:tgtEl>
                                        <p:attrNameLst>
                                          <p:attrName>style.visibility</p:attrName>
                                        </p:attrNameLst>
                                      </p:cBhvr>
                                      <p:to>
                                        <p:strVal val="visible"/>
                                      </p:to>
                                    </p:set>
                                    <p:anim calcmode="lin" valueType="num">
                                      <p:cBhvr additive="base">
                                        <p:cTn id="34" dur="75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35" dur="750" fill="hold"/>
                                        <p:tgtEl>
                                          <p:spTgt spid="44">
                                            <p:txEl>
                                              <p:pRg st="0" end="0"/>
                                            </p:txEl>
                                          </p:spTgt>
                                        </p:tgtEl>
                                        <p:attrNameLst>
                                          <p:attrName>ppt_y</p:attrName>
                                        </p:attrNameLst>
                                      </p:cBhvr>
                                      <p:tavLst>
                                        <p:tav tm="0">
                                          <p:val>
                                            <p:strVal val="0-#ppt_h/2"/>
                                          </p:val>
                                        </p:tav>
                                        <p:tav tm="100000">
                                          <p:val>
                                            <p:strVal val="#ppt_y"/>
                                          </p:val>
                                        </p:tav>
                                      </p:tavLst>
                                    </p:anim>
                                  </p:childTnLst>
                                </p:cTn>
                              </p:par>
                              <p:par>
                                <p:cTn id="36" presetID="2" presetClass="entr" presetSubtype="9" decel="100000" fill="hold" grpId="0" nodeType="withEffect">
                                  <p:stCondLst>
                                    <p:cond delay="750"/>
                                  </p:stCondLst>
                                  <p:iterate type="wd">
                                    <p:tmPct val="10000"/>
                                  </p:iterate>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1000" fill="hold"/>
                                        <p:tgtEl>
                                          <p:spTgt spid="40"/>
                                        </p:tgtEl>
                                        <p:attrNameLst>
                                          <p:attrName>ppt_x</p:attrName>
                                        </p:attrNameLst>
                                      </p:cBhvr>
                                      <p:tavLst>
                                        <p:tav tm="0">
                                          <p:val>
                                            <p:strVal val="0-#ppt_w/2"/>
                                          </p:val>
                                        </p:tav>
                                        <p:tav tm="100000">
                                          <p:val>
                                            <p:strVal val="#ppt_x"/>
                                          </p:val>
                                        </p:tav>
                                      </p:tavLst>
                                    </p:anim>
                                    <p:anim calcmode="lin" valueType="num">
                                      <p:cBhvr additive="base">
                                        <p:cTn id="39" dur="1000" fill="hold"/>
                                        <p:tgtEl>
                                          <p:spTgt spid="40"/>
                                        </p:tgtEl>
                                        <p:attrNameLst>
                                          <p:attrName>ppt_y</p:attrName>
                                        </p:attrNameLst>
                                      </p:cBhvr>
                                      <p:tavLst>
                                        <p:tav tm="0">
                                          <p:val>
                                            <p:strVal val="0-#ppt_h/2"/>
                                          </p:val>
                                        </p:tav>
                                        <p:tav tm="100000">
                                          <p:val>
                                            <p:strVal val="#ppt_y"/>
                                          </p:val>
                                        </p:tav>
                                      </p:tavLst>
                                    </p:anim>
                                  </p:childTnLst>
                                </p:cTn>
                              </p:par>
                              <p:par>
                                <p:cTn id="40" presetID="2" presetClass="entr" presetSubtype="2" decel="100000" fill="hold" grpId="0" nodeType="withEffect">
                                  <p:stCondLst>
                                    <p:cond delay="125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750" fill="hold"/>
                                        <p:tgtEl>
                                          <p:spTgt spid="45"/>
                                        </p:tgtEl>
                                        <p:attrNameLst>
                                          <p:attrName>ppt_x</p:attrName>
                                        </p:attrNameLst>
                                      </p:cBhvr>
                                      <p:tavLst>
                                        <p:tav tm="0">
                                          <p:val>
                                            <p:strVal val="1+#ppt_w/2"/>
                                          </p:val>
                                        </p:tav>
                                        <p:tav tm="100000">
                                          <p:val>
                                            <p:strVal val="#ppt_x"/>
                                          </p:val>
                                        </p:tav>
                                      </p:tavLst>
                                    </p:anim>
                                    <p:anim calcmode="lin" valueType="num">
                                      <p:cBhvr additive="base">
                                        <p:cTn id="43" dur="750" fill="hold"/>
                                        <p:tgtEl>
                                          <p:spTgt spid="45"/>
                                        </p:tgtEl>
                                        <p:attrNameLst>
                                          <p:attrName>ppt_y</p:attrName>
                                        </p:attrNameLst>
                                      </p:cBhvr>
                                      <p:tavLst>
                                        <p:tav tm="0">
                                          <p:val>
                                            <p:strVal val="#ppt_y"/>
                                          </p:val>
                                        </p:tav>
                                        <p:tav tm="100000">
                                          <p:val>
                                            <p:strVal val="#ppt_y"/>
                                          </p:val>
                                        </p:tav>
                                      </p:tavLst>
                                    </p:anim>
                                  </p:childTnLst>
                                </p:cTn>
                              </p:par>
                              <p:par>
                                <p:cTn id="44" presetID="22" presetClass="entr" presetSubtype="8" fill="hold" grpId="0" nodeType="withEffect">
                                  <p:stCondLst>
                                    <p:cond delay="1500"/>
                                  </p:stCondLst>
                                  <p:childTnLst>
                                    <p:set>
                                      <p:cBhvr>
                                        <p:cTn id="45" dur="1" fill="hold">
                                          <p:stCondLst>
                                            <p:cond delay="0"/>
                                          </p:stCondLst>
                                        </p:cTn>
                                        <p:tgtEl>
                                          <p:spTgt spid="42">
                                            <p:txEl>
                                              <p:pRg st="0" end="0"/>
                                            </p:txEl>
                                          </p:spTgt>
                                        </p:tgtEl>
                                        <p:attrNameLst>
                                          <p:attrName>style.visibility</p:attrName>
                                        </p:attrNameLst>
                                      </p:cBhvr>
                                      <p:to>
                                        <p:strVal val="visible"/>
                                      </p:to>
                                    </p:set>
                                    <p:animEffect transition="in" filter="wipe(left)">
                                      <p:cBhvr>
                                        <p:cTn id="46" dur="5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6" grpId="0" animBg="1">
        <p:tmplLst>
          <p:tmpl>
            <p:tnLst>
              <p:par>
                <p:cTn presetID="2" presetClass="entr" presetSubtype="8" decel="10000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2000" fill="hold"/>
                        <p:tgtEl>
                          <p:spTgt spid="26"/>
                        </p:tgtEl>
                        <p:attrNameLst>
                          <p:attrName>ppt_x</p:attrName>
                        </p:attrNameLst>
                      </p:cBhvr>
                      <p:tavLst>
                        <p:tav tm="0">
                          <p:val>
                            <p:strVal val="0-#ppt_w/2"/>
                          </p:val>
                        </p:tav>
                        <p:tav tm="100000">
                          <p:val>
                            <p:strVal val="#ppt_x"/>
                          </p:val>
                        </p:tav>
                      </p:tavLst>
                    </p:anim>
                    <p:anim calcmode="lin" valueType="num">
                      <p:cBhvr additive="base">
                        <p:cTn dur="2000" fill="hold"/>
                        <p:tgtEl>
                          <p:spTgt spid="26"/>
                        </p:tgtEl>
                        <p:attrNameLst>
                          <p:attrName>ppt_y</p:attrName>
                        </p:attrNameLst>
                      </p:cBhvr>
                      <p:tavLst>
                        <p:tav tm="0">
                          <p:val>
                            <p:strVal val="#ppt_y"/>
                          </p:val>
                        </p:tav>
                        <p:tav tm="100000">
                          <p:val>
                            <p:strVal val="#ppt_y"/>
                          </p:val>
                        </p:tav>
                      </p:tavLst>
                    </p:anim>
                  </p:childTnLst>
                </p:cTn>
              </p:par>
            </p:tnLst>
          </p:tmpl>
        </p:tmplLst>
      </p:bldP>
      <p:bldP spid="31" grpId="0" animBg="1">
        <p:tmplLst>
          <p:tmpl>
            <p:tnLst>
              <p:par>
                <p:cTn presetID="2" presetClass="entr" presetSubtype="2" decel="100000" fill="hold" nodeType="withEffect">
                  <p:stCondLst>
                    <p:cond delay="50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2000" fill="hold"/>
                        <p:tgtEl>
                          <p:spTgt spid="31"/>
                        </p:tgtEl>
                        <p:attrNameLst>
                          <p:attrName>ppt_x</p:attrName>
                        </p:attrNameLst>
                      </p:cBhvr>
                      <p:tavLst>
                        <p:tav tm="0">
                          <p:val>
                            <p:strVal val="1+#ppt_w/2"/>
                          </p:val>
                        </p:tav>
                        <p:tav tm="100000">
                          <p:val>
                            <p:strVal val="#ppt_x"/>
                          </p:val>
                        </p:tav>
                      </p:tavLst>
                    </p:anim>
                    <p:anim calcmode="lin" valueType="num">
                      <p:cBhvr additive="base">
                        <p:cTn dur="2000" fill="hold"/>
                        <p:tgtEl>
                          <p:spTgt spid="31"/>
                        </p:tgtEl>
                        <p:attrNameLst>
                          <p:attrName>ppt_y</p:attrName>
                        </p:attrNameLst>
                      </p:cBhvr>
                      <p:tavLst>
                        <p:tav tm="0">
                          <p:val>
                            <p:strVal val="#ppt_y"/>
                          </p:val>
                        </p:tav>
                        <p:tav tm="100000">
                          <p:val>
                            <p:strVal val="#ppt_y"/>
                          </p:val>
                        </p:tav>
                      </p:tavLst>
                    </p:anim>
                  </p:childTnLst>
                </p:cTn>
              </p:par>
            </p:tnLst>
          </p:tmpl>
        </p:tmplLst>
      </p:bldP>
      <p:bldP spid="36" grpId="0" animBg="1">
        <p:tmplLst>
          <p:tmpl>
            <p:tnLst>
              <p:par>
                <p:cTn presetID="2" presetClass="entr" presetSubtype="8" decel="10000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1000" fill="hold"/>
                        <p:tgtEl>
                          <p:spTgt spid="36"/>
                        </p:tgtEl>
                        <p:attrNameLst>
                          <p:attrName>ppt_x</p:attrName>
                        </p:attrNameLst>
                      </p:cBhvr>
                      <p:tavLst>
                        <p:tav tm="0">
                          <p:val>
                            <p:strVal val="0-#ppt_w/2"/>
                          </p:val>
                        </p:tav>
                        <p:tav tm="100000">
                          <p:val>
                            <p:strVal val="#ppt_x"/>
                          </p:val>
                        </p:tav>
                      </p:tavLst>
                    </p:anim>
                    <p:anim calcmode="lin" valueType="num">
                      <p:cBhvr additive="base">
                        <p:cTn dur="1000" fill="hold"/>
                        <p:tgtEl>
                          <p:spTgt spid="36"/>
                        </p:tgtEl>
                        <p:attrNameLst>
                          <p:attrName>ppt_y</p:attrName>
                        </p:attrNameLst>
                      </p:cBhvr>
                      <p:tavLst>
                        <p:tav tm="0">
                          <p:val>
                            <p:strVal val="#ppt_y"/>
                          </p:val>
                        </p:tav>
                        <p:tav tm="100000">
                          <p:val>
                            <p:strVal val="#ppt_y"/>
                          </p:val>
                        </p:tav>
                      </p:tavLst>
                    </p:anim>
                  </p:childTnLst>
                </p:cTn>
              </p:par>
            </p:tnLst>
          </p:tmpl>
        </p:tmplLst>
      </p:bldP>
      <p:bldP spid="37" grpId="0" animBg="1">
        <p:tmplLst>
          <p:tmpl>
            <p:tnLst>
              <p:par>
                <p:cTn presetID="2" presetClass="entr" presetSubtype="2" decel="100000" fill="hold" nodeType="with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1000" fill="hold"/>
                        <p:tgtEl>
                          <p:spTgt spid="37"/>
                        </p:tgtEl>
                        <p:attrNameLst>
                          <p:attrName>ppt_x</p:attrName>
                        </p:attrNameLst>
                      </p:cBhvr>
                      <p:tavLst>
                        <p:tav tm="0">
                          <p:val>
                            <p:strVal val="1+#ppt_w/2"/>
                          </p:val>
                        </p:tav>
                        <p:tav tm="100000">
                          <p:val>
                            <p:strVal val="#ppt_x"/>
                          </p:val>
                        </p:tav>
                      </p:tavLst>
                    </p:anim>
                    <p:anim calcmode="lin" valueType="num">
                      <p:cBhvr additive="base">
                        <p:cTn dur="1000" fill="hold"/>
                        <p:tgtEl>
                          <p:spTgt spid="37"/>
                        </p:tgtEl>
                        <p:attrNameLst>
                          <p:attrName>ppt_y</p:attrName>
                        </p:attrNameLst>
                      </p:cBhvr>
                      <p:tavLst>
                        <p:tav tm="0">
                          <p:val>
                            <p:strVal val="#ppt_y"/>
                          </p:val>
                        </p:tav>
                        <p:tav tm="100000">
                          <p:val>
                            <p:strVal val="#ppt_y"/>
                          </p:val>
                        </p:tav>
                      </p:tavLst>
                    </p:anim>
                  </p:childTnLst>
                </p:cTn>
              </p:par>
            </p:tnLst>
          </p:tmpl>
        </p:tmplLst>
      </p:bldP>
      <p:bldP spid="38" grpId="0" animBg="1">
        <p:tmplLst>
          <p:tmpl>
            <p:tnLst>
              <p:par>
                <p:cTn presetID="2" presetClass="entr" presetSubtype="2" accel="100000" fill="hold" nodeType="withEffect">
                  <p:stCondLst>
                    <p:cond delay="25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750" fill="hold"/>
                        <p:tgtEl>
                          <p:spTgt spid="38"/>
                        </p:tgtEl>
                        <p:attrNameLst>
                          <p:attrName>ppt_x</p:attrName>
                        </p:attrNameLst>
                      </p:cBhvr>
                      <p:tavLst>
                        <p:tav tm="0">
                          <p:val>
                            <p:strVal val="1+#ppt_w/2"/>
                          </p:val>
                        </p:tav>
                        <p:tav tm="100000">
                          <p:val>
                            <p:strVal val="#ppt_x"/>
                          </p:val>
                        </p:tav>
                      </p:tavLst>
                    </p:anim>
                    <p:anim calcmode="lin" valueType="num">
                      <p:cBhvr additive="base">
                        <p:cTn dur="750" fill="hold"/>
                        <p:tgtEl>
                          <p:spTgt spid="38"/>
                        </p:tgtEl>
                        <p:attrNameLst>
                          <p:attrName>ppt_y</p:attrName>
                        </p:attrNameLst>
                      </p:cBhvr>
                      <p:tavLst>
                        <p:tav tm="0">
                          <p:val>
                            <p:strVal val="#ppt_y"/>
                          </p:val>
                        </p:tav>
                        <p:tav tm="100000">
                          <p:val>
                            <p:strVal val="#ppt_y"/>
                          </p:val>
                        </p:tav>
                      </p:tavLst>
                    </p:anim>
                  </p:childTnLst>
                </p:cTn>
              </p:par>
            </p:tnLst>
          </p:tmpl>
        </p:tmplLst>
      </p:bldP>
      <p:bldP spid="39" grpId="0" animBg="1">
        <p:tmplLst>
          <p:tmpl>
            <p:tnLst>
              <p:par>
                <p:cTn presetID="2" presetClass="entr" presetSubtype="2" accel="100000" fill="hold" nodeType="withEffect">
                  <p:stCondLst>
                    <p:cond delay="25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750" fill="hold"/>
                        <p:tgtEl>
                          <p:spTgt spid="39"/>
                        </p:tgtEl>
                        <p:attrNameLst>
                          <p:attrName>ppt_x</p:attrName>
                        </p:attrNameLst>
                      </p:cBhvr>
                      <p:tavLst>
                        <p:tav tm="0">
                          <p:val>
                            <p:strVal val="1+#ppt_w/2"/>
                          </p:val>
                        </p:tav>
                        <p:tav tm="100000">
                          <p:val>
                            <p:strVal val="#ppt_x"/>
                          </p:val>
                        </p:tav>
                      </p:tavLst>
                    </p:anim>
                    <p:anim calcmode="lin" valueType="num">
                      <p:cBhvr additive="base">
                        <p:cTn dur="750" fill="hold"/>
                        <p:tgtEl>
                          <p:spTgt spid="39"/>
                        </p:tgtEl>
                        <p:attrNameLst>
                          <p:attrName>ppt_y</p:attrName>
                        </p:attrNameLst>
                      </p:cBhvr>
                      <p:tavLst>
                        <p:tav tm="0">
                          <p:val>
                            <p:strVal val="#ppt_y"/>
                          </p:val>
                        </p:tav>
                        <p:tav tm="100000">
                          <p:val>
                            <p:strVal val="#ppt_y"/>
                          </p:val>
                        </p:tav>
                      </p:tavLst>
                    </p:anim>
                  </p:childTnLst>
                </p:cTn>
              </p:par>
            </p:tnLst>
          </p:tmpl>
        </p:tmplLst>
      </p:bldP>
      <p:bldP spid="40" grpId="0"/>
      <p:bldP spid="42" grpId="0" build="p">
        <p:tmplLst>
          <p:tmpl lvl="1">
            <p:tnLst>
              <p:par>
                <p:cTn presetID="22" presetClass="entr" presetSubtype="8" fill="hold" nodeType="withEffect">
                  <p:stCondLst>
                    <p:cond delay="1500"/>
                  </p:stCondLst>
                  <p:childTnLst>
                    <p:set>
                      <p:cBhvr>
                        <p:cTn dur="1" fill="hold">
                          <p:stCondLst>
                            <p:cond delay="0"/>
                          </p:stCondLst>
                        </p:cTn>
                        <p:tgtEl>
                          <p:spTgt spid="42"/>
                        </p:tgtEl>
                        <p:attrNameLst>
                          <p:attrName>style.visibility</p:attrName>
                        </p:attrNameLst>
                      </p:cBhvr>
                      <p:to>
                        <p:strVal val="visible"/>
                      </p:to>
                    </p:set>
                    <p:animEffect transition="in" filter="wipe(left)">
                      <p:cBhvr>
                        <p:cTn dur="500"/>
                        <p:tgtEl>
                          <p:spTgt spid="42"/>
                        </p:tgtEl>
                      </p:cBhvr>
                    </p:animEffect>
                  </p:childTnLst>
                </p:cTn>
              </p:par>
            </p:tnLst>
          </p:tmpl>
        </p:tmplLst>
      </p:bldP>
      <p:bldP spid="44" grpId="0" build="p">
        <p:tmplLst>
          <p:tmpl lvl="1">
            <p:tnLst>
              <p:par>
                <p:cTn presetID="2" presetClass="entr" presetSubtype="3" decel="100000" fill="hold" nodeType="withEffect">
                  <p:stCondLst>
                    <p:cond delay="250"/>
                  </p:stCondLst>
                  <p:iterate type="lt">
                    <p:tmPct val="5000"/>
                  </p:iterate>
                  <p:childTnLst>
                    <p:set>
                      <p:cBhvr>
                        <p:cTn dur="1" fill="hold">
                          <p:stCondLst>
                            <p:cond delay="0"/>
                          </p:stCondLst>
                        </p:cTn>
                        <p:tgtEl>
                          <p:spTgt spid="44"/>
                        </p:tgtEl>
                        <p:attrNameLst>
                          <p:attrName>style.visibility</p:attrName>
                        </p:attrNameLst>
                      </p:cBhvr>
                      <p:to>
                        <p:strVal val="visible"/>
                      </p:to>
                    </p:set>
                    <p:anim calcmode="lin" valueType="num">
                      <p:cBhvr additive="base">
                        <p:cTn dur="750" fill="hold"/>
                        <p:tgtEl>
                          <p:spTgt spid="44"/>
                        </p:tgtEl>
                        <p:attrNameLst>
                          <p:attrName>ppt_x</p:attrName>
                        </p:attrNameLst>
                      </p:cBhvr>
                      <p:tavLst>
                        <p:tav tm="0">
                          <p:val>
                            <p:strVal val="1+#ppt_w/2"/>
                          </p:val>
                        </p:tav>
                        <p:tav tm="100000">
                          <p:val>
                            <p:strVal val="#ppt_x"/>
                          </p:val>
                        </p:tav>
                      </p:tavLst>
                    </p:anim>
                    <p:anim calcmode="lin" valueType="num">
                      <p:cBhvr additive="base">
                        <p:cTn dur="750" fill="hold"/>
                        <p:tgtEl>
                          <p:spTgt spid="44"/>
                        </p:tgtEl>
                        <p:attrNameLst>
                          <p:attrName>ppt_y</p:attrName>
                        </p:attrNameLst>
                      </p:cBhvr>
                      <p:tavLst>
                        <p:tav tm="0">
                          <p:val>
                            <p:strVal val="0-#ppt_h/2"/>
                          </p:val>
                        </p:tav>
                        <p:tav tm="100000">
                          <p:val>
                            <p:strVal val="#ppt_y"/>
                          </p:val>
                        </p:tav>
                      </p:tavLst>
                    </p:anim>
                  </p:childTnLst>
                </p:cTn>
              </p:par>
            </p:tnLst>
          </p:tmpl>
        </p:tmplLst>
      </p:bldP>
      <p:bldP spid="45" grpId="0" animBg="1">
        <p:tmplLst>
          <p:tmpl>
            <p:tnLst>
              <p:par>
                <p:cTn presetID="2" presetClass="entr" presetSubtype="2" decel="100000" fill="hold" nodeType="withEffect">
                  <p:stCondLst>
                    <p:cond delay="125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750" fill="hold"/>
                        <p:tgtEl>
                          <p:spTgt spid="45"/>
                        </p:tgtEl>
                        <p:attrNameLst>
                          <p:attrName>ppt_x</p:attrName>
                        </p:attrNameLst>
                      </p:cBhvr>
                      <p:tavLst>
                        <p:tav tm="0">
                          <p:val>
                            <p:strVal val="1+#ppt_w/2"/>
                          </p:val>
                        </p:tav>
                        <p:tav tm="100000">
                          <p:val>
                            <p:strVal val="#ppt_x"/>
                          </p:val>
                        </p:tav>
                      </p:tavLst>
                    </p:anim>
                    <p:anim calcmode="lin" valueType="num">
                      <p:cBhvr additive="base">
                        <p:cTn dur="750" fill="hold"/>
                        <p:tgtEl>
                          <p:spTgt spid="4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screen Image with Caption">
    <p:spTree>
      <p:nvGrpSpPr>
        <p:cNvPr id="1" name=""/>
        <p:cNvGrpSpPr/>
        <p:nvPr/>
      </p:nvGrpSpPr>
      <p:grpSpPr>
        <a:xfrm>
          <a:off x="0" y="0"/>
          <a:ext cx="0" cy="0"/>
          <a:chOff x="0" y="0"/>
          <a:chExt cx="0" cy="0"/>
        </a:xfrm>
      </p:grpSpPr>
      <p:sp>
        <p:nvSpPr>
          <p:cNvPr id="2" name="図プレースホルダー 34"/>
          <p:cNvSpPr>
            <a:spLocks noGrp="1"/>
          </p:cNvSpPr>
          <p:nvPr>
            <p:ph type="pic" sz="quarter" idx="14" hasCustomPrompt="1"/>
          </p:nvPr>
        </p:nvSpPr>
        <p:spPr>
          <a:xfrm>
            <a:off x="0" y="-3175"/>
            <a:ext cx="18286413" cy="10287000"/>
          </a:xfrm>
          <a:solidFill>
            <a:schemeClr val="accent1">
              <a:lumMod val="20000"/>
              <a:lumOff val="80000"/>
            </a:schemeClr>
          </a:solidFill>
        </p:spPr>
        <p:txBody>
          <a:bodyPr/>
          <a:lstStyle>
            <a:lvl1pPr>
              <a:defRPr baseline="0"/>
            </a:lvl1pPr>
          </a:lstStyle>
          <a:p>
            <a:r>
              <a:rPr kumimoji="1" lang="en-US" altLang="ja-JP" dirty="0"/>
              <a:t>Add an image</a:t>
            </a:r>
            <a:endParaRPr kumimoji="1" lang="ja-JP" altLang="en-US" dirty="0"/>
          </a:p>
        </p:txBody>
      </p:sp>
      <p:sp>
        <p:nvSpPr>
          <p:cNvPr id="4" name="タイトル プレースホルダー 1"/>
          <p:cNvSpPr>
            <a:spLocks noGrp="1"/>
          </p:cNvSpPr>
          <p:nvPr>
            <p:ph type="title" hasCustomPrompt="1"/>
          </p:nvPr>
        </p:nvSpPr>
        <p:spPr>
          <a:xfrm>
            <a:off x="-1" y="8563429"/>
            <a:ext cx="9142413" cy="1170617"/>
          </a:xfrm>
          <a:prstGeom prst="rect">
            <a:avLst/>
          </a:prstGeom>
          <a:solidFill>
            <a:schemeClr val="tx2">
              <a:alpha val="70000"/>
            </a:schemeClr>
          </a:solidFill>
        </p:spPr>
        <p:txBody>
          <a:bodyPr vert="horz" lIns="163275" tIns="81638" rIns="163275" bIns="81638" rtlCol="0" anchor="ctr">
            <a:normAutofit/>
          </a:bodyPr>
          <a:lstStyle>
            <a:lvl1pPr algn="ctr">
              <a:defRPr baseline="0">
                <a:solidFill>
                  <a:schemeClr val="bg1"/>
                </a:solidFill>
              </a:defRPr>
            </a:lvl1pPr>
          </a:lstStyle>
          <a:p>
            <a:r>
              <a:rPr kumimoji="1" lang="en-US" altLang="ja-JP" dirty="0"/>
              <a:t>Text Goes Here</a:t>
            </a:r>
            <a:endParaRPr kumimoji="1" lang="ja-JP" altLang="en-US" dirty="0"/>
          </a:p>
        </p:txBody>
      </p:sp>
    </p:spTree>
    <p:extLst>
      <p:ext uri="{BB962C8B-B14F-4D97-AF65-F5344CB8AC3E}">
        <p14:creationId xmlns:p14="http://schemas.microsoft.com/office/powerpoint/2010/main" val="123104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8" decel="100000"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screen Image ">
    <p:spTree>
      <p:nvGrpSpPr>
        <p:cNvPr id="1" name=""/>
        <p:cNvGrpSpPr/>
        <p:nvPr/>
      </p:nvGrpSpPr>
      <p:grpSpPr>
        <a:xfrm>
          <a:off x="0" y="0"/>
          <a:ext cx="0" cy="0"/>
          <a:chOff x="0" y="0"/>
          <a:chExt cx="0" cy="0"/>
        </a:xfrm>
      </p:grpSpPr>
      <p:sp>
        <p:nvSpPr>
          <p:cNvPr id="2" name="図プレースホルダー 34"/>
          <p:cNvSpPr>
            <a:spLocks noGrp="1"/>
          </p:cNvSpPr>
          <p:nvPr>
            <p:ph type="pic" sz="quarter" idx="14" hasCustomPrompt="1"/>
          </p:nvPr>
        </p:nvSpPr>
        <p:spPr>
          <a:xfrm>
            <a:off x="0" y="-3175"/>
            <a:ext cx="18286413" cy="10287000"/>
          </a:xfrm>
          <a:solidFill>
            <a:schemeClr val="accent1">
              <a:lumMod val="20000"/>
              <a:lumOff val="80000"/>
            </a:schemeClr>
          </a:solidFill>
        </p:spPr>
        <p:txBody>
          <a:bodyPr/>
          <a:lstStyle>
            <a:lvl1pPr>
              <a:defRPr baseline="0"/>
            </a:lvl1pPr>
          </a:lstStyle>
          <a:p>
            <a:r>
              <a:rPr kumimoji="1" lang="en-US" altLang="ja-JP" dirty="0"/>
              <a:t>Add an image</a:t>
            </a:r>
            <a:endParaRPr kumimoji="1" lang="ja-JP" altLang="en-US" dirty="0"/>
          </a:p>
        </p:txBody>
      </p:sp>
    </p:spTree>
    <p:extLst>
      <p:ext uri="{BB962C8B-B14F-4D97-AF65-F5344CB8AC3E}">
        <p14:creationId xmlns:p14="http://schemas.microsoft.com/office/powerpoint/2010/main" val="313032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g Image &amp; Text 1">
    <p:spTree>
      <p:nvGrpSpPr>
        <p:cNvPr id="1" name=""/>
        <p:cNvGrpSpPr/>
        <p:nvPr/>
      </p:nvGrpSpPr>
      <p:grpSpPr>
        <a:xfrm>
          <a:off x="0" y="0"/>
          <a:ext cx="0" cy="0"/>
          <a:chOff x="0" y="0"/>
          <a:chExt cx="0" cy="0"/>
        </a:xfrm>
      </p:grpSpPr>
      <p:sp>
        <p:nvSpPr>
          <p:cNvPr id="2" name="図プレースホルダー 34"/>
          <p:cNvSpPr>
            <a:spLocks noGrp="1"/>
          </p:cNvSpPr>
          <p:nvPr>
            <p:ph type="pic" sz="quarter" idx="14" hasCustomPrompt="1"/>
          </p:nvPr>
        </p:nvSpPr>
        <p:spPr>
          <a:xfrm>
            <a:off x="0" y="-3175"/>
            <a:ext cx="18286413" cy="10287000"/>
          </a:xfrm>
          <a:solidFill>
            <a:schemeClr val="accent1">
              <a:lumMod val="20000"/>
              <a:lumOff val="80000"/>
            </a:schemeClr>
          </a:solidFill>
        </p:spPr>
        <p:txBody>
          <a:bodyPr/>
          <a:lstStyle>
            <a:lvl1pPr>
              <a:defRPr baseline="0"/>
            </a:lvl1pPr>
          </a:lstStyle>
          <a:p>
            <a:r>
              <a:rPr kumimoji="1" lang="en-US" altLang="ja-JP" dirty="0"/>
              <a:t>Add an image</a:t>
            </a:r>
            <a:endParaRPr kumimoji="1" lang="ja-JP" altLang="en-US" dirty="0"/>
          </a:p>
        </p:txBody>
      </p:sp>
      <p:sp>
        <p:nvSpPr>
          <p:cNvPr id="3" name="タイトル プレースホルダー 1"/>
          <p:cNvSpPr>
            <a:spLocks noGrp="1"/>
          </p:cNvSpPr>
          <p:nvPr>
            <p:ph type="title" hasCustomPrompt="1"/>
          </p:nvPr>
        </p:nvSpPr>
        <p:spPr>
          <a:xfrm>
            <a:off x="-1" y="6778172"/>
            <a:ext cx="18286414" cy="1843314"/>
          </a:xfrm>
          <a:prstGeom prst="rect">
            <a:avLst/>
          </a:prstGeom>
          <a:solidFill>
            <a:schemeClr val="tx2">
              <a:alpha val="50000"/>
            </a:schemeClr>
          </a:solidFill>
        </p:spPr>
        <p:txBody>
          <a:bodyPr vert="horz" lIns="163275" tIns="81638" rIns="163275" bIns="81638" rtlCol="0" anchor="ctr">
            <a:normAutofit/>
          </a:bodyPr>
          <a:lstStyle>
            <a:lvl1pPr algn="ctr">
              <a:defRPr baseline="0">
                <a:solidFill>
                  <a:schemeClr val="bg1"/>
                </a:solidFill>
              </a:defRPr>
            </a:lvl1pPr>
          </a:lstStyle>
          <a:p>
            <a:r>
              <a:rPr kumimoji="1" lang="en-US" altLang="ja-JP" dirty="0"/>
              <a:t> </a:t>
            </a:r>
            <a:endParaRPr kumimoji="1" lang="ja-JP" altLang="en-US" dirty="0"/>
          </a:p>
        </p:txBody>
      </p:sp>
      <p:sp>
        <p:nvSpPr>
          <p:cNvPr id="5" name="テキスト プレースホルダー 4"/>
          <p:cNvSpPr>
            <a:spLocks noGrp="1"/>
          </p:cNvSpPr>
          <p:nvPr>
            <p:ph type="body" sz="quarter" idx="15" hasCustomPrompt="1"/>
          </p:nvPr>
        </p:nvSpPr>
        <p:spPr>
          <a:xfrm>
            <a:off x="456406" y="6894738"/>
            <a:ext cx="17373600" cy="1552575"/>
          </a:xfrm>
        </p:spPr>
        <p:txBody>
          <a:bodyPr anchor="ctr">
            <a:noAutofit/>
          </a:bodyPr>
          <a:lstStyle>
            <a:lvl1pPr algn="ctr">
              <a:lnSpc>
                <a:spcPct val="100000"/>
              </a:lnSpc>
              <a:spcBef>
                <a:spcPts val="0"/>
              </a:spcBef>
              <a:defRPr sz="9600">
                <a:solidFill>
                  <a:schemeClr val="bg1"/>
                </a:solidFill>
                <a:latin typeface="+mj-lt"/>
              </a:defRPr>
            </a:lvl1pPr>
          </a:lstStyle>
          <a:p>
            <a:pPr lvl="0"/>
            <a:r>
              <a:rPr kumimoji="1" lang="en-US" altLang="ja-JP" dirty="0"/>
              <a:t>Text</a:t>
            </a:r>
            <a:endParaRPr kumimoji="1" lang="ja-JP" altLang="en-US" dirty="0"/>
          </a:p>
        </p:txBody>
      </p:sp>
    </p:spTree>
    <p:extLst>
      <p:ext uri="{BB962C8B-B14F-4D97-AF65-F5344CB8AC3E}">
        <p14:creationId xmlns:p14="http://schemas.microsoft.com/office/powerpoint/2010/main" val="299048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22" presetClass="entr" presetSubtype="2"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childTnLst>
                          </p:cTn>
                        </p:par>
                        <p:par>
                          <p:cTn id="11" fill="hold">
                            <p:stCondLst>
                              <p:cond delay="1000"/>
                            </p:stCondLst>
                            <p:childTnLst>
                              <p:par>
                                <p:cTn id="12" presetID="2" presetClass="entr" presetSubtype="3" decel="100000" fill="hold" grpId="0" nodeType="afterEffect">
                                  <p:stCondLst>
                                    <p:cond delay="0"/>
                                  </p:stCondLst>
                                  <p:iterate type="wd">
                                    <p:tmPct val="10000"/>
                                  </p:iterate>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additive="base">
                                        <p:cTn id="14" dur="75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5" dur="75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build="p">
        <p:tmplLst>
          <p:tmpl lvl="1">
            <p:tnLst>
              <p:par>
                <p:cTn presetID="2" presetClass="entr" presetSubtype="3" decel="100000" fill="hold" nodeType="afterEffect">
                  <p:stCondLst>
                    <p:cond delay="0"/>
                  </p:stCondLst>
                  <p:iterate type="wd">
                    <p:tmPct val="10000"/>
                  </p:iterate>
                  <p:childTnLst>
                    <p:set>
                      <p:cBhvr>
                        <p:cTn dur="1" fill="hold">
                          <p:stCondLst>
                            <p:cond delay="0"/>
                          </p:stCondLst>
                        </p:cTn>
                        <p:tgtEl>
                          <p:spTgt spid="5"/>
                        </p:tgtEl>
                        <p:attrNameLst>
                          <p:attrName>style.visibility</p:attrName>
                        </p:attrNameLst>
                      </p:cBhvr>
                      <p:to>
                        <p:strVal val="visible"/>
                      </p:to>
                    </p:set>
                    <p:anim calcmode="lin" valueType="num">
                      <p:cBhvr additive="base">
                        <p:cTn dur="750" fill="hold"/>
                        <p:tgtEl>
                          <p:spTgt spid="5"/>
                        </p:tgtEl>
                        <p:attrNameLst>
                          <p:attrName>ppt_x</p:attrName>
                        </p:attrNameLst>
                      </p:cBhvr>
                      <p:tavLst>
                        <p:tav tm="0">
                          <p:val>
                            <p:strVal val="1+#ppt_w/2"/>
                          </p:val>
                        </p:tav>
                        <p:tav tm="100000">
                          <p:val>
                            <p:strVal val="#ppt_x"/>
                          </p:val>
                        </p:tav>
                      </p:tavLst>
                    </p:anim>
                    <p:anim calcmode="lin" valueType="num">
                      <p:cBhvr additive="base">
                        <p:cTn dur="750" fill="hold"/>
                        <p:tgtEl>
                          <p:spTgt spid="5"/>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ig Image &amp; Text 2">
    <p:spTree>
      <p:nvGrpSpPr>
        <p:cNvPr id="1" name=""/>
        <p:cNvGrpSpPr/>
        <p:nvPr/>
      </p:nvGrpSpPr>
      <p:grpSpPr>
        <a:xfrm>
          <a:off x="0" y="0"/>
          <a:ext cx="0" cy="0"/>
          <a:chOff x="0" y="0"/>
          <a:chExt cx="0" cy="0"/>
        </a:xfrm>
      </p:grpSpPr>
      <p:sp>
        <p:nvSpPr>
          <p:cNvPr id="2" name="図プレースホルダー 34"/>
          <p:cNvSpPr>
            <a:spLocks noGrp="1"/>
          </p:cNvSpPr>
          <p:nvPr>
            <p:ph type="pic" sz="quarter" idx="14" hasCustomPrompt="1"/>
          </p:nvPr>
        </p:nvSpPr>
        <p:spPr>
          <a:xfrm>
            <a:off x="0" y="-3175"/>
            <a:ext cx="18286413" cy="10287000"/>
          </a:xfrm>
          <a:solidFill>
            <a:schemeClr val="accent1">
              <a:lumMod val="20000"/>
              <a:lumOff val="80000"/>
            </a:schemeClr>
          </a:solidFill>
        </p:spPr>
        <p:txBody>
          <a:bodyPr/>
          <a:lstStyle>
            <a:lvl1pPr>
              <a:defRPr baseline="0"/>
            </a:lvl1pPr>
          </a:lstStyle>
          <a:p>
            <a:r>
              <a:rPr kumimoji="1" lang="en-US" altLang="ja-JP" dirty="0"/>
              <a:t>Add an image</a:t>
            </a:r>
            <a:endParaRPr kumimoji="1" lang="ja-JP" altLang="en-US" dirty="0"/>
          </a:p>
        </p:txBody>
      </p:sp>
      <p:sp>
        <p:nvSpPr>
          <p:cNvPr id="4" name="テキスト プレースホルダー 4"/>
          <p:cNvSpPr>
            <a:spLocks noGrp="1"/>
          </p:cNvSpPr>
          <p:nvPr>
            <p:ph type="body" sz="quarter" idx="16" hasCustomPrompt="1"/>
          </p:nvPr>
        </p:nvSpPr>
        <p:spPr>
          <a:xfrm>
            <a:off x="-1" y="1016451"/>
            <a:ext cx="18286413" cy="1552575"/>
          </a:xfrm>
          <a:solidFill>
            <a:schemeClr val="tx2">
              <a:alpha val="40000"/>
            </a:schemeClr>
          </a:solidFill>
        </p:spPr>
        <p:txBody>
          <a:bodyPr anchor="ctr">
            <a:noAutofit/>
          </a:bodyPr>
          <a:lstStyle>
            <a:lvl1pPr algn="ctr">
              <a:lnSpc>
                <a:spcPct val="100000"/>
              </a:lnSpc>
              <a:spcBef>
                <a:spcPts val="0"/>
              </a:spcBef>
              <a:defRPr sz="7200">
                <a:solidFill>
                  <a:schemeClr val="tx2"/>
                </a:solidFill>
                <a:latin typeface="+mj-lt"/>
              </a:defRPr>
            </a:lvl1pPr>
          </a:lstStyle>
          <a:p>
            <a:pPr lvl="0"/>
            <a:r>
              <a:rPr kumimoji="1" lang="en-US" altLang="ja-JP" dirty="0"/>
              <a:t> </a:t>
            </a:r>
            <a:endParaRPr kumimoji="1" lang="ja-JP" altLang="en-US" dirty="0"/>
          </a:p>
        </p:txBody>
      </p:sp>
      <p:sp>
        <p:nvSpPr>
          <p:cNvPr id="5" name="テキスト プレースホルダー 4"/>
          <p:cNvSpPr>
            <a:spLocks noGrp="1"/>
          </p:cNvSpPr>
          <p:nvPr>
            <p:ph type="body" sz="quarter" idx="15" hasCustomPrompt="1"/>
          </p:nvPr>
        </p:nvSpPr>
        <p:spPr>
          <a:xfrm>
            <a:off x="456406" y="1016452"/>
            <a:ext cx="17373600" cy="1552575"/>
          </a:xfrm>
        </p:spPr>
        <p:txBody>
          <a:bodyPr anchor="ctr">
            <a:noAutofit/>
          </a:bodyPr>
          <a:lstStyle>
            <a:lvl1pPr algn="ctr">
              <a:lnSpc>
                <a:spcPct val="100000"/>
              </a:lnSpc>
              <a:spcBef>
                <a:spcPts val="0"/>
              </a:spcBef>
              <a:defRPr sz="6600">
                <a:solidFill>
                  <a:schemeClr val="bg1"/>
                </a:solidFill>
                <a:latin typeface="+mj-lt"/>
              </a:defRPr>
            </a:lvl1pPr>
          </a:lstStyle>
          <a:p>
            <a:pPr lvl="0"/>
            <a:r>
              <a:rPr kumimoji="1" lang="en-US" altLang="ja-JP" dirty="0"/>
              <a:t>Text</a:t>
            </a:r>
            <a:endParaRPr kumimoji="1" lang="ja-JP" altLang="en-US" dirty="0"/>
          </a:p>
        </p:txBody>
      </p:sp>
    </p:spTree>
    <p:extLst>
      <p:ext uri="{BB962C8B-B14F-4D97-AF65-F5344CB8AC3E}">
        <p14:creationId xmlns:p14="http://schemas.microsoft.com/office/powerpoint/2010/main" val="222565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500"/>
                                        <p:tgtEl>
                                          <p:spTgt spid="4"/>
                                        </p:tgtEl>
                                      </p:cBhvr>
                                    </p:animEffect>
                                  </p:childTnLst>
                                </p:cTn>
                              </p:par>
                            </p:childTnLst>
                          </p:cTn>
                        </p:par>
                        <p:par>
                          <p:cTn id="12" fill="hold">
                            <p:stCondLst>
                              <p:cond delay="1000"/>
                            </p:stCondLst>
                            <p:childTnLst>
                              <p:par>
                                <p:cTn id="13" presetID="2" presetClass="entr" presetSubtype="4" decel="100000" fill="hold" grpId="0" nodeType="afterEffect">
                                  <p:stCondLst>
                                    <p:cond delay="0"/>
                                  </p:stCondLst>
                                  <p:iterate type="lt">
                                    <p:tmPct val="5000"/>
                                  </p:iterate>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additive="base">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5">
                                            <p:txEl>
                                              <p:pRg st="0" end="0"/>
                                            </p:txEl>
                                          </p:spTgt>
                                        </p:tgtEl>
                                        <p:attrNameLst>
                                          <p:attrName>ppt_y</p:attrName>
                                        </p:attrNameLst>
                                      </p:cBhvr>
                                      <p:tavLst>
                                        <p:tav tm="0">
                                          <p:val>
                                            <p:strVal val="1+#ppt_h/2"/>
                                          </p:val>
                                        </p:tav>
                                        <p:tav tm="100000">
                                          <p:val>
                                            <p:strVal val="#ppt_y"/>
                                          </p:val>
                                        </p:tav>
                                      </p:tavLst>
                                    </p:anim>
                                  </p:childTnLst>
                                </p:cTn>
                              </p:par>
                              <p:par>
                                <p:cTn id="17" presetID="45" presetClass="entr" presetSubtype="0" fill="hold" grpId="1" nodeType="withEffect">
                                  <p:stCondLst>
                                    <p:cond delay="0"/>
                                  </p:stCondLst>
                                  <p:iterate type="lt">
                                    <p:tmPct val="5000"/>
                                  </p:iterate>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1000"/>
                                        <p:tgtEl>
                                          <p:spTgt spid="5">
                                            <p:txEl>
                                              <p:pRg st="0" end="0"/>
                                            </p:txEl>
                                          </p:spTgt>
                                        </p:tgtEl>
                                      </p:cBhvr>
                                    </p:animEffect>
                                    <p:anim calcmode="lin" valueType="num">
                                      <p:cBhvr>
                                        <p:cTn id="20" dur="1000" fill="hold"/>
                                        <p:tgtEl>
                                          <p:spTgt spid="5">
                                            <p:txEl>
                                              <p:pRg st="0" end="0"/>
                                            </p:txEl>
                                          </p:spTgt>
                                        </p:tgtEl>
                                        <p:attrNameLst>
                                          <p:attrName>ppt_w</p:attrName>
                                        </p:attrNameLst>
                                      </p:cBhvr>
                                      <p:tavLst>
                                        <p:tav tm="0" fmla="#ppt_w*sin(2.5*pi*$)">
                                          <p:val>
                                            <p:fltVal val="0"/>
                                          </p:val>
                                        </p:tav>
                                        <p:tav tm="100000">
                                          <p:val>
                                            <p:fltVal val="1"/>
                                          </p:val>
                                        </p:tav>
                                      </p:tavLst>
                                    </p:anim>
                                    <p:anim calcmode="lin" valueType="num">
                                      <p:cBhvr>
                                        <p:cTn id="21" dur="1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tmplLst>
          <p:tmpl>
            <p:tnLst>
              <p:par>
                <p:cTn presetID="16" presetClass="entr" presetSubtype="37"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barn(outVertical)">
                      <p:cBhvr>
                        <p:cTn dur="500"/>
                        <p:tgtEl>
                          <p:spTgt spid="4"/>
                        </p:tgtEl>
                      </p:cBhvr>
                    </p:animEffect>
                  </p:childTnLst>
                </p:cTn>
              </p:par>
            </p:tnLst>
          </p:tmpl>
        </p:tmplLst>
      </p:bldP>
      <p:bldP spid="5" grpId="0" build="p">
        <p:tmplLst>
          <p:tmpl lvl="1">
            <p:tnLst>
              <p:par>
                <p:cTn presetID="2" presetClass="entr" presetSubtype="4" decel="100000" fill="hold" nodeType="afterEffect">
                  <p:stCondLst>
                    <p:cond delay="0"/>
                  </p:stCondLst>
                  <p:iterate type="lt">
                    <p:tmPct val="5000"/>
                  </p:iterate>
                  <p:childTnLst>
                    <p:set>
                      <p:cBhvr>
                        <p:cTn dur="1" fill="hold">
                          <p:stCondLst>
                            <p:cond delay="0"/>
                          </p:stCondLst>
                        </p:cTn>
                        <p:tgtEl>
                          <p:spTgt spid="5"/>
                        </p:tgtEl>
                        <p:attrNameLst>
                          <p:attrName>style.visibility</p:attrName>
                        </p:attrNameLst>
                      </p:cBhvr>
                      <p:to>
                        <p:strVal val="visible"/>
                      </p:to>
                    </p:set>
                    <p:anim calcmode="lin" valueType="num">
                      <p:cBhvr additive="base">
                        <p:cTn dur="1000" fill="hold"/>
                        <p:tgtEl>
                          <p:spTgt spid="5"/>
                        </p:tgtEl>
                        <p:attrNameLst>
                          <p:attrName>ppt_x</p:attrName>
                        </p:attrNameLst>
                      </p:cBhvr>
                      <p:tavLst>
                        <p:tav tm="0">
                          <p:val>
                            <p:strVal val="#ppt_x"/>
                          </p:val>
                        </p:tav>
                        <p:tav tm="100000">
                          <p:val>
                            <p:strVal val="#ppt_x"/>
                          </p:val>
                        </p:tav>
                      </p:tavLst>
                    </p:anim>
                    <p:anim calcmode="lin" valueType="num">
                      <p:cBhvr additive="base">
                        <p:cTn dur="1000" fill="hold"/>
                        <p:tgtEl>
                          <p:spTgt spid="5"/>
                        </p:tgtEl>
                        <p:attrNameLst>
                          <p:attrName>ppt_y</p:attrName>
                        </p:attrNameLst>
                      </p:cBhvr>
                      <p:tavLst>
                        <p:tav tm="0">
                          <p:val>
                            <p:strVal val="1+#ppt_h/2"/>
                          </p:val>
                        </p:tav>
                        <p:tav tm="100000">
                          <p:val>
                            <p:strVal val="#ppt_y"/>
                          </p:val>
                        </p:tav>
                      </p:tavLst>
                    </p:anim>
                  </p:childTnLst>
                </p:cTn>
              </p:par>
            </p:tnLst>
          </p:tmpl>
        </p:tmplLst>
      </p:bldP>
      <p:bldP spid="5" grpId="1" build="p">
        <p:tmplLst>
          <p:tmpl lvl="1">
            <p:tnLst>
              <p:par>
                <p:cTn presetID="45" presetClass="entr" presetSubtype="0" fill="hold" nodeType="withEffect">
                  <p:stCondLst>
                    <p:cond delay="0"/>
                  </p:stCondLst>
                  <p:iterate type="lt">
                    <p:tmPct val="5000"/>
                  </p:iterate>
                  <p:childTnLst>
                    <p:set>
                      <p:cBhvr>
                        <p:cTn dur="1" fill="hold">
                          <p:stCondLst>
                            <p:cond delay="0"/>
                          </p:stCondLst>
                        </p:cTn>
                        <p:tgtEl>
                          <p:spTgt spid="5"/>
                        </p:tgtEl>
                        <p:attrNameLst>
                          <p:attrName>style.visibility</p:attrName>
                        </p:attrNameLst>
                      </p:cBhvr>
                      <p:to>
                        <p:strVal val="visible"/>
                      </p:to>
                    </p:set>
                    <p:animEffect transition="in" filter="fade">
                      <p:cBhvr>
                        <p:cTn dur="1000"/>
                        <p:tgtEl>
                          <p:spTgt spid="5"/>
                        </p:tgtEl>
                      </p:cBhvr>
                    </p:animEffect>
                    <p:anim calcmode="lin" valueType="num">
                      <p:cBhvr>
                        <p:cTn dur="1000" fill="hold"/>
                        <p:tgtEl>
                          <p:spTgt spid="5"/>
                        </p:tgtEl>
                        <p:attrNameLst>
                          <p:attrName>ppt_w</p:attrName>
                        </p:attrNameLst>
                      </p:cBhvr>
                      <p:tavLst>
                        <p:tav tm="0" fmla="#ppt_w*sin(2.5*pi*$)">
                          <p:val>
                            <p:fltVal val="0"/>
                          </p:val>
                        </p:tav>
                        <p:tav tm="100000">
                          <p:val>
                            <p:fltVal val="1"/>
                          </p:val>
                        </p:tav>
                      </p:tavLst>
                    </p:anim>
                    <p:anim calcmode="lin" valueType="num">
                      <p:cBhvr>
                        <p:cTn dur="1000" fill="hold"/>
                        <p:tgtEl>
                          <p:spTgt spid="5"/>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Noth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3261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c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75636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mple Text">
    <p:bg>
      <p:bgPr>
        <a:solidFill>
          <a:schemeClr val="tx2"/>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hasCustomPrompt="1"/>
          </p:nvPr>
        </p:nvSpPr>
        <p:spPr>
          <a:xfrm>
            <a:off x="725715" y="2830287"/>
            <a:ext cx="16826888" cy="4368800"/>
          </a:xfrm>
          <a:prstGeom prst="rect">
            <a:avLst/>
          </a:prstGeom>
        </p:spPr>
        <p:txBody>
          <a:bodyPr vert="horz" lIns="163275" tIns="81638" rIns="163275" bIns="81638" rtlCol="0" anchor="ctr">
            <a:normAutofit/>
          </a:bodyPr>
          <a:lstStyle>
            <a:lvl1pPr algn="ctr">
              <a:defRPr baseline="0">
                <a:solidFill>
                  <a:schemeClr val="bg1"/>
                </a:solidFill>
              </a:defRPr>
            </a:lvl1pPr>
          </a:lstStyle>
          <a:p>
            <a:r>
              <a:rPr kumimoji="1" lang="en-US" altLang="ja-JP" dirty="0"/>
              <a:t>Message</a:t>
            </a:r>
            <a:endParaRPr kumimoji="1" lang="ja-JP" altLang="en-US" dirty="0"/>
          </a:p>
        </p:txBody>
      </p:sp>
    </p:spTree>
    <p:extLst>
      <p:ext uri="{BB962C8B-B14F-4D97-AF65-F5344CB8AC3E}">
        <p14:creationId xmlns:p14="http://schemas.microsoft.com/office/powerpoint/2010/main" val="248614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45" presetClass="entr" presetSubtype="0" fill="hold" grpId="1" nodeType="withEffect">
                                  <p:stCondLst>
                                    <p:cond delay="0"/>
                                  </p:stCondLst>
                                  <p:iterate type="lt">
                                    <p:tmPct val="5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ppt_w</p:attrName>
                                        </p:attrNameLst>
                                      </p:cBhvr>
                                      <p:tavLst>
                                        <p:tav tm="0" fmla="#ppt_w*sin(2.5*pi*$)">
                                          <p:val>
                                            <p:fltVal val="0"/>
                                          </p:val>
                                        </p:tav>
                                        <p:tav tm="100000">
                                          <p:val>
                                            <p:fltVal val="1"/>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No Contents">
    <p:spTree>
      <p:nvGrpSpPr>
        <p:cNvPr id="1" name=""/>
        <p:cNvGrpSpPr/>
        <p:nvPr/>
      </p:nvGrpSpPr>
      <p:grpSpPr>
        <a:xfrm>
          <a:off x="0" y="0"/>
          <a:ext cx="0" cy="0"/>
          <a:chOff x="0" y="0"/>
          <a:chExt cx="0" cy="0"/>
        </a:xfrm>
      </p:grpSpPr>
      <p:sp>
        <p:nvSpPr>
          <p:cNvPr id="9" name="正方形/長方形 8"/>
          <p:cNvSpPr/>
          <p:nvPr userDrawn="1"/>
        </p:nvSpPr>
        <p:spPr>
          <a:xfrm>
            <a:off x="-1" y="5964072"/>
            <a:ext cx="18286413" cy="4322928"/>
          </a:xfrm>
          <a:prstGeom prst="rect">
            <a:avLst/>
          </a:prstGeom>
          <a:solidFill>
            <a:schemeClr val="tx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 name="正方形/長方形 1"/>
          <p:cNvSpPr/>
          <p:nvPr userDrawn="1"/>
        </p:nvSpPr>
        <p:spPr>
          <a:xfrm>
            <a:off x="-1" y="0"/>
            <a:ext cx="18286413" cy="1118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フッター プレースホルダー 4"/>
          <p:cNvSpPr>
            <a:spLocks noGrp="1"/>
          </p:cNvSpPr>
          <p:nvPr>
            <p:ph type="ftr" sz="quarter" idx="3"/>
          </p:nvPr>
        </p:nvSpPr>
        <p:spPr>
          <a:xfrm>
            <a:off x="10507991" y="9463858"/>
            <a:ext cx="5790697" cy="547688"/>
          </a:xfrm>
          <a:prstGeom prst="rect">
            <a:avLst/>
          </a:prstGeom>
        </p:spPr>
        <p:txBody>
          <a:bodyPr vert="horz" lIns="163275" tIns="81638" rIns="163275" bIns="81638" rtlCol="0" anchor="ctr"/>
          <a:lstStyle>
            <a:lvl1pPr algn="r">
              <a:defRPr sz="2000">
                <a:solidFill>
                  <a:schemeClr val="tx1">
                    <a:tint val="75000"/>
                  </a:schemeClr>
                </a:solidFill>
                <a:latin typeface="+mj-lt"/>
              </a:defRPr>
            </a:lvl1pPr>
          </a:lstStyle>
          <a:p>
            <a:r>
              <a:rPr lang="en-US" altLang="ja-JP"/>
              <a:t>ISBA26 Electron Linear Accelerator</a:t>
            </a:r>
            <a:endParaRPr lang="ja-JP" altLang="en-US" dirty="0"/>
          </a:p>
        </p:txBody>
      </p:sp>
      <p:sp>
        <p:nvSpPr>
          <p:cNvPr id="5" name="円/楕円 4"/>
          <p:cNvSpPr/>
          <p:nvPr userDrawn="1"/>
        </p:nvSpPr>
        <p:spPr>
          <a:xfrm>
            <a:off x="16531653" y="9150345"/>
            <a:ext cx="434349" cy="4343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userDrawn="1"/>
        </p:nvSpPr>
        <p:spPr>
          <a:xfrm>
            <a:off x="17151170" y="9166572"/>
            <a:ext cx="1080120" cy="10801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19"/>
          <p:cNvSpPr/>
          <p:nvPr userDrawn="1"/>
        </p:nvSpPr>
        <p:spPr>
          <a:xfrm>
            <a:off x="16289464" y="9704242"/>
            <a:ext cx="720080" cy="582759"/>
          </a:xfrm>
          <a:custGeom>
            <a:avLst/>
            <a:gdLst/>
            <a:ahLst/>
            <a:cxnLst/>
            <a:rect l="l" t="t" r="r" b="b"/>
            <a:pathLst>
              <a:path w="720080" h="582759">
                <a:moveTo>
                  <a:pt x="360040" y="0"/>
                </a:moveTo>
                <a:cubicBezTo>
                  <a:pt x="558884" y="0"/>
                  <a:pt x="720080" y="161195"/>
                  <a:pt x="720080" y="360040"/>
                </a:cubicBezTo>
                <a:cubicBezTo>
                  <a:pt x="720080" y="444579"/>
                  <a:pt x="690944" y="522313"/>
                  <a:pt x="640920" y="582759"/>
                </a:cubicBezTo>
                <a:lnTo>
                  <a:pt x="79160" y="582759"/>
                </a:lnTo>
                <a:cubicBezTo>
                  <a:pt x="29136" y="522313"/>
                  <a:pt x="0" y="444579"/>
                  <a:pt x="0" y="360040"/>
                </a:cubicBezTo>
                <a:cubicBezTo>
                  <a:pt x="0" y="161195"/>
                  <a:pt x="161195" y="0"/>
                  <a:pt x="3600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5"/>
          <p:cNvSpPr>
            <a:spLocks noGrp="1"/>
          </p:cNvSpPr>
          <p:nvPr>
            <p:ph type="sldNum" sz="quarter" idx="4"/>
          </p:nvPr>
        </p:nvSpPr>
        <p:spPr>
          <a:xfrm>
            <a:off x="17151170"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39816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par>
                                <p:cTn id="8" presetID="2" presetClass="entr" presetSubtype="6" decel="100000" fill="hold" grpId="1" nodeType="withEffect">
                                  <p:stCondLst>
                                    <p:cond delay="3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400" fill="hold"/>
                                        <p:tgtEl>
                                          <p:spTgt spid="6"/>
                                        </p:tgtEl>
                                        <p:attrNameLst>
                                          <p:attrName>ppt_x</p:attrName>
                                        </p:attrNameLst>
                                      </p:cBhvr>
                                      <p:tavLst>
                                        <p:tav tm="0">
                                          <p:val>
                                            <p:strVal val="1+#ppt_w/2"/>
                                          </p:val>
                                        </p:tav>
                                        <p:tav tm="100000">
                                          <p:val>
                                            <p:strVal val="#ppt_x"/>
                                          </p:val>
                                        </p:tav>
                                      </p:tavLst>
                                    </p:anim>
                                    <p:anim calcmode="lin" valueType="num">
                                      <p:cBhvr additive="base">
                                        <p:cTn id="11" dur="400" fill="hold"/>
                                        <p:tgtEl>
                                          <p:spTgt spid="6"/>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4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400"/>
                                        <p:tgtEl>
                                          <p:spTgt spid="7"/>
                                        </p:tgtEl>
                                      </p:cBhvr>
                                    </p:animEffect>
                                  </p:childTnLst>
                                </p:cTn>
                              </p:par>
                              <p:par>
                                <p:cTn id="15" presetID="2" presetClass="entr" presetSubtype="6" decel="100000" fill="hold" grpId="1" nodeType="withEffect">
                                  <p:stCondLst>
                                    <p:cond delay="4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400" fill="hold"/>
                                        <p:tgtEl>
                                          <p:spTgt spid="7"/>
                                        </p:tgtEl>
                                        <p:attrNameLst>
                                          <p:attrName>ppt_x</p:attrName>
                                        </p:attrNameLst>
                                      </p:cBhvr>
                                      <p:tavLst>
                                        <p:tav tm="0">
                                          <p:val>
                                            <p:strVal val="1+#ppt_w/2"/>
                                          </p:val>
                                        </p:tav>
                                        <p:tav tm="100000">
                                          <p:val>
                                            <p:strVal val="#ppt_x"/>
                                          </p:val>
                                        </p:tav>
                                      </p:tavLst>
                                    </p:anim>
                                    <p:anim calcmode="lin" valueType="num">
                                      <p:cBhvr additive="base">
                                        <p:cTn id="18" dur="400" fill="hold"/>
                                        <p:tgtEl>
                                          <p:spTgt spid="7"/>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6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400"/>
                                        <p:tgtEl>
                                          <p:spTgt spid="5"/>
                                        </p:tgtEl>
                                      </p:cBhvr>
                                    </p:animEffect>
                                  </p:childTnLst>
                                </p:cTn>
                              </p:par>
                              <p:par>
                                <p:cTn id="22" presetID="2" presetClass="entr" presetSubtype="6" decel="100000" fill="hold" grpId="1" nodeType="withEffect">
                                  <p:stCondLst>
                                    <p:cond delay="6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400" fill="hold"/>
                                        <p:tgtEl>
                                          <p:spTgt spid="5"/>
                                        </p:tgtEl>
                                        <p:attrNameLst>
                                          <p:attrName>ppt_x</p:attrName>
                                        </p:attrNameLst>
                                      </p:cBhvr>
                                      <p:tavLst>
                                        <p:tav tm="0">
                                          <p:val>
                                            <p:strVal val="1+#ppt_w/2"/>
                                          </p:val>
                                        </p:tav>
                                        <p:tav tm="100000">
                                          <p:val>
                                            <p:strVal val="#ppt_x"/>
                                          </p:val>
                                        </p:tav>
                                      </p:tavLst>
                                    </p:anim>
                                    <p:anim calcmode="lin" valueType="num">
                                      <p:cBhvr additive="base">
                                        <p:cTn id="25" dur="400" fill="hold"/>
                                        <p:tgtEl>
                                          <p:spTgt spid="5"/>
                                        </p:tgtEl>
                                        <p:attrNameLst>
                                          <p:attrName>ppt_y</p:attrName>
                                        </p:attrNameLst>
                                      </p:cBhvr>
                                      <p:tavLst>
                                        <p:tav tm="0">
                                          <p:val>
                                            <p:strVal val="1+#ppt_h/2"/>
                                          </p:val>
                                        </p:tav>
                                        <p:tav tm="100000">
                                          <p:val>
                                            <p:strVal val="#ppt_y"/>
                                          </p:val>
                                        </p:tav>
                                      </p:tavLst>
                                    </p:anim>
                                  </p:childTnLst>
                                </p:cTn>
                              </p:par>
                              <p:par>
                                <p:cTn id="26" presetID="10" presetClass="entr" presetSubtype="0" fill="hold" grpId="0" nodeType="withEffect">
                                  <p:stCondLst>
                                    <p:cond delay="9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90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1400"/>
                            </p:stCondLst>
                            <p:childTnLst>
                              <p:par>
                                <p:cTn id="33" presetID="16" presetClass="entr" presetSubtype="37"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outVertical)">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p:bldP spid="5" grpId="0" animBg="1"/>
      <p:bldP spid="5" grpId="1" animBg="1"/>
      <p:bldP spid="6" grpId="0" animBg="1"/>
      <p:bldP spid="6" grpId="1" animBg="1"/>
      <p:bldP spid="7" grpId="0" animBg="1"/>
      <p:bldP spid="7" grpId="1" animBg="1"/>
      <p:bldP spid="8" grpId="0"/>
    </p:bld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theme" Target="../theme/theme2.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7F7F7"/>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914322" y="246956"/>
            <a:ext cx="16507876" cy="1203151"/>
          </a:xfrm>
          <a:prstGeom prst="rect">
            <a:avLst/>
          </a:prstGeom>
        </p:spPr>
        <p:txBody>
          <a:bodyPr vert="horz" lIns="163275" tIns="81638" rIns="163275" bIns="81638" rtlCol="0" anchor="ctr">
            <a:normAutofit/>
          </a:bodyPr>
          <a:lstStyle/>
          <a:p>
            <a:r>
              <a:rPr kumimoji="1" lang="en-US" altLang="ja-JP" dirty="0"/>
              <a:t>Master Title</a:t>
            </a:r>
            <a:endParaRPr kumimoji="1" lang="ja-JP" altLang="en-US" dirty="0"/>
          </a:p>
        </p:txBody>
      </p:sp>
      <p:sp>
        <p:nvSpPr>
          <p:cNvPr id="3" name="テキスト プレースホルダー 2"/>
          <p:cNvSpPr>
            <a:spLocks noGrp="1"/>
          </p:cNvSpPr>
          <p:nvPr>
            <p:ph type="body" idx="1"/>
          </p:nvPr>
        </p:nvSpPr>
        <p:spPr>
          <a:xfrm>
            <a:off x="914321" y="2400301"/>
            <a:ext cx="16457772" cy="6788945"/>
          </a:xfrm>
          <a:prstGeom prst="rect">
            <a:avLst/>
          </a:prstGeom>
        </p:spPr>
        <p:txBody>
          <a:bodyPr vert="horz" lIns="163275" tIns="81638" rIns="163275" bIns="81638" rtlCol="0">
            <a:normAutofit/>
          </a:bodyPr>
          <a:lstStyle/>
          <a:p>
            <a:pPr lvl="0"/>
            <a:r>
              <a:rPr kumimoji="1" lang="en-US" altLang="ja-JP" dirty="0"/>
              <a:t>MASTER TEXT</a:t>
            </a:r>
            <a:endParaRPr kumimoji="1" lang="ja-JP" altLang="en-US" dirty="0"/>
          </a:p>
        </p:txBody>
      </p:sp>
      <p:sp>
        <p:nvSpPr>
          <p:cNvPr id="9" name="フッター プレースホルダー 4"/>
          <p:cNvSpPr>
            <a:spLocks noGrp="1"/>
          </p:cNvSpPr>
          <p:nvPr>
            <p:ph type="ftr" sz="quarter" idx="3"/>
          </p:nvPr>
        </p:nvSpPr>
        <p:spPr>
          <a:xfrm>
            <a:off x="10507991" y="9463858"/>
            <a:ext cx="5790697" cy="547688"/>
          </a:xfrm>
          <a:prstGeom prst="rect">
            <a:avLst/>
          </a:prstGeom>
        </p:spPr>
        <p:txBody>
          <a:bodyPr vert="horz" lIns="163275" tIns="81638" rIns="163275" bIns="81638" rtlCol="0" anchor="ctr"/>
          <a:lstStyle>
            <a:lvl1pPr algn="r">
              <a:defRPr sz="2000">
                <a:solidFill>
                  <a:schemeClr val="tx1">
                    <a:tint val="75000"/>
                  </a:schemeClr>
                </a:solidFill>
                <a:latin typeface="+mj-lt"/>
              </a:defRPr>
            </a:lvl1pPr>
          </a:lstStyle>
          <a:p>
            <a:r>
              <a:rPr lang="en-US" altLang="ja-JP"/>
              <a:t>ISBA26 Electron Linear Accelerator</a:t>
            </a:r>
            <a:endParaRPr lang="ja-JP" altLang="en-US" dirty="0"/>
          </a:p>
        </p:txBody>
      </p:sp>
      <p:sp>
        <p:nvSpPr>
          <p:cNvPr id="11" name="円/楕円 10"/>
          <p:cNvSpPr/>
          <p:nvPr userDrawn="1"/>
        </p:nvSpPr>
        <p:spPr>
          <a:xfrm>
            <a:off x="16531653" y="9150345"/>
            <a:ext cx="434349" cy="4343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17151170" y="9166572"/>
            <a:ext cx="1080120" cy="10801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9"/>
          <p:cNvSpPr/>
          <p:nvPr userDrawn="1"/>
        </p:nvSpPr>
        <p:spPr>
          <a:xfrm>
            <a:off x="16289464" y="9704242"/>
            <a:ext cx="720080" cy="582759"/>
          </a:xfrm>
          <a:custGeom>
            <a:avLst/>
            <a:gdLst/>
            <a:ahLst/>
            <a:cxnLst/>
            <a:rect l="l" t="t" r="r" b="b"/>
            <a:pathLst>
              <a:path w="720080" h="582759">
                <a:moveTo>
                  <a:pt x="360040" y="0"/>
                </a:moveTo>
                <a:cubicBezTo>
                  <a:pt x="558884" y="0"/>
                  <a:pt x="720080" y="161195"/>
                  <a:pt x="720080" y="360040"/>
                </a:cubicBezTo>
                <a:cubicBezTo>
                  <a:pt x="720080" y="444579"/>
                  <a:pt x="690944" y="522313"/>
                  <a:pt x="640920" y="582759"/>
                </a:cubicBezTo>
                <a:lnTo>
                  <a:pt x="79160" y="582759"/>
                </a:lnTo>
                <a:cubicBezTo>
                  <a:pt x="29136" y="522313"/>
                  <a:pt x="0" y="444579"/>
                  <a:pt x="0" y="360040"/>
                </a:cubicBezTo>
                <a:cubicBezTo>
                  <a:pt x="0" y="161195"/>
                  <a:pt x="161195" y="0"/>
                  <a:pt x="3600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スライド番号プレースホルダー 5"/>
          <p:cNvSpPr>
            <a:spLocks noGrp="1"/>
          </p:cNvSpPr>
          <p:nvPr>
            <p:ph type="sldNum" sz="quarter" idx="4"/>
          </p:nvPr>
        </p:nvSpPr>
        <p:spPr>
          <a:xfrm>
            <a:off x="17151170" y="9432788"/>
            <a:ext cx="1080120" cy="547688"/>
          </a:xfrm>
          <a:prstGeom prst="rect">
            <a:avLst/>
          </a:prstGeom>
        </p:spPr>
        <p:txBody>
          <a:bodyPr vert="horz" lIns="163275" tIns="81638" rIns="163275" bIns="81638" rtlCol="0" anchor="ctr"/>
          <a:lstStyle>
            <a:lvl1pPr algn="ctr">
              <a:defRPr sz="2800">
                <a:solidFill>
                  <a:schemeClr val="bg1"/>
                </a:solidFill>
              </a:defRPr>
            </a:lvl1pPr>
          </a:lstStyle>
          <a:p>
            <a:fld id="{E6459DFB-86F3-43FA-8567-2EA6E426AE90}" type="slidenum">
              <a:rPr lang="ja-JP" altLang="en-US" smtClean="0"/>
              <a:pPr/>
              <a:t>‹#›</a:t>
            </a:fld>
            <a:endParaRPr lang="ja-JP" altLang="en-US"/>
          </a:p>
        </p:txBody>
      </p:sp>
    </p:spTree>
    <p:extLst>
      <p:ext uri="{BB962C8B-B14F-4D97-AF65-F5344CB8AC3E}">
        <p14:creationId xmlns:p14="http://schemas.microsoft.com/office/powerpoint/2010/main" val="1366797414"/>
      </p:ext>
    </p:extLst>
  </p:cSld>
  <p:clrMap bg1="lt1" tx1="dk1" bg2="lt2" tx2="dk2" accent1="accent1" accent2="accent2" accent3="accent3" accent4="accent4" accent5="accent5" accent6="accent6" hlink="hlink" folHlink="folHlink"/>
  <p:sldLayoutIdLst>
    <p:sldLayoutId id="2147483665" r:id="rId1"/>
    <p:sldLayoutId id="2147483717" r:id="rId2"/>
    <p:sldLayoutId id="2147483670" r:id="rId3"/>
    <p:sldLayoutId id="2147483666" r:id="rId4"/>
    <p:sldLayoutId id="2147483667" r:id="rId5"/>
    <p:sldLayoutId id="2147483672" r:id="rId6"/>
    <p:sldLayoutId id="2147483674" r:id="rId7"/>
    <p:sldLayoutId id="2147483723" r:id="rId8"/>
    <p:sldLayoutId id="2147483678" r:id="rId9"/>
    <p:sldLayoutId id="2147483679" r:id="rId10"/>
    <p:sldLayoutId id="2147483703" r:id="rId11"/>
    <p:sldLayoutId id="2147483707" r:id="rId12"/>
    <p:sldLayoutId id="2147483711" r:id="rId13"/>
    <p:sldLayoutId id="2147483701" r:id="rId14"/>
    <p:sldLayoutId id="2147483708" r:id="rId15"/>
    <p:sldLayoutId id="2147483720" r:id="rId16"/>
    <p:sldLayoutId id="2147483722" r:id="rId17"/>
    <p:sldLayoutId id="2147483731" r:id="rId18"/>
    <p:sldLayoutId id="2147483732" r:id="rId19"/>
    <p:sldLayoutId id="2147483738" r:id="rId20"/>
    <p:sldLayoutId id="2147483739" r:id="rId21"/>
    <p:sldLayoutId id="2147483741" r:id="rId22"/>
    <p:sldLayoutId id="2147483746" r:id="rId23"/>
    <p:sldLayoutId id="2147483761" r:id="rId24"/>
    <p:sldLayoutId id="2147483765" r:id="rId25"/>
    <p:sldLayoutId id="2147483774" r:id="rId26"/>
    <p:sldLayoutId id="2147483754" r:id="rId27"/>
    <p:sldLayoutId id="2147483776" r:id="rId28"/>
    <p:sldLayoutId id="2147483777" r:id="rId29"/>
    <p:sldLayoutId id="2147483778" r:id="rId30"/>
    <p:sldLayoutId id="2147483779" r:id="rId31"/>
    <p:sldLayoutId id="2147483780" r:id="rId32"/>
    <p:sldLayoutId id="2147483781" r:id="rId3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par>
                                <p:cTn id="8" presetID="2" presetClass="entr" presetSubtype="6" decel="100000" fill="hold" grpId="1" nodeType="withEffect">
                                  <p:stCondLst>
                                    <p:cond delay="40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400" fill="hold"/>
                                        <p:tgtEl>
                                          <p:spTgt spid="15"/>
                                        </p:tgtEl>
                                        <p:attrNameLst>
                                          <p:attrName>ppt_x</p:attrName>
                                        </p:attrNameLst>
                                      </p:cBhvr>
                                      <p:tavLst>
                                        <p:tav tm="0">
                                          <p:val>
                                            <p:strVal val="1+#ppt_w/2"/>
                                          </p:val>
                                        </p:tav>
                                        <p:tav tm="100000">
                                          <p:val>
                                            <p:strVal val="#ppt_x"/>
                                          </p:val>
                                        </p:tav>
                                      </p:tavLst>
                                    </p:anim>
                                    <p:anim calcmode="lin" valueType="num">
                                      <p:cBhvr additive="base">
                                        <p:cTn id="11" dur="400" fill="hold"/>
                                        <p:tgtEl>
                                          <p:spTgt spid="1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50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400"/>
                                        <p:tgtEl>
                                          <p:spTgt spid="16"/>
                                        </p:tgtEl>
                                      </p:cBhvr>
                                    </p:animEffect>
                                  </p:childTnLst>
                                </p:cTn>
                              </p:par>
                              <p:par>
                                <p:cTn id="15" presetID="2" presetClass="entr" presetSubtype="6" decel="100000" fill="hold" grpId="1" nodeType="withEffect">
                                  <p:stCondLst>
                                    <p:cond delay="50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400" fill="hold"/>
                                        <p:tgtEl>
                                          <p:spTgt spid="16"/>
                                        </p:tgtEl>
                                        <p:attrNameLst>
                                          <p:attrName>ppt_x</p:attrName>
                                        </p:attrNameLst>
                                      </p:cBhvr>
                                      <p:tavLst>
                                        <p:tav tm="0">
                                          <p:val>
                                            <p:strVal val="1+#ppt_w/2"/>
                                          </p:val>
                                        </p:tav>
                                        <p:tav tm="100000">
                                          <p:val>
                                            <p:strVal val="#ppt_x"/>
                                          </p:val>
                                        </p:tav>
                                      </p:tavLst>
                                    </p:anim>
                                    <p:anim calcmode="lin" valueType="num">
                                      <p:cBhvr additive="base">
                                        <p:cTn id="18" dur="400" fill="hold"/>
                                        <p:tgtEl>
                                          <p:spTgt spid="16"/>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7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400"/>
                                        <p:tgtEl>
                                          <p:spTgt spid="11"/>
                                        </p:tgtEl>
                                      </p:cBhvr>
                                    </p:animEffect>
                                  </p:childTnLst>
                                </p:cTn>
                              </p:par>
                              <p:par>
                                <p:cTn id="22" presetID="2" presetClass="entr" presetSubtype="6" decel="100000" fill="hold" grpId="1" nodeType="withEffect">
                                  <p:stCondLst>
                                    <p:cond delay="70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400" fill="hold"/>
                                        <p:tgtEl>
                                          <p:spTgt spid="11"/>
                                        </p:tgtEl>
                                        <p:attrNameLst>
                                          <p:attrName>ppt_x</p:attrName>
                                        </p:attrNameLst>
                                      </p:cBhvr>
                                      <p:tavLst>
                                        <p:tav tm="0">
                                          <p:val>
                                            <p:strVal val="1+#ppt_w/2"/>
                                          </p:val>
                                        </p:tav>
                                        <p:tav tm="100000">
                                          <p:val>
                                            <p:strVal val="#ppt_x"/>
                                          </p:val>
                                        </p:tav>
                                      </p:tavLst>
                                    </p:anim>
                                    <p:anim calcmode="lin" valueType="num">
                                      <p:cBhvr additive="base">
                                        <p:cTn id="25" dur="400" fill="hold"/>
                                        <p:tgtEl>
                                          <p:spTgt spid="11"/>
                                        </p:tgtEl>
                                        <p:attrNameLst>
                                          <p:attrName>ppt_y</p:attrName>
                                        </p:attrNameLst>
                                      </p:cBhvr>
                                      <p:tavLst>
                                        <p:tav tm="0">
                                          <p:val>
                                            <p:strVal val="1+#ppt_h/2"/>
                                          </p:val>
                                        </p:tav>
                                        <p:tav tm="100000">
                                          <p:val>
                                            <p:strVal val="#ppt_y"/>
                                          </p:val>
                                        </p:tav>
                                      </p:tavLst>
                                    </p:anim>
                                  </p:childTnLst>
                                </p:cTn>
                              </p:par>
                              <p:par>
                                <p:cTn id="26" presetID="10" presetClass="entr" presetSubtype="0"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1" grpId="1" animBg="1"/>
      <p:bldP spid="15" grpId="0" animBg="1"/>
      <p:bldP spid="15" grpId="1" animBg="1"/>
      <p:bldP spid="16" grpId="0" animBg="1"/>
      <p:bldP spid="16" grpId="1" animBg="1"/>
      <p:bldP spid="17" grpId="0"/>
    </p:bldLst>
  </p:timing>
  <p:hf hdr="0" dt="0"/>
  <p:txStyles>
    <p:titleStyle>
      <a:lvl1pPr algn="l" defTabSz="1632753" rtl="0" eaLnBrk="1" latinLnBrk="0" hangingPunct="1">
        <a:spcBef>
          <a:spcPct val="0"/>
        </a:spcBef>
        <a:buNone/>
        <a:defRPr kumimoji="1" sz="6000" kern="1200" baseline="0">
          <a:solidFill>
            <a:schemeClr val="tx1">
              <a:lumMod val="75000"/>
              <a:lumOff val="25000"/>
            </a:schemeClr>
          </a:solidFill>
          <a:latin typeface="+mj-lt"/>
          <a:ea typeface="+mj-ea"/>
          <a:cs typeface="+mj-cs"/>
        </a:defRPr>
      </a:lvl1pPr>
    </p:titleStyle>
    <p:bodyStyle>
      <a:lvl1pPr marL="0" indent="0" algn="l" defTabSz="1632753" rtl="0" eaLnBrk="1" latinLnBrk="0" hangingPunct="1">
        <a:lnSpc>
          <a:spcPct val="120000"/>
        </a:lnSpc>
        <a:spcBef>
          <a:spcPts val="1200"/>
        </a:spcBef>
        <a:buFont typeface="Arial" panose="020B0604020202020204" pitchFamily="34" charset="0"/>
        <a:buNone/>
        <a:defRPr kumimoji="1" sz="2400" kern="1200" baseline="0">
          <a:solidFill>
            <a:schemeClr val="tx2"/>
          </a:solidFill>
          <a:latin typeface="+mn-lt"/>
          <a:ea typeface="+mn-ea"/>
          <a:cs typeface="+mn-cs"/>
        </a:defRPr>
      </a:lvl1pPr>
      <a:lvl2pPr marL="1326612" indent="-510235" algn="l" defTabSz="1632753"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2pPr>
      <a:lvl3pPr marL="2040941" indent="-408188" algn="l" defTabSz="1632753"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3pPr>
      <a:lvl4pPr marL="2857317"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4pPr>
      <a:lvl5pPr marL="3673693"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p:bodyStyle>
    <p:otherStyle>
      <a:defPPr>
        <a:defRPr lang="ja-JP"/>
      </a:defPPr>
      <a:lvl1pPr marL="0" algn="l" defTabSz="1632753" rtl="0" eaLnBrk="1" latinLnBrk="0" hangingPunct="1">
        <a:defRPr kumimoji="1" sz="3200" kern="1200">
          <a:solidFill>
            <a:schemeClr val="tx1"/>
          </a:solidFill>
          <a:latin typeface="+mn-lt"/>
          <a:ea typeface="+mn-ea"/>
          <a:cs typeface="+mn-cs"/>
        </a:defRPr>
      </a:lvl1pPr>
      <a:lvl2pPr marL="816376" algn="l" defTabSz="1632753" rtl="0" eaLnBrk="1" latinLnBrk="0" hangingPunct="1">
        <a:defRPr kumimoji="1" sz="3200" kern="1200">
          <a:solidFill>
            <a:schemeClr val="tx1"/>
          </a:solidFill>
          <a:latin typeface="+mn-lt"/>
          <a:ea typeface="+mn-ea"/>
          <a:cs typeface="+mn-cs"/>
        </a:defRPr>
      </a:lvl2pPr>
      <a:lvl3pPr marL="1632753" algn="l" defTabSz="1632753" rtl="0" eaLnBrk="1" latinLnBrk="0" hangingPunct="1">
        <a:defRPr kumimoji="1" sz="3200" kern="1200">
          <a:solidFill>
            <a:schemeClr val="tx1"/>
          </a:solidFill>
          <a:latin typeface="+mn-lt"/>
          <a:ea typeface="+mn-ea"/>
          <a:cs typeface="+mn-cs"/>
        </a:defRPr>
      </a:lvl3pPr>
      <a:lvl4pPr marL="2449129" algn="l" defTabSz="1632753" rtl="0" eaLnBrk="1" latinLnBrk="0" hangingPunct="1">
        <a:defRPr kumimoji="1" sz="3200" kern="1200">
          <a:solidFill>
            <a:schemeClr val="tx1"/>
          </a:solidFill>
          <a:latin typeface="+mn-lt"/>
          <a:ea typeface="+mn-ea"/>
          <a:cs typeface="+mn-cs"/>
        </a:defRPr>
      </a:lvl4pPr>
      <a:lvl5pPr marL="3265505" algn="l" defTabSz="1632753" rtl="0" eaLnBrk="1" latinLnBrk="0" hangingPunct="1">
        <a:defRPr kumimoji="1" sz="3200" kern="1200">
          <a:solidFill>
            <a:schemeClr val="tx1"/>
          </a:solidFill>
          <a:latin typeface="+mn-lt"/>
          <a:ea typeface="+mn-ea"/>
          <a:cs typeface="+mn-cs"/>
        </a:defRPr>
      </a:lvl5pPr>
      <a:lvl6pPr marL="4081882" algn="l" defTabSz="1632753" rtl="0" eaLnBrk="1" latinLnBrk="0" hangingPunct="1">
        <a:defRPr kumimoji="1" sz="3200" kern="1200">
          <a:solidFill>
            <a:schemeClr val="tx1"/>
          </a:solidFill>
          <a:latin typeface="+mn-lt"/>
          <a:ea typeface="+mn-ea"/>
          <a:cs typeface="+mn-cs"/>
        </a:defRPr>
      </a:lvl6pPr>
      <a:lvl7pPr marL="4898258" algn="l" defTabSz="1632753" rtl="0" eaLnBrk="1" latinLnBrk="0" hangingPunct="1">
        <a:defRPr kumimoji="1" sz="3200" kern="1200">
          <a:solidFill>
            <a:schemeClr val="tx1"/>
          </a:solidFill>
          <a:latin typeface="+mn-lt"/>
          <a:ea typeface="+mn-ea"/>
          <a:cs typeface="+mn-cs"/>
        </a:defRPr>
      </a:lvl7pPr>
      <a:lvl8pPr marL="5714634" algn="l" defTabSz="1632753" rtl="0" eaLnBrk="1" latinLnBrk="0" hangingPunct="1">
        <a:defRPr kumimoji="1" sz="3200" kern="1200">
          <a:solidFill>
            <a:schemeClr val="tx1"/>
          </a:solidFill>
          <a:latin typeface="+mn-lt"/>
          <a:ea typeface="+mn-ea"/>
          <a:cs typeface="+mn-cs"/>
        </a:defRPr>
      </a:lvl8pPr>
      <a:lvl9pPr marL="6531011" algn="l" defTabSz="1632753" rtl="0" eaLnBrk="1" latinLnBrk="0" hangingPunct="1">
        <a:defRPr kumimoji="1" sz="3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7F7F7"/>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934294" y="246956"/>
            <a:ext cx="16437799" cy="1203151"/>
          </a:xfrm>
          <a:prstGeom prst="rect">
            <a:avLst/>
          </a:prstGeom>
        </p:spPr>
        <p:txBody>
          <a:bodyPr vert="horz" lIns="163275" tIns="81638" rIns="163275" bIns="81638" rtlCol="0" anchor="ctr">
            <a:normAutofit/>
          </a:bodyPr>
          <a:lstStyle/>
          <a:p>
            <a:r>
              <a:rPr kumimoji="1" lang="en-US" altLang="ja-JP" dirty="0"/>
              <a:t>Master Title</a:t>
            </a:r>
            <a:endParaRPr kumimoji="1" lang="ja-JP" altLang="en-US" dirty="0"/>
          </a:p>
        </p:txBody>
      </p:sp>
      <p:sp>
        <p:nvSpPr>
          <p:cNvPr id="3" name="テキスト プレースホルダー 2"/>
          <p:cNvSpPr>
            <a:spLocks noGrp="1"/>
          </p:cNvSpPr>
          <p:nvPr>
            <p:ph type="body" idx="1"/>
          </p:nvPr>
        </p:nvSpPr>
        <p:spPr>
          <a:xfrm>
            <a:off x="914321" y="2400301"/>
            <a:ext cx="16457772" cy="6788945"/>
          </a:xfrm>
          <a:prstGeom prst="rect">
            <a:avLst/>
          </a:prstGeom>
        </p:spPr>
        <p:txBody>
          <a:bodyPr vert="horz" lIns="163275" tIns="81638" rIns="163275" bIns="81638" rtlCol="0">
            <a:normAutofit/>
          </a:bodyPr>
          <a:lstStyle/>
          <a:p>
            <a:pPr lvl="0"/>
            <a:r>
              <a:rPr kumimoji="1" lang="en-US" altLang="ja-JP" dirty="0"/>
              <a:t>MASTER TEXT</a:t>
            </a:r>
            <a:endParaRPr kumimoji="1" lang="ja-JP" altLang="en-US" dirty="0"/>
          </a:p>
        </p:txBody>
      </p:sp>
    </p:spTree>
    <p:extLst>
      <p:ext uri="{BB962C8B-B14F-4D97-AF65-F5344CB8AC3E}">
        <p14:creationId xmlns:p14="http://schemas.microsoft.com/office/powerpoint/2010/main" val="2142059941"/>
      </p:ext>
    </p:extLst>
  </p:cSld>
  <p:clrMap bg1="lt1" tx1="dk1" bg2="lt2" tx2="dk2" accent1="accent1" accent2="accent2" accent3="accent3" accent4="accent4" accent5="accent5" accent6="accent6" hlink="hlink" folHlink="folHlink"/>
  <p:sldLayoutIdLst>
    <p:sldLayoutId id="2147483658" r:id="rId1"/>
    <p:sldLayoutId id="2147483770" r:id="rId2"/>
    <p:sldLayoutId id="2147483762" r:id="rId3"/>
    <p:sldLayoutId id="2147483662" r:id="rId4"/>
    <p:sldLayoutId id="2147483663" r:id="rId5"/>
    <p:sldLayoutId id="2147483673" r:id="rId6"/>
    <p:sldLayoutId id="2147483697" r:id="rId7"/>
    <p:sldLayoutId id="2147483698" r:id="rId8"/>
    <p:sldLayoutId id="2147483699" r:id="rId9"/>
    <p:sldLayoutId id="2147483709" r:id="rId10"/>
    <p:sldLayoutId id="2147483700" r:id="rId11"/>
    <p:sldLayoutId id="2147483733" r:id="rId12"/>
    <p:sldLayoutId id="2147483740" r:id="rId13"/>
    <p:sldLayoutId id="2147483743" r:id="rId14"/>
    <p:sldLayoutId id="2147483745" r:id="rId15"/>
    <p:sldLayoutId id="2147483766" r:id="rId16"/>
    <p:sldLayoutId id="2147483768" r:id="rId17"/>
    <p:sldLayoutId id="2147483767" r:id="rId18"/>
    <p:sldLayoutId id="2147483769" r:id="rId19"/>
    <p:sldLayoutId id="2147483730" r:id="rId20"/>
    <p:sldLayoutId id="2147483759" r:id="rId21"/>
    <p:sldLayoutId id="2147483760" r:id="rId22"/>
    <p:sldLayoutId id="2147483755" r:id="rId23"/>
  </p:sldLayoutIdLst>
  <p:hf hdr="0" dt="0"/>
  <p:txStyles>
    <p:titleStyle>
      <a:lvl1pPr algn="l" defTabSz="1632753" rtl="0" eaLnBrk="1" latinLnBrk="0" hangingPunct="1">
        <a:spcBef>
          <a:spcPct val="0"/>
        </a:spcBef>
        <a:buNone/>
        <a:defRPr kumimoji="1" sz="6000" kern="1200" baseline="0">
          <a:solidFill>
            <a:schemeClr val="tx1">
              <a:lumMod val="75000"/>
              <a:lumOff val="25000"/>
            </a:schemeClr>
          </a:solidFill>
          <a:latin typeface="+mj-lt"/>
          <a:ea typeface="+mj-ea"/>
          <a:cs typeface="+mj-cs"/>
        </a:defRPr>
      </a:lvl1pPr>
    </p:titleStyle>
    <p:bodyStyle>
      <a:lvl1pPr marL="0" indent="0" algn="l" defTabSz="1632753" rtl="0" eaLnBrk="1" latinLnBrk="0" hangingPunct="1">
        <a:lnSpc>
          <a:spcPct val="120000"/>
        </a:lnSpc>
        <a:spcBef>
          <a:spcPts val="1200"/>
        </a:spcBef>
        <a:buFont typeface="Arial" panose="020B0604020202020204" pitchFamily="34" charset="0"/>
        <a:buNone/>
        <a:defRPr kumimoji="1" sz="2400" kern="1200" baseline="0">
          <a:solidFill>
            <a:schemeClr val="tx2"/>
          </a:solidFill>
          <a:latin typeface="+mn-lt"/>
          <a:ea typeface="+mn-ea"/>
          <a:cs typeface="+mn-cs"/>
        </a:defRPr>
      </a:lvl1pPr>
      <a:lvl2pPr marL="1326612" indent="-510235" algn="l" defTabSz="1632753"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2pPr>
      <a:lvl3pPr marL="2040941" indent="-408188" algn="l" defTabSz="1632753"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3pPr>
      <a:lvl4pPr marL="2857317"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4pPr>
      <a:lvl5pPr marL="3673693"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p:bodyStyle>
    <p:otherStyle>
      <a:defPPr>
        <a:defRPr lang="ja-JP"/>
      </a:defPPr>
      <a:lvl1pPr marL="0" algn="l" defTabSz="1632753" rtl="0" eaLnBrk="1" latinLnBrk="0" hangingPunct="1">
        <a:defRPr kumimoji="1" sz="3200" kern="1200">
          <a:solidFill>
            <a:schemeClr val="tx1"/>
          </a:solidFill>
          <a:latin typeface="+mn-lt"/>
          <a:ea typeface="+mn-ea"/>
          <a:cs typeface="+mn-cs"/>
        </a:defRPr>
      </a:lvl1pPr>
      <a:lvl2pPr marL="816376" algn="l" defTabSz="1632753" rtl="0" eaLnBrk="1" latinLnBrk="0" hangingPunct="1">
        <a:defRPr kumimoji="1" sz="3200" kern="1200">
          <a:solidFill>
            <a:schemeClr val="tx1"/>
          </a:solidFill>
          <a:latin typeface="+mn-lt"/>
          <a:ea typeface="+mn-ea"/>
          <a:cs typeface="+mn-cs"/>
        </a:defRPr>
      </a:lvl2pPr>
      <a:lvl3pPr marL="1632753" algn="l" defTabSz="1632753" rtl="0" eaLnBrk="1" latinLnBrk="0" hangingPunct="1">
        <a:defRPr kumimoji="1" sz="3200" kern="1200">
          <a:solidFill>
            <a:schemeClr val="tx1"/>
          </a:solidFill>
          <a:latin typeface="+mn-lt"/>
          <a:ea typeface="+mn-ea"/>
          <a:cs typeface="+mn-cs"/>
        </a:defRPr>
      </a:lvl3pPr>
      <a:lvl4pPr marL="2449129" algn="l" defTabSz="1632753" rtl="0" eaLnBrk="1" latinLnBrk="0" hangingPunct="1">
        <a:defRPr kumimoji="1" sz="3200" kern="1200">
          <a:solidFill>
            <a:schemeClr val="tx1"/>
          </a:solidFill>
          <a:latin typeface="+mn-lt"/>
          <a:ea typeface="+mn-ea"/>
          <a:cs typeface="+mn-cs"/>
        </a:defRPr>
      </a:lvl4pPr>
      <a:lvl5pPr marL="3265505" algn="l" defTabSz="1632753" rtl="0" eaLnBrk="1" latinLnBrk="0" hangingPunct="1">
        <a:defRPr kumimoji="1" sz="3200" kern="1200">
          <a:solidFill>
            <a:schemeClr val="tx1"/>
          </a:solidFill>
          <a:latin typeface="+mn-lt"/>
          <a:ea typeface="+mn-ea"/>
          <a:cs typeface="+mn-cs"/>
        </a:defRPr>
      </a:lvl5pPr>
      <a:lvl6pPr marL="4081882" algn="l" defTabSz="1632753" rtl="0" eaLnBrk="1" latinLnBrk="0" hangingPunct="1">
        <a:defRPr kumimoji="1" sz="3200" kern="1200">
          <a:solidFill>
            <a:schemeClr val="tx1"/>
          </a:solidFill>
          <a:latin typeface="+mn-lt"/>
          <a:ea typeface="+mn-ea"/>
          <a:cs typeface="+mn-cs"/>
        </a:defRPr>
      </a:lvl6pPr>
      <a:lvl7pPr marL="4898258" algn="l" defTabSz="1632753" rtl="0" eaLnBrk="1" latinLnBrk="0" hangingPunct="1">
        <a:defRPr kumimoji="1" sz="3200" kern="1200">
          <a:solidFill>
            <a:schemeClr val="tx1"/>
          </a:solidFill>
          <a:latin typeface="+mn-lt"/>
          <a:ea typeface="+mn-ea"/>
          <a:cs typeface="+mn-cs"/>
        </a:defRPr>
      </a:lvl7pPr>
      <a:lvl8pPr marL="5714634" algn="l" defTabSz="1632753" rtl="0" eaLnBrk="1" latinLnBrk="0" hangingPunct="1">
        <a:defRPr kumimoji="1" sz="3200" kern="1200">
          <a:solidFill>
            <a:schemeClr val="tx1"/>
          </a:solidFill>
          <a:latin typeface="+mn-lt"/>
          <a:ea typeface="+mn-ea"/>
          <a:cs typeface="+mn-cs"/>
        </a:defRPr>
      </a:lvl8pPr>
      <a:lvl9pPr marL="6531011" algn="l" defTabSz="1632753" rtl="0" eaLnBrk="1" latinLnBrk="0" hangingPunct="1">
        <a:defRPr kumimoji="1"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8.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24.emf"/><Relationship Id="rId5" Type="http://schemas.openxmlformats.org/officeDocument/2006/relationships/oleObject" Target="../embeddings/oleObject1.bin"/><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0.pn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41.png"/><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8.xml"/><Relationship Id="rId6" Type="http://schemas.openxmlformats.org/officeDocument/2006/relationships/image" Target="../media/image290.png"/><Relationship Id="rId5" Type="http://schemas.openxmlformats.org/officeDocument/2006/relationships/image" Target="../media/image280.png"/><Relationship Id="rId4" Type="http://schemas.openxmlformats.org/officeDocument/2006/relationships/image" Target="../media/image270.png"/></Relationships>
</file>

<file path=ppt/slides/_rels/slide39.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image" Target="../media/image32.png"/><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8" Type="http://schemas.openxmlformats.org/officeDocument/2006/relationships/image" Target="../media/image1190.png"/><Relationship Id="rId3" Type="http://schemas.openxmlformats.org/officeDocument/2006/relationships/image" Target="../media/image33.png"/><Relationship Id="rId7" Type="http://schemas.openxmlformats.org/officeDocument/2006/relationships/image" Target="../media/image1180.png"/><Relationship Id="rId2" Type="http://schemas.openxmlformats.org/officeDocument/2006/relationships/notesSlide" Target="../notesSlides/notesSlide18.xml"/><Relationship Id="rId1" Type="http://schemas.openxmlformats.org/officeDocument/2006/relationships/slideLayout" Target="../slideLayouts/slideLayout28.xml"/><Relationship Id="rId5" Type="http://schemas.openxmlformats.org/officeDocument/2006/relationships/image" Target="../media/image320.png"/><Relationship Id="rId10" Type="http://schemas.openxmlformats.org/officeDocument/2006/relationships/image" Target="../media/image34.png"/><Relationship Id="rId4" Type="http://schemas.openxmlformats.org/officeDocument/2006/relationships/image" Target="../media/image240.png"/><Relationship Id="rId9" Type="http://schemas.openxmlformats.org/officeDocument/2006/relationships/image" Target="../media/image1200.png"/></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51.png"/><Relationship Id="rId2" Type="http://schemas.openxmlformats.org/officeDocument/2006/relationships/notesSlide" Target="../notesSlides/notesSlide19.xml"/><Relationship Id="rId1" Type="http://schemas.openxmlformats.org/officeDocument/2006/relationships/slideLayout" Target="../slideLayouts/slideLayout2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1.png"/></Relationships>
</file>

<file path=ppt/slides/_rels/slide46.xml.rels><?xml version="1.0" encoding="UTF-8" standalone="yes"?>
<Relationships xmlns="http://schemas.openxmlformats.org/package/2006/relationships"><Relationship Id="rId7"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8.xml"/><Relationship Id="rId6" Type="http://schemas.openxmlformats.org/officeDocument/2006/relationships/image" Target="../media/image136.png"/></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8.xml"/><Relationship Id="rId4" Type="http://schemas.openxmlformats.org/officeDocument/2006/relationships/image" Target="../media/image13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8.xml"/><Relationship Id="rId4" Type="http://schemas.openxmlformats.org/officeDocument/2006/relationships/image" Target="../media/image144.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350.png"/><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3" Type="http://schemas.openxmlformats.org/officeDocument/2006/relationships/image" Target="../media/image38.emf"/><Relationship Id="rId7" Type="http://schemas.openxmlformats.org/officeDocument/2006/relationships/image" Target="../media/image420.png"/><Relationship Id="rId2" Type="http://schemas.openxmlformats.org/officeDocument/2006/relationships/notesSlide" Target="../notesSlides/notesSlide22.xml"/><Relationship Id="rId1" Type="http://schemas.openxmlformats.org/officeDocument/2006/relationships/slideLayout" Target="../slideLayouts/slideLayout28.xml"/><Relationship Id="rId6" Type="http://schemas.openxmlformats.org/officeDocument/2006/relationships/image" Target="../media/image40.gif"/><Relationship Id="rId5" Type="http://schemas.openxmlformats.org/officeDocument/2006/relationships/image" Target="../media/image39.gif"/><Relationship Id="rId4" Type="http://schemas.openxmlformats.org/officeDocument/2006/relationships/image" Target="../media/image390.pn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8.xml"/><Relationship Id="rId4" Type="http://schemas.openxmlformats.org/officeDocument/2006/relationships/image" Target="../media/image41.png"/></Relationships>
</file>

<file path=ppt/slides/_rels/slide56.xml.rels><?xml version="1.0" encoding="UTF-8" standalone="yes"?>
<Relationships xmlns="http://schemas.openxmlformats.org/package/2006/relationships"><Relationship Id="rId3" Type="http://schemas.openxmlformats.org/officeDocument/2006/relationships/image" Target="../media/image460.png"/><Relationship Id="rId7"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31.xml"/><Relationship Id="rId6" Type="http://schemas.openxmlformats.org/officeDocument/2006/relationships/image" Target="../media/image490.png"/><Relationship Id="rId5" Type="http://schemas.openxmlformats.org/officeDocument/2006/relationships/image" Target="../media/image480.png"/><Relationship Id="rId4" Type="http://schemas.openxmlformats.org/officeDocument/2006/relationships/image" Target="../media/image47.png"/></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3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5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3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33.xml"/></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32.xml"/><Relationship Id="rId6" Type="http://schemas.openxmlformats.org/officeDocument/2006/relationships/image" Target="../media/image49.png"/><Relationship Id="rId5" Type="http://schemas.openxmlformats.org/officeDocument/2006/relationships/image" Target="../media/image64.png"/><Relationship Id="rId4" Type="http://schemas.openxmlformats.org/officeDocument/2006/relationships/image" Target="../media/image63.png"/></Relationships>
</file>

<file path=ppt/slides/_rels/slide6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32.xml"/><Relationship Id="rId5" Type="http://schemas.openxmlformats.org/officeDocument/2006/relationships/image" Target="../media/image60.png"/><Relationship Id="rId4" Type="http://schemas.openxmlformats.org/officeDocument/2006/relationships/image" Target="../media/image68.png"/></Relationships>
</file>

<file path=ppt/slides/_rels/slide6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2.xml"/></Relationships>
</file>

<file path=ppt/slides/_rels/slide6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710.png"/><Relationship Id="rId1" Type="http://schemas.openxmlformats.org/officeDocument/2006/relationships/slideLayout" Target="../slideLayouts/slideLayout32.xml"/></Relationships>
</file>

<file path=ppt/slides/_rels/slide64.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6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66.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31.xml"/><Relationship Id="rId1" Type="http://schemas.openxmlformats.org/officeDocument/2006/relationships/slideLayout" Target="../slideLayouts/slideLayout3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6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2.xml"/></Relationships>
</file>

<file path=ppt/slides/_rels/slide6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2.xml"/><Relationship Id="rId1" Type="http://schemas.openxmlformats.org/officeDocument/2006/relationships/slideLayout" Target="../slideLayouts/slideLayout32.xml"/><Relationship Id="rId4" Type="http://schemas.openxmlformats.org/officeDocument/2006/relationships/image" Target="../media/image81.png"/></Relationships>
</file>

<file path=ppt/slides/_rels/slide6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3.xml"/><Relationship Id="rId1" Type="http://schemas.openxmlformats.org/officeDocument/2006/relationships/slideLayout" Target="../slideLayouts/slideLayout27.xml"/></Relationships>
</file>

<file path=ppt/slides/_rels/slide7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4.xml"/><Relationship Id="rId1" Type="http://schemas.openxmlformats.org/officeDocument/2006/relationships/slideLayout" Target="../slideLayouts/slideLayout27.xml"/><Relationship Id="rId5" Type="http://schemas.openxmlformats.org/officeDocument/2006/relationships/image" Target="../media/image85.png"/><Relationship Id="rId4" Type="http://schemas.openxmlformats.org/officeDocument/2006/relationships/image" Target="../media/image69.png"/></Relationships>
</file>

<file path=ppt/slides/_rels/slide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5.xml"/><Relationship Id="rId1" Type="http://schemas.openxmlformats.org/officeDocument/2006/relationships/slideLayout" Target="../slideLayouts/slideLayout32.xml"/><Relationship Id="rId4" Type="http://schemas.openxmlformats.org/officeDocument/2006/relationships/image" Target="../media/image72.png"/></Relationships>
</file>

<file path=ppt/slides/_rels/slide72.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1.png"/><Relationship Id="rId2" Type="http://schemas.openxmlformats.org/officeDocument/2006/relationships/image" Target="../media/image84.png"/><Relationship Id="rId1" Type="http://schemas.openxmlformats.org/officeDocument/2006/relationships/slideLayout" Target="../slideLayouts/slideLayout32.xml"/><Relationship Id="rId6" Type="http://schemas.openxmlformats.org/officeDocument/2006/relationships/image" Target="../media/image90.png"/><Relationship Id="rId5" Type="http://schemas.openxmlformats.org/officeDocument/2006/relationships/image" Target="../media/image88.png"/><Relationship Id="rId4" Type="http://schemas.openxmlformats.org/officeDocument/2006/relationships/image" Target="../media/image87.png"/></Relationships>
</file>

<file path=ppt/slides/_rels/slide73.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6.xml"/><Relationship Id="rId1" Type="http://schemas.openxmlformats.org/officeDocument/2006/relationships/slideLayout" Target="../slideLayouts/slideLayout3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ctrTitle"/>
          </p:nvPr>
        </p:nvSpPr>
        <p:spPr>
          <a:xfrm>
            <a:off x="0" y="3653880"/>
            <a:ext cx="16803141" cy="1585999"/>
          </a:xfrm>
        </p:spPr>
        <p:txBody>
          <a:bodyPr/>
          <a:lstStyle/>
          <a:p>
            <a:r>
              <a:rPr lang="en-US" altLang="ja-JP" b="1" dirty="0">
                <a:solidFill>
                  <a:srgbClr val="1DC4FF"/>
                </a:solidFill>
                <a:latin typeface="メイリオ" panose="020B0604030504040204" pitchFamily="50" charset="-128"/>
                <a:ea typeface="メイリオ" panose="020B0604030504040204" pitchFamily="50" charset="-128"/>
              </a:rPr>
              <a:t>Electron Injector and Linear Accelerator</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8" name="サブタイトル 7"/>
          <p:cNvSpPr>
            <a:spLocks noGrp="1"/>
          </p:cNvSpPr>
          <p:nvPr>
            <p:ph type="subTitle" idx="1"/>
          </p:nvPr>
        </p:nvSpPr>
        <p:spPr/>
        <p:txBody>
          <a:bodyPr>
            <a:normAutofit/>
          </a:bodyPr>
          <a:lstStyle/>
          <a:p>
            <a:r>
              <a:rPr kumimoji="1" lang="en-US" altLang="ja-JP" sz="2800" b="1" dirty="0">
                <a:solidFill>
                  <a:schemeClr val="tx1"/>
                </a:solidFill>
                <a:latin typeface="メイリオ" panose="020B0604030504040204" pitchFamily="50" charset="-128"/>
                <a:ea typeface="メイリオ" panose="020B0604030504040204" pitchFamily="50" charset="-128"/>
              </a:rPr>
              <a:t>Masao KURIKI</a:t>
            </a:r>
          </a:p>
          <a:p>
            <a:r>
              <a:rPr lang="en-US" altLang="ja-JP" sz="2800" b="1" dirty="0">
                <a:solidFill>
                  <a:schemeClr val="tx1"/>
                </a:solidFill>
                <a:latin typeface="メイリオ" panose="020B0604030504040204" pitchFamily="50" charset="-128"/>
                <a:ea typeface="メイリオ" panose="020B0604030504040204" pitchFamily="50" charset="-128"/>
              </a:rPr>
              <a:t>Hiroshima University</a:t>
            </a:r>
            <a:endParaRPr kumimoji="1" lang="ja-JP" altLang="en-US" sz="2800" b="1" dirty="0">
              <a:solidFill>
                <a:schemeClr val="tx1"/>
              </a:solidFill>
              <a:latin typeface="メイリオ" panose="020B0604030504040204" pitchFamily="50" charset="-128"/>
              <a:ea typeface="メイリオ" panose="020B0604030504040204" pitchFamily="50" charset="-128"/>
            </a:endParaRPr>
          </a:p>
        </p:txBody>
      </p:sp>
      <p:sp>
        <p:nvSpPr>
          <p:cNvPr id="4" name="テキスト プレースホルダー 8">
            <a:extLst>
              <a:ext uri="{FF2B5EF4-FFF2-40B4-BE49-F238E27FC236}">
                <a16:creationId xmlns:a16="http://schemas.microsoft.com/office/drawing/2014/main" id="{52ED11AB-8656-0944-96A8-ADFCBEBF0FA3}"/>
              </a:ext>
            </a:extLst>
          </p:cNvPr>
          <p:cNvSpPr>
            <a:spLocks noGrp="1"/>
          </p:cNvSpPr>
          <p:nvPr>
            <p:ph type="body" sz="quarter" idx="10"/>
          </p:nvPr>
        </p:nvSpPr>
        <p:spPr>
          <a:xfrm>
            <a:off x="1483271" y="6448751"/>
            <a:ext cx="15319870" cy="2313041"/>
          </a:xfrm>
        </p:spPr>
        <p:txBody>
          <a:bodyPr/>
          <a:lstStyle/>
          <a:p>
            <a:r>
              <a:rPr lang="en-US" altLang="ko-KR" sz="2800" b="1" dirty="0">
                <a:solidFill>
                  <a:srgbClr val="1DC4FF"/>
                </a:solidFill>
                <a:latin typeface="メイリオ" panose="020B0604030504040204" pitchFamily="50" charset="-128"/>
                <a:ea typeface="メイリオ" panose="020B0604030504040204" pitchFamily="50" charset="-128"/>
                <a:cs typeface="Rounded Mgen+ 1c regular" panose="020B0502020203020207" pitchFamily="34" charset="-128"/>
              </a:rPr>
              <a:t>The 9</a:t>
            </a:r>
            <a:r>
              <a:rPr lang="en-US" altLang="ko-KR" sz="2800" b="1" baseline="30000" dirty="0">
                <a:solidFill>
                  <a:srgbClr val="1DC4FF"/>
                </a:solidFill>
                <a:latin typeface="メイリオ" panose="020B0604030504040204" pitchFamily="50" charset="-128"/>
                <a:ea typeface="メイリオ" panose="020B0604030504040204" pitchFamily="50" charset="-128"/>
                <a:cs typeface="Rounded Mgen+ 1c regular" panose="020B0502020203020207" pitchFamily="34" charset="-128"/>
              </a:rPr>
              <a:t>th</a:t>
            </a:r>
            <a:r>
              <a:rPr lang="en-US" altLang="ko-KR" sz="2800" b="1" dirty="0">
                <a:solidFill>
                  <a:srgbClr val="1DC4FF"/>
                </a:solidFill>
                <a:latin typeface="メイリオ" panose="020B0604030504040204" pitchFamily="50" charset="-128"/>
                <a:ea typeface="メイリオ" panose="020B0604030504040204" pitchFamily="50" charset="-128"/>
                <a:cs typeface="Rounded Mgen+ 1c regular" panose="020B0502020203020207" pitchFamily="34" charset="-128"/>
              </a:rPr>
              <a:t>   International School on Beam Dynamics and Accelerator Technology (ISBA26)</a:t>
            </a:r>
          </a:p>
          <a:p>
            <a:r>
              <a:rPr lang="en-US" altLang="ko-KR" sz="2800" b="1" dirty="0">
                <a:solidFill>
                  <a:srgbClr val="1DC4FF"/>
                </a:solidFill>
                <a:latin typeface="メイリオ" panose="020B0604030504040204" pitchFamily="50" charset="-128"/>
                <a:ea typeface="メイリオ" panose="020B0604030504040204" pitchFamily="50" charset="-128"/>
                <a:cs typeface="Rounded Mgen+ 1c regular" panose="020B0502020203020207" pitchFamily="34" charset="-128"/>
              </a:rPr>
              <a:t>Hosted by Hiroshima University</a:t>
            </a:r>
          </a:p>
          <a:p>
            <a:endParaRPr lang="en-US" altLang="ko-KR" sz="2400" b="1" dirty="0">
              <a:solidFill>
                <a:srgbClr val="FD5182"/>
              </a:solidFill>
              <a:latin typeface="メイリオ" panose="020B0604030504040204" pitchFamily="50" charset="-128"/>
              <a:ea typeface="メイリオ" panose="020B0604030504040204" pitchFamily="50" charset="-128"/>
              <a:cs typeface="Rounded Mgen+ 1c regular" panose="020B0502020203020207" pitchFamily="34" charset="-128"/>
            </a:endParaRPr>
          </a:p>
        </p:txBody>
      </p:sp>
    </p:spTree>
    <p:extLst>
      <p:ext uri="{BB962C8B-B14F-4D97-AF65-F5344CB8AC3E}">
        <p14:creationId xmlns:p14="http://schemas.microsoft.com/office/powerpoint/2010/main" val="221739691"/>
      </p:ext>
    </p:extLst>
  </p:cSld>
  <p:clrMapOvr>
    <a:masterClrMapping/>
  </p:clrMapOvr>
  <mc:AlternateContent xmlns:mc="http://schemas.openxmlformats.org/markup-compatibility/2006" xmlns:p14="http://schemas.microsoft.com/office/powerpoint/2010/main">
    <mc:Choice Requires="p14">
      <p:transition p14:dur="0" advTm="6754"/>
    </mc:Choice>
    <mc:Fallback xmlns="">
      <p:transition advTm="675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10"/>
          </p:nvPr>
        </p:nvSpPr>
        <p:spPr>
          <a:xfrm>
            <a:off x="1047488" y="9677368"/>
            <a:ext cx="5790697" cy="547688"/>
          </a:xfrm>
        </p:spPr>
        <p:txBody>
          <a:bodyPr/>
          <a:lstStyle/>
          <a:p>
            <a:r>
              <a:rPr lang="en-US" altLang="ja-JP"/>
              <a:t>ISBA26 Electron Linear Accelerator</a:t>
            </a:r>
            <a:endParaRPr lang="ja-JP" altLang="en-US" dirty="0"/>
          </a:p>
        </p:txBody>
      </p:sp>
      <p:sp>
        <p:nvSpPr>
          <p:cNvPr id="3" name="スライド番号プレースホルダー 2">
            <a:extLst>
              <a:ext uri="{FF2B5EF4-FFF2-40B4-BE49-F238E27FC236}">
                <a16:creationId xmlns:a16="http://schemas.microsoft.com/office/drawing/2014/main" id="{4DEF6173-F560-DE4B-B80A-277EFBBF908D}"/>
              </a:ext>
            </a:extLst>
          </p:cNvPr>
          <p:cNvSpPr>
            <a:spLocks noGrp="1"/>
          </p:cNvSpPr>
          <p:nvPr>
            <p:ph type="sldNum" sz="quarter" idx="11"/>
          </p:nvPr>
        </p:nvSpPr>
        <p:spPr/>
        <p:txBody>
          <a:bodyPr/>
          <a:lstStyle/>
          <a:p>
            <a:fld id="{E6459DFB-86F3-43FA-8567-2EA6E426AE90}" type="slidenum">
              <a:rPr lang="ja-JP" altLang="en-US" smtClean="0"/>
              <a:pPr/>
              <a:t>2</a:t>
            </a:fld>
            <a:endParaRPr lang="ja-JP" altLang="en-US"/>
          </a:p>
        </p:txBody>
      </p:sp>
      <p:sp>
        <p:nvSpPr>
          <p:cNvPr id="8" name="テキスト プレースホルダー 7"/>
          <p:cNvSpPr>
            <a:spLocks noGrp="1"/>
          </p:cNvSpPr>
          <p:nvPr>
            <p:ph type="body" sz="quarter" idx="21"/>
          </p:nvPr>
        </p:nvSpPr>
        <p:spPr/>
        <p:txBody>
          <a:bodyPr/>
          <a:lstStyle/>
          <a:p>
            <a:r>
              <a:rPr kumimoji="1" lang="en-US" altLang="ja-JP" dirty="0"/>
              <a:t>Introduction</a:t>
            </a:r>
            <a:endParaRPr kumimoji="1" lang="ja-JP" altLang="en-US" dirty="0"/>
          </a:p>
        </p:txBody>
      </p:sp>
      <p:sp>
        <p:nvSpPr>
          <p:cNvPr id="7" name="テキスト プレースホルダー 6"/>
          <p:cNvSpPr>
            <a:spLocks noGrp="1"/>
          </p:cNvSpPr>
          <p:nvPr>
            <p:ph type="body" sz="quarter" idx="22"/>
          </p:nvPr>
        </p:nvSpPr>
        <p:spPr/>
        <p:txBody>
          <a:bodyPr/>
          <a:lstStyle/>
          <a:p>
            <a:r>
              <a:rPr lang="en-US" altLang="ja-JP" dirty="0"/>
              <a:t>Injector</a:t>
            </a:r>
            <a:endParaRPr lang="ja-JP" altLang="en-US"/>
          </a:p>
        </p:txBody>
      </p:sp>
      <p:sp>
        <p:nvSpPr>
          <p:cNvPr id="11" name="テキスト プレースホルダー 10"/>
          <p:cNvSpPr>
            <a:spLocks noGrp="1"/>
          </p:cNvSpPr>
          <p:nvPr>
            <p:ph type="body" sz="quarter" idx="28"/>
          </p:nvPr>
        </p:nvSpPr>
        <p:spPr/>
        <p:txBody>
          <a:bodyPr/>
          <a:lstStyle/>
          <a:p>
            <a:endParaRPr kumimoji="1" lang="ja-JP" altLang="en-US"/>
          </a:p>
        </p:txBody>
      </p:sp>
      <p:sp>
        <p:nvSpPr>
          <p:cNvPr id="12" name="テキスト プレースホルダー 11"/>
          <p:cNvSpPr>
            <a:spLocks noGrp="1"/>
          </p:cNvSpPr>
          <p:nvPr>
            <p:ph type="body" sz="quarter" idx="29"/>
          </p:nvPr>
        </p:nvSpPr>
        <p:spPr/>
        <p:txBody>
          <a:bodyPr/>
          <a:lstStyle/>
          <a:p>
            <a:endParaRPr kumimoji="1" lang="ja-JP" altLang="en-US" dirty="0"/>
          </a:p>
        </p:txBody>
      </p:sp>
      <p:sp>
        <p:nvSpPr>
          <p:cNvPr id="15" name="テキスト プレースホルダー 14"/>
          <p:cNvSpPr>
            <a:spLocks noGrp="1"/>
          </p:cNvSpPr>
          <p:nvPr>
            <p:ph type="body" sz="quarter" idx="30"/>
          </p:nvPr>
        </p:nvSpPr>
        <p:spPr/>
        <p:txBody>
          <a:bodyPr/>
          <a:lstStyle/>
          <a:p>
            <a:r>
              <a:rPr lang="en-US" altLang="ja-JP" dirty="0"/>
              <a:t>Linear Accelerator</a:t>
            </a:r>
            <a:endParaRPr kumimoji="1" lang="ja-JP" altLang="en-US"/>
          </a:p>
        </p:txBody>
      </p:sp>
      <p:sp>
        <p:nvSpPr>
          <p:cNvPr id="16" name="テキスト プレースホルダー 15"/>
          <p:cNvSpPr>
            <a:spLocks noGrp="1"/>
          </p:cNvSpPr>
          <p:nvPr>
            <p:ph type="body" sz="quarter" idx="31"/>
          </p:nvPr>
        </p:nvSpPr>
        <p:spPr/>
        <p:txBody>
          <a:bodyPr/>
          <a:lstStyle/>
          <a:p>
            <a:r>
              <a:rPr kumimoji="1" lang="en-US" altLang="ja-JP" dirty="0"/>
              <a:t>Linear Accelerator</a:t>
            </a:r>
            <a:endParaRPr kumimoji="1" lang="ja-JP" altLang="en-US" dirty="0"/>
          </a:p>
        </p:txBody>
      </p:sp>
      <p:sp>
        <p:nvSpPr>
          <p:cNvPr id="19" name="テキスト プレースホルダー 18"/>
          <p:cNvSpPr>
            <a:spLocks noGrp="1"/>
          </p:cNvSpPr>
          <p:nvPr>
            <p:ph type="body" sz="quarter" idx="32"/>
          </p:nvPr>
        </p:nvSpPr>
        <p:spPr>
          <a:xfrm>
            <a:off x="2464904" y="6656591"/>
            <a:ext cx="4553731" cy="777302"/>
          </a:xfrm>
        </p:spPr>
        <p:txBody>
          <a:bodyPr/>
          <a:lstStyle/>
          <a:p>
            <a:r>
              <a:rPr lang="en-US" altLang="ja-JP" dirty="0"/>
              <a:t>Beam loading and its control</a:t>
            </a:r>
            <a:endParaRPr kumimoji="1" lang="ja-JP" altLang="en-US"/>
          </a:p>
        </p:txBody>
      </p:sp>
      <p:sp>
        <p:nvSpPr>
          <p:cNvPr id="20" name="テキスト プレースホルダー 19"/>
          <p:cNvSpPr>
            <a:spLocks noGrp="1"/>
          </p:cNvSpPr>
          <p:nvPr>
            <p:ph type="body" sz="quarter" idx="33"/>
          </p:nvPr>
        </p:nvSpPr>
        <p:spPr/>
        <p:txBody>
          <a:bodyPr/>
          <a:lstStyle/>
          <a:p>
            <a:r>
              <a:rPr kumimoji="1" lang="en-US" altLang="ja-JP" dirty="0"/>
              <a:t>Summary</a:t>
            </a:r>
            <a:endParaRPr kumimoji="1" lang="ja-JP" altLang="en-US" dirty="0"/>
          </a:p>
        </p:txBody>
      </p:sp>
      <p:sp>
        <p:nvSpPr>
          <p:cNvPr id="22" name="テキスト プレースホルダー 21">
            <a:extLst>
              <a:ext uri="{FF2B5EF4-FFF2-40B4-BE49-F238E27FC236}">
                <a16:creationId xmlns:a16="http://schemas.microsoft.com/office/drawing/2014/main" id="{69746362-4D95-3C43-8A14-CF83921AC3D2}"/>
              </a:ext>
            </a:extLst>
          </p:cNvPr>
          <p:cNvSpPr>
            <a:spLocks noGrp="1"/>
          </p:cNvSpPr>
          <p:nvPr>
            <p:ph type="body" sz="quarter" idx="34"/>
          </p:nvPr>
        </p:nvSpPr>
        <p:spPr/>
        <p:txBody>
          <a:bodyPr/>
          <a:lstStyle/>
          <a:p>
            <a:r>
              <a:rPr kumimoji="1" lang="en-US" altLang="ja-JP" dirty="0"/>
              <a:t>Summary</a:t>
            </a:r>
            <a:endParaRPr kumimoji="1" lang="ja-JP" altLang="en-US"/>
          </a:p>
        </p:txBody>
      </p:sp>
      <p:sp>
        <p:nvSpPr>
          <p:cNvPr id="24" name="テキスト プレースホルダー 23">
            <a:extLst>
              <a:ext uri="{FF2B5EF4-FFF2-40B4-BE49-F238E27FC236}">
                <a16:creationId xmlns:a16="http://schemas.microsoft.com/office/drawing/2014/main" id="{47FF64E6-9AA5-654D-97C0-2BD36A0C9DE4}"/>
              </a:ext>
            </a:extLst>
          </p:cNvPr>
          <p:cNvSpPr>
            <a:spLocks noGrp="1"/>
          </p:cNvSpPr>
          <p:nvPr>
            <p:ph type="body" sz="quarter" idx="35"/>
          </p:nvPr>
        </p:nvSpPr>
        <p:spPr/>
        <p:txBody>
          <a:bodyPr/>
          <a:lstStyle/>
          <a:p>
            <a:endParaRPr kumimoji="1" lang="ja-JP" altLang="en-US"/>
          </a:p>
        </p:txBody>
      </p:sp>
      <p:sp>
        <p:nvSpPr>
          <p:cNvPr id="4" name="タイトル 3"/>
          <p:cNvSpPr>
            <a:spLocks noGrp="1"/>
          </p:cNvSpPr>
          <p:nvPr>
            <p:ph type="title"/>
          </p:nvPr>
        </p:nvSpPr>
        <p:spPr/>
        <p:txBody>
          <a:bodyPr>
            <a:noAutofit/>
          </a:bodyPr>
          <a:lstStyle/>
          <a:p>
            <a:r>
              <a:rPr kumimoji="1" lang="en-US" altLang="ja-JP" sz="4400" b="1" dirty="0">
                <a:solidFill>
                  <a:srgbClr val="1DC4FF"/>
                </a:solidFill>
                <a:latin typeface="メイリオ" panose="020B0604030504040204" pitchFamily="50" charset="-128"/>
                <a:ea typeface="メイリオ" panose="020B0604030504040204" pitchFamily="50" charset="-128"/>
              </a:rPr>
              <a:t>Electron Injector and </a:t>
            </a:r>
            <a:br>
              <a:rPr kumimoji="1" lang="en-US" altLang="ja-JP" sz="4400" b="1" dirty="0">
                <a:solidFill>
                  <a:srgbClr val="1DC4FF"/>
                </a:solidFill>
                <a:latin typeface="メイリオ" panose="020B0604030504040204" pitchFamily="50" charset="-128"/>
                <a:ea typeface="メイリオ" panose="020B0604030504040204" pitchFamily="50" charset="-128"/>
              </a:rPr>
            </a:br>
            <a:r>
              <a:rPr lang="en-US" altLang="ja-JP" sz="4400" b="1" dirty="0">
                <a:solidFill>
                  <a:srgbClr val="1DC4FF"/>
                </a:solidFill>
                <a:latin typeface="メイリオ" panose="020B0604030504040204" pitchFamily="50" charset="-128"/>
                <a:ea typeface="メイリオ" panose="020B0604030504040204" pitchFamily="50" charset="-128"/>
              </a:rPr>
              <a:t>Linear Accelerator</a:t>
            </a:r>
            <a:endParaRPr kumimoji="1" lang="ja-JP" altLang="en-US" sz="4400" b="1" dirty="0">
              <a:solidFill>
                <a:srgbClr val="1DC4FF"/>
              </a:solidFill>
              <a:latin typeface="メイリオ" panose="020B0604030504040204" pitchFamily="50" charset="-128"/>
              <a:ea typeface="メイリオ" panose="020B0604030504040204" pitchFamily="50" charset="-128"/>
            </a:endParaRPr>
          </a:p>
        </p:txBody>
      </p:sp>
      <p:pic>
        <p:nvPicPr>
          <p:cNvPr id="23" name="図プレースホルダー 22"/>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l="13419" r="7143"/>
          <a:stretch/>
        </p:blipFill>
        <p:spPr>
          <a:xfrm rot="5400000">
            <a:off x="8011923" y="2285289"/>
            <a:ext cx="8219715" cy="7760435"/>
          </a:xfrm>
        </p:spPr>
      </p:pic>
    </p:spTree>
    <p:extLst>
      <p:ext uri="{BB962C8B-B14F-4D97-AF65-F5344CB8AC3E}">
        <p14:creationId xmlns:p14="http://schemas.microsoft.com/office/powerpoint/2010/main" val="27400484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タイトル 22"/>
          <p:cNvSpPr>
            <a:spLocks noGrp="1"/>
          </p:cNvSpPr>
          <p:nvPr>
            <p:ph type="title"/>
          </p:nvPr>
        </p:nvSpPr>
        <p:spPr/>
        <p:txBody>
          <a:bodyPr/>
          <a:lstStyle/>
          <a:p>
            <a:r>
              <a:rPr kumimoji="1" lang="en-US" altLang="ja-JP" sz="6600" b="1" dirty="0">
                <a:solidFill>
                  <a:srgbClr val="1DC4FF"/>
                </a:solidFill>
                <a:latin typeface="メイリオ" panose="020B0604030504040204" pitchFamily="50" charset="-128"/>
                <a:ea typeface="メイリオ" panose="020B0604030504040204" pitchFamily="50" charset="-128"/>
              </a:rPr>
              <a:t>Introduction</a:t>
            </a:r>
            <a:endParaRPr kumimoji="1" lang="ja-JP" altLang="en-US" sz="6600" b="1" dirty="0">
              <a:solidFill>
                <a:srgbClr val="1DC4FF"/>
              </a:solidFill>
              <a:latin typeface="メイリオ" panose="020B0604030504040204" pitchFamily="50" charset="-128"/>
              <a:ea typeface="メイリオ" panose="020B0604030504040204" pitchFamily="50" charset="-128"/>
            </a:endParaRPr>
          </a:p>
        </p:txBody>
      </p:sp>
      <p:sp>
        <p:nvSpPr>
          <p:cNvPr id="2" name="フッター プレースホルダー 1"/>
          <p:cNvSpPr>
            <a:spLocks noGrp="1"/>
          </p:cNvSpPr>
          <p:nvPr>
            <p:ph type="ftr" sz="quarter" idx="10"/>
          </p:nvPr>
        </p:nvSpPr>
        <p:spPr/>
        <p:txBody>
          <a:bodyPr/>
          <a:lstStyle/>
          <a:p>
            <a:r>
              <a:rPr lang="en-US" altLang="ja-JP"/>
              <a:t>ISBA26 Electron Linear Accelerator</a:t>
            </a:r>
            <a:endParaRPr lang="ja-JP" altLang="en-US" dirty="0"/>
          </a:p>
        </p:txBody>
      </p:sp>
      <p:sp>
        <p:nvSpPr>
          <p:cNvPr id="24" name="テキスト プレースホルダー 23"/>
          <p:cNvSpPr>
            <a:spLocks noGrp="1"/>
          </p:cNvSpPr>
          <p:nvPr>
            <p:ph type="body" sz="quarter" idx="14"/>
          </p:nvPr>
        </p:nvSpPr>
        <p:spPr/>
        <p:txBody>
          <a:bodyPr/>
          <a:lstStyle/>
          <a:p>
            <a:endParaRPr kumimoji="1" lang="ja-JP" altLang="en-US" dirty="0"/>
          </a:p>
        </p:txBody>
      </p:sp>
      <p:sp>
        <p:nvSpPr>
          <p:cNvPr id="3" name="スライド番号プレースホルダー 2">
            <a:extLst>
              <a:ext uri="{FF2B5EF4-FFF2-40B4-BE49-F238E27FC236}">
                <a16:creationId xmlns:a16="http://schemas.microsoft.com/office/drawing/2014/main" id="{6DBFB7B3-92C9-5544-93A6-5F238067082D}"/>
              </a:ext>
            </a:extLst>
          </p:cNvPr>
          <p:cNvSpPr>
            <a:spLocks noGrp="1"/>
          </p:cNvSpPr>
          <p:nvPr>
            <p:ph type="sldNum" sz="quarter" idx="4"/>
          </p:nvPr>
        </p:nvSpPr>
        <p:spPr/>
        <p:txBody>
          <a:bodyPr/>
          <a:lstStyle/>
          <a:p>
            <a:fld id="{E6459DFB-86F3-43FA-8567-2EA6E426AE90}" type="slidenum">
              <a:rPr lang="ja-JP" altLang="en-US" smtClean="0"/>
              <a:pPr/>
              <a:t>3</a:t>
            </a:fld>
            <a:endParaRPr lang="ja-JP" altLang="en-US"/>
          </a:p>
        </p:txBody>
      </p:sp>
    </p:spTree>
    <p:extLst>
      <p:ext uri="{BB962C8B-B14F-4D97-AF65-F5344CB8AC3E}">
        <p14:creationId xmlns:p14="http://schemas.microsoft.com/office/powerpoint/2010/main" val="13304190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直方体 28">
            <a:extLst>
              <a:ext uri="{FF2B5EF4-FFF2-40B4-BE49-F238E27FC236}">
                <a16:creationId xmlns:a16="http://schemas.microsoft.com/office/drawing/2014/main" id="{0A09BF41-F187-0A48-B86B-A813E17D57E7}"/>
              </a:ext>
            </a:extLst>
          </p:cNvPr>
          <p:cNvSpPr/>
          <p:nvPr/>
        </p:nvSpPr>
        <p:spPr>
          <a:xfrm>
            <a:off x="10944365" y="8221210"/>
            <a:ext cx="1610797" cy="1022701"/>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柱 26">
            <a:extLst>
              <a:ext uri="{FF2B5EF4-FFF2-40B4-BE49-F238E27FC236}">
                <a16:creationId xmlns:a16="http://schemas.microsoft.com/office/drawing/2014/main" id="{6A245256-4E42-AB46-9ED4-3D95DD10AADD}"/>
              </a:ext>
            </a:extLst>
          </p:cNvPr>
          <p:cNvSpPr/>
          <p:nvPr/>
        </p:nvSpPr>
        <p:spPr>
          <a:xfrm rot="5400000">
            <a:off x="12732503" y="8219319"/>
            <a:ext cx="385011" cy="1026485"/>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直方体 18">
            <a:extLst>
              <a:ext uri="{FF2B5EF4-FFF2-40B4-BE49-F238E27FC236}">
                <a16:creationId xmlns:a16="http://schemas.microsoft.com/office/drawing/2014/main" id="{FB78909D-0B0E-3642-A138-BC7FFB865DC9}"/>
              </a:ext>
            </a:extLst>
          </p:cNvPr>
          <p:cNvSpPr/>
          <p:nvPr/>
        </p:nvSpPr>
        <p:spPr>
          <a:xfrm>
            <a:off x="849689" y="7627631"/>
            <a:ext cx="2175609" cy="1022701"/>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5">
            <a:extLst>
              <a:ext uri="{FF2B5EF4-FFF2-40B4-BE49-F238E27FC236}">
                <a16:creationId xmlns:a16="http://schemas.microsoft.com/office/drawing/2014/main" id="{D0D66C98-B422-EF4E-86D0-B50F93667E92}"/>
              </a:ext>
            </a:extLst>
          </p:cNvPr>
          <p:cNvSpPr>
            <a:spLocks noGrp="1"/>
          </p:cNvSpPr>
          <p:nvPr>
            <p:ph type="title"/>
          </p:nvPr>
        </p:nvSpPr>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What is Linear Accelerator?</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7" name="コンテンツ プレースホルダー 6">
            <a:extLst>
              <a:ext uri="{FF2B5EF4-FFF2-40B4-BE49-F238E27FC236}">
                <a16:creationId xmlns:a16="http://schemas.microsoft.com/office/drawing/2014/main" id="{E25E6106-BB4C-FE47-B861-A4DF381FD3C0}"/>
              </a:ext>
            </a:extLst>
          </p:cNvPr>
          <p:cNvSpPr>
            <a:spLocks noGrp="1"/>
          </p:cNvSpPr>
          <p:nvPr>
            <p:ph idx="1"/>
          </p:nvPr>
        </p:nvSpPr>
        <p:spPr>
          <a:xfrm>
            <a:off x="964426" y="1426582"/>
            <a:ext cx="16457772" cy="6788945"/>
          </a:xfrm>
        </p:spPr>
        <p:txBody>
          <a:bodyPr>
            <a:normAutofit/>
          </a:bodyPr>
          <a:lstStyle/>
          <a:p>
            <a:pPr marL="457200" indent="-457200">
              <a:buFont typeface="Wingdings" pitchFamily="2" charset="2"/>
              <a:buChar char="l"/>
            </a:pPr>
            <a:r>
              <a:rPr lang="en" altLang="ja-JP" sz="2800" dirty="0">
                <a:latin typeface="Meiryo" panose="020B0604030504040204" pitchFamily="34" charset="-128"/>
                <a:ea typeface="Meiryo" panose="020B0604030504040204" pitchFamily="34" charset="-128"/>
              </a:rPr>
              <a:t>A linear accelerator consists of a particle source, accelerator sections, and an application area.</a:t>
            </a:r>
          </a:p>
          <a:p>
            <a:pPr marL="457200" indent="-457200">
              <a:buFont typeface="Wingdings" pitchFamily="2" charset="2"/>
              <a:buChar char="l"/>
            </a:pPr>
            <a:r>
              <a:rPr lang="en" altLang="ja-JP" sz="2800" dirty="0">
                <a:latin typeface="Meiryo" panose="020B0604030504040204" pitchFamily="34" charset="-128"/>
                <a:ea typeface="Meiryo" panose="020B0604030504040204" pitchFamily="34" charset="-128"/>
              </a:rPr>
              <a:t>A linear accelerator is an accelerator that does not have an orbit </a:t>
            </a:r>
            <a:r>
              <a:rPr lang="en-US" altLang="ja-JP" sz="2800" dirty="0">
                <a:latin typeface="Meiryo" panose="020B0604030504040204" pitchFamily="34" charset="-128"/>
                <a:ea typeface="Meiryo" panose="020B0604030504040204" pitchFamily="34" charset="-128"/>
              </a:rPr>
              <a:t>in</a:t>
            </a:r>
            <a:r>
              <a:rPr lang="en" altLang="ja-JP" sz="2800" dirty="0">
                <a:latin typeface="Meiryo" panose="020B0604030504040204" pitchFamily="34" charset="-128"/>
                <a:ea typeface="Meiryo" panose="020B0604030504040204" pitchFamily="34" charset="-128"/>
              </a:rPr>
              <a:t> the accelerator section.</a:t>
            </a:r>
          </a:p>
          <a:p>
            <a:pPr marL="457200" indent="-457200">
              <a:buFont typeface="Wingdings" pitchFamily="2" charset="2"/>
              <a:buChar char="l"/>
            </a:pPr>
            <a:r>
              <a:rPr lang="en" altLang="ja-JP" sz="2800" dirty="0">
                <a:latin typeface="Meiryo" panose="020B0604030504040204" pitchFamily="34" charset="-128"/>
                <a:ea typeface="Meiryo" panose="020B0604030504040204" pitchFamily="34" charset="-128"/>
              </a:rPr>
              <a:t>The accelerator can have an electrostatic accelerator or a radio-frequency accelerator.</a:t>
            </a:r>
          </a:p>
          <a:p>
            <a:endParaRPr lang="en" altLang="ja-JP" sz="2800" dirty="0"/>
          </a:p>
          <a:p>
            <a:endParaRPr kumimoji="1" lang="ja-JP" altLang="en-US" sz="2800" dirty="0"/>
          </a:p>
        </p:txBody>
      </p:sp>
      <p:sp>
        <p:nvSpPr>
          <p:cNvPr id="4" name="直方体 3">
            <a:extLst>
              <a:ext uri="{FF2B5EF4-FFF2-40B4-BE49-F238E27FC236}">
                <a16:creationId xmlns:a16="http://schemas.microsoft.com/office/drawing/2014/main" id="{C64D27C3-FE4A-BC44-A567-1801A9DD13CD}"/>
              </a:ext>
            </a:extLst>
          </p:cNvPr>
          <p:cNvSpPr/>
          <p:nvPr/>
        </p:nvSpPr>
        <p:spPr>
          <a:xfrm>
            <a:off x="4187899" y="4567206"/>
            <a:ext cx="3391994" cy="1661630"/>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Particle source</a:t>
            </a:r>
            <a:endParaRPr kumimoji="1" lang="ja-JP" altLang="en-US" dirty="0"/>
          </a:p>
        </p:txBody>
      </p:sp>
      <p:sp>
        <p:nvSpPr>
          <p:cNvPr id="10" name="円柱 9">
            <a:extLst>
              <a:ext uri="{FF2B5EF4-FFF2-40B4-BE49-F238E27FC236}">
                <a16:creationId xmlns:a16="http://schemas.microsoft.com/office/drawing/2014/main" id="{D22B9C69-1673-844F-B687-012A942648C2}"/>
              </a:ext>
            </a:extLst>
          </p:cNvPr>
          <p:cNvSpPr/>
          <p:nvPr/>
        </p:nvSpPr>
        <p:spPr>
          <a:xfrm rot="5400000">
            <a:off x="7752924" y="4856904"/>
            <a:ext cx="385011" cy="1143028"/>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直方体 8">
            <a:extLst>
              <a:ext uri="{FF2B5EF4-FFF2-40B4-BE49-F238E27FC236}">
                <a16:creationId xmlns:a16="http://schemas.microsoft.com/office/drawing/2014/main" id="{77C8690A-09B3-884B-A604-2696E1EFF6E1}"/>
              </a:ext>
            </a:extLst>
          </p:cNvPr>
          <p:cNvSpPr/>
          <p:nvPr/>
        </p:nvSpPr>
        <p:spPr>
          <a:xfrm>
            <a:off x="8319233" y="4567206"/>
            <a:ext cx="3391994" cy="1661630"/>
          </a:xfrm>
          <a:prstGeom prst="cub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Accelerator</a:t>
            </a:r>
            <a:endParaRPr kumimoji="1" lang="ja-JP" altLang="en-US"/>
          </a:p>
        </p:txBody>
      </p:sp>
      <p:sp>
        <p:nvSpPr>
          <p:cNvPr id="11" name="円柱 10">
            <a:extLst>
              <a:ext uri="{FF2B5EF4-FFF2-40B4-BE49-F238E27FC236}">
                <a16:creationId xmlns:a16="http://schemas.microsoft.com/office/drawing/2014/main" id="{3CC2F152-9A7C-504F-9EB0-1CACB16899E9}"/>
              </a:ext>
            </a:extLst>
          </p:cNvPr>
          <p:cNvSpPr/>
          <p:nvPr/>
        </p:nvSpPr>
        <p:spPr>
          <a:xfrm rot="5400000">
            <a:off x="11714943" y="4885808"/>
            <a:ext cx="537410" cy="1143028"/>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直方体 7">
            <a:extLst>
              <a:ext uri="{FF2B5EF4-FFF2-40B4-BE49-F238E27FC236}">
                <a16:creationId xmlns:a16="http://schemas.microsoft.com/office/drawing/2014/main" id="{F76C3B90-99D1-7D4B-9571-5BC605F30D45}"/>
              </a:ext>
            </a:extLst>
          </p:cNvPr>
          <p:cNvSpPr/>
          <p:nvPr/>
        </p:nvSpPr>
        <p:spPr>
          <a:xfrm>
            <a:off x="12411767" y="4567206"/>
            <a:ext cx="3391994" cy="1661630"/>
          </a:xfrm>
          <a:prstGeom prst="cub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Application</a:t>
            </a:r>
            <a:endParaRPr kumimoji="1" lang="ja-JP" altLang="en-US" dirty="0"/>
          </a:p>
        </p:txBody>
      </p:sp>
      <p:sp>
        <p:nvSpPr>
          <p:cNvPr id="13" name="正方形/長方形 12">
            <a:extLst>
              <a:ext uri="{FF2B5EF4-FFF2-40B4-BE49-F238E27FC236}">
                <a16:creationId xmlns:a16="http://schemas.microsoft.com/office/drawing/2014/main" id="{1115D50F-7D20-7B4C-91B1-FBC1F144AE69}"/>
              </a:ext>
            </a:extLst>
          </p:cNvPr>
          <p:cNvSpPr/>
          <p:nvPr/>
        </p:nvSpPr>
        <p:spPr>
          <a:xfrm>
            <a:off x="1336475" y="5134156"/>
            <a:ext cx="1304973" cy="646331"/>
          </a:xfrm>
          <a:prstGeom prst="rect">
            <a:avLst/>
          </a:prstGeom>
        </p:spPr>
        <p:txBody>
          <a:bodyPr wrap="none">
            <a:spAutoFit/>
          </a:bodyPr>
          <a:lstStyle/>
          <a:p>
            <a:r>
              <a:rPr lang="en-US" altLang="ja-JP" sz="3600" dirty="0"/>
              <a:t>LINAC</a:t>
            </a:r>
            <a:endParaRPr lang="ja-JP" altLang="en-US" sz="3600"/>
          </a:p>
        </p:txBody>
      </p:sp>
      <p:sp>
        <p:nvSpPr>
          <p:cNvPr id="15" name="正方形/長方形 14">
            <a:extLst>
              <a:ext uri="{FF2B5EF4-FFF2-40B4-BE49-F238E27FC236}">
                <a16:creationId xmlns:a16="http://schemas.microsoft.com/office/drawing/2014/main" id="{F0BE3EC9-6DD1-B443-A57F-8A02E3FB1AFE}"/>
              </a:ext>
            </a:extLst>
          </p:cNvPr>
          <p:cNvSpPr/>
          <p:nvPr/>
        </p:nvSpPr>
        <p:spPr>
          <a:xfrm>
            <a:off x="10596942" y="6910907"/>
            <a:ext cx="1630383" cy="1200329"/>
          </a:xfrm>
          <a:prstGeom prst="rect">
            <a:avLst/>
          </a:prstGeom>
        </p:spPr>
        <p:txBody>
          <a:bodyPr wrap="none">
            <a:spAutoFit/>
          </a:bodyPr>
          <a:lstStyle/>
          <a:p>
            <a:r>
              <a:rPr lang="en-US" altLang="ja-JP" sz="3600" dirty="0"/>
              <a:t>Not </a:t>
            </a:r>
          </a:p>
          <a:p>
            <a:r>
              <a:rPr lang="en-US" altLang="ja-JP" sz="3600" dirty="0"/>
              <a:t>a LINAC</a:t>
            </a:r>
            <a:endParaRPr lang="ja-JP" altLang="en-US" sz="3600" dirty="0"/>
          </a:p>
        </p:txBody>
      </p:sp>
      <p:sp>
        <p:nvSpPr>
          <p:cNvPr id="21" name="正方形/長方形 20">
            <a:extLst>
              <a:ext uri="{FF2B5EF4-FFF2-40B4-BE49-F238E27FC236}">
                <a16:creationId xmlns:a16="http://schemas.microsoft.com/office/drawing/2014/main" id="{7B543A94-5CEC-D44D-B8A2-BD0C7A078CAF}"/>
              </a:ext>
            </a:extLst>
          </p:cNvPr>
          <p:cNvSpPr/>
          <p:nvPr/>
        </p:nvSpPr>
        <p:spPr>
          <a:xfrm>
            <a:off x="683988" y="6674841"/>
            <a:ext cx="1304973" cy="646331"/>
          </a:xfrm>
          <a:prstGeom prst="rect">
            <a:avLst/>
          </a:prstGeom>
        </p:spPr>
        <p:txBody>
          <a:bodyPr wrap="none">
            <a:spAutoFit/>
          </a:bodyPr>
          <a:lstStyle/>
          <a:p>
            <a:r>
              <a:rPr lang="en-US" altLang="ja-JP" sz="3600" dirty="0"/>
              <a:t>LINAC</a:t>
            </a:r>
            <a:endParaRPr lang="ja-JP" altLang="en-US" sz="3600"/>
          </a:p>
        </p:txBody>
      </p:sp>
      <p:sp>
        <p:nvSpPr>
          <p:cNvPr id="2" name="フッター プレースホルダー 1"/>
          <p:cNvSpPr>
            <a:spLocks noGrp="1"/>
          </p:cNvSpPr>
          <p:nvPr>
            <p:ph type="ftr" sz="quarter" idx="11"/>
          </p:nvPr>
        </p:nvSpPr>
        <p:spPr/>
        <p:txBody>
          <a:bodyPr/>
          <a:lstStyle/>
          <a:p>
            <a:r>
              <a:rPr lang="en-US" altLang="zh-TW"/>
              <a:t>ISBA26 Electron Linear Accelerator</a:t>
            </a:r>
            <a:endParaRPr lang="en-US"/>
          </a:p>
        </p:txBody>
      </p:sp>
      <p:sp>
        <p:nvSpPr>
          <p:cNvPr id="23" name="円柱 22">
            <a:extLst>
              <a:ext uri="{FF2B5EF4-FFF2-40B4-BE49-F238E27FC236}">
                <a16:creationId xmlns:a16="http://schemas.microsoft.com/office/drawing/2014/main" id="{A22BF4EE-E12C-2741-B32F-49E7CDAAFB66}"/>
              </a:ext>
            </a:extLst>
          </p:cNvPr>
          <p:cNvSpPr/>
          <p:nvPr/>
        </p:nvSpPr>
        <p:spPr>
          <a:xfrm rot="5400000">
            <a:off x="3269296" y="7620795"/>
            <a:ext cx="385011" cy="1143028"/>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直方体 17">
            <a:extLst>
              <a:ext uri="{FF2B5EF4-FFF2-40B4-BE49-F238E27FC236}">
                <a16:creationId xmlns:a16="http://schemas.microsoft.com/office/drawing/2014/main" id="{61978D7D-4A42-8143-A463-83CF00330DCE}"/>
              </a:ext>
            </a:extLst>
          </p:cNvPr>
          <p:cNvSpPr/>
          <p:nvPr/>
        </p:nvSpPr>
        <p:spPr>
          <a:xfrm>
            <a:off x="3352173" y="7634106"/>
            <a:ext cx="2226989" cy="905950"/>
          </a:xfrm>
          <a:prstGeom prst="cub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3" name="ドーナツ 2">
            <a:extLst>
              <a:ext uri="{FF2B5EF4-FFF2-40B4-BE49-F238E27FC236}">
                <a16:creationId xmlns:a16="http://schemas.microsoft.com/office/drawing/2014/main" id="{EBBA8A62-AA2D-494D-A7ED-2FED74020DAB}"/>
              </a:ext>
            </a:extLst>
          </p:cNvPr>
          <p:cNvSpPr/>
          <p:nvPr/>
        </p:nvSpPr>
        <p:spPr>
          <a:xfrm>
            <a:off x="12775529" y="6577910"/>
            <a:ext cx="2677264" cy="2674679"/>
          </a:xfrm>
          <a:prstGeom prst="donut">
            <a:avLst>
              <a:gd name="adj" fmla="val 1419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円柱 24">
            <a:extLst>
              <a:ext uri="{FF2B5EF4-FFF2-40B4-BE49-F238E27FC236}">
                <a16:creationId xmlns:a16="http://schemas.microsoft.com/office/drawing/2014/main" id="{E2C92F91-4420-474A-A27C-8BA337497C58}"/>
              </a:ext>
            </a:extLst>
          </p:cNvPr>
          <p:cNvSpPr/>
          <p:nvPr/>
        </p:nvSpPr>
        <p:spPr>
          <a:xfrm rot="5400000">
            <a:off x="6297242" y="7081271"/>
            <a:ext cx="385011" cy="2052971"/>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直方体 19">
            <a:extLst>
              <a:ext uri="{FF2B5EF4-FFF2-40B4-BE49-F238E27FC236}">
                <a16:creationId xmlns:a16="http://schemas.microsoft.com/office/drawing/2014/main" id="{BA698B12-8AB7-AB49-96AA-7E6514648A80}"/>
              </a:ext>
            </a:extLst>
          </p:cNvPr>
          <p:cNvSpPr/>
          <p:nvPr/>
        </p:nvSpPr>
        <p:spPr>
          <a:xfrm>
            <a:off x="7297363" y="7680935"/>
            <a:ext cx="2202062" cy="927648"/>
          </a:xfrm>
          <a:prstGeom prst="cub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ドーナツ 25">
            <a:extLst>
              <a:ext uri="{FF2B5EF4-FFF2-40B4-BE49-F238E27FC236}">
                <a16:creationId xmlns:a16="http://schemas.microsoft.com/office/drawing/2014/main" id="{AC7993CE-5161-5041-9D09-4DED928B911C}"/>
              </a:ext>
            </a:extLst>
          </p:cNvPr>
          <p:cNvSpPr/>
          <p:nvPr/>
        </p:nvSpPr>
        <p:spPr>
          <a:xfrm>
            <a:off x="5490647" y="8138981"/>
            <a:ext cx="1895232" cy="1893402"/>
          </a:xfrm>
          <a:prstGeom prst="donut">
            <a:avLst>
              <a:gd name="adj" fmla="val 1419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直方体 21">
            <a:extLst>
              <a:ext uri="{FF2B5EF4-FFF2-40B4-BE49-F238E27FC236}">
                <a16:creationId xmlns:a16="http://schemas.microsoft.com/office/drawing/2014/main" id="{F7C6663D-3504-694F-9B78-1A65C4BB3441}"/>
              </a:ext>
            </a:extLst>
          </p:cNvPr>
          <p:cNvSpPr/>
          <p:nvPr/>
        </p:nvSpPr>
        <p:spPr>
          <a:xfrm>
            <a:off x="13634811" y="8637928"/>
            <a:ext cx="945905" cy="720295"/>
          </a:xfrm>
          <a:prstGeom prst="cub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28" name="円柱 27">
            <a:extLst>
              <a:ext uri="{FF2B5EF4-FFF2-40B4-BE49-F238E27FC236}">
                <a16:creationId xmlns:a16="http://schemas.microsoft.com/office/drawing/2014/main" id="{5D7703AB-33D3-9343-8641-A52917343BEB}"/>
              </a:ext>
            </a:extLst>
          </p:cNvPr>
          <p:cNvSpPr/>
          <p:nvPr/>
        </p:nvSpPr>
        <p:spPr>
          <a:xfrm rot="5400000">
            <a:off x="15202796" y="8137092"/>
            <a:ext cx="447525" cy="1128426"/>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直方体 29">
            <a:extLst>
              <a:ext uri="{FF2B5EF4-FFF2-40B4-BE49-F238E27FC236}">
                <a16:creationId xmlns:a16="http://schemas.microsoft.com/office/drawing/2014/main" id="{D731F9A4-F8FC-B44A-95C6-64641F9D5192}"/>
              </a:ext>
            </a:extLst>
          </p:cNvPr>
          <p:cNvSpPr/>
          <p:nvPr/>
        </p:nvSpPr>
        <p:spPr>
          <a:xfrm>
            <a:off x="15635747" y="8256161"/>
            <a:ext cx="1241140" cy="927648"/>
          </a:xfrm>
          <a:prstGeom prst="cub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4">
            <a:extLst>
              <a:ext uri="{FF2B5EF4-FFF2-40B4-BE49-F238E27FC236}">
                <a16:creationId xmlns:a16="http://schemas.microsoft.com/office/drawing/2014/main" id="{2F2C58E6-E409-774C-8CBC-2FB133925C05}"/>
              </a:ext>
            </a:extLst>
          </p:cNvPr>
          <p:cNvSpPr>
            <a:spLocks noGrp="1"/>
          </p:cNvSpPr>
          <p:nvPr>
            <p:ph type="sldNum" sz="quarter" idx="12"/>
          </p:nvPr>
        </p:nvSpPr>
        <p:spPr/>
        <p:txBody>
          <a:bodyPr/>
          <a:lstStyle/>
          <a:p>
            <a:fld id="{3A2F0832-F084-422D-97D1-AF848F4F2C34}" type="slidenum">
              <a:rPr lang="en-US" smtClean="0"/>
              <a:t>4</a:t>
            </a:fld>
            <a:endParaRPr lang="en-US"/>
          </a:p>
        </p:txBody>
      </p:sp>
    </p:spTree>
    <p:extLst>
      <p:ext uri="{BB962C8B-B14F-4D97-AF65-F5344CB8AC3E}">
        <p14:creationId xmlns:p14="http://schemas.microsoft.com/office/powerpoint/2010/main" val="710707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D0D66C98-B422-EF4E-86D0-B50F93667E92}"/>
              </a:ext>
            </a:extLst>
          </p:cNvPr>
          <p:cNvSpPr>
            <a:spLocks noGrp="1"/>
          </p:cNvSpPr>
          <p:nvPr>
            <p:ph type="title"/>
          </p:nvPr>
        </p:nvSpPr>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Static and RF LINAC</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7" name="コンテンツ プレースホルダー 6">
            <a:extLst>
              <a:ext uri="{FF2B5EF4-FFF2-40B4-BE49-F238E27FC236}">
                <a16:creationId xmlns:a16="http://schemas.microsoft.com/office/drawing/2014/main" id="{E25E6106-BB4C-FE47-B861-A4DF381FD3C0}"/>
              </a:ext>
            </a:extLst>
          </p:cNvPr>
          <p:cNvSpPr>
            <a:spLocks noGrp="1"/>
          </p:cNvSpPr>
          <p:nvPr>
            <p:ph idx="1"/>
          </p:nvPr>
        </p:nvSpPr>
        <p:spPr>
          <a:xfrm>
            <a:off x="939374" y="1774659"/>
            <a:ext cx="16457772" cy="6788945"/>
          </a:xfrm>
        </p:spPr>
        <p:txBody>
          <a:bodyPr>
            <a:normAutofit/>
          </a:bodyPr>
          <a:lstStyle/>
          <a:p>
            <a:pPr marL="457200" indent="-457200">
              <a:buFont typeface="Wingdings" pitchFamily="2" charset="2"/>
              <a:buChar char="l"/>
            </a:pPr>
            <a:r>
              <a:rPr lang="en" altLang="ja-JP" sz="2800" dirty="0">
                <a:latin typeface="Meiryo" panose="020B0604030504040204" pitchFamily="34" charset="-128"/>
                <a:ea typeface="Meiryo" panose="020B0604030504040204" pitchFamily="34" charset="-128"/>
              </a:rPr>
              <a:t>In an electrostatic linear accelerator, the beam energy is limited by the discharge limit. They are suitable for continuous high-current low energy electron beam.</a:t>
            </a:r>
          </a:p>
          <a:p>
            <a:pPr marL="457200" indent="-457200">
              <a:buFont typeface="Wingdings" pitchFamily="2" charset="2"/>
              <a:buChar char="l"/>
            </a:pPr>
            <a:r>
              <a:rPr lang="en" altLang="ja-JP" sz="2800" dirty="0">
                <a:latin typeface="Meiryo" panose="020B0604030504040204" pitchFamily="34" charset="-128"/>
                <a:ea typeface="Meiryo" panose="020B0604030504040204" pitchFamily="34" charset="-128"/>
              </a:rPr>
              <a:t>Beams from radio-frequency linear accelerators are localized bunches in time that are sufficiently shorter than the period of the radio frequency. The repetition of the bunch is at its maximum at the frequency of the accelerating RF. Continuous beam acceleration is </a:t>
            </a:r>
            <a:r>
              <a:rPr lang="en-US" altLang="ja-JP" sz="2800" dirty="0">
                <a:latin typeface="Meiryo" panose="020B0604030504040204" pitchFamily="34" charset="-128"/>
                <a:ea typeface="Meiryo" panose="020B0604030504040204" pitchFamily="34" charset="-128"/>
              </a:rPr>
              <a:t>impossible, but there is no upper energy limit in principle</a:t>
            </a:r>
            <a:r>
              <a:rPr lang="en" altLang="ja-JP" sz="2800" dirty="0">
                <a:latin typeface="Meiryo" panose="020B0604030504040204" pitchFamily="34" charset="-128"/>
                <a:ea typeface="Meiryo" panose="020B0604030504040204" pitchFamily="34" charset="-128"/>
              </a:rPr>
              <a:t>.</a:t>
            </a:r>
          </a:p>
          <a:p>
            <a:pPr marL="457200" indent="-457200">
              <a:buFont typeface="Wingdings" pitchFamily="2" charset="2"/>
              <a:buChar char="l"/>
            </a:pPr>
            <a:r>
              <a:rPr lang="en" altLang="ja-JP" sz="2800" dirty="0">
                <a:latin typeface="Meiryo" panose="020B0604030504040204" pitchFamily="34" charset="-128"/>
                <a:ea typeface="Meiryo" panose="020B0604030504040204" pitchFamily="34" charset="-128"/>
              </a:rPr>
              <a:t>In this lecture, we study the electron RF LINAC.</a:t>
            </a:r>
          </a:p>
          <a:p>
            <a:pPr marL="457200" indent="-457200">
              <a:buFont typeface="Wingdings" pitchFamily="2" charset="2"/>
              <a:buChar char="l"/>
            </a:pPr>
            <a:endParaRPr lang="en" altLang="ja-JP" sz="2800" dirty="0"/>
          </a:p>
          <a:p>
            <a:endParaRPr kumimoji="1" lang="ja-JP" altLang="en-US" sz="2800" dirty="0"/>
          </a:p>
        </p:txBody>
      </p:sp>
      <p:sp>
        <p:nvSpPr>
          <p:cNvPr id="14" name="円柱 13">
            <a:extLst>
              <a:ext uri="{FF2B5EF4-FFF2-40B4-BE49-F238E27FC236}">
                <a16:creationId xmlns:a16="http://schemas.microsoft.com/office/drawing/2014/main" id="{D4D3D6A9-9D19-7542-92ED-010E85C65D71}"/>
              </a:ext>
            </a:extLst>
          </p:cNvPr>
          <p:cNvSpPr/>
          <p:nvPr/>
        </p:nvSpPr>
        <p:spPr>
          <a:xfrm rot="5400000">
            <a:off x="4585854" y="5196948"/>
            <a:ext cx="554182" cy="6123710"/>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a:extLst>
              <a:ext uri="{FF2B5EF4-FFF2-40B4-BE49-F238E27FC236}">
                <a16:creationId xmlns:a16="http://schemas.microsoft.com/office/drawing/2014/main" id="{0F256418-0478-B947-B4B2-AFD2F996AADD}"/>
              </a:ext>
            </a:extLst>
          </p:cNvPr>
          <p:cNvSpPr/>
          <p:nvPr/>
        </p:nvSpPr>
        <p:spPr>
          <a:xfrm>
            <a:off x="9670473" y="7981711"/>
            <a:ext cx="554182" cy="554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a:extLst>
              <a:ext uri="{FF2B5EF4-FFF2-40B4-BE49-F238E27FC236}">
                <a16:creationId xmlns:a16="http://schemas.microsoft.com/office/drawing/2014/main" id="{A3C4CE2A-06C2-2D43-8BE1-298A12BA59A0}"/>
              </a:ext>
            </a:extLst>
          </p:cNvPr>
          <p:cNvSpPr/>
          <p:nvPr/>
        </p:nvSpPr>
        <p:spPr>
          <a:xfrm>
            <a:off x="11233954" y="7981711"/>
            <a:ext cx="554182" cy="554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a:extLst>
              <a:ext uri="{FF2B5EF4-FFF2-40B4-BE49-F238E27FC236}">
                <a16:creationId xmlns:a16="http://schemas.microsoft.com/office/drawing/2014/main" id="{5B8133F1-488B-F245-B4E2-0B6D9971537B}"/>
              </a:ext>
            </a:extLst>
          </p:cNvPr>
          <p:cNvSpPr/>
          <p:nvPr/>
        </p:nvSpPr>
        <p:spPr>
          <a:xfrm>
            <a:off x="12752069" y="7981710"/>
            <a:ext cx="554182" cy="554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a:extLst>
              <a:ext uri="{FF2B5EF4-FFF2-40B4-BE49-F238E27FC236}">
                <a16:creationId xmlns:a16="http://schemas.microsoft.com/office/drawing/2014/main" id="{030B4B64-DE65-C742-AB9C-F3B52B466D02}"/>
              </a:ext>
            </a:extLst>
          </p:cNvPr>
          <p:cNvSpPr/>
          <p:nvPr/>
        </p:nvSpPr>
        <p:spPr>
          <a:xfrm>
            <a:off x="14208937" y="7981709"/>
            <a:ext cx="554182" cy="554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a:extLst>
              <a:ext uri="{FF2B5EF4-FFF2-40B4-BE49-F238E27FC236}">
                <a16:creationId xmlns:a16="http://schemas.microsoft.com/office/drawing/2014/main" id="{F6262F07-D60D-D04C-9396-FCD0A53C6E05}"/>
              </a:ext>
            </a:extLst>
          </p:cNvPr>
          <p:cNvSpPr/>
          <p:nvPr/>
        </p:nvSpPr>
        <p:spPr>
          <a:xfrm>
            <a:off x="15744506" y="7964173"/>
            <a:ext cx="554182" cy="554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p:cNvSpPr/>
          <p:nvPr/>
        </p:nvSpPr>
        <p:spPr>
          <a:xfrm>
            <a:off x="3069826" y="6820139"/>
            <a:ext cx="3586238" cy="584775"/>
          </a:xfrm>
          <a:prstGeom prst="rect">
            <a:avLst/>
          </a:prstGeom>
        </p:spPr>
        <p:txBody>
          <a:bodyPr wrap="none">
            <a:spAutoFit/>
          </a:bodyPr>
          <a:lstStyle/>
          <a:p>
            <a:r>
              <a:rPr lang="en-US" altLang="ja-JP" dirty="0"/>
              <a:t>C</a:t>
            </a:r>
            <a:r>
              <a:rPr lang="en" altLang="ja-JP" dirty="0"/>
              <a:t>ontinuous beam</a:t>
            </a:r>
            <a:endParaRPr lang="ja-JP" altLang="en-US" dirty="0"/>
          </a:p>
        </p:txBody>
      </p:sp>
      <p:sp>
        <p:nvSpPr>
          <p:cNvPr id="12" name="正方形/長方形 11"/>
          <p:cNvSpPr/>
          <p:nvPr/>
        </p:nvSpPr>
        <p:spPr>
          <a:xfrm>
            <a:off x="11233954" y="6820137"/>
            <a:ext cx="3081293" cy="584775"/>
          </a:xfrm>
          <a:prstGeom prst="rect">
            <a:avLst/>
          </a:prstGeom>
        </p:spPr>
        <p:txBody>
          <a:bodyPr wrap="none">
            <a:spAutoFit/>
          </a:bodyPr>
          <a:lstStyle/>
          <a:p>
            <a:r>
              <a:rPr lang="en-US" altLang="ja-JP" dirty="0"/>
              <a:t>Bunched </a:t>
            </a:r>
            <a:r>
              <a:rPr lang="en" altLang="ja-JP" dirty="0"/>
              <a:t>beam</a:t>
            </a:r>
            <a:endParaRPr lang="ja-JP" altLang="en-US" dirty="0"/>
          </a:p>
        </p:txBody>
      </p:sp>
      <p:sp>
        <p:nvSpPr>
          <p:cNvPr id="3" name="フッター プレースホルダー 2"/>
          <p:cNvSpPr>
            <a:spLocks noGrp="1"/>
          </p:cNvSpPr>
          <p:nvPr>
            <p:ph type="ftr" sz="quarter" idx="11"/>
          </p:nvPr>
        </p:nvSpPr>
        <p:spPr/>
        <p:txBody>
          <a:bodyPr/>
          <a:lstStyle/>
          <a:p>
            <a:r>
              <a:rPr lang="en-US" altLang="zh-TW"/>
              <a:t>ISBA26 Electron Linear Accelerator</a:t>
            </a:r>
            <a:endParaRPr lang="en-US" dirty="0"/>
          </a:p>
        </p:txBody>
      </p:sp>
      <p:sp>
        <p:nvSpPr>
          <p:cNvPr id="4" name="スライド番号プレースホルダー 3">
            <a:extLst>
              <a:ext uri="{FF2B5EF4-FFF2-40B4-BE49-F238E27FC236}">
                <a16:creationId xmlns:a16="http://schemas.microsoft.com/office/drawing/2014/main" id="{CB6A92D3-1BA0-F947-BB08-362E14225A61}"/>
              </a:ext>
            </a:extLst>
          </p:cNvPr>
          <p:cNvSpPr>
            <a:spLocks noGrp="1"/>
          </p:cNvSpPr>
          <p:nvPr>
            <p:ph type="sldNum" sz="quarter" idx="12"/>
          </p:nvPr>
        </p:nvSpPr>
        <p:spPr/>
        <p:txBody>
          <a:bodyPr/>
          <a:lstStyle/>
          <a:p>
            <a:fld id="{3A2F0832-F084-422D-97D1-AF848F4F2C34}" type="slidenum">
              <a:rPr lang="en-US" smtClean="0"/>
              <a:t>5</a:t>
            </a:fld>
            <a:endParaRPr lang="en-US"/>
          </a:p>
        </p:txBody>
      </p:sp>
      <p:sp>
        <p:nvSpPr>
          <p:cNvPr id="5" name="右矢印 4">
            <a:extLst>
              <a:ext uri="{FF2B5EF4-FFF2-40B4-BE49-F238E27FC236}">
                <a16:creationId xmlns:a16="http://schemas.microsoft.com/office/drawing/2014/main" id="{53527B6E-0E30-B841-9627-482C3268DE01}"/>
              </a:ext>
            </a:extLst>
          </p:cNvPr>
          <p:cNvSpPr/>
          <p:nvPr/>
        </p:nvSpPr>
        <p:spPr>
          <a:xfrm>
            <a:off x="1801090" y="8696557"/>
            <a:ext cx="6123710" cy="443844"/>
          </a:xfrm>
          <a:prstGeom prst="rightArrow">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右矢印 19">
            <a:extLst>
              <a:ext uri="{FF2B5EF4-FFF2-40B4-BE49-F238E27FC236}">
                <a16:creationId xmlns:a16="http://schemas.microsoft.com/office/drawing/2014/main" id="{95A254F5-3C41-B84E-9FC6-58F9AECC6293}"/>
              </a:ext>
            </a:extLst>
          </p:cNvPr>
          <p:cNvSpPr/>
          <p:nvPr/>
        </p:nvSpPr>
        <p:spPr>
          <a:xfrm>
            <a:off x="9699122" y="8587031"/>
            <a:ext cx="581070" cy="443844"/>
          </a:xfrm>
          <a:prstGeom prst="rightArrow">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右矢印 22">
            <a:extLst>
              <a:ext uri="{FF2B5EF4-FFF2-40B4-BE49-F238E27FC236}">
                <a16:creationId xmlns:a16="http://schemas.microsoft.com/office/drawing/2014/main" id="{DD881021-20B8-E44E-853A-AB44E653163B}"/>
              </a:ext>
            </a:extLst>
          </p:cNvPr>
          <p:cNvSpPr/>
          <p:nvPr/>
        </p:nvSpPr>
        <p:spPr>
          <a:xfrm>
            <a:off x="11233954" y="8587031"/>
            <a:ext cx="581070" cy="443844"/>
          </a:xfrm>
          <a:prstGeom prst="rightArrow">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右矢印 23">
            <a:extLst>
              <a:ext uri="{FF2B5EF4-FFF2-40B4-BE49-F238E27FC236}">
                <a16:creationId xmlns:a16="http://schemas.microsoft.com/office/drawing/2014/main" id="{994544A7-A25B-0340-A3A4-81C3BD91A3C0}"/>
              </a:ext>
            </a:extLst>
          </p:cNvPr>
          <p:cNvSpPr/>
          <p:nvPr/>
        </p:nvSpPr>
        <p:spPr>
          <a:xfrm>
            <a:off x="12752069" y="8587031"/>
            <a:ext cx="581070" cy="443844"/>
          </a:xfrm>
          <a:prstGeom prst="rightArrow">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a:extLst>
              <a:ext uri="{FF2B5EF4-FFF2-40B4-BE49-F238E27FC236}">
                <a16:creationId xmlns:a16="http://schemas.microsoft.com/office/drawing/2014/main" id="{D637C62E-3EFF-BA4F-ADF5-A3C0639C6F46}"/>
              </a:ext>
            </a:extLst>
          </p:cNvPr>
          <p:cNvSpPr/>
          <p:nvPr/>
        </p:nvSpPr>
        <p:spPr>
          <a:xfrm>
            <a:off x="14240633" y="8587031"/>
            <a:ext cx="581070" cy="443844"/>
          </a:xfrm>
          <a:prstGeom prst="rightArrow">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右矢印 25">
            <a:extLst>
              <a:ext uri="{FF2B5EF4-FFF2-40B4-BE49-F238E27FC236}">
                <a16:creationId xmlns:a16="http://schemas.microsoft.com/office/drawing/2014/main" id="{3FA0EBAB-33FF-3248-AB51-6DED071A8BE9}"/>
              </a:ext>
            </a:extLst>
          </p:cNvPr>
          <p:cNvSpPr/>
          <p:nvPr/>
        </p:nvSpPr>
        <p:spPr>
          <a:xfrm>
            <a:off x="15816516" y="8587031"/>
            <a:ext cx="581070" cy="443844"/>
          </a:xfrm>
          <a:prstGeom prst="rightArrow">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a:extLst>
              <a:ext uri="{FF2B5EF4-FFF2-40B4-BE49-F238E27FC236}">
                <a16:creationId xmlns:a16="http://schemas.microsoft.com/office/drawing/2014/main" id="{0D7A8576-D07F-BA4B-B790-5E93ABA6832C}"/>
              </a:ext>
            </a:extLst>
          </p:cNvPr>
          <p:cNvSpPr/>
          <p:nvPr/>
        </p:nvSpPr>
        <p:spPr>
          <a:xfrm rot="10800000">
            <a:off x="10461497" y="8587031"/>
            <a:ext cx="581070" cy="443844"/>
          </a:xfrm>
          <a:prstGeom prst="rightArrow">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右矢印 27">
            <a:extLst>
              <a:ext uri="{FF2B5EF4-FFF2-40B4-BE49-F238E27FC236}">
                <a16:creationId xmlns:a16="http://schemas.microsoft.com/office/drawing/2014/main" id="{B351FE06-EADB-794D-B03C-223E46A10155}"/>
              </a:ext>
            </a:extLst>
          </p:cNvPr>
          <p:cNvSpPr/>
          <p:nvPr/>
        </p:nvSpPr>
        <p:spPr>
          <a:xfrm rot="10800000">
            <a:off x="11980831" y="8587031"/>
            <a:ext cx="581070" cy="443844"/>
          </a:xfrm>
          <a:prstGeom prst="rightArrow">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a:extLst>
              <a:ext uri="{FF2B5EF4-FFF2-40B4-BE49-F238E27FC236}">
                <a16:creationId xmlns:a16="http://schemas.microsoft.com/office/drawing/2014/main" id="{D2310C1B-9868-564C-B733-DBCE090A199E}"/>
              </a:ext>
            </a:extLst>
          </p:cNvPr>
          <p:cNvSpPr/>
          <p:nvPr/>
        </p:nvSpPr>
        <p:spPr>
          <a:xfrm rot="10800000">
            <a:off x="13514444" y="8587031"/>
            <a:ext cx="581070" cy="443844"/>
          </a:xfrm>
          <a:prstGeom prst="rightArrow">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a:extLst>
              <a:ext uri="{FF2B5EF4-FFF2-40B4-BE49-F238E27FC236}">
                <a16:creationId xmlns:a16="http://schemas.microsoft.com/office/drawing/2014/main" id="{CAD4BBC0-2FBB-604D-95E6-D8A0B6B6D9E5}"/>
              </a:ext>
            </a:extLst>
          </p:cNvPr>
          <p:cNvSpPr/>
          <p:nvPr/>
        </p:nvSpPr>
        <p:spPr>
          <a:xfrm rot="10800000">
            <a:off x="15044073" y="8587031"/>
            <a:ext cx="581070" cy="443844"/>
          </a:xfrm>
          <a:prstGeom prst="rightArrow">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53101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8C0A3F-5FF1-0242-BE0D-B7E840AB9FAB}"/>
              </a:ext>
            </a:extLst>
          </p:cNvPr>
          <p:cNvSpPr>
            <a:spLocks noGrp="1"/>
          </p:cNvSpPr>
          <p:nvPr>
            <p:ph type="title"/>
          </p:nvPr>
        </p:nvSpPr>
        <p:spPr>
          <a:xfrm>
            <a:off x="914321" y="473804"/>
            <a:ext cx="16507876" cy="1203151"/>
          </a:xfrm>
        </p:spPr>
        <p:txBody>
          <a:bodyPr/>
          <a:lstStyle/>
          <a:p>
            <a:r>
              <a:rPr lang="en-US" altLang="ja-JP" b="1" dirty="0">
                <a:solidFill>
                  <a:srgbClr val="1DC4FF"/>
                </a:solidFill>
                <a:latin typeface="メイリオ" panose="020B0604030504040204" pitchFamily="50" charset="-128"/>
                <a:ea typeface="メイリオ" panose="020B0604030504040204" pitchFamily="50" charset="-128"/>
              </a:rPr>
              <a:t>Components of LINAC</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048D2C81-98DD-354A-845A-1B6D0BCD2504}"/>
              </a:ext>
            </a:extLst>
          </p:cNvPr>
          <p:cNvSpPr>
            <a:spLocks noGrp="1"/>
          </p:cNvSpPr>
          <p:nvPr>
            <p:ph idx="1"/>
          </p:nvPr>
        </p:nvSpPr>
        <p:spPr>
          <a:xfrm>
            <a:off x="914321" y="2324333"/>
            <a:ext cx="16457772" cy="6788945"/>
          </a:xfrm>
        </p:spPr>
        <p:txBody>
          <a:bodyPr>
            <a:normAutofit/>
          </a:bodyPr>
          <a:lstStyle/>
          <a:p>
            <a:r>
              <a:rPr kumimoji="1" lang="en-US" altLang="ja-JP" sz="3600" dirty="0">
                <a:latin typeface="Meiryo" panose="020B0604030504040204" pitchFamily="34" charset="-128"/>
                <a:ea typeface="Meiryo" panose="020B0604030504040204" pitchFamily="34" charset="-128"/>
              </a:rPr>
              <a:t>A LINAC is composed from</a:t>
            </a:r>
          </a:p>
          <a:p>
            <a:pPr marL="457200" indent="-457200">
              <a:buFont typeface="Arial" panose="020B0604020202020204" pitchFamily="34" charset="0"/>
              <a:buChar char="•"/>
            </a:pPr>
            <a:r>
              <a:rPr lang="en-US" altLang="ja-JP" sz="3200" dirty="0">
                <a:latin typeface="Meiryo" panose="020B0604030504040204" pitchFamily="34" charset="-128"/>
                <a:ea typeface="Meiryo" panose="020B0604030504040204" pitchFamily="34" charset="-128"/>
              </a:rPr>
              <a:t>Electron Gun and </a:t>
            </a:r>
            <a:r>
              <a:rPr lang="en-US" altLang="ja-JP" sz="3200" dirty="0" err="1">
                <a:latin typeface="Meiryo" panose="020B0604030504040204" pitchFamily="34" charset="-128"/>
                <a:ea typeface="Meiryo" panose="020B0604030504040204" pitchFamily="34" charset="-128"/>
              </a:rPr>
              <a:t>Injetor</a:t>
            </a:r>
            <a:r>
              <a:rPr lang="en-US" altLang="ja-JP" sz="3200" dirty="0">
                <a:latin typeface="Meiryo" panose="020B0604030504040204" pitchFamily="34" charset="-128"/>
                <a:ea typeface="Meiryo" panose="020B0604030504040204" pitchFamily="34" charset="-128"/>
              </a:rPr>
              <a:t> (</a:t>
            </a:r>
            <a:r>
              <a:rPr lang="en-US" altLang="ja-JP" sz="3200" i="1" dirty="0">
                <a:latin typeface="Meiryo" panose="020B0604030504040204" pitchFamily="34" charset="-128"/>
                <a:ea typeface="Meiryo" panose="020B0604030504040204" pitchFamily="34" charset="-128"/>
              </a:rPr>
              <a:t> Prof. Qian</a:t>
            </a:r>
            <a:r>
              <a:rPr lang="en-US" altLang="ja-JP" sz="3200" dirty="0">
                <a:latin typeface="Meiryo" panose="020B0604030504040204" pitchFamily="34" charset="-128"/>
                <a:ea typeface="Meiryo" panose="020B0604030504040204" pitchFamily="34" charset="-128"/>
              </a:rPr>
              <a:t>)</a:t>
            </a:r>
          </a:p>
          <a:p>
            <a:pPr marL="457200" indent="-457200">
              <a:buFont typeface="Arial" panose="020B0604020202020204" pitchFamily="34" charset="0"/>
              <a:buChar char="•"/>
            </a:pPr>
            <a:r>
              <a:rPr lang="en-US" altLang="ja-JP" sz="3200" dirty="0">
                <a:latin typeface="Meiryo" panose="020B0604030504040204" pitchFamily="34" charset="-128"/>
                <a:ea typeface="Meiryo" panose="020B0604030504040204" pitchFamily="34" charset="-128"/>
              </a:rPr>
              <a:t>RF accelerator (RF cavity by Prof. Fang, SC accelerator by Prof. </a:t>
            </a:r>
            <a:r>
              <a:rPr lang="en-US" altLang="ja-JP" sz="3200" dirty="0" err="1">
                <a:latin typeface="Meiryo" panose="020B0604030504040204" pitchFamily="34" charset="-128"/>
                <a:ea typeface="Meiryo" panose="020B0604030504040204" pitchFamily="34" charset="-128"/>
              </a:rPr>
              <a:t>Zhai</a:t>
            </a:r>
            <a:r>
              <a:rPr lang="en-US" altLang="ja-JP" sz="3200" dirty="0">
                <a:latin typeface="Meiryo" panose="020B0604030504040204" pitchFamily="34" charset="-128"/>
                <a:ea typeface="Meiryo" panose="020B0604030504040204" pitchFamily="34" charset="-128"/>
              </a:rPr>
              <a:t>)</a:t>
            </a:r>
          </a:p>
          <a:p>
            <a:pPr marL="457200" indent="-457200">
              <a:buFont typeface="Arial" panose="020B0604020202020204" pitchFamily="34" charset="0"/>
              <a:buChar char="•"/>
            </a:pPr>
            <a:r>
              <a:rPr lang="en-US" altLang="ja-JP" sz="3200" dirty="0">
                <a:latin typeface="Meiryo" panose="020B0604030504040204" pitchFamily="34" charset="-128"/>
                <a:ea typeface="Meiryo" panose="020B0604030504040204" pitchFamily="34" charset="-128"/>
              </a:rPr>
              <a:t>Beam diagnostic section (</a:t>
            </a:r>
            <a:r>
              <a:rPr lang="en-US" altLang="ja-JP" sz="3200" i="1" dirty="0">
                <a:latin typeface="Meiryo" panose="020B0604030504040204" pitchFamily="34" charset="-128"/>
                <a:ea typeface="Meiryo" panose="020B0604030504040204" pitchFamily="34" charset="-128"/>
              </a:rPr>
              <a:t>Beam Diagnostics by Prof. </a:t>
            </a:r>
            <a:r>
              <a:rPr lang="en-US" altLang="ja-JP" sz="3200" i="1" dirty="0" err="1">
                <a:latin typeface="Meiryo" panose="020B0604030504040204" pitchFamily="34" charset="-128"/>
                <a:ea typeface="Meiryo" panose="020B0604030504040204" pitchFamily="34" charset="-128"/>
              </a:rPr>
              <a:t>Leng</a:t>
            </a:r>
            <a:r>
              <a:rPr lang="en-US" altLang="ja-JP" sz="3200" dirty="0">
                <a:latin typeface="Meiryo" panose="020B0604030504040204" pitchFamily="34" charset="-128"/>
                <a:ea typeface="Meiryo" panose="020B0604030504040204" pitchFamily="34" charset="-128"/>
              </a:rPr>
              <a:t>)</a:t>
            </a:r>
          </a:p>
          <a:p>
            <a:pPr marL="457200" indent="-457200">
              <a:buFont typeface="Arial" panose="020B0604020202020204" pitchFamily="34" charset="0"/>
              <a:buChar char="•"/>
            </a:pPr>
            <a:r>
              <a:rPr lang="en-US" altLang="ja-JP" sz="3200" dirty="0">
                <a:latin typeface="Meiryo" panose="020B0604030504040204" pitchFamily="34" charset="-128"/>
                <a:ea typeface="Meiryo" panose="020B0604030504040204" pitchFamily="34" charset="-128"/>
              </a:rPr>
              <a:t>Application area (</a:t>
            </a:r>
            <a:r>
              <a:rPr lang="en-US" altLang="ja-JP" sz="3200" i="1" dirty="0">
                <a:latin typeface="Meiryo" panose="020B0604030504040204" pitchFamily="34" charset="-128"/>
                <a:ea typeface="Meiryo" panose="020B0604030504040204" pitchFamily="34" charset="-128"/>
              </a:rPr>
              <a:t>Collider, FEL, Industrial Application, Medical Application, etc. </a:t>
            </a:r>
            <a:r>
              <a:rPr lang="en-US" altLang="ja-JP" sz="3200" dirty="0">
                <a:latin typeface="Meiryo" panose="020B0604030504040204" pitchFamily="34" charset="-128"/>
                <a:ea typeface="Meiryo" panose="020B0604030504040204" pitchFamily="34" charset="-128"/>
              </a:rPr>
              <a:t>)</a:t>
            </a:r>
          </a:p>
          <a:p>
            <a:pPr marL="457200" indent="-457200">
              <a:buFont typeface="Arial" panose="020B0604020202020204" pitchFamily="34" charset="0"/>
              <a:buChar char="•"/>
            </a:pPr>
            <a:r>
              <a:rPr lang="en-US" altLang="ja-JP" sz="3200" dirty="0">
                <a:latin typeface="Meiryo" panose="020B0604030504040204" pitchFamily="34" charset="-128"/>
                <a:ea typeface="Meiryo" panose="020B0604030504040204" pitchFamily="34" charset="-128"/>
              </a:rPr>
              <a:t>Beam dump</a:t>
            </a:r>
          </a:p>
        </p:txBody>
      </p:sp>
      <p:sp>
        <p:nvSpPr>
          <p:cNvPr id="6" name="フッター プレースホルダー 5"/>
          <p:cNvSpPr>
            <a:spLocks noGrp="1"/>
          </p:cNvSpPr>
          <p:nvPr>
            <p:ph type="ftr" sz="quarter" idx="11"/>
          </p:nvPr>
        </p:nvSpPr>
        <p:spPr/>
        <p:txBody>
          <a:bodyPr/>
          <a:lstStyle/>
          <a:p>
            <a:r>
              <a:rPr lang="en-US" altLang="zh-TW"/>
              <a:t>ISBA26 Electron Linear Accelerator</a:t>
            </a:r>
            <a:endParaRPr lang="en-US"/>
          </a:p>
        </p:txBody>
      </p:sp>
      <p:sp>
        <p:nvSpPr>
          <p:cNvPr id="4" name="スライド番号プレースホルダー 3">
            <a:extLst>
              <a:ext uri="{FF2B5EF4-FFF2-40B4-BE49-F238E27FC236}">
                <a16:creationId xmlns:a16="http://schemas.microsoft.com/office/drawing/2014/main" id="{FFFA2745-CB36-8E40-842E-AD1F64603EAE}"/>
              </a:ext>
            </a:extLst>
          </p:cNvPr>
          <p:cNvSpPr>
            <a:spLocks noGrp="1"/>
          </p:cNvSpPr>
          <p:nvPr>
            <p:ph type="sldNum" sz="quarter" idx="12"/>
          </p:nvPr>
        </p:nvSpPr>
        <p:spPr/>
        <p:txBody>
          <a:bodyPr/>
          <a:lstStyle/>
          <a:p>
            <a:fld id="{3A2F0832-F084-422D-97D1-AF848F4F2C34}" type="slidenum">
              <a:rPr lang="en-US" smtClean="0"/>
              <a:t>6</a:t>
            </a:fld>
            <a:endParaRPr lang="en-US"/>
          </a:p>
        </p:txBody>
      </p:sp>
    </p:spTree>
    <p:extLst>
      <p:ext uri="{BB962C8B-B14F-4D97-AF65-F5344CB8AC3E}">
        <p14:creationId xmlns:p14="http://schemas.microsoft.com/office/powerpoint/2010/main" val="6652839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64217" y="473804"/>
            <a:ext cx="16507876" cy="1203151"/>
          </a:xfrm>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A typical configuration of Electron </a:t>
            </a:r>
            <a:r>
              <a:rPr kumimoji="1" lang="en-US" altLang="ja-JP" b="1" dirty="0" err="1">
                <a:solidFill>
                  <a:srgbClr val="1DC4FF"/>
                </a:solidFill>
                <a:latin typeface="メイリオ" panose="020B0604030504040204" pitchFamily="50" charset="-128"/>
                <a:ea typeface="メイリオ" panose="020B0604030504040204" pitchFamily="50" charset="-128"/>
              </a:rPr>
              <a:t>Linac</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6" name="直方体 5">
            <a:extLst>
              <a:ext uri="{FF2B5EF4-FFF2-40B4-BE49-F238E27FC236}">
                <a16:creationId xmlns:a16="http://schemas.microsoft.com/office/drawing/2014/main" id="{C64D27C3-FE4A-BC44-A567-1801A9DD13CD}"/>
              </a:ext>
            </a:extLst>
          </p:cNvPr>
          <p:cNvSpPr/>
          <p:nvPr/>
        </p:nvSpPr>
        <p:spPr>
          <a:xfrm>
            <a:off x="323262" y="3370931"/>
            <a:ext cx="2126637" cy="1661630"/>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Particle source</a:t>
            </a:r>
            <a:endParaRPr kumimoji="1" lang="ja-JP" altLang="en-US" dirty="0"/>
          </a:p>
        </p:txBody>
      </p:sp>
      <p:sp>
        <p:nvSpPr>
          <p:cNvPr id="7" name="直方体 6">
            <a:extLst>
              <a:ext uri="{FF2B5EF4-FFF2-40B4-BE49-F238E27FC236}">
                <a16:creationId xmlns:a16="http://schemas.microsoft.com/office/drawing/2014/main" id="{77C8690A-09B3-884B-A604-2696E1EFF6E1}"/>
              </a:ext>
            </a:extLst>
          </p:cNvPr>
          <p:cNvSpPr/>
          <p:nvPr/>
        </p:nvSpPr>
        <p:spPr>
          <a:xfrm>
            <a:off x="7969857" y="3370931"/>
            <a:ext cx="2563982" cy="1661630"/>
          </a:xfrm>
          <a:prstGeom prst="cub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latin typeface="メイリオ" panose="020B0604030504040204" pitchFamily="50" charset="-128"/>
                <a:ea typeface="メイリオ" panose="020B0604030504040204" pitchFamily="50" charset="-128"/>
              </a:rPr>
              <a:t>Accelerator</a:t>
            </a:r>
            <a:endParaRPr kumimoji="1" lang="ja-JP" altLang="en-US" sz="2400" b="1" dirty="0">
              <a:latin typeface="メイリオ" panose="020B0604030504040204" pitchFamily="50" charset="-128"/>
              <a:ea typeface="メイリオ" panose="020B0604030504040204" pitchFamily="50" charset="-128"/>
            </a:endParaRPr>
          </a:p>
        </p:txBody>
      </p:sp>
      <p:sp>
        <p:nvSpPr>
          <p:cNvPr id="12" name="円柱 11">
            <a:extLst>
              <a:ext uri="{FF2B5EF4-FFF2-40B4-BE49-F238E27FC236}">
                <a16:creationId xmlns:a16="http://schemas.microsoft.com/office/drawing/2014/main" id="{D22B9C69-1673-844F-B687-012A942648C2}"/>
              </a:ext>
            </a:extLst>
          </p:cNvPr>
          <p:cNvSpPr/>
          <p:nvPr/>
        </p:nvSpPr>
        <p:spPr>
          <a:xfrm rot="5400000">
            <a:off x="2980552" y="3328712"/>
            <a:ext cx="401658" cy="1746070"/>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直方体 12">
            <a:extLst>
              <a:ext uri="{FF2B5EF4-FFF2-40B4-BE49-F238E27FC236}">
                <a16:creationId xmlns:a16="http://schemas.microsoft.com/office/drawing/2014/main" id="{77C8690A-09B3-884B-A604-2696E1EFF6E1}"/>
              </a:ext>
            </a:extLst>
          </p:cNvPr>
          <p:cNvSpPr/>
          <p:nvPr/>
        </p:nvSpPr>
        <p:spPr>
          <a:xfrm>
            <a:off x="3789223" y="3370931"/>
            <a:ext cx="2126637" cy="1661630"/>
          </a:xfrm>
          <a:prstGeom prst="cub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Injector</a:t>
            </a:r>
            <a:endParaRPr kumimoji="1" lang="ja-JP" altLang="en-US" dirty="0"/>
          </a:p>
        </p:txBody>
      </p:sp>
      <p:sp>
        <p:nvSpPr>
          <p:cNvPr id="14" name="円/楕円 14">
            <a:extLst>
              <a:ext uri="{FF2B5EF4-FFF2-40B4-BE49-F238E27FC236}">
                <a16:creationId xmlns:a16="http://schemas.microsoft.com/office/drawing/2014/main" id="{0F256418-0478-B947-B4B2-AFD2F996AADD}"/>
              </a:ext>
            </a:extLst>
          </p:cNvPr>
          <p:cNvSpPr/>
          <p:nvPr/>
        </p:nvSpPr>
        <p:spPr>
          <a:xfrm>
            <a:off x="6009570" y="4021746"/>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4">
            <a:extLst>
              <a:ext uri="{FF2B5EF4-FFF2-40B4-BE49-F238E27FC236}">
                <a16:creationId xmlns:a16="http://schemas.microsoft.com/office/drawing/2014/main" id="{0F256418-0478-B947-B4B2-AFD2F996AADD}"/>
              </a:ext>
            </a:extLst>
          </p:cNvPr>
          <p:cNvSpPr/>
          <p:nvPr/>
        </p:nvSpPr>
        <p:spPr>
          <a:xfrm>
            <a:off x="6593441" y="4021746"/>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4">
            <a:extLst>
              <a:ext uri="{FF2B5EF4-FFF2-40B4-BE49-F238E27FC236}">
                <a16:creationId xmlns:a16="http://schemas.microsoft.com/office/drawing/2014/main" id="{0F256418-0478-B947-B4B2-AFD2F996AADD}"/>
              </a:ext>
            </a:extLst>
          </p:cNvPr>
          <p:cNvSpPr/>
          <p:nvPr/>
        </p:nvSpPr>
        <p:spPr>
          <a:xfrm>
            <a:off x="7151273" y="4021746"/>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4">
            <a:extLst>
              <a:ext uri="{FF2B5EF4-FFF2-40B4-BE49-F238E27FC236}">
                <a16:creationId xmlns:a16="http://schemas.microsoft.com/office/drawing/2014/main" id="{0F256418-0478-B947-B4B2-AFD2F996AADD}"/>
              </a:ext>
            </a:extLst>
          </p:cNvPr>
          <p:cNvSpPr/>
          <p:nvPr/>
        </p:nvSpPr>
        <p:spPr>
          <a:xfrm>
            <a:off x="7668849" y="4021746"/>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5" name="グループ化 24"/>
          <p:cNvGrpSpPr/>
          <p:nvPr/>
        </p:nvGrpSpPr>
        <p:grpSpPr>
          <a:xfrm>
            <a:off x="10166536" y="4015493"/>
            <a:ext cx="2019279" cy="372507"/>
            <a:chOff x="6420765" y="4184721"/>
            <a:chExt cx="2019279" cy="372507"/>
          </a:xfrm>
          <a:solidFill>
            <a:srgbClr val="FF66CC"/>
          </a:solidFill>
        </p:grpSpPr>
        <p:sp>
          <p:nvSpPr>
            <p:cNvPr id="21" name="円/楕円 14">
              <a:extLst>
                <a:ext uri="{FF2B5EF4-FFF2-40B4-BE49-F238E27FC236}">
                  <a16:creationId xmlns:a16="http://schemas.microsoft.com/office/drawing/2014/main" id="{0F256418-0478-B947-B4B2-AFD2F996AADD}"/>
                </a:ext>
              </a:extLst>
            </p:cNvPr>
            <p:cNvSpPr/>
            <p:nvPr/>
          </p:nvSpPr>
          <p:spPr>
            <a:xfrm>
              <a:off x="6420765" y="4184721"/>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14">
              <a:extLst>
                <a:ext uri="{FF2B5EF4-FFF2-40B4-BE49-F238E27FC236}">
                  <a16:creationId xmlns:a16="http://schemas.microsoft.com/office/drawing/2014/main" id="{0F256418-0478-B947-B4B2-AFD2F996AADD}"/>
                </a:ext>
              </a:extLst>
            </p:cNvPr>
            <p:cNvSpPr/>
            <p:nvPr/>
          </p:nvSpPr>
          <p:spPr>
            <a:xfrm>
              <a:off x="7004636" y="4184721"/>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14">
              <a:extLst>
                <a:ext uri="{FF2B5EF4-FFF2-40B4-BE49-F238E27FC236}">
                  <a16:creationId xmlns:a16="http://schemas.microsoft.com/office/drawing/2014/main" id="{0F256418-0478-B947-B4B2-AFD2F996AADD}"/>
                </a:ext>
              </a:extLst>
            </p:cNvPr>
            <p:cNvSpPr/>
            <p:nvPr/>
          </p:nvSpPr>
          <p:spPr>
            <a:xfrm>
              <a:off x="7562468" y="4197228"/>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14">
              <a:extLst>
                <a:ext uri="{FF2B5EF4-FFF2-40B4-BE49-F238E27FC236}">
                  <a16:creationId xmlns:a16="http://schemas.microsoft.com/office/drawing/2014/main" id="{0F256418-0478-B947-B4B2-AFD2F996AADD}"/>
                </a:ext>
              </a:extLst>
            </p:cNvPr>
            <p:cNvSpPr/>
            <p:nvPr/>
          </p:nvSpPr>
          <p:spPr>
            <a:xfrm>
              <a:off x="8080044" y="4184721"/>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 name="直方体 25">
            <a:extLst>
              <a:ext uri="{FF2B5EF4-FFF2-40B4-BE49-F238E27FC236}">
                <a16:creationId xmlns:a16="http://schemas.microsoft.com/office/drawing/2014/main" id="{77C8690A-09B3-884B-A604-2696E1EFF6E1}"/>
              </a:ext>
            </a:extLst>
          </p:cNvPr>
          <p:cNvSpPr/>
          <p:nvPr/>
        </p:nvSpPr>
        <p:spPr>
          <a:xfrm>
            <a:off x="12223186" y="3370931"/>
            <a:ext cx="2487385" cy="1661630"/>
          </a:xfrm>
          <a:prstGeom prst="cub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latin typeface="メイリオ" panose="020B0604030504040204" pitchFamily="50" charset="-128"/>
                <a:ea typeface="メイリオ" panose="020B0604030504040204" pitchFamily="50" charset="-128"/>
              </a:rPr>
              <a:t>Application</a:t>
            </a:r>
            <a:endParaRPr kumimoji="1" lang="ja-JP" altLang="en-US" sz="2400" b="1" dirty="0">
              <a:latin typeface="メイリオ" panose="020B0604030504040204" pitchFamily="50" charset="-128"/>
              <a:ea typeface="メイリオ" panose="020B0604030504040204" pitchFamily="50" charset="-128"/>
            </a:endParaRPr>
          </a:p>
        </p:txBody>
      </p:sp>
      <p:grpSp>
        <p:nvGrpSpPr>
          <p:cNvPr id="27" name="グループ化 26"/>
          <p:cNvGrpSpPr/>
          <p:nvPr/>
        </p:nvGrpSpPr>
        <p:grpSpPr>
          <a:xfrm>
            <a:off x="14350571" y="4015493"/>
            <a:ext cx="2019279" cy="372507"/>
            <a:chOff x="6420765" y="4184721"/>
            <a:chExt cx="2019279" cy="372507"/>
          </a:xfrm>
          <a:solidFill>
            <a:schemeClr val="accent2">
              <a:lumMod val="40000"/>
              <a:lumOff val="60000"/>
            </a:schemeClr>
          </a:solidFill>
        </p:grpSpPr>
        <p:sp>
          <p:nvSpPr>
            <p:cNvPr id="28" name="円/楕円 14">
              <a:extLst>
                <a:ext uri="{FF2B5EF4-FFF2-40B4-BE49-F238E27FC236}">
                  <a16:creationId xmlns:a16="http://schemas.microsoft.com/office/drawing/2014/main" id="{0F256418-0478-B947-B4B2-AFD2F996AADD}"/>
                </a:ext>
              </a:extLst>
            </p:cNvPr>
            <p:cNvSpPr/>
            <p:nvPr/>
          </p:nvSpPr>
          <p:spPr>
            <a:xfrm>
              <a:off x="6420765" y="4184721"/>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14">
              <a:extLst>
                <a:ext uri="{FF2B5EF4-FFF2-40B4-BE49-F238E27FC236}">
                  <a16:creationId xmlns:a16="http://schemas.microsoft.com/office/drawing/2014/main" id="{0F256418-0478-B947-B4B2-AFD2F996AADD}"/>
                </a:ext>
              </a:extLst>
            </p:cNvPr>
            <p:cNvSpPr/>
            <p:nvPr/>
          </p:nvSpPr>
          <p:spPr>
            <a:xfrm>
              <a:off x="7004636" y="4184721"/>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14">
              <a:extLst>
                <a:ext uri="{FF2B5EF4-FFF2-40B4-BE49-F238E27FC236}">
                  <a16:creationId xmlns:a16="http://schemas.microsoft.com/office/drawing/2014/main" id="{0F256418-0478-B947-B4B2-AFD2F996AADD}"/>
                </a:ext>
              </a:extLst>
            </p:cNvPr>
            <p:cNvSpPr/>
            <p:nvPr/>
          </p:nvSpPr>
          <p:spPr>
            <a:xfrm>
              <a:off x="7562468" y="4197228"/>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14">
              <a:extLst>
                <a:ext uri="{FF2B5EF4-FFF2-40B4-BE49-F238E27FC236}">
                  <a16:creationId xmlns:a16="http://schemas.microsoft.com/office/drawing/2014/main" id="{0F256418-0478-B947-B4B2-AFD2F996AADD}"/>
                </a:ext>
              </a:extLst>
            </p:cNvPr>
            <p:cNvSpPr/>
            <p:nvPr/>
          </p:nvSpPr>
          <p:spPr>
            <a:xfrm>
              <a:off x="8080044" y="4184721"/>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 name="直方体 7">
            <a:extLst>
              <a:ext uri="{FF2B5EF4-FFF2-40B4-BE49-F238E27FC236}">
                <a16:creationId xmlns:a16="http://schemas.microsoft.com/office/drawing/2014/main" id="{F76C3B90-99D1-7D4B-9571-5BC605F30D45}"/>
              </a:ext>
            </a:extLst>
          </p:cNvPr>
          <p:cNvSpPr/>
          <p:nvPr/>
        </p:nvSpPr>
        <p:spPr>
          <a:xfrm>
            <a:off x="15889645" y="3370931"/>
            <a:ext cx="2126637" cy="1661630"/>
          </a:xfrm>
          <a:prstGeom prst="cub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Beam Dump</a:t>
            </a:r>
            <a:endParaRPr kumimoji="1" lang="ja-JP" altLang="en-US"/>
          </a:p>
        </p:txBody>
      </p:sp>
      <p:sp>
        <p:nvSpPr>
          <p:cNvPr id="32" name="縦巻き 31"/>
          <p:cNvSpPr/>
          <p:nvPr/>
        </p:nvSpPr>
        <p:spPr>
          <a:xfrm>
            <a:off x="0" y="5507088"/>
            <a:ext cx="3655056" cy="4473388"/>
          </a:xfrm>
          <a:prstGeom prst="verticalScroll">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ja-JP" sz="2400" b="1" dirty="0">
                <a:latin typeface="メイリオ" panose="020B0604030504040204" pitchFamily="50" charset="-128"/>
                <a:ea typeface="メイリオ" panose="020B0604030504040204" pitchFamily="50" charset="-128"/>
              </a:rPr>
              <a:t>Electron beam is generated. The temporal structure depends on the technology.</a:t>
            </a:r>
            <a:endParaRPr kumimoji="1" lang="ja-JP" altLang="en-US" sz="2400" b="1" dirty="0">
              <a:latin typeface="メイリオ" panose="020B0604030504040204" pitchFamily="50" charset="-128"/>
              <a:ea typeface="メイリオ" panose="020B0604030504040204" pitchFamily="50" charset="-128"/>
            </a:endParaRPr>
          </a:p>
        </p:txBody>
      </p:sp>
      <p:sp>
        <p:nvSpPr>
          <p:cNvPr id="33" name="縦巻き 32"/>
          <p:cNvSpPr/>
          <p:nvPr/>
        </p:nvSpPr>
        <p:spPr>
          <a:xfrm>
            <a:off x="3655056" y="5538158"/>
            <a:ext cx="3558214" cy="4473388"/>
          </a:xfrm>
          <a:prstGeom prst="verticalScroll">
            <a:avLst/>
          </a:prstGeom>
          <a:ln>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altLang="ja-JP" sz="2400" b="1" dirty="0">
                <a:latin typeface="メイリオ" panose="020B0604030504040204" pitchFamily="50" charset="-128"/>
                <a:ea typeface="メイリオ" panose="020B0604030504040204" pitchFamily="50" charset="-128"/>
              </a:rPr>
              <a:t>The beam is transformed to a bunched structure for RF acceleration</a:t>
            </a:r>
            <a:endParaRPr kumimoji="1" lang="ja-JP" altLang="en-US" sz="2400" b="1" dirty="0">
              <a:latin typeface="メイリオ" panose="020B0604030504040204" pitchFamily="50" charset="-128"/>
              <a:ea typeface="メイリオ" panose="020B0604030504040204" pitchFamily="50" charset="-128"/>
            </a:endParaRPr>
          </a:p>
        </p:txBody>
      </p:sp>
      <p:sp>
        <p:nvSpPr>
          <p:cNvPr id="34" name="縦巻き 33"/>
          <p:cNvSpPr/>
          <p:nvPr/>
        </p:nvSpPr>
        <p:spPr>
          <a:xfrm>
            <a:off x="7476763" y="5538158"/>
            <a:ext cx="3831475" cy="4473388"/>
          </a:xfrm>
          <a:prstGeom prst="verticalScroll">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ja-JP" sz="2400" b="1" dirty="0">
                <a:latin typeface="メイリオ" panose="020B0604030504040204" pitchFamily="50" charset="-128"/>
                <a:ea typeface="メイリオ" panose="020B0604030504040204" pitchFamily="50" charset="-128"/>
              </a:rPr>
              <a:t>The bunched beam is boosted by the accelerator section.</a:t>
            </a:r>
            <a:endParaRPr kumimoji="1" lang="ja-JP" altLang="en-US" sz="2400" b="1" dirty="0">
              <a:latin typeface="メイリオ" panose="020B0604030504040204" pitchFamily="50" charset="-128"/>
              <a:ea typeface="メイリオ" panose="020B0604030504040204" pitchFamily="50" charset="-128"/>
            </a:endParaRPr>
          </a:p>
        </p:txBody>
      </p:sp>
      <p:sp>
        <p:nvSpPr>
          <p:cNvPr id="35" name="縦巻き 34"/>
          <p:cNvSpPr/>
          <p:nvPr/>
        </p:nvSpPr>
        <p:spPr>
          <a:xfrm>
            <a:off x="11195746" y="5538158"/>
            <a:ext cx="3273179" cy="4473388"/>
          </a:xfrm>
          <a:prstGeom prst="verticalScroll">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ja-JP" sz="2400" b="1" dirty="0">
                <a:latin typeface="メイリオ" panose="020B0604030504040204" pitchFamily="50" charset="-128"/>
                <a:ea typeface="メイリオ" panose="020B0604030504040204" pitchFamily="50" charset="-128"/>
              </a:rPr>
              <a:t>The beam is used for various applications. </a:t>
            </a:r>
            <a:endParaRPr kumimoji="1" lang="ja-JP" altLang="en-US" sz="2400" b="1" dirty="0">
              <a:latin typeface="メイリオ" panose="020B0604030504040204" pitchFamily="50" charset="-128"/>
              <a:ea typeface="メイリオ" panose="020B0604030504040204" pitchFamily="50" charset="-128"/>
            </a:endParaRPr>
          </a:p>
        </p:txBody>
      </p:sp>
      <p:sp>
        <p:nvSpPr>
          <p:cNvPr id="36" name="縦巻き 35"/>
          <p:cNvSpPr/>
          <p:nvPr/>
        </p:nvSpPr>
        <p:spPr>
          <a:xfrm>
            <a:off x="14468925" y="5538158"/>
            <a:ext cx="3490065" cy="4473388"/>
          </a:xfrm>
          <a:prstGeom prst="verticalScroll">
            <a:avLst/>
          </a:prstGeom>
          <a:solidFill>
            <a:schemeClr val="accent3">
              <a:lumMod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ja-JP" sz="2400" b="1" dirty="0">
                <a:latin typeface="メイリオ" panose="020B0604030504040204" pitchFamily="50" charset="-128"/>
                <a:ea typeface="メイリオ" panose="020B0604030504040204" pitchFamily="50" charset="-128"/>
              </a:rPr>
              <a:t>The beam is dumped with the appropriate radiation shield. </a:t>
            </a:r>
            <a:endParaRPr kumimoji="1" lang="ja-JP" altLang="en-US" sz="2400" b="1" dirty="0">
              <a:latin typeface="メイリオ" panose="020B0604030504040204" pitchFamily="50" charset="-128"/>
              <a:ea typeface="メイリオ" panose="020B0604030504040204" pitchFamily="50" charset="-128"/>
            </a:endParaRPr>
          </a:p>
        </p:txBody>
      </p:sp>
      <p:sp>
        <p:nvSpPr>
          <p:cNvPr id="37" name="フッター プレースホルダー 36"/>
          <p:cNvSpPr>
            <a:spLocks noGrp="1"/>
          </p:cNvSpPr>
          <p:nvPr>
            <p:ph type="ftr" sz="quarter" idx="11"/>
          </p:nvPr>
        </p:nvSpPr>
        <p:spPr/>
        <p:txBody>
          <a:bodyPr/>
          <a:lstStyle/>
          <a:p>
            <a:r>
              <a:rPr lang="en-US" altLang="zh-TW"/>
              <a:t>ISBA26 Electron Linear Accelerator</a:t>
            </a:r>
            <a:endParaRPr lang="en-US"/>
          </a:p>
        </p:txBody>
      </p:sp>
      <p:sp>
        <p:nvSpPr>
          <p:cNvPr id="3" name="スライド番号プレースホルダー 2">
            <a:extLst>
              <a:ext uri="{FF2B5EF4-FFF2-40B4-BE49-F238E27FC236}">
                <a16:creationId xmlns:a16="http://schemas.microsoft.com/office/drawing/2014/main" id="{AB92F10A-28FE-8240-A67C-E6C3C91ED45D}"/>
              </a:ext>
            </a:extLst>
          </p:cNvPr>
          <p:cNvSpPr>
            <a:spLocks noGrp="1"/>
          </p:cNvSpPr>
          <p:nvPr>
            <p:ph type="sldNum" sz="quarter" idx="12"/>
          </p:nvPr>
        </p:nvSpPr>
        <p:spPr/>
        <p:txBody>
          <a:bodyPr/>
          <a:lstStyle/>
          <a:p>
            <a:fld id="{3A2F0832-F084-422D-97D1-AF848F4F2C34}" type="slidenum">
              <a:rPr lang="en-US" smtClean="0"/>
              <a:t>7</a:t>
            </a:fld>
            <a:endParaRPr lang="en-US"/>
          </a:p>
        </p:txBody>
      </p:sp>
    </p:spTree>
    <p:extLst>
      <p:ext uri="{BB962C8B-B14F-4D97-AF65-F5344CB8AC3E}">
        <p14:creationId xmlns:p14="http://schemas.microsoft.com/office/powerpoint/2010/main" val="200415569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BC20B5-7847-4745-B9D9-DB6B44F44696}"/>
              </a:ext>
            </a:extLst>
          </p:cNvPr>
          <p:cNvSpPr>
            <a:spLocks noGrp="1"/>
          </p:cNvSpPr>
          <p:nvPr>
            <p:ph type="title"/>
          </p:nvPr>
        </p:nvSpPr>
        <p:spPr/>
        <p:txBody>
          <a:bodyPr/>
          <a:lstStyle/>
          <a:p>
            <a:r>
              <a:rPr kumimoji="1" lang="en-US" altLang="ja-JP" sz="6600" b="1" dirty="0">
                <a:solidFill>
                  <a:schemeClr val="accent1"/>
                </a:solidFill>
                <a:latin typeface="Meiryo" panose="020B0604030504040204" pitchFamily="34" charset="-128"/>
                <a:ea typeface="Meiryo" panose="020B0604030504040204" pitchFamily="34" charset="-128"/>
              </a:rPr>
              <a:t>Electron Gun</a:t>
            </a:r>
            <a:endParaRPr kumimoji="1" lang="ja-JP" altLang="en-US" sz="6600" b="1">
              <a:solidFill>
                <a:schemeClr val="accent1"/>
              </a:solidFill>
              <a:latin typeface="Meiryo" panose="020B0604030504040204" pitchFamily="34" charset="-128"/>
              <a:ea typeface="Meiryo" panose="020B0604030504040204" pitchFamily="34" charset="-128"/>
            </a:endParaRPr>
          </a:p>
        </p:txBody>
      </p:sp>
      <p:sp>
        <p:nvSpPr>
          <p:cNvPr id="3" name="フッター プレースホルダー 2">
            <a:extLst>
              <a:ext uri="{FF2B5EF4-FFF2-40B4-BE49-F238E27FC236}">
                <a16:creationId xmlns:a16="http://schemas.microsoft.com/office/drawing/2014/main" id="{360327D9-4951-5F46-B584-2BECE5DB7F0F}"/>
              </a:ext>
            </a:extLst>
          </p:cNvPr>
          <p:cNvSpPr>
            <a:spLocks noGrp="1"/>
          </p:cNvSpPr>
          <p:nvPr>
            <p:ph type="ftr" sz="quarter" idx="10"/>
          </p:nvPr>
        </p:nvSpPr>
        <p:spPr/>
        <p:txBody>
          <a:bodyPr/>
          <a:lstStyle/>
          <a:p>
            <a:r>
              <a:rPr lang="en-US" altLang="ja-JP"/>
              <a:t>ISBA26 Electron Linear Accelerator</a:t>
            </a:r>
            <a:endParaRPr lang="ja-JP" altLang="en-US" dirty="0"/>
          </a:p>
        </p:txBody>
      </p:sp>
      <p:sp>
        <p:nvSpPr>
          <p:cNvPr id="4" name="テキスト プレースホルダー 3">
            <a:extLst>
              <a:ext uri="{FF2B5EF4-FFF2-40B4-BE49-F238E27FC236}">
                <a16:creationId xmlns:a16="http://schemas.microsoft.com/office/drawing/2014/main" id="{BAB95DC2-3417-8E4B-BE04-8FB68B10D92C}"/>
              </a:ext>
            </a:extLst>
          </p:cNvPr>
          <p:cNvSpPr>
            <a:spLocks noGrp="1"/>
          </p:cNvSpPr>
          <p:nvPr>
            <p:ph type="body" sz="quarter" idx="14"/>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4A1BBFE-0FD2-784A-B602-318DED92197A}"/>
              </a:ext>
            </a:extLst>
          </p:cNvPr>
          <p:cNvSpPr>
            <a:spLocks noGrp="1"/>
          </p:cNvSpPr>
          <p:nvPr>
            <p:ph type="sldNum" sz="quarter" idx="4"/>
          </p:nvPr>
        </p:nvSpPr>
        <p:spPr/>
        <p:txBody>
          <a:bodyPr/>
          <a:lstStyle/>
          <a:p>
            <a:fld id="{E6459DFB-86F3-43FA-8567-2EA6E426AE90}" type="slidenum">
              <a:rPr lang="ja-JP" altLang="en-US" smtClean="0"/>
              <a:pPr/>
              <a:t>8</a:t>
            </a:fld>
            <a:endParaRPr lang="ja-JP" altLang="en-US"/>
          </a:p>
        </p:txBody>
      </p:sp>
    </p:spTree>
    <p:extLst>
      <p:ext uri="{BB962C8B-B14F-4D97-AF65-F5344CB8AC3E}">
        <p14:creationId xmlns:p14="http://schemas.microsoft.com/office/powerpoint/2010/main" val="3574143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63D16260-BB1E-A34D-8215-D7E489683E53}"/>
              </a:ext>
            </a:extLst>
          </p:cNvPr>
          <p:cNvSpPr>
            <a:spLocks noGrp="1"/>
          </p:cNvSpPr>
          <p:nvPr>
            <p:ph type="title"/>
          </p:nvPr>
        </p:nvSpPr>
        <p:spPr>
          <a:xfrm>
            <a:off x="914321" y="473804"/>
            <a:ext cx="16507876" cy="1203151"/>
          </a:xfrm>
        </p:spPr>
        <p:txBody>
          <a:bodyPr/>
          <a:lstStyle/>
          <a:p>
            <a:r>
              <a:rPr kumimoji="1" lang="en-US" altLang="ja-JP" b="1" dirty="0">
                <a:solidFill>
                  <a:srgbClr val="00ACE2"/>
                </a:solidFill>
                <a:latin typeface="Meiryo" panose="020B0604030504040204" pitchFamily="34" charset="-128"/>
                <a:ea typeface="Meiryo" panose="020B0604030504040204" pitchFamily="34" charset="-128"/>
              </a:rPr>
              <a:t>Elements of Electron Gun</a:t>
            </a:r>
            <a:endParaRPr kumimoji="1" lang="ja-JP" altLang="en-US" b="1">
              <a:solidFill>
                <a:srgbClr val="00ACE2"/>
              </a:solidFill>
              <a:latin typeface="Meiryo" panose="020B0604030504040204" pitchFamily="34" charset="-128"/>
              <a:ea typeface="Meiryo" panose="020B0604030504040204" pitchFamily="34" charset="-128"/>
            </a:endParaRPr>
          </a:p>
        </p:txBody>
      </p:sp>
      <p:sp>
        <p:nvSpPr>
          <p:cNvPr id="3" name="フッター プレースホルダー 2">
            <a:extLst>
              <a:ext uri="{FF2B5EF4-FFF2-40B4-BE49-F238E27FC236}">
                <a16:creationId xmlns:a16="http://schemas.microsoft.com/office/drawing/2014/main" id="{10FD0972-8E2C-3E41-B064-D91C60BD01EF}"/>
              </a:ext>
            </a:extLst>
          </p:cNvPr>
          <p:cNvSpPr>
            <a:spLocks noGrp="1"/>
          </p:cNvSpPr>
          <p:nvPr>
            <p:ph type="ftr" sz="quarter" idx="11"/>
          </p:nvPr>
        </p:nvSpPr>
        <p:spPr/>
        <p:txBody>
          <a:bodyPr/>
          <a:lstStyle/>
          <a:p>
            <a:r>
              <a:rPr lang="en-US" altLang="ja-JP"/>
              <a:t>ISBA26 Electron Linear Accelerator</a:t>
            </a:r>
            <a:endParaRPr lang="ja-JP" altLang="en-US" dirty="0"/>
          </a:p>
        </p:txBody>
      </p:sp>
      <p:sp>
        <p:nvSpPr>
          <p:cNvPr id="5" name="スライド番号プレースホルダー 4">
            <a:extLst>
              <a:ext uri="{FF2B5EF4-FFF2-40B4-BE49-F238E27FC236}">
                <a16:creationId xmlns:a16="http://schemas.microsoft.com/office/drawing/2014/main" id="{4B3B6428-5138-364E-9954-1E7B9C292E33}"/>
              </a:ext>
            </a:extLst>
          </p:cNvPr>
          <p:cNvSpPr>
            <a:spLocks noGrp="1"/>
          </p:cNvSpPr>
          <p:nvPr>
            <p:ph type="sldNum" sz="quarter" idx="12"/>
          </p:nvPr>
        </p:nvSpPr>
        <p:spPr/>
        <p:txBody>
          <a:bodyPr/>
          <a:lstStyle/>
          <a:p>
            <a:fld id="{E6459DFB-86F3-43FA-8567-2EA6E426AE90}" type="slidenum">
              <a:rPr lang="ja-JP" altLang="en-US" smtClean="0"/>
              <a:pPr/>
              <a:t>9</a:t>
            </a:fld>
            <a:endParaRPr lang="ja-JP" altLang="en-US"/>
          </a:p>
        </p:txBody>
      </p:sp>
      <p:sp>
        <p:nvSpPr>
          <p:cNvPr id="2" name="右矢印 1">
            <a:extLst>
              <a:ext uri="{FF2B5EF4-FFF2-40B4-BE49-F238E27FC236}">
                <a16:creationId xmlns:a16="http://schemas.microsoft.com/office/drawing/2014/main" id="{3E4DECA6-245C-084A-983A-0FE62F3328F6}"/>
              </a:ext>
            </a:extLst>
          </p:cNvPr>
          <p:cNvSpPr/>
          <p:nvPr/>
        </p:nvSpPr>
        <p:spPr>
          <a:xfrm>
            <a:off x="4339130" y="6808284"/>
            <a:ext cx="5597912" cy="1430748"/>
          </a:xfrm>
          <a:prstGeom prst="rightArrow">
            <a:avLst>
              <a:gd name="adj1" fmla="val 50000"/>
              <a:gd name="adj2" fmla="val 51504"/>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40538FA-00CA-E44F-88BD-39A6583E8FA9}"/>
              </a:ext>
            </a:extLst>
          </p:cNvPr>
          <p:cNvSpPr txBox="1"/>
          <p:nvPr/>
        </p:nvSpPr>
        <p:spPr>
          <a:xfrm>
            <a:off x="469018" y="2060050"/>
            <a:ext cx="6244017" cy="646331"/>
          </a:xfrm>
          <a:prstGeom prst="rect">
            <a:avLst/>
          </a:prstGeom>
          <a:noFill/>
        </p:spPr>
        <p:txBody>
          <a:bodyPr wrap="none" rtlCol="0">
            <a:spAutoFit/>
          </a:bodyPr>
          <a:lstStyle/>
          <a:p>
            <a:r>
              <a:rPr kumimoji="1" lang="en-US" altLang="ja-JP" sz="3600" dirty="0">
                <a:latin typeface="Meiryo" panose="020B0604030504040204" pitchFamily="34" charset="-128"/>
                <a:ea typeface="Meiryo" panose="020B0604030504040204" pitchFamily="34" charset="-128"/>
              </a:rPr>
              <a:t>Cathode (Electron Emitter)</a:t>
            </a:r>
            <a:endParaRPr kumimoji="1" lang="ja-JP" altLang="en-US" sz="3600">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475994D1-D91E-E84A-9A4D-4634ABBD7683}"/>
              </a:ext>
            </a:extLst>
          </p:cNvPr>
          <p:cNvSpPr txBox="1"/>
          <p:nvPr/>
        </p:nvSpPr>
        <p:spPr>
          <a:xfrm>
            <a:off x="5370553" y="8239032"/>
            <a:ext cx="3797706" cy="646331"/>
          </a:xfrm>
          <a:prstGeom prst="rect">
            <a:avLst/>
          </a:prstGeom>
          <a:noFill/>
        </p:spPr>
        <p:txBody>
          <a:bodyPr wrap="none" rtlCol="0">
            <a:spAutoFit/>
          </a:bodyPr>
          <a:lstStyle/>
          <a:p>
            <a:r>
              <a:rPr kumimoji="1" lang="en-US" altLang="ja-JP" sz="3600" dirty="0">
                <a:latin typeface="Meiryo" panose="020B0604030504040204" pitchFamily="34" charset="-128"/>
                <a:ea typeface="Meiryo" panose="020B0604030504040204" pitchFamily="34" charset="-128"/>
              </a:rPr>
              <a:t>Extraction Field </a:t>
            </a:r>
            <a:endParaRPr kumimoji="1" lang="ja-JP" altLang="en-US" sz="3600">
              <a:latin typeface="Meiryo" panose="020B0604030504040204" pitchFamily="34" charset="-128"/>
              <a:ea typeface="Meiryo" panose="020B0604030504040204" pitchFamily="34" charset="-128"/>
            </a:endParaRPr>
          </a:p>
        </p:txBody>
      </p:sp>
      <p:sp>
        <p:nvSpPr>
          <p:cNvPr id="11" name="円/楕円 10">
            <a:extLst>
              <a:ext uri="{FF2B5EF4-FFF2-40B4-BE49-F238E27FC236}">
                <a16:creationId xmlns:a16="http://schemas.microsoft.com/office/drawing/2014/main" id="{3A397CD6-25FD-2240-BDF3-CE99FAA23E45}"/>
              </a:ext>
            </a:extLst>
          </p:cNvPr>
          <p:cNvSpPr/>
          <p:nvPr/>
        </p:nvSpPr>
        <p:spPr>
          <a:xfrm>
            <a:off x="2822578" y="3894098"/>
            <a:ext cx="779706" cy="78058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a:extLst>
              <a:ext uri="{FF2B5EF4-FFF2-40B4-BE49-F238E27FC236}">
                <a16:creationId xmlns:a16="http://schemas.microsoft.com/office/drawing/2014/main" id="{63CEAA43-18BB-4A43-9020-46EDC3858977}"/>
              </a:ext>
            </a:extLst>
          </p:cNvPr>
          <p:cNvSpPr/>
          <p:nvPr/>
        </p:nvSpPr>
        <p:spPr>
          <a:xfrm>
            <a:off x="2803528" y="4960898"/>
            <a:ext cx="779706" cy="78058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a:extLst>
              <a:ext uri="{FF2B5EF4-FFF2-40B4-BE49-F238E27FC236}">
                <a16:creationId xmlns:a16="http://schemas.microsoft.com/office/drawing/2014/main" id="{25B6954E-D115-F948-AFB4-5CCA4D6DFD4F}"/>
              </a:ext>
            </a:extLst>
          </p:cNvPr>
          <p:cNvSpPr/>
          <p:nvPr/>
        </p:nvSpPr>
        <p:spPr>
          <a:xfrm>
            <a:off x="2955928" y="6027698"/>
            <a:ext cx="779706" cy="78058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a:extLst>
              <a:ext uri="{FF2B5EF4-FFF2-40B4-BE49-F238E27FC236}">
                <a16:creationId xmlns:a16="http://schemas.microsoft.com/office/drawing/2014/main" id="{8343066A-4FD8-0F4A-A927-F44479550AB1}"/>
              </a:ext>
            </a:extLst>
          </p:cNvPr>
          <p:cNvSpPr/>
          <p:nvPr/>
        </p:nvSpPr>
        <p:spPr>
          <a:xfrm>
            <a:off x="3108328" y="3465473"/>
            <a:ext cx="779706" cy="78058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a:extLst>
              <a:ext uri="{FF2B5EF4-FFF2-40B4-BE49-F238E27FC236}">
                <a16:creationId xmlns:a16="http://schemas.microsoft.com/office/drawing/2014/main" id="{91968F45-D64F-1142-8E30-7BCBDC572381}"/>
              </a:ext>
            </a:extLst>
          </p:cNvPr>
          <p:cNvSpPr/>
          <p:nvPr/>
        </p:nvSpPr>
        <p:spPr>
          <a:xfrm>
            <a:off x="3108328" y="5694323"/>
            <a:ext cx="779706" cy="78058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a:extLst>
              <a:ext uri="{FF2B5EF4-FFF2-40B4-BE49-F238E27FC236}">
                <a16:creationId xmlns:a16="http://schemas.microsoft.com/office/drawing/2014/main" id="{CBDC9F20-C347-744E-B2DB-08374F40419B}"/>
              </a:ext>
            </a:extLst>
          </p:cNvPr>
          <p:cNvSpPr/>
          <p:nvPr/>
        </p:nvSpPr>
        <p:spPr>
          <a:xfrm>
            <a:off x="2974978" y="4503698"/>
            <a:ext cx="779706" cy="78058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08B80F72-38D4-7B49-B494-260F4FA12AB8}"/>
              </a:ext>
            </a:extLst>
          </p:cNvPr>
          <p:cNvSpPr/>
          <p:nvPr/>
        </p:nvSpPr>
        <p:spPr>
          <a:xfrm>
            <a:off x="2252546" y="3089476"/>
            <a:ext cx="1919770" cy="402569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5941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repeatCount="indefinite" accel="50000" fill="hold" grpId="0" nodeType="clickEffect">
                                  <p:stCondLst>
                                    <p:cond delay="0"/>
                                  </p:stCondLst>
                                  <p:childTnLst>
                                    <p:animMotion origin="layout" path="M 8.71161E-5 -0.00247 L 0.64277 -0.00247 " pathEditMode="relative" ptsTypes="AA">
                                      <p:cBhvr>
                                        <p:cTn id="6" dur="2000" fill="hold"/>
                                        <p:tgtEl>
                                          <p:spTgt spid="11"/>
                                        </p:tgtEl>
                                        <p:attrNameLst>
                                          <p:attrName>ppt_x</p:attrName>
                                          <p:attrName>ppt_y</p:attrName>
                                        </p:attrNameLst>
                                      </p:cBhvr>
                                    </p:animMotion>
                                  </p:childTnLst>
                                </p:cTn>
                              </p:par>
                              <p:par>
                                <p:cTn id="7" presetID="0" presetClass="path" presetSubtype="0" repeatCount="indefinite" accel="50000" fill="hold" grpId="0" nodeType="withEffect">
                                  <p:stCondLst>
                                    <p:cond delay="800"/>
                                  </p:stCondLst>
                                  <p:childTnLst>
                                    <p:animMotion origin="layout" path="M 8.88732E-5 -0.00247 L 0.64277 -0.00247 " pathEditMode="relative" rAng="0" ptsTypes="AA">
                                      <p:cBhvr>
                                        <p:cTn id="8" dur="2000" fill="hold"/>
                                        <p:tgtEl>
                                          <p:spTgt spid="12"/>
                                        </p:tgtEl>
                                        <p:attrNameLst>
                                          <p:attrName>ppt_x</p:attrName>
                                          <p:attrName>ppt_y</p:attrName>
                                        </p:attrNameLst>
                                      </p:cBhvr>
                                      <p:rCtr x="32130" y="0"/>
                                    </p:animMotion>
                                  </p:childTnLst>
                                </p:cTn>
                              </p:par>
                              <p:par>
                                <p:cTn id="9" presetID="0" presetClass="path" presetSubtype="0" repeatCount="indefinite" accel="50000" fill="hold" grpId="0" nodeType="withEffect">
                                  <p:stCondLst>
                                    <p:cond delay="1300"/>
                                  </p:stCondLst>
                                  <p:childTnLst>
                                    <p:animMotion origin="layout" path="M 8.48164E-5 -0.00247 L 0.64684 -0.03796 " pathEditMode="relative" rAng="0" ptsTypes="AA">
                                      <p:cBhvr>
                                        <p:cTn id="10" dur="2000" fill="hold"/>
                                        <p:tgtEl>
                                          <p:spTgt spid="13"/>
                                        </p:tgtEl>
                                        <p:attrNameLst>
                                          <p:attrName>ppt_x</p:attrName>
                                          <p:attrName>ppt_y</p:attrName>
                                        </p:attrNameLst>
                                      </p:cBhvr>
                                      <p:rCtr x="32338" y="-1775"/>
                                    </p:animMotion>
                                  </p:childTnLst>
                                </p:cTn>
                              </p:par>
                              <p:par>
                                <p:cTn id="11" presetID="0" presetClass="path" presetSubtype="0" repeatCount="indefinite" accel="50000" fill="hold" grpId="0" nodeType="withEffect">
                                  <p:stCondLst>
                                    <p:cond delay="400"/>
                                  </p:stCondLst>
                                  <p:childTnLst>
                                    <p:animMotion origin="layout" path="M 9.07596E-5 -0.00247 L 0.63851 0.0037 " pathEditMode="relative" rAng="0" ptsTypes="AA">
                                      <p:cBhvr>
                                        <p:cTn id="12" dur="2000" fill="hold"/>
                                        <p:tgtEl>
                                          <p:spTgt spid="14"/>
                                        </p:tgtEl>
                                        <p:attrNameLst>
                                          <p:attrName>ppt_x</p:attrName>
                                          <p:attrName>ppt_y</p:attrName>
                                        </p:attrNameLst>
                                      </p:cBhvr>
                                      <p:rCtr x="31921" y="309"/>
                                    </p:animMotion>
                                  </p:childTnLst>
                                </p:cTn>
                              </p:par>
                              <p:par>
                                <p:cTn id="13" presetID="0" presetClass="path" presetSubtype="0" repeatCount="indefinite" accel="50000" fill="hold" grpId="0" nodeType="withEffect">
                                  <p:stCondLst>
                                    <p:cond delay="1500"/>
                                  </p:stCondLst>
                                  <p:childTnLst>
                                    <p:animMotion origin="layout" path="M 9.07596E-5 -0.00247 L 0.64684 -0.03796 " pathEditMode="relative" rAng="0" ptsTypes="AA">
                                      <p:cBhvr>
                                        <p:cTn id="14" dur="2000" fill="hold"/>
                                        <p:tgtEl>
                                          <p:spTgt spid="15"/>
                                        </p:tgtEl>
                                        <p:attrNameLst>
                                          <p:attrName>ppt_x</p:attrName>
                                          <p:attrName>ppt_y</p:attrName>
                                        </p:attrNameLst>
                                      </p:cBhvr>
                                      <p:rCtr x="32338" y="-1775"/>
                                    </p:animMotion>
                                  </p:childTnLst>
                                </p:cTn>
                              </p:par>
                              <p:par>
                                <p:cTn id="15" presetID="0" presetClass="path" presetSubtype="0" repeatCount="indefinite" accel="50000" fill="hold" grpId="0" nodeType="withEffect">
                                  <p:stCondLst>
                                    <p:cond delay="1000"/>
                                  </p:stCondLst>
                                  <p:childTnLst>
                                    <p:animMotion origin="layout" path="M 8.30593E-5 -0.00247 L 0.64276 -0.00247 " pathEditMode="relative" rAng="0" ptsTypes="AA">
                                      <p:cBhvr>
                                        <p:cTn id="16" dur="2000" fill="hold"/>
                                        <p:tgtEl>
                                          <p:spTgt spid="16"/>
                                        </p:tgtEl>
                                        <p:attrNameLst>
                                          <p:attrName>ppt_x</p:attrName>
                                          <p:attrName>ppt_y</p:attrName>
                                        </p:attrNameLst>
                                      </p:cBhvr>
                                      <p:rCtr x="3213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48353D-4F6F-9C40-A7B4-8AF0DB9EAD22}"/>
              </a:ext>
            </a:extLst>
          </p:cNvPr>
          <p:cNvSpPr>
            <a:spLocks noGrp="1"/>
          </p:cNvSpPr>
          <p:nvPr>
            <p:ph type="title"/>
          </p:nvPr>
        </p:nvSpPr>
        <p:spPr/>
        <p:txBody>
          <a:bodyPr/>
          <a:lstStyle/>
          <a:p>
            <a:r>
              <a:rPr kumimoji="1" lang="en-US" altLang="ja-JP" b="1" dirty="0">
                <a:solidFill>
                  <a:srgbClr val="00ACE2"/>
                </a:solidFill>
                <a:latin typeface="Meiryo" panose="020B0604030504040204" pitchFamily="34" charset="-128"/>
                <a:ea typeface="Meiryo" panose="020B0604030504040204" pitchFamily="34" charset="-128"/>
              </a:rPr>
              <a:t>How Much Current ?</a:t>
            </a:r>
            <a:endParaRPr kumimoji="1" lang="ja-JP" altLang="en-US" b="1">
              <a:solidFill>
                <a:srgbClr val="00ACE2"/>
              </a:solidFill>
              <a:latin typeface="Meiryo" panose="020B0604030504040204" pitchFamily="34" charset="-128"/>
              <a:ea typeface="Meiryo" panose="020B0604030504040204" pitchFamily="34" charset="-128"/>
            </a:endParaRP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AFE8F6C0-ABC8-C74D-8794-9EF27B10B317}"/>
                  </a:ext>
                </a:extLst>
              </p:cNvPr>
              <p:cNvSpPr>
                <a:spLocks noGrp="1"/>
              </p:cNvSpPr>
              <p:nvPr>
                <p:ph idx="1"/>
              </p:nvPr>
            </p:nvSpPr>
            <p:spPr>
              <a:xfrm>
                <a:off x="914322" y="1564407"/>
                <a:ext cx="16457772" cy="6788945"/>
              </a:xfrm>
            </p:spPr>
            <p:txBody>
              <a:bodyPr>
                <a:normAutofit/>
              </a:bodyPr>
              <a:lstStyle/>
              <a:p>
                <a:pPr marL="457200" indent="-457200">
                  <a:buFont typeface="Wingdings" pitchFamily="2" charset="2"/>
                  <a:buChar char="l"/>
                </a:pPr>
                <a:r>
                  <a:rPr lang="en-US" altLang="ja-JP" sz="3600" dirty="0">
                    <a:solidFill>
                      <a:schemeClr val="tx1"/>
                    </a:solidFill>
                    <a:latin typeface="Meiryo" panose="020B0604030504040204" pitchFamily="34" charset="-128"/>
                    <a:ea typeface="Meiryo" panose="020B0604030504040204" pitchFamily="34" charset="-128"/>
                  </a:rPr>
                  <a:t>Electron current density from a Electron Gun max(</a:t>
                </a:r>
                <a14:m>
                  <m:oMath xmlns:m="http://schemas.openxmlformats.org/officeDocument/2006/math">
                    <m:sSub>
                      <m:sSubPr>
                        <m:ctrlPr>
                          <a:rPr lang="en-US" altLang="ja-JP" sz="3600" b="0" i="1" dirty="0" smtClean="0">
                            <a:solidFill>
                              <a:schemeClr val="tx1"/>
                            </a:solidFill>
                            <a:latin typeface="Cambria Math" panose="02040503050406030204" pitchFamily="18" charset="0"/>
                            <a:ea typeface="Meiryo" panose="020B0604030504040204" pitchFamily="34" charset="-128"/>
                          </a:rPr>
                        </m:ctrlPr>
                      </m:sSubPr>
                      <m:e>
                        <m:r>
                          <a:rPr lang="en-US" altLang="ja-JP" sz="3600" b="0" i="1" dirty="0" smtClean="0">
                            <a:solidFill>
                              <a:schemeClr val="tx1"/>
                            </a:solidFill>
                            <a:latin typeface="Cambria Math" panose="02040503050406030204" pitchFamily="18" charset="0"/>
                            <a:ea typeface="Meiryo" panose="020B0604030504040204" pitchFamily="34" charset="-128"/>
                          </a:rPr>
                          <m:t>𝐽</m:t>
                        </m:r>
                      </m:e>
                      <m:sub>
                        <m:r>
                          <a:rPr lang="en-US" altLang="ja-JP" sz="3600" b="0" i="1" dirty="0" smtClean="0">
                            <a:solidFill>
                              <a:schemeClr val="tx1"/>
                            </a:solidFill>
                            <a:latin typeface="Cambria Math" panose="02040503050406030204" pitchFamily="18" charset="0"/>
                            <a:ea typeface="Meiryo" panose="020B0604030504040204" pitchFamily="34" charset="-128"/>
                          </a:rPr>
                          <m:t>𝑐𝑎𝑡ℎ𝑜𝑑𝑒</m:t>
                        </m:r>
                      </m:sub>
                    </m:sSub>
                  </m:oMath>
                </a14:m>
                <a:r>
                  <a:rPr lang="en-US" altLang="ja-JP" sz="3600" dirty="0">
                    <a:solidFill>
                      <a:schemeClr val="tx1"/>
                    </a:solidFill>
                    <a:latin typeface="Meiryo" panose="020B0604030504040204" pitchFamily="34" charset="-128"/>
                    <a:ea typeface="Meiryo" panose="020B0604030504040204" pitchFamily="34" charset="-128"/>
                  </a:rPr>
                  <a:t>,</a:t>
                </a:r>
                <a14:m>
                  <m:oMath xmlns:m="http://schemas.openxmlformats.org/officeDocument/2006/math">
                    <m:sSub>
                      <m:sSubPr>
                        <m:ctrlPr>
                          <a:rPr lang="en-US" altLang="ja-JP" sz="3600" b="0" i="1" dirty="0" smtClean="0">
                            <a:solidFill>
                              <a:schemeClr val="tx1"/>
                            </a:solidFill>
                            <a:latin typeface="Cambria Math" panose="02040503050406030204" pitchFamily="18" charset="0"/>
                            <a:ea typeface="Meiryo" panose="020B0604030504040204" pitchFamily="34" charset="-128"/>
                          </a:rPr>
                        </m:ctrlPr>
                      </m:sSubPr>
                      <m:e>
                        <m:r>
                          <a:rPr lang="en-US" altLang="ja-JP" sz="3600" b="0" i="1" dirty="0" smtClean="0">
                            <a:solidFill>
                              <a:schemeClr val="tx1"/>
                            </a:solidFill>
                            <a:latin typeface="Cambria Math" panose="02040503050406030204" pitchFamily="18" charset="0"/>
                            <a:ea typeface="Meiryo" panose="020B0604030504040204" pitchFamily="34" charset="-128"/>
                          </a:rPr>
                          <m:t>𝐽</m:t>
                        </m:r>
                      </m:e>
                      <m:sub>
                        <m:r>
                          <a:rPr lang="en-US" altLang="ja-JP" sz="3600" b="0" i="1" dirty="0" smtClean="0">
                            <a:solidFill>
                              <a:schemeClr val="tx1"/>
                            </a:solidFill>
                            <a:latin typeface="Cambria Math" panose="02040503050406030204" pitchFamily="18" charset="0"/>
                            <a:ea typeface="Meiryo" panose="020B0604030504040204" pitchFamily="34" charset="-128"/>
                          </a:rPr>
                          <m:t>𝑆𝐶</m:t>
                        </m:r>
                      </m:sub>
                    </m:sSub>
                  </m:oMath>
                </a14:m>
                <a:r>
                  <a:rPr lang="en-US" altLang="ja-JP" sz="3600" dirty="0">
                    <a:solidFill>
                      <a:schemeClr val="tx1"/>
                    </a:solidFill>
                    <a:latin typeface="Meiryo" panose="020B0604030504040204" pitchFamily="34" charset="-128"/>
                    <a:ea typeface="Meiryo" panose="020B0604030504040204" pitchFamily="34" charset="-128"/>
                  </a:rPr>
                  <a:t>).</a:t>
                </a:r>
              </a:p>
              <a:p>
                <a:pPr marL="1783812" lvl="1" indent="-457200">
                  <a:buFont typeface="Wingdings" pitchFamily="2" charset="2"/>
                  <a:buChar char="l"/>
                </a:pPr>
                <a14:m>
                  <m:oMath xmlns:m="http://schemas.openxmlformats.org/officeDocument/2006/math">
                    <m:sSub>
                      <m:sSubPr>
                        <m:ctrlPr>
                          <a:rPr lang="en-US" altLang="ja-JP" sz="3200" i="1" dirty="0">
                            <a:solidFill>
                              <a:schemeClr val="tx1"/>
                            </a:solidFill>
                            <a:latin typeface="Cambria Math" panose="02040503050406030204" pitchFamily="18" charset="0"/>
                            <a:ea typeface="Meiryo" panose="020B0604030504040204" pitchFamily="34" charset="-128"/>
                          </a:rPr>
                        </m:ctrlPr>
                      </m:sSubPr>
                      <m:e>
                        <m:r>
                          <a:rPr lang="en-US" altLang="ja-JP" sz="3200" i="1" dirty="0">
                            <a:solidFill>
                              <a:schemeClr val="tx1"/>
                            </a:solidFill>
                            <a:latin typeface="Cambria Math" panose="02040503050406030204" pitchFamily="18" charset="0"/>
                            <a:ea typeface="Meiryo" panose="020B0604030504040204" pitchFamily="34" charset="-128"/>
                          </a:rPr>
                          <m:t>𝐽</m:t>
                        </m:r>
                      </m:e>
                      <m:sub>
                        <m:r>
                          <a:rPr lang="en-US" altLang="ja-JP" sz="3200" i="1" dirty="0">
                            <a:solidFill>
                              <a:schemeClr val="tx1"/>
                            </a:solidFill>
                            <a:latin typeface="Cambria Math" panose="02040503050406030204" pitchFamily="18" charset="0"/>
                            <a:ea typeface="Meiryo" panose="020B0604030504040204" pitchFamily="34" charset="-128"/>
                          </a:rPr>
                          <m:t>𝑐𝑎𝑡ℎ𝑜𝑑𝑒</m:t>
                        </m:r>
                      </m:sub>
                    </m:sSub>
                  </m:oMath>
                </a14:m>
                <a:r>
                  <a:rPr kumimoji="1" lang="en-US" altLang="ja-JP" sz="3200" dirty="0">
                    <a:solidFill>
                      <a:schemeClr val="tx1"/>
                    </a:solidFill>
                    <a:latin typeface="Meiryo" panose="020B0604030504040204" pitchFamily="34" charset="-128"/>
                    <a:ea typeface="Meiryo" panose="020B0604030504040204" pitchFamily="34" charset="-128"/>
                  </a:rPr>
                  <a:t>: Highest current density emitted from the cathode.</a:t>
                </a:r>
              </a:p>
              <a:p>
                <a:pPr marL="1783812" lvl="1" indent="-457200">
                  <a:buFont typeface="Wingdings" pitchFamily="2" charset="2"/>
                  <a:buChar char="l"/>
                </a:pPr>
                <a14:m>
                  <m:oMath xmlns:m="http://schemas.openxmlformats.org/officeDocument/2006/math">
                    <m:sSub>
                      <m:sSubPr>
                        <m:ctrlPr>
                          <a:rPr lang="en-US" altLang="ja-JP" sz="3200" i="1" dirty="0">
                            <a:solidFill>
                              <a:schemeClr val="tx1"/>
                            </a:solidFill>
                            <a:latin typeface="Cambria Math" panose="02040503050406030204" pitchFamily="18" charset="0"/>
                            <a:ea typeface="Meiryo" panose="020B0604030504040204" pitchFamily="34" charset="-128"/>
                          </a:rPr>
                        </m:ctrlPr>
                      </m:sSubPr>
                      <m:e>
                        <m:r>
                          <a:rPr lang="en-US" altLang="ja-JP" sz="3200" i="1" dirty="0">
                            <a:solidFill>
                              <a:schemeClr val="tx1"/>
                            </a:solidFill>
                            <a:latin typeface="Cambria Math" panose="02040503050406030204" pitchFamily="18" charset="0"/>
                            <a:ea typeface="Meiryo" panose="020B0604030504040204" pitchFamily="34" charset="-128"/>
                          </a:rPr>
                          <m:t>𝐽</m:t>
                        </m:r>
                      </m:e>
                      <m:sub>
                        <m:r>
                          <a:rPr lang="en-US" altLang="ja-JP" sz="3200" i="1" dirty="0">
                            <a:solidFill>
                              <a:schemeClr val="tx1"/>
                            </a:solidFill>
                            <a:latin typeface="Cambria Math" panose="02040503050406030204" pitchFamily="18" charset="0"/>
                            <a:ea typeface="Meiryo" panose="020B0604030504040204" pitchFamily="34" charset="-128"/>
                          </a:rPr>
                          <m:t>𝑆𝐶</m:t>
                        </m:r>
                      </m:sub>
                    </m:sSub>
                  </m:oMath>
                </a14:m>
                <a:r>
                  <a:rPr lang="en-US" altLang="ja-JP" sz="3200" dirty="0">
                    <a:solidFill>
                      <a:schemeClr val="tx1"/>
                    </a:solidFill>
                    <a:latin typeface="Meiryo" panose="020B0604030504040204" pitchFamily="34" charset="-128"/>
                    <a:ea typeface="Meiryo" panose="020B0604030504040204" pitchFamily="34" charset="-128"/>
                  </a:rPr>
                  <a:t>:Highest current density limited by Space charge.</a:t>
                </a:r>
                <a14:m>
                  <m:oMath xmlns:m="http://schemas.openxmlformats.org/officeDocument/2006/math">
                    <m:r>
                      <a:rPr lang="en-US" altLang="ja-JP" sz="3200" b="0" i="0" smtClean="0">
                        <a:solidFill>
                          <a:srgbClr val="0070C0"/>
                        </a:solidFill>
                        <a:latin typeface="Cambria Math" panose="02040503050406030204" pitchFamily="18" charset="0"/>
                        <a:ea typeface="メイリオ" panose="020B0604030504040204" pitchFamily="50" charset="-128"/>
                      </a:rPr>
                      <m:t>   </m:t>
                    </m:r>
                    <m:sSub>
                      <m:sSubPr>
                        <m:ctrlPr>
                          <a:rPr lang="en-US" altLang="ja-JP" sz="3200" b="0" i="1" smtClean="0">
                            <a:solidFill>
                              <a:srgbClr val="0070C0"/>
                            </a:solidFill>
                            <a:latin typeface="Cambria Math" panose="02040503050406030204" pitchFamily="18" charset="0"/>
                            <a:ea typeface="メイリオ" panose="020B0604030504040204" pitchFamily="50" charset="-128"/>
                          </a:rPr>
                        </m:ctrlPr>
                      </m:sSubPr>
                      <m:e>
                        <m:r>
                          <a:rPr lang="en-US" altLang="ja-JP" sz="3200" b="0" i="1" smtClean="0">
                            <a:solidFill>
                              <a:srgbClr val="0070C0"/>
                            </a:solidFill>
                            <a:latin typeface="Cambria Math" panose="02040503050406030204" pitchFamily="18" charset="0"/>
                            <a:ea typeface="メイリオ" panose="020B0604030504040204" pitchFamily="50" charset="-128"/>
                          </a:rPr>
                          <m:t>𝐽</m:t>
                        </m:r>
                      </m:e>
                      <m:sub>
                        <m:r>
                          <a:rPr lang="en-US" altLang="ja-JP" sz="3200" b="0" i="1" smtClean="0">
                            <a:solidFill>
                              <a:srgbClr val="0070C0"/>
                            </a:solidFill>
                            <a:latin typeface="Cambria Math" panose="02040503050406030204" pitchFamily="18" charset="0"/>
                            <a:ea typeface="メイリオ" panose="020B0604030504040204" pitchFamily="50" charset="-128"/>
                          </a:rPr>
                          <m:t>𝑆𝐶</m:t>
                        </m:r>
                      </m:sub>
                    </m:sSub>
                    <m:r>
                      <a:rPr lang="en-US" altLang="ja-JP" sz="3200" b="1" i="1">
                        <a:solidFill>
                          <a:srgbClr val="0070C0"/>
                        </a:solidFill>
                        <a:latin typeface="Cambria Math" panose="02040503050406030204" pitchFamily="18" charset="0"/>
                        <a:ea typeface="メイリオ" panose="020B0604030504040204" pitchFamily="50" charset="-128"/>
                      </a:rPr>
                      <m:t>=</m:t>
                    </m:r>
                    <m:f>
                      <m:fPr>
                        <m:ctrlPr>
                          <a:rPr lang="en-US" altLang="ja-JP" sz="3200" b="1" i="1">
                            <a:solidFill>
                              <a:srgbClr val="0070C0"/>
                            </a:solidFill>
                            <a:latin typeface="Cambria Math" panose="02040503050406030204" pitchFamily="18" charset="0"/>
                            <a:ea typeface="メイリオ" panose="020B0604030504040204" pitchFamily="50" charset="-128"/>
                          </a:rPr>
                        </m:ctrlPr>
                      </m:fPr>
                      <m:num>
                        <m:r>
                          <a:rPr lang="en-US" altLang="ja-JP" sz="3200" b="1" i="1">
                            <a:solidFill>
                              <a:srgbClr val="0070C0"/>
                            </a:solidFill>
                            <a:latin typeface="Cambria Math" panose="02040503050406030204" pitchFamily="18" charset="0"/>
                            <a:ea typeface="メイリオ" panose="020B0604030504040204" pitchFamily="50" charset="-128"/>
                          </a:rPr>
                          <m:t>𝟒</m:t>
                        </m:r>
                        <m:sSub>
                          <m:sSubPr>
                            <m:ctrlPr>
                              <a:rPr lang="en-US" altLang="ja-JP" sz="3200" b="1" i="1">
                                <a:solidFill>
                                  <a:srgbClr val="0070C0"/>
                                </a:solidFill>
                                <a:latin typeface="Cambria Math" panose="02040503050406030204" pitchFamily="18" charset="0"/>
                                <a:ea typeface="Cambria Math" panose="02040503050406030204" pitchFamily="18" charset="0"/>
                              </a:rPr>
                            </m:ctrlPr>
                          </m:sSubPr>
                          <m:e>
                            <m:r>
                              <a:rPr lang="en-US" altLang="ja-JP" sz="3200" b="1" i="1">
                                <a:solidFill>
                                  <a:srgbClr val="0070C0"/>
                                </a:solidFill>
                                <a:latin typeface="Cambria Math" panose="02040503050406030204" pitchFamily="18" charset="0"/>
                                <a:ea typeface="Cambria Math" panose="02040503050406030204" pitchFamily="18" charset="0"/>
                              </a:rPr>
                              <m:t>𝜺</m:t>
                            </m:r>
                          </m:e>
                          <m:sub>
                            <m:r>
                              <a:rPr lang="en-US" altLang="ja-JP" sz="3200" b="1" i="1">
                                <a:solidFill>
                                  <a:srgbClr val="0070C0"/>
                                </a:solidFill>
                                <a:latin typeface="Cambria Math" panose="02040503050406030204" pitchFamily="18" charset="0"/>
                              </a:rPr>
                              <m:t>𝟎</m:t>
                            </m:r>
                          </m:sub>
                        </m:sSub>
                      </m:num>
                      <m:den>
                        <m:r>
                          <a:rPr lang="en-US" altLang="ja-JP" sz="3200" b="1" i="1">
                            <a:solidFill>
                              <a:srgbClr val="0070C0"/>
                            </a:solidFill>
                            <a:latin typeface="Cambria Math" panose="02040503050406030204" pitchFamily="18" charset="0"/>
                            <a:ea typeface="メイリオ" panose="020B0604030504040204" pitchFamily="50" charset="-128"/>
                          </a:rPr>
                          <m:t>𝟗</m:t>
                        </m:r>
                      </m:den>
                    </m:f>
                    <m:rad>
                      <m:radPr>
                        <m:degHide m:val="on"/>
                        <m:ctrlPr>
                          <a:rPr lang="en-US" altLang="ja-JP" sz="3200" b="1" i="1">
                            <a:solidFill>
                              <a:srgbClr val="0070C0"/>
                            </a:solidFill>
                            <a:latin typeface="Cambria Math" panose="02040503050406030204" pitchFamily="18" charset="0"/>
                            <a:ea typeface="メイリオ" panose="020B0604030504040204" pitchFamily="50" charset="-128"/>
                          </a:rPr>
                        </m:ctrlPr>
                      </m:radPr>
                      <m:deg/>
                      <m:e>
                        <m:f>
                          <m:fPr>
                            <m:ctrlPr>
                              <a:rPr lang="en-US" altLang="ja-JP" sz="3200" b="1" i="1">
                                <a:solidFill>
                                  <a:srgbClr val="0070C0"/>
                                </a:solidFill>
                                <a:latin typeface="Cambria Math" panose="02040503050406030204" pitchFamily="18" charset="0"/>
                                <a:ea typeface="メイリオ" panose="020B0604030504040204" pitchFamily="50" charset="-128"/>
                              </a:rPr>
                            </m:ctrlPr>
                          </m:fPr>
                          <m:num>
                            <m:r>
                              <a:rPr lang="en-US" altLang="ja-JP" sz="3200" b="1" i="1">
                                <a:solidFill>
                                  <a:srgbClr val="0070C0"/>
                                </a:solidFill>
                                <a:latin typeface="Cambria Math" panose="02040503050406030204" pitchFamily="18" charset="0"/>
                                <a:ea typeface="メイリオ" panose="020B0604030504040204" pitchFamily="50" charset="-128"/>
                              </a:rPr>
                              <m:t>𝟐</m:t>
                            </m:r>
                            <m:r>
                              <a:rPr lang="en-US" altLang="ja-JP" sz="3200" b="1" i="1">
                                <a:solidFill>
                                  <a:srgbClr val="0070C0"/>
                                </a:solidFill>
                                <a:latin typeface="Cambria Math" panose="02040503050406030204" pitchFamily="18" charset="0"/>
                                <a:ea typeface="メイリオ" panose="020B0604030504040204" pitchFamily="50" charset="-128"/>
                              </a:rPr>
                              <m:t>𝒆</m:t>
                            </m:r>
                          </m:num>
                          <m:den>
                            <m:r>
                              <a:rPr lang="en-US" altLang="ja-JP" sz="3200" b="1" i="1">
                                <a:solidFill>
                                  <a:srgbClr val="0070C0"/>
                                </a:solidFill>
                                <a:latin typeface="Cambria Math" panose="02040503050406030204" pitchFamily="18" charset="0"/>
                                <a:ea typeface="メイリオ" panose="020B0604030504040204" pitchFamily="50" charset="-128"/>
                              </a:rPr>
                              <m:t>𝒎</m:t>
                            </m:r>
                          </m:den>
                        </m:f>
                      </m:e>
                    </m:rad>
                    <m:f>
                      <m:fPr>
                        <m:ctrlPr>
                          <a:rPr lang="en-US" altLang="ja-JP" sz="3200" b="1" i="1">
                            <a:solidFill>
                              <a:srgbClr val="0070C0"/>
                            </a:solidFill>
                            <a:latin typeface="Cambria Math" panose="02040503050406030204" pitchFamily="18" charset="0"/>
                            <a:ea typeface="メイリオ" panose="020B0604030504040204" pitchFamily="50" charset="-128"/>
                          </a:rPr>
                        </m:ctrlPr>
                      </m:fPr>
                      <m:num>
                        <m:sSup>
                          <m:sSupPr>
                            <m:ctrlPr>
                              <a:rPr lang="en-US" altLang="ja-JP" sz="3200" b="1" i="1">
                                <a:solidFill>
                                  <a:srgbClr val="0070C0"/>
                                </a:solidFill>
                                <a:latin typeface="Cambria Math" panose="02040503050406030204" pitchFamily="18" charset="0"/>
                                <a:ea typeface="メイリオ" panose="020B0604030504040204" pitchFamily="50" charset="-128"/>
                              </a:rPr>
                            </m:ctrlPr>
                          </m:sSupPr>
                          <m:e>
                            <m:r>
                              <a:rPr lang="en-US" altLang="ja-JP" sz="3200" b="1" i="1">
                                <a:solidFill>
                                  <a:srgbClr val="0070C0"/>
                                </a:solidFill>
                                <a:latin typeface="Cambria Math" panose="02040503050406030204" pitchFamily="18" charset="0"/>
                                <a:ea typeface="メイリオ" panose="020B0604030504040204" pitchFamily="50" charset="-128"/>
                              </a:rPr>
                              <m:t>𝑽</m:t>
                            </m:r>
                          </m:e>
                          <m:sup>
                            <m:f>
                              <m:fPr>
                                <m:ctrlPr>
                                  <a:rPr lang="en-US" altLang="ja-JP" sz="3200" b="1" i="1">
                                    <a:solidFill>
                                      <a:srgbClr val="0070C0"/>
                                    </a:solidFill>
                                    <a:latin typeface="Cambria Math" panose="02040503050406030204" pitchFamily="18" charset="0"/>
                                    <a:ea typeface="メイリオ" panose="020B0604030504040204" pitchFamily="50" charset="-128"/>
                                  </a:rPr>
                                </m:ctrlPr>
                              </m:fPr>
                              <m:num>
                                <m:r>
                                  <a:rPr lang="en-US" altLang="ja-JP" sz="3200" b="1" i="1">
                                    <a:solidFill>
                                      <a:srgbClr val="0070C0"/>
                                    </a:solidFill>
                                    <a:latin typeface="Cambria Math" panose="02040503050406030204" pitchFamily="18" charset="0"/>
                                    <a:ea typeface="メイリオ" panose="020B0604030504040204" pitchFamily="50" charset="-128"/>
                                  </a:rPr>
                                  <m:t>𝟑</m:t>
                                </m:r>
                              </m:num>
                              <m:den>
                                <m:r>
                                  <a:rPr lang="en-US" altLang="ja-JP" sz="3200" b="1" i="1">
                                    <a:solidFill>
                                      <a:srgbClr val="0070C0"/>
                                    </a:solidFill>
                                    <a:latin typeface="Cambria Math" panose="02040503050406030204" pitchFamily="18" charset="0"/>
                                    <a:ea typeface="メイリオ" panose="020B0604030504040204" pitchFamily="50" charset="-128"/>
                                  </a:rPr>
                                  <m:t>𝟐</m:t>
                                </m:r>
                              </m:den>
                            </m:f>
                          </m:sup>
                        </m:sSup>
                      </m:num>
                      <m:den>
                        <m:sSup>
                          <m:sSupPr>
                            <m:ctrlPr>
                              <a:rPr lang="en-US" altLang="ja-JP" sz="3200" b="1" i="1">
                                <a:solidFill>
                                  <a:srgbClr val="0070C0"/>
                                </a:solidFill>
                                <a:latin typeface="Cambria Math" panose="02040503050406030204" pitchFamily="18" charset="0"/>
                                <a:ea typeface="メイリオ" panose="020B0604030504040204" pitchFamily="50" charset="-128"/>
                              </a:rPr>
                            </m:ctrlPr>
                          </m:sSupPr>
                          <m:e>
                            <m:r>
                              <a:rPr lang="en-US" altLang="ja-JP" sz="3200" b="1" i="1">
                                <a:solidFill>
                                  <a:srgbClr val="0070C0"/>
                                </a:solidFill>
                                <a:latin typeface="Cambria Math" panose="02040503050406030204" pitchFamily="18" charset="0"/>
                                <a:ea typeface="メイリオ" panose="020B0604030504040204" pitchFamily="50" charset="-128"/>
                              </a:rPr>
                              <m:t>𝒛</m:t>
                            </m:r>
                          </m:e>
                          <m:sup>
                            <m:r>
                              <a:rPr lang="en-US" altLang="ja-JP" sz="3200" b="1" i="1">
                                <a:solidFill>
                                  <a:srgbClr val="0070C0"/>
                                </a:solidFill>
                                <a:latin typeface="Cambria Math" panose="02040503050406030204" pitchFamily="18" charset="0"/>
                                <a:ea typeface="メイリオ" panose="020B0604030504040204" pitchFamily="50" charset="-128"/>
                              </a:rPr>
                              <m:t>𝟐</m:t>
                            </m:r>
                          </m:sup>
                        </m:sSup>
                      </m:den>
                    </m:f>
                  </m:oMath>
                </a14:m>
                <a:endParaRPr lang="en-US" altLang="ja-JP" sz="3200" dirty="0">
                  <a:solidFill>
                    <a:schemeClr val="tx1"/>
                  </a:solidFill>
                  <a:latin typeface="Meiryo" panose="020B0604030504040204" pitchFamily="34" charset="-128"/>
                  <a:ea typeface="Meiryo" panose="020B0604030504040204" pitchFamily="34" charset="-128"/>
                </a:endParaRPr>
              </a:p>
              <a:p>
                <a:pPr marL="457200" indent="-457200">
                  <a:buFont typeface="Wingdings" pitchFamily="2" charset="2"/>
                  <a:buChar char="l"/>
                </a:pPr>
                <a:r>
                  <a:rPr lang="en-US" altLang="ja-JP" sz="3200" dirty="0">
                    <a:solidFill>
                      <a:schemeClr val="tx1"/>
                    </a:solidFill>
                    <a:latin typeface="Meiryo" panose="020B0604030504040204" pitchFamily="34" charset="-128"/>
                    <a:ea typeface="Meiryo" panose="020B0604030504040204" pitchFamily="34" charset="-128"/>
                  </a:rPr>
                  <a:t>We need high brightness cathode and enough electric field for extraction.</a:t>
                </a:r>
              </a:p>
              <a:p>
                <a:endParaRPr lang="en-US" altLang="ja-JP" sz="3600" dirty="0">
                  <a:solidFill>
                    <a:schemeClr val="tx1"/>
                  </a:solidFill>
                  <a:latin typeface="Meiryo" panose="020B0604030504040204" pitchFamily="34" charset="-128"/>
                  <a:ea typeface="Meiryo" panose="020B0604030504040204" pitchFamily="34" charset="-128"/>
                </a:endParaRPr>
              </a:p>
              <a:p>
                <a:pPr marL="1783812" lvl="1" indent="-457200">
                  <a:buFont typeface="Wingdings" pitchFamily="2" charset="2"/>
                  <a:buChar char="l"/>
                </a:pPr>
                <a:endParaRPr lang="en-US" altLang="ja-JP" sz="5800" dirty="0">
                  <a:solidFill>
                    <a:schemeClr val="tx1"/>
                  </a:solidFill>
                  <a:latin typeface="Meiryo" panose="020B0604030504040204" pitchFamily="34" charset="-128"/>
                  <a:ea typeface="Meiryo" panose="020B0604030504040204" pitchFamily="34" charset="-128"/>
                </a:endParaRPr>
              </a:p>
              <a:p>
                <a:pPr marL="457200" indent="-457200">
                  <a:buFont typeface="Wingdings" pitchFamily="2" charset="2"/>
                  <a:buChar char="l"/>
                </a:pPr>
                <a:endParaRPr kumimoji="1" lang="ja-JP" altLang="en-US" sz="3200">
                  <a:solidFill>
                    <a:schemeClr val="tx1"/>
                  </a:solidFill>
                  <a:latin typeface="Meiryo" panose="020B0604030504040204" pitchFamily="34" charset="-128"/>
                  <a:ea typeface="Meiryo" panose="020B0604030504040204" pitchFamily="34" charset="-128"/>
                </a:endParaRPr>
              </a:p>
            </p:txBody>
          </p:sp>
        </mc:Choice>
        <mc:Fallback xmlns="">
          <p:sp>
            <p:nvSpPr>
              <p:cNvPr id="3" name="コンテンツ プレースホルダー 2">
                <a:extLst>
                  <a:ext uri="{FF2B5EF4-FFF2-40B4-BE49-F238E27FC236}">
                    <a16:creationId xmlns:a16="http://schemas.microsoft.com/office/drawing/2014/main" id="{AFE8F6C0-ABC8-C74D-8794-9EF27B10B317}"/>
                  </a:ext>
                </a:extLst>
              </p:cNvPr>
              <p:cNvSpPr>
                <a:spLocks noGrp="1" noRot="1" noChangeAspect="1" noMove="1" noResize="1" noEditPoints="1" noAdjustHandles="1" noChangeArrowheads="1" noChangeShapeType="1" noTextEdit="1"/>
              </p:cNvSpPr>
              <p:nvPr>
                <p:ph idx="1"/>
              </p:nvPr>
            </p:nvSpPr>
            <p:spPr>
              <a:xfrm>
                <a:off x="914322" y="1564407"/>
                <a:ext cx="16457772" cy="6788945"/>
              </a:xfrm>
              <a:blipFill>
                <a:blip r:embed="rId2"/>
                <a:stretch>
                  <a:fillRect l="-617"/>
                </a:stretch>
              </a:blipFill>
            </p:spPr>
            <p:txBody>
              <a:bodyPr/>
              <a:lstStyle/>
              <a:p>
                <a:r>
                  <a:rPr lang="ja-JP" altLang="en-US">
                    <a:noFill/>
                  </a:rPr>
                  <a:t> </a:t>
                </a:r>
              </a:p>
            </p:txBody>
          </p:sp>
        </mc:Fallback>
      </mc:AlternateContent>
      <p:sp>
        <p:nvSpPr>
          <p:cNvPr id="4" name="フッター プレースホルダー 3">
            <a:extLst>
              <a:ext uri="{FF2B5EF4-FFF2-40B4-BE49-F238E27FC236}">
                <a16:creationId xmlns:a16="http://schemas.microsoft.com/office/drawing/2014/main" id="{3CCF87CD-20C1-7347-8BB2-DF844943B3F1}"/>
              </a:ext>
            </a:extLst>
          </p:cNvPr>
          <p:cNvSpPr>
            <a:spLocks noGrp="1"/>
          </p:cNvSpPr>
          <p:nvPr>
            <p:ph type="ftr" sz="quarter" idx="11"/>
          </p:nvPr>
        </p:nvSpPr>
        <p:spPr/>
        <p:txBody>
          <a:bodyPr/>
          <a:lstStyle/>
          <a:p>
            <a:r>
              <a:rPr lang="en-US" altLang="zh-TW"/>
              <a:t>ISBA26 Electron Linear Accelerator</a:t>
            </a:r>
            <a:endParaRPr lang="en-US"/>
          </a:p>
        </p:txBody>
      </p:sp>
      <p:sp>
        <p:nvSpPr>
          <p:cNvPr id="5" name="スライド番号プレースホルダー 4">
            <a:extLst>
              <a:ext uri="{FF2B5EF4-FFF2-40B4-BE49-F238E27FC236}">
                <a16:creationId xmlns:a16="http://schemas.microsoft.com/office/drawing/2014/main" id="{033CED7D-8D9C-F84F-A3A2-F4265AE06207}"/>
              </a:ext>
            </a:extLst>
          </p:cNvPr>
          <p:cNvSpPr>
            <a:spLocks noGrp="1"/>
          </p:cNvSpPr>
          <p:nvPr>
            <p:ph type="sldNum" sz="quarter" idx="12"/>
          </p:nvPr>
        </p:nvSpPr>
        <p:spPr/>
        <p:txBody>
          <a:bodyPr/>
          <a:lstStyle/>
          <a:p>
            <a:fld id="{3A2F0832-F084-422D-97D1-AF848F4F2C34}" type="slidenum">
              <a:rPr lang="en-US" smtClean="0"/>
              <a:t>10</a:t>
            </a:fld>
            <a:endParaRPr lang="en-US"/>
          </a:p>
        </p:txBody>
      </p:sp>
      <p:pic>
        <p:nvPicPr>
          <p:cNvPr id="8" name="Picture 2">
            <a:extLst>
              <a:ext uri="{FF2B5EF4-FFF2-40B4-BE49-F238E27FC236}">
                <a16:creationId xmlns:a16="http://schemas.microsoft.com/office/drawing/2014/main" id="{01B45B6E-784D-4946-B007-9D22B50026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2269" y="5236993"/>
            <a:ext cx="3982104" cy="4317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3">
            <a:extLst>
              <a:ext uri="{FF2B5EF4-FFF2-40B4-BE49-F238E27FC236}">
                <a16:creationId xmlns:a16="http://schemas.microsoft.com/office/drawing/2014/main" id="{FFF08BFB-1D9D-9F4D-AB4F-6F30A23E91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6855" y="5236992"/>
            <a:ext cx="3982104" cy="4317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4">
            <a:extLst>
              <a:ext uri="{FF2B5EF4-FFF2-40B4-BE49-F238E27FC236}">
                <a16:creationId xmlns:a16="http://schemas.microsoft.com/office/drawing/2014/main" id="{72940FDB-32A4-1640-B18C-7912A7F1F8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56064" y="5236991"/>
            <a:ext cx="3991231" cy="4317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84683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65191D-0A30-414F-B39C-E5848C1A8D9A}"/>
              </a:ext>
            </a:extLst>
          </p:cNvPr>
          <p:cNvSpPr>
            <a:spLocks noGrp="1"/>
          </p:cNvSpPr>
          <p:nvPr>
            <p:ph type="title"/>
          </p:nvPr>
        </p:nvSpPr>
        <p:spPr>
          <a:xfrm>
            <a:off x="1778537" y="667158"/>
            <a:ext cx="16507876" cy="1203151"/>
          </a:xfrm>
        </p:spPr>
        <p:txBody>
          <a:bodyPr/>
          <a:lstStyle/>
          <a:p>
            <a:r>
              <a:rPr kumimoji="1" lang="en-US" altLang="ja-JP" b="1" dirty="0">
                <a:solidFill>
                  <a:srgbClr val="00ACE2"/>
                </a:solidFill>
                <a:latin typeface="Meiryo" panose="020B0604030504040204" pitchFamily="34" charset="-128"/>
                <a:ea typeface="Meiryo" panose="020B0604030504040204" pitchFamily="34" charset="-128"/>
              </a:rPr>
              <a:t>Beam Emittance</a:t>
            </a:r>
            <a:endParaRPr kumimoji="1" lang="ja-JP" altLang="en-US" b="1">
              <a:solidFill>
                <a:srgbClr val="00ACE2"/>
              </a:solidFill>
              <a:latin typeface="Meiryo" panose="020B0604030504040204" pitchFamily="34" charset="-128"/>
              <a:ea typeface="Meiryo" panose="020B0604030504040204" pitchFamily="34" charset="-128"/>
            </a:endParaRP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C1B79C33-779E-EA43-9B79-25333450CDF4}"/>
                  </a:ext>
                </a:extLst>
              </p:cNvPr>
              <p:cNvSpPr>
                <a:spLocks noGrp="1"/>
              </p:cNvSpPr>
              <p:nvPr>
                <p:ph idx="1"/>
              </p:nvPr>
            </p:nvSpPr>
            <p:spPr>
              <a:xfrm>
                <a:off x="731442" y="2046975"/>
                <a:ext cx="16987598" cy="7787905"/>
              </a:xfrm>
            </p:spPr>
            <p:txBody>
              <a:bodyPr>
                <a:normAutofit fontScale="77500" lnSpcReduction="20000"/>
              </a:bodyPr>
              <a:lstStyle/>
              <a:p>
                <a:pPr marL="457200" indent="-457200">
                  <a:buFont typeface="Wingdings" pitchFamily="2" charset="2"/>
                  <a:buChar char="l"/>
                </a:pPr>
                <a:r>
                  <a:rPr kumimoji="1" lang="en-US" altLang="ja-JP" sz="3800" dirty="0">
                    <a:solidFill>
                      <a:schemeClr val="tx1"/>
                    </a:solidFill>
                    <a:latin typeface="Meiryo" panose="020B0604030504040204" pitchFamily="34" charset="-128"/>
                    <a:ea typeface="Meiryo" panose="020B0604030504040204" pitchFamily="34" charset="-128"/>
                  </a:rPr>
                  <a:t>Beam emittance is area of the phase-space occupied by the beam particles. </a:t>
                </a:r>
              </a:p>
              <a:p>
                <a:pPr marL="457200" indent="-457200">
                  <a:buFont typeface="Wingdings" pitchFamily="2" charset="2"/>
                  <a:buChar char="l"/>
                </a:pPr>
                <a:r>
                  <a:rPr lang="en-US" altLang="ja-JP" sz="3800" dirty="0">
                    <a:solidFill>
                      <a:schemeClr val="tx1"/>
                    </a:solidFill>
                    <a:latin typeface="Meiryo" panose="020B0604030504040204" pitchFamily="34" charset="-128"/>
                    <a:ea typeface="Meiryo" panose="020B0604030504040204" pitchFamily="34" charset="-128"/>
                  </a:rPr>
                  <a:t>The beam emittance is quality of beam.</a:t>
                </a:r>
              </a:p>
              <a:p>
                <a:pPr marL="457200" indent="-457200">
                  <a:buFont typeface="Wingdings" pitchFamily="2" charset="2"/>
                  <a:buChar char="l"/>
                </a:pPr>
                <a:r>
                  <a:rPr kumimoji="1" lang="en-US" altLang="ja-JP" sz="3800" dirty="0">
                    <a:solidFill>
                      <a:schemeClr val="tx1"/>
                    </a:solidFill>
                    <a:latin typeface="Meiryo" panose="020B0604030504040204" pitchFamily="34" charset="-128"/>
                    <a:ea typeface="Meiryo" panose="020B0604030504040204" pitchFamily="34" charset="-128"/>
                  </a:rPr>
                  <a:t>The </a:t>
                </a:r>
                <a:r>
                  <a:rPr lang="en-US" altLang="ja-JP" sz="3800" dirty="0">
                    <a:solidFill>
                      <a:schemeClr val="tx1"/>
                    </a:solidFill>
                    <a:latin typeface="Meiryo" panose="020B0604030504040204" pitchFamily="34" charset="-128"/>
                    <a:ea typeface="Meiryo" panose="020B0604030504040204" pitchFamily="34" charset="-128"/>
                  </a:rPr>
                  <a:t>generated beam from a cathode has a value of emittance : Intrinsic emittance.</a:t>
                </a:r>
              </a:p>
              <a:p>
                <a:pPr marL="457200" indent="-457200">
                  <a:buFont typeface="Wingdings" pitchFamily="2" charset="2"/>
                  <a:buChar char="l"/>
                </a:pPr>
                <a:r>
                  <a:rPr lang="en-US" altLang="ja-JP" sz="3800" dirty="0">
                    <a:solidFill>
                      <a:schemeClr val="tx1"/>
                    </a:solidFill>
                    <a:latin typeface="Meiryo" panose="020B0604030504040204" pitchFamily="34" charset="-128"/>
                    <a:ea typeface="Meiryo" panose="020B0604030504040204" pitchFamily="34" charset="-128"/>
                  </a:rPr>
                  <a:t>Thermal cathode</a:t>
                </a:r>
              </a:p>
              <a:p>
                <a:pPr hangingPunct="0">
                  <a:tabLst>
                    <a:tab pos="0" algn="l"/>
                    <a:tab pos="610821" algn="l"/>
                    <a:tab pos="1222134" algn="l"/>
                    <a:tab pos="1833449" algn="l"/>
                    <a:tab pos="2444762" algn="l"/>
                    <a:tab pos="3056075" algn="l"/>
                    <a:tab pos="3667388" algn="l"/>
                    <a:tab pos="4278701" algn="l"/>
                    <a:tab pos="4890014" algn="l"/>
                    <a:tab pos="5501325" algn="l"/>
                    <a:tab pos="6112638" algn="l"/>
                    <a:tab pos="6723950" algn="l"/>
                    <a:tab pos="7335264" algn="l"/>
                    <a:tab pos="7946577" algn="l"/>
                    <a:tab pos="8557890" algn="l"/>
                    <a:tab pos="9169203" algn="l"/>
                    <a:tab pos="9780516" algn="l"/>
                    <a:tab pos="10391829" algn="l"/>
                    <a:tab pos="11003141" algn="l"/>
                    <a:tab pos="11614454" algn="l"/>
                    <a:tab pos="12225767" algn="l"/>
                  </a:tabLst>
                </a:pPr>
                <a14:m>
                  <m:oMathPara xmlns:m="http://schemas.openxmlformats.org/officeDocument/2006/math">
                    <m:oMath>
                      <m:sSub>
                        <m:sSubPr>
                          <m:ctrlPr>
                            <a:rPr lang="ja-JP" altLang="en-US" sz="3800">
                              <a:solidFill>
                                <a:srgbClr val="0070C0"/>
                              </a:solidFill>
                              <a:latin typeface="Cambria Math" panose="02040503050406030204" pitchFamily="18" charset="0"/>
                            </a:rPr>
                          </m:ctrlPr>
                        </m:sSubPr>
                        <m:e>
                          <m:r>
                            <m:rPr>
                              <m:sty m:val="p"/>
                            </m:rPr>
                            <a:rPr lang="ja-JP" altLang="en-US" sz="3800">
                              <a:solidFill>
                                <a:srgbClr val="0070C0"/>
                              </a:solidFill>
                              <a:latin typeface="Cambria Math" panose="02040503050406030204" pitchFamily="18" charset="0"/>
                            </a:rPr>
                            <m:t>ε</m:t>
                          </m:r>
                        </m:e>
                        <m:sub>
                          <m:r>
                            <a:rPr lang="ja-JP" altLang="en-US" sz="3800" i="1">
                              <a:solidFill>
                                <a:srgbClr val="0070C0"/>
                              </a:solidFill>
                              <a:latin typeface="Cambria Math" panose="02040503050406030204" pitchFamily="18" charset="0"/>
                            </a:rPr>
                            <m:t>𝑥</m:t>
                          </m:r>
                        </m:sub>
                      </m:sSub>
                      <m:r>
                        <a:rPr lang="ja-JP" altLang="en-US" sz="3800">
                          <a:solidFill>
                            <a:srgbClr val="0070C0"/>
                          </a:solidFill>
                          <a:latin typeface="Cambria Math" panose="02040503050406030204" pitchFamily="18" charset="0"/>
                        </a:rPr>
                        <m:t>=</m:t>
                      </m:r>
                      <m:f>
                        <m:fPr>
                          <m:ctrlPr>
                            <a:rPr lang="ja-JP" altLang="en-US" sz="3800">
                              <a:solidFill>
                                <a:srgbClr val="0070C0"/>
                              </a:solidFill>
                              <a:latin typeface="Cambria Math" panose="02040503050406030204" pitchFamily="18" charset="0"/>
                            </a:rPr>
                          </m:ctrlPr>
                        </m:fPr>
                        <m:num>
                          <m:r>
                            <a:rPr lang="ja-JP" altLang="en-US" sz="3800">
                              <a:solidFill>
                                <a:srgbClr val="0070C0"/>
                              </a:solidFill>
                              <a:latin typeface="Cambria Math" panose="02040503050406030204" pitchFamily="18" charset="0"/>
                            </a:rPr>
                            <m:t>1</m:t>
                          </m:r>
                        </m:num>
                        <m:den>
                          <m:r>
                            <m:rPr>
                              <m:sty m:val="p"/>
                            </m:rPr>
                            <a:rPr lang="ja-JP" altLang="en-US" sz="3800">
                              <a:solidFill>
                                <a:srgbClr val="0070C0"/>
                              </a:solidFill>
                              <a:latin typeface="Cambria Math" panose="02040503050406030204" pitchFamily="18" charset="0"/>
                            </a:rPr>
                            <m:t>γβ</m:t>
                          </m:r>
                        </m:den>
                      </m:f>
                      <m:f>
                        <m:fPr>
                          <m:ctrlPr>
                            <a:rPr lang="ja-JP" altLang="en-US" sz="3800" i="1">
                              <a:solidFill>
                                <a:srgbClr val="0070C0"/>
                              </a:solidFill>
                              <a:latin typeface="Cambria Math" panose="02040503050406030204" pitchFamily="18" charset="0"/>
                            </a:rPr>
                          </m:ctrlPr>
                        </m:fPr>
                        <m:num>
                          <m:r>
                            <a:rPr lang="ja-JP" altLang="en-US" sz="3800" i="1">
                              <a:solidFill>
                                <a:srgbClr val="0070C0"/>
                              </a:solidFill>
                              <a:latin typeface="Cambria Math" panose="02040503050406030204" pitchFamily="18" charset="0"/>
                            </a:rPr>
                            <m:t>𝑅</m:t>
                          </m:r>
                        </m:num>
                        <m:den>
                          <m:r>
                            <a:rPr lang="ja-JP" altLang="en-US" sz="3800">
                              <a:solidFill>
                                <a:srgbClr val="0070C0"/>
                              </a:solidFill>
                              <a:latin typeface="Cambria Math" panose="02040503050406030204" pitchFamily="18" charset="0"/>
                            </a:rPr>
                            <m:t>2</m:t>
                          </m:r>
                        </m:den>
                      </m:f>
                      <m:rad>
                        <m:radPr>
                          <m:degHide m:val="on"/>
                          <m:ctrlPr>
                            <a:rPr lang="ja-JP" altLang="en-US" sz="3800" i="1">
                              <a:solidFill>
                                <a:srgbClr val="0070C0"/>
                              </a:solidFill>
                              <a:latin typeface="Cambria Math" panose="02040503050406030204" pitchFamily="18" charset="0"/>
                            </a:rPr>
                          </m:ctrlPr>
                        </m:radPr>
                        <m:deg/>
                        <m:e>
                          <m:f>
                            <m:fPr>
                              <m:ctrlPr>
                                <a:rPr lang="ja-JP" altLang="en-US" sz="3800" i="1">
                                  <a:solidFill>
                                    <a:srgbClr val="0070C0"/>
                                  </a:solidFill>
                                  <a:latin typeface="Cambria Math" panose="02040503050406030204" pitchFamily="18" charset="0"/>
                                </a:rPr>
                              </m:ctrlPr>
                            </m:fPr>
                            <m:num>
                              <m:r>
                                <a:rPr lang="ja-JP" altLang="en-US" sz="3800" i="1">
                                  <a:solidFill>
                                    <a:srgbClr val="0070C0"/>
                                  </a:solidFill>
                                  <a:latin typeface="Cambria Math" panose="02040503050406030204" pitchFamily="18" charset="0"/>
                                </a:rPr>
                                <m:t>𝑘𝑇</m:t>
                              </m:r>
                            </m:num>
                            <m:den>
                              <m:sSup>
                                <m:sSupPr>
                                  <m:ctrlPr>
                                    <a:rPr lang="ja-JP" altLang="en-US" sz="3800" i="1">
                                      <a:solidFill>
                                        <a:srgbClr val="0070C0"/>
                                      </a:solidFill>
                                      <a:latin typeface="Cambria Math" panose="02040503050406030204" pitchFamily="18" charset="0"/>
                                    </a:rPr>
                                  </m:ctrlPr>
                                </m:sSupPr>
                                <m:e>
                                  <m:r>
                                    <a:rPr lang="ja-JP" altLang="en-US" sz="3800" i="1">
                                      <a:solidFill>
                                        <a:srgbClr val="0070C0"/>
                                      </a:solidFill>
                                      <a:latin typeface="Cambria Math" panose="02040503050406030204" pitchFamily="18" charset="0"/>
                                    </a:rPr>
                                    <m:t>𝑚𝑐</m:t>
                                  </m:r>
                                </m:e>
                                <m:sup>
                                  <m:r>
                                    <a:rPr lang="ja-JP" altLang="en-US" sz="3800">
                                      <a:solidFill>
                                        <a:srgbClr val="0070C0"/>
                                      </a:solidFill>
                                      <a:latin typeface="Cambria Math" panose="02040503050406030204" pitchFamily="18" charset="0"/>
                                    </a:rPr>
                                    <m:t>2</m:t>
                                  </m:r>
                                </m:sup>
                              </m:sSup>
                            </m:den>
                          </m:f>
                        </m:e>
                      </m:rad>
                      <m:r>
                        <a:rPr lang="en-US" altLang="ja-JP" sz="3800" b="0" i="0" smtClean="0">
                          <a:solidFill>
                            <a:srgbClr val="0070C0"/>
                          </a:solidFill>
                          <a:latin typeface="Cambria Math" panose="02040503050406030204" pitchFamily="18" charset="0"/>
                        </a:rPr>
                        <m:t>,     </m:t>
                      </m:r>
                      <m:sSub>
                        <m:sSubPr>
                          <m:ctrlPr>
                            <a:rPr lang="ja-JP" altLang="en-US" sz="3800">
                              <a:solidFill>
                                <a:srgbClr val="0070C0"/>
                              </a:solidFill>
                              <a:latin typeface="Cambria Math" panose="02040503050406030204" pitchFamily="18" charset="0"/>
                            </a:rPr>
                          </m:ctrlPr>
                        </m:sSubPr>
                        <m:e>
                          <m:r>
                            <m:rPr>
                              <m:sty m:val="p"/>
                            </m:rPr>
                            <a:rPr lang="ja-JP" altLang="en-US" sz="3800">
                              <a:solidFill>
                                <a:srgbClr val="0070C0"/>
                              </a:solidFill>
                              <a:latin typeface="Cambria Math" panose="02040503050406030204" pitchFamily="18" charset="0"/>
                            </a:rPr>
                            <m:t>ε</m:t>
                          </m:r>
                        </m:e>
                        <m:sub>
                          <m:r>
                            <a:rPr lang="ja-JP" altLang="en-US" sz="3800" i="1">
                              <a:solidFill>
                                <a:srgbClr val="0070C0"/>
                              </a:solidFill>
                              <a:latin typeface="Cambria Math" panose="02040503050406030204" pitchFamily="18" charset="0"/>
                            </a:rPr>
                            <m:t>𝑛𝑥</m:t>
                          </m:r>
                        </m:sub>
                      </m:sSub>
                      <m:r>
                        <a:rPr lang="ja-JP" altLang="en-US" sz="3800">
                          <a:solidFill>
                            <a:srgbClr val="0070C0"/>
                          </a:solidFill>
                          <a:latin typeface="Cambria Math" panose="02040503050406030204" pitchFamily="18" charset="0"/>
                        </a:rPr>
                        <m:t>=</m:t>
                      </m:r>
                      <m:r>
                        <m:rPr>
                          <m:sty m:val="p"/>
                        </m:rPr>
                        <a:rPr lang="ja-JP" altLang="en-US" sz="3800">
                          <a:solidFill>
                            <a:srgbClr val="0070C0"/>
                          </a:solidFill>
                          <a:latin typeface="Cambria Math" panose="02040503050406030204" pitchFamily="18" charset="0"/>
                        </a:rPr>
                        <m:t>γβ</m:t>
                      </m:r>
                      <m:sSub>
                        <m:sSubPr>
                          <m:ctrlPr>
                            <a:rPr lang="ja-JP" altLang="en-US" sz="3800">
                              <a:solidFill>
                                <a:srgbClr val="0070C0"/>
                              </a:solidFill>
                              <a:latin typeface="Cambria Math" panose="02040503050406030204" pitchFamily="18" charset="0"/>
                            </a:rPr>
                          </m:ctrlPr>
                        </m:sSubPr>
                        <m:e>
                          <m:r>
                            <m:rPr>
                              <m:sty m:val="p"/>
                            </m:rPr>
                            <a:rPr lang="ja-JP" altLang="en-US" sz="3800">
                              <a:solidFill>
                                <a:srgbClr val="0070C0"/>
                              </a:solidFill>
                              <a:latin typeface="Cambria Math" panose="02040503050406030204" pitchFamily="18" charset="0"/>
                            </a:rPr>
                            <m:t>ε</m:t>
                          </m:r>
                        </m:e>
                        <m:sub>
                          <m:r>
                            <a:rPr lang="ja-JP" altLang="en-US" sz="3800" i="1">
                              <a:solidFill>
                                <a:srgbClr val="0070C0"/>
                              </a:solidFill>
                              <a:latin typeface="Cambria Math" panose="02040503050406030204" pitchFamily="18" charset="0"/>
                            </a:rPr>
                            <m:t>𝑥</m:t>
                          </m:r>
                        </m:sub>
                      </m:sSub>
                      <m:r>
                        <a:rPr lang="ja-JP" altLang="en-US" sz="3800">
                          <a:solidFill>
                            <a:srgbClr val="0070C0"/>
                          </a:solidFill>
                          <a:latin typeface="Cambria Math" panose="02040503050406030204" pitchFamily="18" charset="0"/>
                        </a:rPr>
                        <m:t>=</m:t>
                      </m:r>
                      <m:f>
                        <m:fPr>
                          <m:ctrlPr>
                            <a:rPr lang="ja-JP" altLang="en-US" sz="3800" i="1">
                              <a:solidFill>
                                <a:srgbClr val="0070C0"/>
                              </a:solidFill>
                              <a:latin typeface="Cambria Math" panose="02040503050406030204" pitchFamily="18" charset="0"/>
                            </a:rPr>
                          </m:ctrlPr>
                        </m:fPr>
                        <m:num>
                          <m:r>
                            <a:rPr lang="ja-JP" altLang="en-US" sz="3800" i="1">
                              <a:solidFill>
                                <a:srgbClr val="0070C0"/>
                              </a:solidFill>
                              <a:latin typeface="Cambria Math" panose="02040503050406030204" pitchFamily="18" charset="0"/>
                            </a:rPr>
                            <m:t>𝑅</m:t>
                          </m:r>
                        </m:num>
                        <m:den>
                          <m:r>
                            <a:rPr lang="ja-JP" altLang="en-US" sz="3800">
                              <a:solidFill>
                                <a:srgbClr val="0070C0"/>
                              </a:solidFill>
                              <a:latin typeface="Cambria Math" panose="02040503050406030204" pitchFamily="18" charset="0"/>
                            </a:rPr>
                            <m:t>2</m:t>
                          </m:r>
                        </m:den>
                      </m:f>
                      <m:rad>
                        <m:radPr>
                          <m:degHide m:val="on"/>
                          <m:ctrlPr>
                            <a:rPr lang="ja-JP" altLang="en-US" sz="3800" i="1">
                              <a:solidFill>
                                <a:srgbClr val="0070C0"/>
                              </a:solidFill>
                              <a:latin typeface="Cambria Math" panose="02040503050406030204" pitchFamily="18" charset="0"/>
                            </a:rPr>
                          </m:ctrlPr>
                        </m:radPr>
                        <m:deg/>
                        <m:e>
                          <m:f>
                            <m:fPr>
                              <m:ctrlPr>
                                <a:rPr lang="ja-JP" altLang="en-US" sz="3800" i="1">
                                  <a:solidFill>
                                    <a:srgbClr val="0070C0"/>
                                  </a:solidFill>
                                  <a:latin typeface="Cambria Math" panose="02040503050406030204" pitchFamily="18" charset="0"/>
                                </a:rPr>
                              </m:ctrlPr>
                            </m:fPr>
                            <m:num>
                              <m:r>
                                <a:rPr lang="ja-JP" altLang="en-US" sz="3800" i="1">
                                  <a:solidFill>
                                    <a:srgbClr val="0070C0"/>
                                  </a:solidFill>
                                  <a:latin typeface="Cambria Math" panose="02040503050406030204" pitchFamily="18" charset="0"/>
                                </a:rPr>
                                <m:t>𝑘𝑇</m:t>
                              </m:r>
                            </m:num>
                            <m:den>
                              <m:sSup>
                                <m:sSupPr>
                                  <m:ctrlPr>
                                    <a:rPr lang="ja-JP" altLang="en-US" sz="3800" i="1">
                                      <a:solidFill>
                                        <a:srgbClr val="0070C0"/>
                                      </a:solidFill>
                                      <a:latin typeface="Cambria Math" panose="02040503050406030204" pitchFamily="18" charset="0"/>
                                    </a:rPr>
                                  </m:ctrlPr>
                                </m:sSupPr>
                                <m:e>
                                  <m:r>
                                    <a:rPr lang="ja-JP" altLang="en-US" sz="3800" i="1">
                                      <a:solidFill>
                                        <a:srgbClr val="0070C0"/>
                                      </a:solidFill>
                                      <a:latin typeface="Cambria Math" panose="02040503050406030204" pitchFamily="18" charset="0"/>
                                    </a:rPr>
                                    <m:t>𝑚𝑐</m:t>
                                  </m:r>
                                </m:e>
                                <m:sup>
                                  <m:r>
                                    <a:rPr lang="ja-JP" altLang="en-US" sz="3800">
                                      <a:solidFill>
                                        <a:srgbClr val="0070C0"/>
                                      </a:solidFill>
                                      <a:latin typeface="Cambria Math" panose="02040503050406030204" pitchFamily="18" charset="0"/>
                                    </a:rPr>
                                    <m:t>2</m:t>
                                  </m:r>
                                </m:sup>
                              </m:sSup>
                            </m:den>
                          </m:f>
                        </m:e>
                      </m:rad>
                    </m:oMath>
                  </m:oMathPara>
                </a14:m>
                <a:endParaRPr lang="en-US" altLang="ja-JP" sz="3800" dirty="0">
                  <a:solidFill>
                    <a:srgbClr val="00B0F0"/>
                  </a:solidFill>
                  <a:latin typeface="Arial" pitchFamily="34"/>
                </a:endParaRPr>
              </a:p>
              <a:p>
                <a:pPr marL="457200" indent="-457200" hangingPunct="0">
                  <a:buFont typeface="Wingdings" pitchFamily="2" charset="2"/>
                  <a:buChar char="l"/>
                  <a:tabLst>
                    <a:tab pos="0" algn="l"/>
                    <a:tab pos="610821" algn="l"/>
                    <a:tab pos="1222134" algn="l"/>
                    <a:tab pos="1833449" algn="l"/>
                    <a:tab pos="2444762" algn="l"/>
                    <a:tab pos="3056075" algn="l"/>
                    <a:tab pos="3667388" algn="l"/>
                    <a:tab pos="4278701" algn="l"/>
                    <a:tab pos="4890014" algn="l"/>
                    <a:tab pos="5501325" algn="l"/>
                    <a:tab pos="6112638" algn="l"/>
                    <a:tab pos="6723950" algn="l"/>
                    <a:tab pos="7335264" algn="l"/>
                    <a:tab pos="7946577" algn="l"/>
                    <a:tab pos="8557890" algn="l"/>
                    <a:tab pos="9169203" algn="l"/>
                    <a:tab pos="9780516" algn="l"/>
                    <a:tab pos="10391829" algn="l"/>
                    <a:tab pos="11003141" algn="l"/>
                    <a:tab pos="11614454" algn="l"/>
                    <a:tab pos="12225767" algn="l"/>
                  </a:tabLst>
                </a:pPr>
                <a:r>
                  <a:rPr lang="en-US" altLang="ja-JP" sz="3800" dirty="0">
                    <a:solidFill>
                      <a:schemeClr val="tx1"/>
                    </a:solidFill>
                    <a:latin typeface="Arial" pitchFamily="34"/>
                  </a:rPr>
                  <a:t>Photo cathode</a:t>
                </a:r>
              </a:p>
              <a:p>
                <a:pPr hangingPunct="0">
                  <a:spcBef>
                    <a:spcPts val="600"/>
                  </a:spcBef>
                  <a:spcAft>
                    <a:spcPts val="600"/>
                  </a:spcAft>
                  <a:tabLst>
                    <a:tab pos="0" algn="l"/>
                    <a:tab pos="610821" algn="l"/>
                    <a:tab pos="1222134" algn="l"/>
                    <a:tab pos="1833449" algn="l"/>
                    <a:tab pos="2444762" algn="l"/>
                    <a:tab pos="3056075" algn="l"/>
                    <a:tab pos="3667388" algn="l"/>
                    <a:tab pos="4278701" algn="l"/>
                    <a:tab pos="4890014" algn="l"/>
                    <a:tab pos="5501325" algn="l"/>
                    <a:tab pos="6112638" algn="l"/>
                    <a:tab pos="6723950" algn="l"/>
                    <a:tab pos="7335264" algn="l"/>
                    <a:tab pos="7946577" algn="l"/>
                    <a:tab pos="8557890" algn="l"/>
                    <a:tab pos="9169203" algn="l"/>
                    <a:tab pos="9780516" algn="l"/>
                    <a:tab pos="10391829" algn="l"/>
                    <a:tab pos="11003141" algn="l"/>
                    <a:tab pos="11614454" algn="l"/>
                    <a:tab pos="12225767" algn="l"/>
                  </a:tabLst>
                </a:pPr>
                <a14:m>
                  <m:oMathPara xmlns:m="http://schemas.openxmlformats.org/officeDocument/2006/math">
                    <m:oMath>
                      <m:sSub>
                        <m:sSubPr>
                          <m:ctrlPr>
                            <a:rPr lang="ja-JP" altLang="en-US" sz="3800">
                              <a:solidFill>
                                <a:srgbClr val="0070C0"/>
                              </a:solidFill>
                              <a:latin typeface="Cambria Math" panose="02040503050406030204" pitchFamily="18" charset="0"/>
                            </a:rPr>
                          </m:ctrlPr>
                        </m:sSubPr>
                        <m:e>
                          <m:r>
                            <a:rPr lang="ja-JP" altLang="en-US" sz="3800">
                              <a:solidFill>
                                <a:srgbClr val="0070C0"/>
                              </a:solidFill>
                              <a:latin typeface="Cambria Math" panose="02040503050406030204" pitchFamily="18" charset="0"/>
                            </a:rPr>
                            <m:t>ɛ</m:t>
                          </m:r>
                        </m:e>
                        <m:sub>
                          <m:r>
                            <a:rPr lang="ja-JP" altLang="en-US" sz="3800" i="1">
                              <a:solidFill>
                                <a:srgbClr val="0070C0"/>
                              </a:solidFill>
                              <a:latin typeface="Cambria Math" panose="02040503050406030204" pitchFamily="18" charset="0"/>
                            </a:rPr>
                            <m:t>𝑥</m:t>
                          </m:r>
                        </m:sub>
                      </m:sSub>
                      <m:r>
                        <a:rPr lang="ja-JP" altLang="en-US" sz="3800">
                          <a:solidFill>
                            <a:srgbClr val="0070C0"/>
                          </a:solidFill>
                          <a:latin typeface="Cambria Math" panose="02040503050406030204" pitchFamily="18" charset="0"/>
                        </a:rPr>
                        <m:t>=</m:t>
                      </m:r>
                      <m:f>
                        <m:fPr>
                          <m:ctrlPr>
                            <a:rPr lang="ja-JP" altLang="en-US" sz="3800">
                              <a:solidFill>
                                <a:srgbClr val="0070C0"/>
                              </a:solidFill>
                              <a:latin typeface="Cambria Math" panose="02040503050406030204" pitchFamily="18" charset="0"/>
                            </a:rPr>
                          </m:ctrlPr>
                        </m:fPr>
                        <m:num>
                          <m:r>
                            <a:rPr lang="ja-JP" altLang="en-US" sz="3800">
                              <a:solidFill>
                                <a:srgbClr val="0070C0"/>
                              </a:solidFill>
                              <a:latin typeface="Cambria Math" panose="02040503050406030204" pitchFamily="18" charset="0"/>
                            </a:rPr>
                            <m:t>1</m:t>
                          </m:r>
                        </m:num>
                        <m:den>
                          <m:r>
                            <m:rPr>
                              <m:sty m:val="p"/>
                            </m:rPr>
                            <a:rPr lang="ja-JP" altLang="en-US" sz="3800">
                              <a:solidFill>
                                <a:srgbClr val="0070C0"/>
                              </a:solidFill>
                              <a:latin typeface="Cambria Math" panose="02040503050406030204" pitchFamily="18" charset="0"/>
                            </a:rPr>
                            <m:t>γβ</m:t>
                          </m:r>
                        </m:den>
                      </m:f>
                      <m:f>
                        <m:fPr>
                          <m:ctrlPr>
                            <a:rPr lang="ja-JP" altLang="en-US" sz="3800" i="1">
                              <a:solidFill>
                                <a:srgbClr val="0070C0"/>
                              </a:solidFill>
                              <a:latin typeface="Cambria Math" panose="02040503050406030204" pitchFamily="18" charset="0"/>
                            </a:rPr>
                          </m:ctrlPr>
                        </m:fPr>
                        <m:num>
                          <m:r>
                            <a:rPr lang="ja-JP" altLang="en-US" sz="3800" i="1">
                              <a:solidFill>
                                <a:srgbClr val="0070C0"/>
                              </a:solidFill>
                              <a:latin typeface="Cambria Math" panose="02040503050406030204" pitchFamily="18" charset="0"/>
                            </a:rPr>
                            <m:t>𝑅</m:t>
                          </m:r>
                        </m:num>
                        <m:den>
                          <m:r>
                            <a:rPr lang="ja-JP" altLang="en-US" sz="3800">
                              <a:solidFill>
                                <a:srgbClr val="0070C0"/>
                              </a:solidFill>
                              <a:latin typeface="Cambria Math" panose="02040503050406030204" pitchFamily="18" charset="0"/>
                            </a:rPr>
                            <m:t>2</m:t>
                          </m:r>
                        </m:den>
                      </m:f>
                      <m:rad>
                        <m:radPr>
                          <m:degHide m:val="on"/>
                          <m:ctrlPr>
                            <a:rPr lang="ja-JP" altLang="en-US" sz="3800" i="1">
                              <a:solidFill>
                                <a:srgbClr val="0070C0"/>
                              </a:solidFill>
                              <a:latin typeface="Cambria Math" panose="02040503050406030204" pitchFamily="18" charset="0"/>
                            </a:rPr>
                          </m:ctrlPr>
                        </m:radPr>
                        <m:deg/>
                        <m:e>
                          <m:f>
                            <m:fPr>
                              <m:ctrlPr>
                                <a:rPr lang="ja-JP" altLang="en-US" sz="3800" i="1">
                                  <a:solidFill>
                                    <a:srgbClr val="0070C0"/>
                                  </a:solidFill>
                                  <a:latin typeface="Cambria Math" panose="02040503050406030204" pitchFamily="18" charset="0"/>
                                </a:rPr>
                              </m:ctrlPr>
                            </m:fPr>
                            <m:num>
                              <m:r>
                                <a:rPr lang="ja-JP" altLang="en-US" sz="3800" i="1">
                                  <a:solidFill>
                                    <a:srgbClr val="0070C0"/>
                                  </a:solidFill>
                                  <a:latin typeface="Cambria Math" panose="02040503050406030204" pitchFamily="18" charset="0"/>
                                </a:rPr>
                                <m:t>ℎ</m:t>
                              </m:r>
                              <m:r>
                                <m:rPr>
                                  <m:sty m:val="p"/>
                                </m:rPr>
                                <a:rPr lang="ja-JP" altLang="en-US" sz="3800">
                                  <a:solidFill>
                                    <a:srgbClr val="0070C0"/>
                                  </a:solidFill>
                                  <a:latin typeface="Cambria Math" panose="02040503050406030204" pitchFamily="18" charset="0"/>
                                </a:rPr>
                                <m:t>ν</m:t>
                              </m:r>
                              <m:r>
                                <a:rPr lang="ja-JP" altLang="en-US" sz="3800">
                                  <a:solidFill>
                                    <a:srgbClr val="0070C0"/>
                                  </a:solidFill>
                                  <a:latin typeface="Cambria Math" panose="02040503050406030204" pitchFamily="18" charset="0"/>
                                </a:rPr>
                                <m:t>−</m:t>
                              </m:r>
                              <m:r>
                                <m:rPr>
                                  <m:sty m:val="p"/>
                                </m:rPr>
                                <a:rPr lang="ja-JP" altLang="en-US" sz="3800">
                                  <a:solidFill>
                                    <a:srgbClr val="0070C0"/>
                                  </a:solidFill>
                                  <a:latin typeface="Cambria Math" panose="02040503050406030204" pitchFamily="18" charset="0"/>
                                </a:rPr>
                                <m:t>φ</m:t>
                              </m:r>
                            </m:num>
                            <m:den>
                              <m:sSup>
                                <m:sSupPr>
                                  <m:ctrlPr>
                                    <a:rPr lang="ja-JP" altLang="en-US" sz="3800">
                                      <a:solidFill>
                                        <a:srgbClr val="0070C0"/>
                                      </a:solidFill>
                                      <a:latin typeface="Cambria Math" panose="02040503050406030204" pitchFamily="18" charset="0"/>
                                    </a:rPr>
                                  </m:ctrlPr>
                                </m:sSupPr>
                                <m:e>
                                  <m:r>
                                    <a:rPr lang="ja-JP" altLang="en-US" sz="3800">
                                      <a:solidFill>
                                        <a:srgbClr val="0070C0"/>
                                      </a:solidFill>
                                      <a:latin typeface="Cambria Math" panose="02040503050406030204" pitchFamily="18" charset="0"/>
                                    </a:rPr>
                                    <m:t>3</m:t>
                                  </m:r>
                                  <m:r>
                                    <m:rPr>
                                      <m:sty m:val="p"/>
                                    </m:rPr>
                                    <a:rPr lang="ja-JP" altLang="en-US" sz="3800">
                                      <a:solidFill>
                                        <a:srgbClr val="0070C0"/>
                                      </a:solidFill>
                                      <a:latin typeface="Cambria Math" panose="02040503050406030204" pitchFamily="18" charset="0"/>
                                    </a:rPr>
                                    <m:t>mc</m:t>
                                  </m:r>
                                </m:e>
                                <m:sup>
                                  <m:r>
                                    <a:rPr lang="ja-JP" altLang="en-US" sz="3800">
                                      <a:solidFill>
                                        <a:srgbClr val="0070C0"/>
                                      </a:solidFill>
                                      <a:latin typeface="Cambria Math" panose="02040503050406030204" pitchFamily="18" charset="0"/>
                                    </a:rPr>
                                    <m:t>2</m:t>
                                  </m:r>
                                </m:sup>
                              </m:sSup>
                            </m:den>
                          </m:f>
                          <m:r>
                            <a:rPr lang="ja-JP" altLang="en-US" sz="3800">
                              <a:solidFill>
                                <a:srgbClr val="0070C0"/>
                              </a:solidFill>
                              <a:latin typeface="Cambria Math" panose="02040503050406030204" pitchFamily="18" charset="0"/>
                            </a:rPr>
                            <m:t>+</m:t>
                          </m:r>
                          <m:f>
                            <m:fPr>
                              <m:ctrlPr>
                                <a:rPr lang="ja-JP" altLang="en-US" sz="3800" i="1">
                                  <a:solidFill>
                                    <a:srgbClr val="0070C0"/>
                                  </a:solidFill>
                                  <a:latin typeface="Cambria Math" panose="02040503050406030204" pitchFamily="18" charset="0"/>
                                </a:rPr>
                              </m:ctrlPr>
                            </m:fPr>
                            <m:num>
                              <m:r>
                                <a:rPr lang="ja-JP" altLang="en-US" sz="3800" i="1">
                                  <a:solidFill>
                                    <a:srgbClr val="0070C0"/>
                                  </a:solidFill>
                                  <a:latin typeface="Cambria Math" panose="02040503050406030204" pitchFamily="18" charset="0"/>
                                </a:rPr>
                                <m:t>𝑘𝑇</m:t>
                              </m:r>
                            </m:num>
                            <m:den>
                              <m:sSup>
                                <m:sSupPr>
                                  <m:ctrlPr>
                                    <a:rPr lang="ja-JP" altLang="en-US" sz="3800" i="1">
                                      <a:solidFill>
                                        <a:srgbClr val="0070C0"/>
                                      </a:solidFill>
                                      <a:latin typeface="Cambria Math" panose="02040503050406030204" pitchFamily="18" charset="0"/>
                                    </a:rPr>
                                  </m:ctrlPr>
                                </m:sSupPr>
                                <m:e>
                                  <m:r>
                                    <a:rPr lang="ja-JP" altLang="en-US" sz="3800" i="1">
                                      <a:solidFill>
                                        <a:srgbClr val="0070C0"/>
                                      </a:solidFill>
                                      <a:latin typeface="Cambria Math" panose="02040503050406030204" pitchFamily="18" charset="0"/>
                                    </a:rPr>
                                    <m:t>𝑚𝑐</m:t>
                                  </m:r>
                                </m:e>
                                <m:sup>
                                  <m:r>
                                    <a:rPr lang="ja-JP" altLang="en-US" sz="3800">
                                      <a:solidFill>
                                        <a:srgbClr val="0070C0"/>
                                      </a:solidFill>
                                      <a:latin typeface="Cambria Math" panose="02040503050406030204" pitchFamily="18" charset="0"/>
                                    </a:rPr>
                                    <m:t>2</m:t>
                                  </m:r>
                                </m:sup>
                              </m:sSup>
                            </m:den>
                          </m:f>
                        </m:e>
                      </m:rad>
                      <m:r>
                        <a:rPr lang="en-US" altLang="ja-JP" sz="3800" b="0" i="1" smtClean="0">
                          <a:solidFill>
                            <a:srgbClr val="0070C0"/>
                          </a:solidFill>
                          <a:latin typeface="Cambria Math" panose="02040503050406030204" pitchFamily="18" charset="0"/>
                        </a:rPr>
                        <m:t>=,</m:t>
                      </m:r>
                      <m:rad>
                        <m:radPr>
                          <m:degHide m:val="on"/>
                          <m:ctrlPr>
                            <a:rPr lang="ja-JP" altLang="en-US" sz="3800" i="1">
                              <a:solidFill>
                                <a:srgbClr val="0070C0"/>
                              </a:solidFill>
                              <a:latin typeface="Cambria Math" panose="02040503050406030204" pitchFamily="18" charset="0"/>
                            </a:rPr>
                          </m:ctrlPr>
                        </m:radPr>
                        <m:deg/>
                        <m:e>
                          <m:f>
                            <m:fPr>
                              <m:ctrlPr>
                                <a:rPr lang="en-US" altLang="ja-JP" sz="3800" i="1" smtClean="0">
                                  <a:solidFill>
                                    <a:srgbClr val="0070C0"/>
                                  </a:solidFill>
                                  <a:latin typeface="Cambria Math" panose="02040503050406030204" pitchFamily="18" charset="0"/>
                                </a:rPr>
                              </m:ctrlPr>
                            </m:fPr>
                            <m:num>
                              <m:sSub>
                                <m:sSubPr>
                                  <m:ctrlPr>
                                    <a:rPr lang="en-US" altLang="ja-JP" sz="3800" b="0" i="1" smtClean="0">
                                      <a:solidFill>
                                        <a:srgbClr val="0070C0"/>
                                      </a:solidFill>
                                      <a:latin typeface="Cambria Math" panose="02040503050406030204" pitchFamily="18" charset="0"/>
                                    </a:rPr>
                                  </m:ctrlPr>
                                </m:sSubPr>
                                <m:e>
                                  <m:r>
                                    <a:rPr lang="en-US" altLang="ja-JP" sz="3800" b="0" i="1" smtClean="0">
                                      <a:solidFill>
                                        <a:srgbClr val="0070C0"/>
                                      </a:solidFill>
                                      <a:latin typeface="Cambria Math" panose="02040503050406030204" pitchFamily="18" charset="0"/>
                                    </a:rPr>
                                    <m:t>𝑘𝑇</m:t>
                                  </m:r>
                                </m:e>
                                <m:sub>
                                  <m:r>
                                    <a:rPr lang="en-US" altLang="ja-JP" sz="3800" b="0" i="1" smtClean="0">
                                      <a:solidFill>
                                        <a:srgbClr val="0070C0"/>
                                      </a:solidFill>
                                      <a:latin typeface="Cambria Math" panose="02040503050406030204" pitchFamily="18" charset="0"/>
                                    </a:rPr>
                                    <m:t>𝑒𝑞</m:t>
                                  </m:r>
                                </m:sub>
                              </m:sSub>
                            </m:num>
                            <m:den>
                              <m:sSup>
                                <m:sSupPr>
                                  <m:ctrlPr>
                                    <a:rPr lang="ja-JP" altLang="en-US" sz="3800" i="1">
                                      <a:solidFill>
                                        <a:srgbClr val="0070C0"/>
                                      </a:solidFill>
                                      <a:latin typeface="Cambria Math" panose="02040503050406030204" pitchFamily="18" charset="0"/>
                                    </a:rPr>
                                  </m:ctrlPr>
                                </m:sSupPr>
                                <m:e>
                                  <m:r>
                                    <a:rPr lang="ja-JP" altLang="en-US" sz="3800" i="1">
                                      <a:solidFill>
                                        <a:srgbClr val="0070C0"/>
                                      </a:solidFill>
                                      <a:latin typeface="Cambria Math" panose="02040503050406030204" pitchFamily="18" charset="0"/>
                                    </a:rPr>
                                    <m:t>𝑚𝑐</m:t>
                                  </m:r>
                                </m:e>
                                <m:sup>
                                  <m:r>
                                    <a:rPr lang="ja-JP" altLang="en-US" sz="3800">
                                      <a:solidFill>
                                        <a:srgbClr val="0070C0"/>
                                      </a:solidFill>
                                      <a:latin typeface="Cambria Math" panose="02040503050406030204" pitchFamily="18" charset="0"/>
                                    </a:rPr>
                                    <m:t>2</m:t>
                                  </m:r>
                                </m:sup>
                              </m:sSup>
                            </m:den>
                          </m:f>
                        </m:e>
                      </m:rad>
                      <m:r>
                        <a:rPr lang="en-US" altLang="ja-JP" sz="3800" b="0" i="1" smtClean="0">
                          <a:solidFill>
                            <a:srgbClr val="0070C0"/>
                          </a:solidFill>
                          <a:latin typeface="Cambria Math" panose="02040503050406030204" pitchFamily="18" charset="0"/>
                        </a:rPr>
                        <m:t>     </m:t>
                      </m:r>
                      <m:sSub>
                        <m:sSubPr>
                          <m:ctrlPr>
                            <a:rPr lang="ja-JP" altLang="en-US" sz="3800">
                              <a:solidFill>
                                <a:srgbClr val="0070C0"/>
                              </a:solidFill>
                              <a:latin typeface="Cambria Math" panose="02040503050406030204" pitchFamily="18" charset="0"/>
                            </a:rPr>
                          </m:ctrlPr>
                        </m:sSubPr>
                        <m:e>
                          <m:r>
                            <m:rPr>
                              <m:sty m:val="p"/>
                            </m:rPr>
                            <a:rPr lang="ja-JP" altLang="en-US" sz="3800">
                              <a:solidFill>
                                <a:srgbClr val="0070C0"/>
                              </a:solidFill>
                              <a:latin typeface="Cambria Math" panose="02040503050406030204" pitchFamily="18" charset="0"/>
                            </a:rPr>
                            <m:t>ε</m:t>
                          </m:r>
                        </m:e>
                        <m:sub>
                          <m:r>
                            <a:rPr lang="ja-JP" altLang="en-US" sz="3800" i="1">
                              <a:solidFill>
                                <a:srgbClr val="0070C0"/>
                              </a:solidFill>
                              <a:latin typeface="Cambria Math" panose="02040503050406030204" pitchFamily="18" charset="0"/>
                            </a:rPr>
                            <m:t>𝑛𝑥</m:t>
                          </m:r>
                        </m:sub>
                      </m:sSub>
                      <m:r>
                        <a:rPr lang="ja-JP" altLang="en-US" sz="3800">
                          <a:solidFill>
                            <a:srgbClr val="0070C0"/>
                          </a:solidFill>
                          <a:latin typeface="Cambria Math" panose="02040503050406030204" pitchFamily="18" charset="0"/>
                        </a:rPr>
                        <m:t>=</m:t>
                      </m:r>
                      <m:f>
                        <m:fPr>
                          <m:ctrlPr>
                            <a:rPr lang="ja-JP" altLang="en-US" sz="3800" i="1">
                              <a:solidFill>
                                <a:srgbClr val="0070C0"/>
                              </a:solidFill>
                              <a:latin typeface="Cambria Math" panose="02040503050406030204" pitchFamily="18" charset="0"/>
                            </a:rPr>
                          </m:ctrlPr>
                        </m:fPr>
                        <m:num>
                          <m:r>
                            <a:rPr lang="ja-JP" altLang="en-US" sz="3800" i="1">
                              <a:solidFill>
                                <a:srgbClr val="0070C0"/>
                              </a:solidFill>
                              <a:latin typeface="Cambria Math" panose="02040503050406030204" pitchFamily="18" charset="0"/>
                            </a:rPr>
                            <m:t>𝑅</m:t>
                          </m:r>
                        </m:num>
                        <m:den>
                          <m:r>
                            <a:rPr lang="ja-JP" altLang="en-US" sz="3800">
                              <a:solidFill>
                                <a:srgbClr val="0070C0"/>
                              </a:solidFill>
                              <a:latin typeface="Cambria Math" panose="02040503050406030204" pitchFamily="18" charset="0"/>
                            </a:rPr>
                            <m:t>2</m:t>
                          </m:r>
                        </m:den>
                      </m:f>
                      <m:rad>
                        <m:radPr>
                          <m:degHide m:val="on"/>
                          <m:ctrlPr>
                            <a:rPr lang="ja-JP" altLang="en-US" sz="3800" i="1">
                              <a:solidFill>
                                <a:srgbClr val="0070C0"/>
                              </a:solidFill>
                              <a:latin typeface="Cambria Math" panose="02040503050406030204" pitchFamily="18" charset="0"/>
                            </a:rPr>
                          </m:ctrlPr>
                        </m:radPr>
                        <m:deg/>
                        <m:e>
                          <m:f>
                            <m:fPr>
                              <m:ctrlPr>
                                <a:rPr lang="ja-JP" altLang="en-US" sz="3800" i="1">
                                  <a:solidFill>
                                    <a:srgbClr val="0070C0"/>
                                  </a:solidFill>
                                  <a:latin typeface="Cambria Math" panose="02040503050406030204" pitchFamily="18" charset="0"/>
                                </a:rPr>
                              </m:ctrlPr>
                            </m:fPr>
                            <m:num>
                              <m:r>
                                <a:rPr lang="ja-JP" altLang="en-US" sz="3800" i="1">
                                  <a:solidFill>
                                    <a:srgbClr val="0070C0"/>
                                  </a:solidFill>
                                  <a:latin typeface="Cambria Math" panose="02040503050406030204" pitchFamily="18" charset="0"/>
                                </a:rPr>
                                <m:t>𝑘</m:t>
                              </m:r>
                              <m:sSub>
                                <m:sSubPr>
                                  <m:ctrlPr>
                                    <a:rPr lang="en-US" altLang="ja-JP" sz="3800" b="0" i="1" smtClean="0">
                                      <a:solidFill>
                                        <a:srgbClr val="0070C0"/>
                                      </a:solidFill>
                                      <a:latin typeface="Cambria Math" panose="02040503050406030204" pitchFamily="18" charset="0"/>
                                    </a:rPr>
                                  </m:ctrlPr>
                                </m:sSubPr>
                                <m:e>
                                  <m:r>
                                    <a:rPr lang="en-US" altLang="ja-JP" sz="3800" b="0" i="1" smtClean="0">
                                      <a:solidFill>
                                        <a:srgbClr val="0070C0"/>
                                      </a:solidFill>
                                      <a:latin typeface="Cambria Math" panose="02040503050406030204" pitchFamily="18" charset="0"/>
                                    </a:rPr>
                                    <m:t>𝑇</m:t>
                                  </m:r>
                                </m:e>
                                <m:sub>
                                  <m:r>
                                    <a:rPr lang="en-US" altLang="ja-JP" sz="3800" b="0" i="1" smtClean="0">
                                      <a:solidFill>
                                        <a:srgbClr val="0070C0"/>
                                      </a:solidFill>
                                      <a:latin typeface="Cambria Math" panose="02040503050406030204" pitchFamily="18" charset="0"/>
                                    </a:rPr>
                                    <m:t>𝑒𝑞</m:t>
                                  </m:r>
                                </m:sub>
                              </m:sSub>
                            </m:num>
                            <m:den>
                              <m:sSup>
                                <m:sSupPr>
                                  <m:ctrlPr>
                                    <a:rPr lang="ja-JP" altLang="en-US" sz="3800" i="1">
                                      <a:solidFill>
                                        <a:srgbClr val="0070C0"/>
                                      </a:solidFill>
                                      <a:latin typeface="Cambria Math" panose="02040503050406030204" pitchFamily="18" charset="0"/>
                                    </a:rPr>
                                  </m:ctrlPr>
                                </m:sSupPr>
                                <m:e>
                                  <m:r>
                                    <a:rPr lang="ja-JP" altLang="en-US" sz="3800" i="1">
                                      <a:solidFill>
                                        <a:srgbClr val="0070C0"/>
                                      </a:solidFill>
                                      <a:latin typeface="Cambria Math" panose="02040503050406030204" pitchFamily="18" charset="0"/>
                                    </a:rPr>
                                    <m:t>𝑚𝑐</m:t>
                                  </m:r>
                                </m:e>
                                <m:sup>
                                  <m:r>
                                    <a:rPr lang="ja-JP" altLang="en-US" sz="3800">
                                      <a:solidFill>
                                        <a:srgbClr val="0070C0"/>
                                      </a:solidFill>
                                      <a:latin typeface="Cambria Math" panose="02040503050406030204" pitchFamily="18" charset="0"/>
                                    </a:rPr>
                                    <m:t>2</m:t>
                                  </m:r>
                                </m:sup>
                              </m:sSup>
                            </m:den>
                          </m:f>
                        </m:e>
                      </m:rad>
                    </m:oMath>
                  </m:oMathPara>
                </a14:m>
                <a:endParaRPr lang="en-US" altLang="ja-JP" sz="3800" dirty="0">
                  <a:solidFill>
                    <a:schemeClr val="tx1"/>
                  </a:solidFill>
                  <a:latin typeface="Arial" pitchFamily="34"/>
                </a:endParaRPr>
              </a:p>
              <a:p>
                <a:pPr marL="457200" indent="-457200" hangingPunct="0">
                  <a:spcBef>
                    <a:spcPts val="600"/>
                  </a:spcBef>
                  <a:spcAft>
                    <a:spcPts val="600"/>
                  </a:spcAft>
                  <a:buFont typeface="Wingdings" pitchFamily="2" charset="2"/>
                  <a:buChar char="l"/>
                  <a:tabLst>
                    <a:tab pos="0" algn="l"/>
                    <a:tab pos="610821" algn="l"/>
                    <a:tab pos="1222134" algn="l"/>
                    <a:tab pos="1833449" algn="l"/>
                    <a:tab pos="2444762" algn="l"/>
                    <a:tab pos="3056075" algn="l"/>
                    <a:tab pos="3667388" algn="l"/>
                    <a:tab pos="4278701" algn="l"/>
                    <a:tab pos="4890014" algn="l"/>
                    <a:tab pos="5501325" algn="l"/>
                    <a:tab pos="6112638" algn="l"/>
                    <a:tab pos="6723950" algn="l"/>
                    <a:tab pos="7335264" algn="l"/>
                    <a:tab pos="7946577" algn="l"/>
                    <a:tab pos="8557890" algn="l"/>
                    <a:tab pos="9169203" algn="l"/>
                    <a:tab pos="9780516" algn="l"/>
                    <a:tab pos="10391829" algn="l"/>
                    <a:tab pos="11003141" algn="l"/>
                    <a:tab pos="11614454" algn="l"/>
                    <a:tab pos="12225767" algn="l"/>
                  </a:tabLst>
                </a:pPr>
                <a:r>
                  <a:rPr lang="en-US" altLang="ja-JP" sz="3800" dirty="0">
                    <a:solidFill>
                      <a:schemeClr val="tx1"/>
                    </a:solidFill>
                    <a:latin typeface="Meiryo" panose="020B0604030504040204" pitchFamily="34" charset="-128"/>
                    <a:ea typeface="Meiryo" panose="020B0604030504040204" pitchFamily="34" charset="-128"/>
                  </a:rPr>
                  <a:t>Small emittance : small area </a:t>
                </a:r>
                <a14:m>
                  <m:oMath xmlns:m="http://schemas.openxmlformats.org/officeDocument/2006/math">
                    <m:r>
                      <a:rPr lang="en-US" altLang="ja-JP" sz="3800" i="1" dirty="0">
                        <a:solidFill>
                          <a:schemeClr val="tx1"/>
                        </a:solidFill>
                        <a:latin typeface="Cambria Math" panose="02040503050406030204" pitchFamily="18" charset="0"/>
                        <a:ea typeface="Meiryo" panose="020B0604030504040204" pitchFamily="34" charset="-128"/>
                      </a:rPr>
                      <m:t>𝑅</m:t>
                    </m:r>
                  </m:oMath>
                </a14:m>
                <a:r>
                  <a:rPr lang="en-US" altLang="ja-JP" sz="3800" dirty="0">
                    <a:solidFill>
                      <a:schemeClr val="tx1"/>
                    </a:solidFill>
                    <a:latin typeface="Meiryo" panose="020B0604030504040204" pitchFamily="34" charset="-128"/>
                    <a:ea typeface="Meiryo" panose="020B0604030504040204" pitchFamily="34" charset="-128"/>
                  </a:rPr>
                  <a:t> and low equivalent temperature </a:t>
                </a:r>
                <a14:m>
                  <m:oMath xmlns:m="http://schemas.openxmlformats.org/officeDocument/2006/math">
                    <m:r>
                      <a:rPr lang="en-US" altLang="ja-JP" sz="3800" i="1" dirty="0">
                        <a:solidFill>
                          <a:schemeClr val="tx1"/>
                        </a:solidFill>
                        <a:latin typeface="Cambria Math" panose="02040503050406030204" pitchFamily="18" charset="0"/>
                        <a:ea typeface="Meiryo" panose="020B0604030504040204" pitchFamily="34" charset="-128"/>
                      </a:rPr>
                      <m:t>𝑇</m:t>
                    </m:r>
                    <m:r>
                      <a:rPr lang="en-US" altLang="ja-JP" sz="3800" i="1" baseline="-25000" dirty="0" err="1">
                        <a:solidFill>
                          <a:schemeClr val="tx1"/>
                        </a:solidFill>
                        <a:latin typeface="Cambria Math" panose="02040503050406030204" pitchFamily="18" charset="0"/>
                        <a:ea typeface="Meiryo" panose="020B0604030504040204" pitchFamily="34" charset="-128"/>
                      </a:rPr>
                      <m:t>𝑒𝑞</m:t>
                    </m:r>
                  </m:oMath>
                </a14:m>
                <a:endParaRPr lang="en-US" altLang="ja-JP" sz="3800" baseline="-25000" dirty="0">
                  <a:solidFill>
                    <a:schemeClr val="tx1"/>
                  </a:solidFill>
                  <a:latin typeface="Meiryo" panose="020B0604030504040204" pitchFamily="34" charset="-128"/>
                  <a:ea typeface="Meiryo" panose="020B0604030504040204" pitchFamily="34" charset="-128"/>
                </a:endParaRPr>
              </a:p>
              <a:p>
                <a:pPr hangingPunct="0">
                  <a:spcBef>
                    <a:spcPts val="600"/>
                  </a:spcBef>
                  <a:spcAft>
                    <a:spcPts val="600"/>
                  </a:spcAft>
                  <a:tabLst>
                    <a:tab pos="0" algn="l"/>
                    <a:tab pos="610821" algn="l"/>
                    <a:tab pos="1222134" algn="l"/>
                    <a:tab pos="1833449" algn="l"/>
                    <a:tab pos="2444762" algn="l"/>
                    <a:tab pos="3056075" algn="l"/>
                    <a:tab pos="3667388" algn="l"/>
                    <a:tab pos="4278701" algn="l"/>
                    <a:tab pos="4890014" algn="l"/>
                    <a:tab pos="5501325" algn="l"/>
                    <a:tab pos="6112638" algn="l"/>
                    <a:tab pos="6723950" algn="l"/>
                    <a:tab pos="7335264" algn="l"/>
                    <a:tab pos="7946577" algn="l"/>
                    <a:tab pos="8557890" algn="l"/>
                    <a:tab pos="9169203" algn="l"/>
                    <a:tab pos="9780516" algn="l"/>
                    <a:tab pos="10391829" algn="l"/>
                    <a:tab pos="11003141" algn="l"/>
                    <a:tab pos="11614454" algn="l"/>
                    <a:tab pos="12225767" algn="l"/>
                  </a:tabLst>
                </a:pPr>
                <a:endParaRPr lang="en-US" altLang="ja-JP" sz="3200" dirty="0">
                  <a:solidFill>
                    <a:schemeClr val="tx1"/>
                  </a:solidFill>
                  <a:latin typeface="Arial" pitchFamily="34"/>
                </a:endParaRPr>
              </a:p>
              <a:p>
                <a:pPr marL="457200" indent="-457200">
                  <a:buFont typeface="Wingdings" pitchFamily="2" charset="2"/>
                  <a:buChar char="l"/>
                </a:pPr>
                <a:endParaRPr kumimoji="1" lang="ja-JP" altLang="en-US" sz="3200">
                  <a:solidFill>
                    <a:schemeClr val="tx1"/>
                  </a:solidFill>
                  <a:latin typeface="Meiryo" panose="020B0604030504040204" pitchFamily="34" charset="-128"/>
                  <a:ea typeface="Meiryo" panose="020B0604030504040204" pitchFamily="34" charset="-128"/>
                </a:endParaRPr>
              </a:p>
            </p:txBody>
          </p:sp>
        </mc:Choice>
        <mc:Fallback xmlns="">
          <p:sp>
            <p:nvSpPr>
              <p:cNvPr id="3" name="コンテンツ プレースホルダー 2">
                <a:extLst>
                  <a:ext uri="{FF2B5EF4-FFF2-40B4-BE49-F238E27FC236}">
                    <a16:creationId xmlns:a16="http://schemas.microsoft.com/office/drawing/2014/main" id="{C1B79C33-779E-EA43-9B79-25333450CDF4}"/>
                  </a:ext>
                </a:extLst>
              </p:cNvPr>
              <p:cNvSpPr>
                <a:spLocks noGrp="1" noRot="1" noChangeAspect="1" noMove="1" noResize="1" noEditPoints="1" noAdjustHandles="1" noChangeArrowheads="1" noChangeShapeType="1" noTextEdit="1"/>
              </p:cNvSpPr>
              <p:nvPr>
                <p:ph idx="1"/>
              </p:nvPr>
            </p:nvSpPr>
            <p:spPr>
              <a:xfrm>
                <a:off x="731442" y="2046975"/>
                <a:ext cx="16987598" cy="7787905"/>
              </a:xfrm>
              <a:blipFill>
                <a:blip r:embed="rId2"/>
                <a:stretch>
                  <a:fillRect l="-224" t="-489"/>
                </a:stretch>
              </a:blipFill>
            </p:spPr>
            <p:txBody>
              <a:bodyPr/>
              <a:lstStyle/>
              <a:p>
                <a:r>
                  <a:rPr lang="ja-JP" altLang="en-US">
                    <a:noFill/>
                  </a:rPr>
                  <a:t> </a:t>
                </a:r>
              </a:p>
            </p:txBody>
          </p:sp>
        </mc:Fallback>
      </mc:AlternateContent>
      <p:sp>
        <p:nvSpPr>
          <p:cNvPr id="4" name="フッター プレースホルダー 3">
            <a:extLst>
              <a:ext uri="{FF2B5EF4-FFF2-40B4-BE49-F238E27FC236}">
                <a16:creationId xmlns:a16="http://schemas.microsoft.com/office/drawing/2014/main" id="{BE5E6FBC-F2D9-AE41-AE5E-DDDDAB4E4968}"/>
              </a:ext>
            </a:extLst>
          </p:cNvPr>
          <p:cNvSpPr>
            <a:spLocks noGrp="1"/>
          </p:cNvSpPr>
          <p:nvPr>
            <p:ph type="ftr" sz="quarter" idx="11"/>
          </p:nvPr>
        </p:nvSpPr>
        <p:spPr/>
        <p:txBody>
          <a:bodyPr/>
          <a:lstStyle/>
          <a:p>
            <a:r>
              <a:rPr lang="en-US" altLang="zh-TW"/>
              <a:t>ISBA26 Electron Linear Accelerator</a:t>
            </a:r>
            <a:endParaRPr lang="en-US"/>
          </a:p>
        </p:txBody>
      </p:sp>
      <p:sp>
        <p:nvSpPr>
          <p:cNvPr id="5" name="スライド番号プレースホルダー 4">
            <a:extLst>
              <a:ext uri="{FF2B5EF4-FFF2-40B4-BE49-F238E27FC236}">
                <a16:creationId xmlns:a16="http://schemas.microsoft.com/office/drawing/2014/main" id="{B445D347-7EFC-D34E-9681-0503BCF2C8A8}"/>
              </a:ext>
            </a:extLst>
          </p:cNvPr>
          <p:cNvSpPr>
            <a:spLocks noGrp="1"/>
          </p:cNvSpPr>
          <p:nvPr>
            <p:ph type="sldNum" sz="quarter" idx="12"/>
          </p:nvPr>
        </p:nvSpPr>
        <p:spPr/>
        <p:txBody>
          <a:bodyPr/>
          <a:lstStyle/>
          <a:p>
            <a:fld id="{3A2F0832-F084-422D-97D1-AF848F4F2C34}" type="slidenum">
              <a:rPr lang="en-US" smtClean="0"/>
              <a:t>11</a:t>
            </a:fld>
            <a:endParaRPr lang="en-US"/>
          </a:p>
        </p:txBody>
      </p:sp>
    </p:spTree>
    <p:extLst>
      <p:ext uri="{BB962C8B-B14F-4D97-AF65-F5344CB8AC3E}">
        <p14:creationId xmlns:p14="http://schemas.microsoft.com/office/powerpoint/2010/main" val="4096735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タイトル 22"/>
          <p:cNvSpPr>
            <a:spLocks noGrp="1"/>
          </p:cNvSpPr>
          <p:nvPr>
            <p:ph type="title"/>
          </p:nvPr>
        </p:nvSpPr>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Injector</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2" name="フッター プレースホルダー 1"/>
          <p:cNvSpPr>
            <a:spLocks noGrp="1"/>
          </p:cNvSpPr>
          <p:nvPr>
            <p:ph type="ftr" sz="quarter" idx="10"/>
          </p:nvPr>
        </p:nvSpPr>
        <p:spPr/>
        <p:txBody>
          <a:bodyPr/>
          <a:lstStyle/>
          <a:p>
            <a:r>
              <a:rPr lang="en-US" altLang="ja-JP"/>
              <a:t>ISBA26 Electron Linear Accelerator</a:t>
            </a:r>
            <a:endParaRPr lang="ja-JP" altLang="en-US" dirty="0"/>
          </a:p>
        </p:txBody>
      </p:sp>
      <p:sp>
        <p:nvSpPr>
          <p:cNvPr id="24" name="テキスト プレースホルダー 23"/>
          <p:cNvSpPr>
            <a:spLocks noGrp="1"/>
          </p:cNvSpPr>
          <p:nvPr>
            <p:ph type="body" sz="quarter" idx="14"/>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18272344-E693-3047-AD13-9932629A846B}"/>
              </a:ext>
            </a:extLst>
          </p:cNvPr>
          <p:cNvSpPr>
            <a:spLocks noGrp="1"/>
          </p:cNvSpPr>
          <p:nvPr>
            <p:ph type="sldNum" sz="quarter" idx="4"/>
          </p:nvPr>
        </p:nvSpPr>
        <p:spPr/>
        <p:txBody>
          <a:bodyPr/>
          <a:lstStyle/>
          <a:p>
            <a:fld id="{E6459DFB-86F3-43FA-8567-2EA6E426AE90}" type="slidenum">
              <a:rPr lang="ja-JP" altLang="en-US" smtClean="0"/>
              <a:pPr/>
              <a:t>12</a:t>
            </a:fld>
            <a:endParaRPr lang="ja-JP" altLang="en-US"/>
          </a:p>
        </p:txBody>
      </p:sp>
    </p:spTree>
    <p:extLst>
      <p:ext uri="{BB962C8B-B14F-4D97-AF65-F5344CB8AC3E}">
        <p14:creationId xmlns:p14="http://schemas.microsoft.com/office/powerpoint/2010/main" val="9236785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5E20E501-FD6E-5D46-B891-25BA7E911C7D}"/>
              </a:ext>
            </a:extLst>
          </p:cNvPr>
          <p:cNvSpPr>
            <a:spLocks noGrp="1"/>
          </p:cNvSpPr>
          <p:nvPr>
            <p:ph type="title"/>
          </p:nvPr>
        </p:nvSpPr>
        <p:spPr>
          <a:xfrm>
            <a:off x="914321" y="458269"/>
            <a:ext cx="16507876" cy="1203151"/>
          </a:xfrm>
        </p:spPr>
        <p:txBody>
          <a:bodyPr/>
          <a:lstStyle/>
          <a:p>
            <a:r>
              <a:rPr kumimoji="1" lang="en-US" altLang="ja-JP" b="1" dirty="0">
                <a:solidFill>
                  <a:srgbClr val="1DC4FF"/>
                </a:solidFill>
                <a:latin typeface="Meiryo" panose="020B0604030504040204" pitchFamily="34" charset="-128"/>
                <a:ea typeface="Meiryo" panose="020B0604030504040204" pitchFamily="34" charset="-128"/>
              </a:rPr>
              <a:t>Role of Injector</a:t>
            </a:r>
            <a:endParaRPr kumimoji="1" lang="ja-JP" altLang="en-US" b="1">
              <a:solidFill>
                <a:srgbClr val="1DC4FF"/>
              </a:solidFill>
              <a:latin typeface="Meiryo" panose="020B0604030504040204" pitchFamily="34" charset="-128"/>
              <a:ea typeface="Meiryo" panose="020B0604030504040204" pitchFamily="34" charset="-128"/>
            </a:endParaRPr>
          </a:p>
        </p:txBody>
      </p:sp>
      <p:sp>
        <p:nvSpPr>
          <p:cNvPr id="6" name="コンテンツ プレースホルダー 5">
            <a:extLst>
              <a:ext uri="{FF2B5EF4-FFF2-40B4-BE49-F238E27FC236}">
                <a16:creationId xmlns:a16="http://schemas.microsoft.com/office/drawing/2014/main" id="{214756D9-997E-844A-845F-909EC658B479}"/>
              </a:ext>
            </a:extLst>
          </p:cNvPr>
          <p:cNvSpPr>
            <a:spLocks noGrp="1"/>
          </p:cNvSpPr>
          <p:nvPr>
            <p:ph idx="1"/>
          </p:nvPr>
        </p:nvSpPr>
        <p:spPr/>
        <p:txBody>
          <a:bodyPr>
            <a:normAutofit/>
          </a:bodyPr>
          <a:lstStyle/>
          <a:p>
            <a:pPr marL="342900" indent="-342900">
              <a:buFont typeface="Wingdings" pitchFamily="2" charset="2"/>
              <a:buChar char="l"/>
            </a:pPr>
            <a:r>
              <a:rPr kumimoji="1" lang="en-US" altLang="ja-JP" sz="3600" dirty="0">
                <a:latin typeface="Meiryo" panose="020B0604030504040204" pitchFamily="34" charset="-128"/>
                <a:ea typeface="Meiryo" panose="020B0604030504040204" pitchFamily="34" charset="-128"/>
              </a:rPr>
              <a:t>The role of injector is preparing “beautiful electron bunches” for acceleration.</a:t>
            </a:r>
          </a:p>
          <a:p>
            <a:pPr marL="342900" indent="-342900">
              <a:buFont typeface="Wingdings" pitchFamily="2" charset="2"/>
              <a:buChar char="l"/>
            </a:pPr>
            <a:r>
              <a:rPr lang="en-US" altLang="ja-JP" sz="3600" dirty="0">
                <a:latin typeface="Meiryo" panose="020B0604030504040204" pitchFamily="34" charset="-128"/>
                <a:ea typeface="Meiryo" panose="020B0604030504040204" pitchFamily="34" charset="-128"/>
              </a:rPr>
              <a:t>What is “the beautiful bunch”?</a:t>
            </a:r>
          </a:p>
          <a:p>
            <a:pPr marL="1669512" lvl="1" indent="-342900">
              <a:buFont typeface="Wingdings" pitchFamily="2" charset="2"/>
              <a:buChar char="l"/>
            </a:pPr>
            <a:r>
              <a:rPr kumimoji="1" lang="en-US" altLang="ja-JP" sz="3200" dirty="0">
                <a:latin typeface="Meiryo" panose="020B0604030504040204" pitchFamily="34" charset="-128"/>
                <a:ea typeface="Meiryo" panose="020B0604030504040204" pitchFamily="34" charset="-128"/>
              </a:rPr>
              <a:t>Confined in a small region: the bunch is concentrated in a longitudinal small region comparing with the RF period. </a:t>
            </a:r>
          </a:p>
          <a:p>
            <a:pPr marL="1669512" lvl="1" indent="-342900">
              <a:buFont typeface="Wingdings" pitchFamily="2" charset="2"/>
              <a:buChar char="l"/>
            </a:pPr>
            <a:r>
              <a:rPr lang="en-US" altLang="ja-JP" sz="3200" dirty="0">
                <a:latin typeface="Meiryo" panose="020B0604030504040204" pitchFamily="34" charset="-128"/>
                <a:ea typeface="Meiryo" panose="020B0604030504040204" pitchFamily="34" charset="-128"/>
              </a:rPr>
              <a:t>Good synchronization: The bunch repetition is synchronized with RF period.  </a:t>
            </a:r>
            <a:endParaRPr kumimoji="1" lang="en-US" altLang="ja-JP" sz="3200" dirty="0">
              <a:latin typeface="Meiryo" panose="020B0604030504040204" pitchFamily="34" charset="-128"/>
              <a:ea typeface="Meiryo" panose="020B0604030504040204" pitchFamily="34" charset="-128"/>
            </a:endParaRPr>
          </a:p>
          <a:p>
            <a:pPr marL="1669512" lvl="1" indent="-342900">
              <a:buFont typeface="Wingdings" pitchFamily="2" charset="2"/>
              <a:buChar char="l"/>
            </a:pPr>
            <a:r>
              <a:rPr kumimoji="1" lang="en-US" altLang="ja-JP" sz="3200" dirty="0">
                <a:latin typeface="Meiryo" panose="020B0604030504040204" pitchFamily="34" charset="-128"/>
                <a:ea typeface="Meiryo" panose="020B0604030504040204" pitchFamily="34" charset="-128"/>
              </a:rPr>
              <a:t>No </a:t>
            </a:r>
            <a:r>
              <a:rPr lang="en-US" altLang="ja-JP" sz="3200" dirty="0">
                <a:latin typeface="Meiryo" panose="020B0604030504040204" pitchFamily="34" charset="-128"/>
                <a:ea typeface="Meiryo" panose="020B0604030504040204" pitchFamily="34" charset="-128"/>
              </a:rPr>
              <a:t>deformation: No correlations among degree of freedom, no non-linear deformation in phase-space of a degree of freedom.</a:t>
            </a:r>
            <a:endParaRPr kumimoji="1" lang="ja-JP" altLang="en-US" sz="3200">
              <a:latin typeface="Meiryo" panose="020B0604030504040204" pitchFamily="34" charset="-128"/>
              <a:ea typeface="Meiryo" panose="020B0604030504040204" pitchFamily="34" charset="-128"/>
            </a:endParaRPr>
          </a:p>
        </p:txBody>
      </p:sp>
      <p:sp>
        <p:nvSpPr>
          <p:cNvPr id="3" name="フッター プレースホルダー 2">
            <a:extLst>
              <a:ext uri="{FF2B5EF4-FFF2-40B4-BE49-F238E27FC236}">
                <a16:creationId xmlns:a16="http://schemas.microsoft.com/office/drawing/2014/main" id="{DC7CDEC5-88F7-3B40-BB2A-6779E85970E7}"/>
              </a:ext>
            </a:extLst>
          </p:cNvPr>
          <p:cNvSpPr>
            <a:spLocks noGrp="1"/>
          </p:cNvSpPr>
          <p:nvPr>
            <p:ph type="ftr" sz="quarter" idx="11"/>
          </p:nvPr>
        </p:nvSpPr>
        <p:spPr/>
        <p:txBody>
          <a:bodyPr/>
          <a:lstStyle/>
          <a:p>
            <a:r>
              <a:rPr lang="en-US" altLang="ja-JP"/>
              <a:t>ISBA26 Electron Linear Accelerator</a:t>
            </a:r>
            <a:endParaRPr lang="ja-JP" altLang="en-US" dirty="0"/>
          </a:p>
        </p:txBody>
      </p:sp>
      <p:sp>
        <p:nvSpPr>
          <p:cNvPr id="2" name="スライド番号プレースホルダー 1">
            <a:extLst>
              <a:ext uri="{FF2B5EF4-FFF2-40B4-BE49-F238E27FC236}">
                <a16:creationId xmlns:a16="http://schemas.microsoft.com/office/drawing/2014/main" id="{0F38CC1C-7CF1-8B4F-AEB4-2FB7BA2188E4}"/>
              </a:ext>
            </a:extLst>
          </p:cNvPr>
          <p:cNvSpPr>
            <a:spLocks noGrp="1"/>
          </p:cNvSpPr>
          <p:nvPr>
            <p:ph type="sldNum" sz="quarter" idx="12"/>
          </p:nvPr>
        </p:nvSpPr>
        <p:spPr/>
        <p:txBody>
          <a:bodyPr/>
          <a:lstStyle/>
          <a:p>
            <a:fld id="{3A2F0832-F084-422D-97D1-AF848F4F2C34}" type="slidenum">
              <a:rPr lang="en-US" smtClean="0"/>
              <a:t>13</a:t>
            </a:fld>
            <a:endParaRPr lang="en-US"/>
          </a:p>
        </p:txBody>
      </p:sp>
    </p:spTree>
    <p:extLst>
      <p:ext uri="{BB962C8B-B14F-4D97-AF65-F5344CB8AC3E}">
        <p14:creationId xmlns:p14="http://schemas.microsoft.com/office/powerpoint/2010/main" val="38181349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C98385-4C60-6045-9452-51E8A952516D}"/>
              </a:ext>
            </a:extLst>
          </p:cNvPr>
          <p:cNvSpPr>
            <a:spLocks noGrp="1"/>
          </p:cNvSpPr>
          <p:nvPr>
            <p:ph type="title"/>
          </p:nvPr>
        </p:nvSpPr>
        <p:spPr>
          <a:xfrm>
            <a:off x="722593" y="379692"/>
            <a:ext cx="17063962" cy="1699831"/>
          </a:xfrm>
        </p:spPr>
        <p:txBody>
          <a:bodyPr>
            <a:noAutofit/>
          </a:bodyPr>
          <a:lstStyle/>
          <a:p>
            <a:r>
              <a:rPr kumimoji="1" lang="en-US" altLang="ja-JP" b="1" dirty="0">
                <a:solidFill>
                  <a:srgbClr val="1DC4FF"/>
                </a:solidFill>
                <a:latin typeface="Meiryo" panose="020B0604030504040204" pitchFamily="34" charset="-128"/>
                <a:ea typeface="Meiryo" panose="020B0604030504040204" pitchFamily="34" charset="-128"/>
              </a:rPr>
              <a:t>Good concentration and Synchronization</a:t>
            </a:r>
            <a:endParaRPr kumimoji="1" lang="ja-JP" altLang="en-US" b="1">
              <a:solidFill>
                <a:srgbClr val="1DC4FF"/>
              </a:solidFill>
              <a:latin typeface="Meiryo" panose="020B0604030504040204" pitchFamily="34" charset="-128"/>
              <a:ea typeface="Meiryo" panose="020B0604030504040204" pitchFamily="34" charset="-128"/>
            </a:endParaRPr>
          </a:p>
        </p:txBody>
      </p:sp>
      <p:sp>
        <p:nvSpPr>
          <p:cNvPr id="3" name="コンテンツ プレースホルダー 2">
            <a:extLst>
              <a:ext uri="{FF2B5EF4-FFF2-40B4-BE49-F238E27FC236}">
                <a16:creationId xmlns:a16="http://schemas.microsoft.com/office/drawing/2014/main" id="{CE1BADB2-AA89-5541-AE54-ED1974472DE1}"/>
              </a:ext>
            </a:extLst>
          </p:cNvPr>
          <p:cNvSpPr>
            <a:spLocks noGrp="1"/>
          </p:cNvSpPr>
          <p:nvPr>
            <p:ph idx="1"/>
          </p:nvPr>
        </p:nvSpPr>
        <p:spPr>
          <a:xfrm>
            <a:off x="298439" y="2948757"/>
            <a:ext cx="7124132" cy="6788945"/>
          </a:xfrm>
        </p:spPr>
        <p:txBody>
          <a:bodyPr/>
          <a:lstStyle/>
          <a:p>
            <a:pPr marL="342900" indent="-342900">
              <a:buFont typeface="Wingdings" pitchFamily="2" charset="2"/>
              <a:buChar char="l"/>
            </a:pPr>
            <a:r>
              <a:rPr kumimoji="1" lang="en-US" altLang="ja-JP" sz="3200" dirty="0">
                <a:latin typeface="Meiryo" panose="020B0604030504040204" pitchFamily="34" charset="-128"/>
                <a:ea typeface="Meiryo" panose="020B0604030504040204" pitchFamily="34" charset="-128"/>
              </a:rPr>
              <a:t>Bunch length (longitudinal distribution) should be much shorter than RF period for uniform acceleration.</a:t>
            </a:r>
          </a:p>
          <a:p>
            <a:pPr marL="342900" indent="-342900">
              <a:buFont typeface="Wingdings" pitchFamily="2" charset="2"/>
              <a:buChar char="l"/>
            </a:pPr>
            <a:r>
              <a:rPr lang="en-US" altLang="ja-JP" sz="3200" dirty="0">
                <a:latin typeface="Meiryo" panose="020B0604030504040204" pitchFamily="34" charset="-128"/>
                <a:ea typeface="Meiryo" panose="020B0604030504040204" pitchFamily="34" charset="-128"/>
              </a:rPr>
              <a:t>All bunches should be placed on a same phase. </a:t>
            </a:r>
            <a:endParaRPr kumimoji="1" lang="en-US" altLang="ja-JP" sz="3200" dirty="0">
              <a:latin typeface="Meiryo" panose="020B0604030504040204" pitchFamily="34" charset="-128"/>
              <a:ea typeface="Meiryo" panose="020B0604030504040204" pitchFamily="34" charset="-128"/>
            </a:endParaRPr>
          </a:p>
          <a:p>
            <a:pPr marL="342900" indent="-342900">
              <a:buFont typeface="Wingdings" pitchFamily="2" charset="2"/>
              <a:buChar char="l"/>
            </a:pPr>
            <a:endParaRPr kumimoji="1" lang="ja-JP" altLang="en-US"/>
          </a:p>
        </p:txBody>
      </p:sp>
      <p:sp>
        <p:nvSpPr>
          <p:cNvPr id="4" name="フッター プレースホルダー 3">
            <a:extLst>
              <a:ext uri="{FF2B5EF4-FFF2-40B4-BE49-F238E27FC236}">
                <a16:creationId xmlns:a16="http://schemas.microsoft.com/office/drawing/2014/main" id="{47575F55-2483-CB4A-9F17-A063F70672D9}"/>
              </a:ext>
            </a:extLst>
          </p:cNvPr>
          <p:cNvSpPr>
            <a:spLocks noGrp="1"/>
          </p:cNvSpPr>
          <p:nvPr>
            <p:ph type="ftr" sz="quarter" idx="11"/>
          </p:nvPr>
        </p:nvSpPr>
        <p:spPr/>
        <p:txBody>
          <a:bodyPr/>
          <a:lstStyle/>
          <a:p>
            <a:r>
              <a:rPr lang="en-US" altLang="zh-TW"/>
              <a:t>ISBA26 Electron Linear Accelerator</a:t>
            </a:r>
            <a:endParaRPr lang="en-US"/>
          </a:p>
        </p:txBody>
      </p:sp>
      <p:pic>
        <p:nvPicPr>
          <p:cNvPr id="6" name="Picture 2" descr="三角関数のグラフ（sin）">
            <a:extLst>
              <a:ext uri="{FF2B5EF4-FFF2-40B4-BE49-F238E27FC236}">
                <a16:creationId xmlns:a16="http://schemas.microsoft.com/office/drawing/2014/main" id="{5BB9E557-BF14-CB4E-A78F-E274A0132D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4298" y="2708524"/>
            <a:ext cx="10482115" cy="6493089"/>
          </a:xfrm>
          <a:prstGeom prst="rect">
            <a:avLst/>
          </a:prstGeom>
          <a:noFill/>
          <a:extLst>
            <a:ext uri="{909E8E84-426E-40DD-AFC4-6F175D3DCCD1}">
              <a14:hiddenFill xmlns:a14="http://schemas.microsoft.com/office/drawing/2010/main">
                <a:solidFill>
                  <a:srgbClr val="FFFFFF"/>
                </a:solidFill>
              </a14:hiddenFill>
            </a:ext>
          </a:extLst>
        </p:spPr>
      </p:pic>
      <p:sp>
        <p:nvSpPr>
          <p:cNvPr id="10" name="スライド番号プレースホルダー 9">
            <a:extLst>
              <a:ext uri="{FF2B5EF4-FFF2-40B4-BE49-F238E27FC236}">
                <a16:creationId xmlns:a16="http://schemas.microsoft.com/office/drawing/2014/main" id="{0BA2915C-4486-DB46-B2E5-04F00DD82B30}"/>
              </a:ext>
            </a:extLst>
          </p:cNvPr>
          <p:cNvSpPr>
            <a:spLocks noGrp="1"/>
          </p:cNvSpPr>
          <p:nvPr>
            <p:ph type="sldNum" sz="quarter" idx="12"/>
          </p:nvPr>
        </p:nvSpPr>
        <p:spPr/>
        <p:txBody>
          <a:bodyPr/>
          <a:lstStyle/>
          <a:p>
            <a:fld id="{3A2F0832-F084-422D-97D1-AF848F4F2C34}" type="slidenum">
              <a:rPr lang="en-US" smtClean="0"/>
              <a:t>14</a:t>
            </a:fld>
            <a:endParaRPr lang="en-US"/>
          </a:p>
        </p:txBody>
      </p:sp>
      <p:grpSp>
        <p:nvGrpSpPr>
          <p:cNvPr id="16" name="グループ化 15">
            <a:extLst>
              <a:ext uri="{FF2B5EF4-FFF2-40B4-BE49-F238E27FC236}">
                <a16:creationId xmlns:a16="http://schemas.microsoft.com/office/drawing/2014/main" id="{13085D35-D6E3-6072-D962-FA78FA3DE73C}"/>
              </a:ext>
            </a:extLst>
          </p:cNvPr>
          <p:cNvGrpSpPr/>
          <p:nvPr/>
        </p:nvGrpSpPr>
        <p:grpSpPr>
          <a:xfrm>
            <a:off x="4978400" y="4371966"/>
            <a:ext cx="13236250" cy="4622069"/>
            <a:chOff x="4978400" y="4371966"/>
            <a:chExt cx="13236250" cy="4622069"/>
          </a:xfrm>
        </p:grpSpPr>
        <p:grpSp>
          <p:nvGrpSpPr>
            <p:cNvPr id="14" name="グループ化 13">
              <a:extLst>
                <a:ext uri="{FF2B5EF4-FFF2-40B4-BE49-F238E27FC236}">
                  <a16:creationId xmlns:a16="http://schemas.microsoft.com/office/drawing/2014/main" id="{E062E4C5-B35B-DB49-A561-FE69C0AA83A8}"/>
                </a:ext>
              </a:extLst>
            </p:cNvPr>
            <p:cNvGrpSpPr/>
            <p:nvPr/>
          </p:nvGrpSpPr>
          <p:grpSpPr>
            <a:xfrm>
              <a:off x="8965280" y="4371966"/>
              <a:ext cx="9249370" cy="4433069"/>
              <a:chOff x="8965280" y="4371966"/>
              <a:chExt cx="9249370" cy="4433069"/>
            </a:xfrm>
          </p:grpSpPr>
          <p:sp>
            <p:nvSpPr>
              <p:cNvPr id="11" name="円/楕円 10">
                <a:extLst>
                  <a:ext uri="{FF2B5EF4-FFF2-40B4-BE49-F238E27FC236}">
                    <a16:creationId xmlns:a16="http://schemas.microsoft.com/office/drawing/2014/main" id="{C55D887B-9181-574C-8F23-E0826EBAB86E}"/>
                  </a:ext>
                </a:extLst>
              </p:cNvPr>
              <p:cNvSpPr/>
              <p:nvPr/>
            </p:nvSpPr>
            <p:spPr>
              <a:xfrm>
                <a:off x="8965280" y="4371966"/>
                <a:ext cx="1116816" cy="105540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u="sng"/>
              </a:p>
            </p:txBody>
          </p:sp>
          <p:sp>
            <p:nvSpPr>
              <p:cNvPr id="12" name="円/楕円 11">
                <a:extLst>
                  <a:ext uri="{FF2B5EF4-FFF2-40B4-BE49-F238E27FC236}">
                    <a16:creationId xmlns:a16="http://schemas.microsoft.com/office/drawing/2014/main" id="{CBE0824D-D13E-7E4F-BE3D-6464A0ACD58E}"/>
                  </a:ext>
                </a:extLst>
              </p:cNvPr>
              <p:cNvSpPr/>
              <p:nvPr/>
            </p:nvSpPr>
            <p:spPr>
              <a:xfrm>
                <a:off x="12568329" y="5427367"/>
                <a:ext cx="1116816" cy="105540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u="sng"/>
              </a:p>
            </p:txBody>
          </p:sp>
          <p:sp>
            <p:nvSpPr>
              <p:cNvPr id="13" name="円/楕円 12">
                <a:extLst>
                  <a:ext uri="{FF2B5EF4-FFF2-40B4-BE49-F238E27FC236}">
                    <a16:creationId xmlns:a16="http://schemas.microsoft.com/office/drawing/2014/main" id="{EB2826BA-6F5B-404D-BA4B-05F0E6CD9925}"/>
                  </a:ext>
                </a:extLst>
              </p:cNvPr>
              <p:cNvSpPr/>
              <p:nvPr/>
            </p:nvSpPr>
            <p:spPr>
              <a:xfrm>
                <a:off x="16298688" y="7749634"/>
                <a:ext cx="1915962" cy="105540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u="sng"/>
              </a:p>
            </p:txBody>
          </p:sp>
        </p:grpSp>
        <p:sp>
          <p:nvSpPr>
            <p:cNvPr id="15" name="テキスト ボックス 14">
              <a:extLst>
                <a:ext uri="{FF2B5EF4-FFF2-40B4-BE49-F238E27FC236}">
                  <a16:creationId xmlns:a16="http://schemas.microsoft.com/office/drawing/2014/main" id="{40C81B4F-BBFC-FD32-EA94-78E842B8A61D}"/>
                </a:ext>
              </a:extLst>
            </p:cNvPr>
            <p:cNvSpPr txBox="1"/>
            <p:nvPr/>
          </p:nvSpPr>
          <p:spPr>
            <a:xfrm>
              <a:off x="4978400" y="8347704"/>
              <a:ext cx="3081293" cy="646331"/>
            </a:xfrm>
            <a:prstGeom prst="rect">
              <a:avLst/>
            </a:prstGeom>
            <a:noFill/>
          </p:spPr>
          <p:txBody>
            <a:bodyPr wrap="none" rtlCol="0">
              <a:spAutoFit/>
            </a:bodyPr>
            <a:lstStyle/>
            <a:p>
              <a:r>
                <a:rPr kumimoji="1" lang="en-US" altLang="ja-JP" sz="3600" dirty="0">
                  <a:latin typeface="Meiryo" panose="020B0604030504040204" pitchFamily="34" charset="-128"/>
                  <a:ea typeface="Meiryo" panose="020B0604030504040204" pitchFamily="34" charset="-128"/>
                </a:rPr>
                <a:t>Not beautiful</a:t>
              </a:r>
              <a:endParaRPr kumimoji="1" lang="ja-JP" altLang="en-US" sz="3600">
                <a:latin typeface="Meiryo" panose="020B0604030504040204" pitchFamily="34" charset="-128"/>
                <a:ea typeface="Meiryo" panose="020B0604030504040204" pitchFamily="34" charset="-128"/>
              </a:endParaRPr>
            </a:p>
          </p:txBody>
        </p:sp>
      </p:grpSp>
      <p:grpSp>
        <p:nvGrpSpPr>
          <p:cNvPr id="18" name="グループ化 17">
            <a:extLst>
              <a:ext uri="{FF2B5EF4-FFF2-40B4-BE49-F238E27FC236}">
                <a16:creationId xmlns:a16="http://schemas.microsoft.com/office/drawing/2014/main" id="{6845C7E9-E35E-D50D-C6C7-F12EE637C083}"/>
              </a:ext>
            </a:extLst>
          </p:cNvPr>
          <p:cNvGrpSpPr/>
          <p:nvPr/>
        </p:nvGrpSpPr>
        <p:grpSpPr>
          <a:xfrm>
            <a:off x="6072788" y="2236244"/>
            <a:ext cx="9691749" cy="1746649"/>
            <a:chOff x="6072788" y="2236244"/>
            <a:chExt cx="9691749" cy="1746649"/>
          </a:xfrm>
        </p:grpSpPr>
        <p:grpSp>
          <p:nvGrpSpPr>
            <p:cNvPr id="9" name="グループ化 8">
              <a:extLst>
                <a:ext uri="{FF2B5EF4-FFF2-40B4-BE49-F238E27FC236}">
                  <a16:creationId xmlns:a16="http://schemas.microsoft.com/office/drawing/2014/main" id="{4B459198-E983-E54F-847B-E8F609384C27}"/>
                </a:ext>
              </a:extLst>
            </p:cNvPr>
            <p:cNvGrpSpPr/>
            <p:nvPr/>
          </p:nvGrpSpPr>
          <p:grpSpPr>
            <a:xfrm>
              <a:off x="8848322" y="2857383"/>
              <a:ext cx="6916215" cy="1125510"/>
              <a:chOff x="8848322" y="2857383"/>
              <a:chExt cx="6916215" cy="1125510"/>
            </a:xfrm>
          </p:grpSpPr>
          <p:sp>
            <p:nvSpPr>
              <p:cNvPr id="5" name="円/楕円 4">
                <a:extLst>
                  <a:ext uri="{FF2B5EF4-FFF2-40B4-BE49-F238E27FC236}">
                    <a16:creationId xmlns:a16="http://schemas.microsoft.com/office/drawing/2014/main" id="{640062C1-3D6E-F245-B473-ACF61DA6AE17}"/>
                  </a:ext>
                </a:extLst>
              </p:cNvPr>
              <p:cNvSpPr/>
              <p:nvPr/>
            </p:nvSpPr>
            <p:spPr>
              <a:xfrm>
                <a:off x="8848322" y="2927492"/>
                <a:ext cx="233916" cy="105540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a:extLst>
                  <a:ext uri="{FF2B5EF4-FFF2-40B4-BE49-F238E27FC236}">
                    <a16:creationId xmlns:a16="http://schemas.microsoft.com/office/drawing/2014/main" id="{40EBCD61-3EB9-0D4B-9A22-DD4DAA8122D3}"/>
                  </a:ext>
                </a:extLst>
              </p:cNvPr>
              <p:cNvSpPr/>
              <p:nvPr/>
            </p:nvSpPr>
            <p:spPr>
              <a:xfrm>
                <a:off x="12209721" y="2857383"/>
                <a:ext cx="233916" cy="105540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a:extLst>
                  <a:ext uri="{FF2B5EF4-FFF2-40B4-BE49-F238E27FC236}">
                    <a16:creationId xmlns:a16="http://schemas.microsoft.com/office/drawing/2014/main" id="{23F30E06-65C2-AE4A-9F42-FF6C54ED056A}"/>
                  </a:ext>
                </a:extLst>
              </p:cNvPr>
              <p:cNvSpPr/>
              <p:nvPr/>
            </p:nvSpPr>
            <p:spPr>
              <a:xfrm>
                <a:off x="15530621" y="2882575"/>
                <a:ext cx="233916" cy="105540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 name="テキスト ボックス 16">
              <a:extLst>
                <a:ext uri="{FF2B5EF4-FFF2-40B4-BE49-F238E27FC236}">
                  <a16:creationId xmlns:a16="http://schemas.microsoft.com/office/drawing/2014/main" id="{952A439D-5260-CD6B-FEEE-BA3F042E54D9}"/>
                </a:ext>
              </a:extLst>
            </p:cNvPr>
            <p:cNvSpPr txBox="1"/>
            <p:nvPr/>
          </p:nvSpPr>
          <p:spPr>
            <a:xfrm>
              <a:off x="6072788" y="2236244"/>
              <a:ext cx="2496196" cy="646331"/>
            </a:xfrm>
            <a:prstGeom prst="rect">
              <a:avLst/>
            </a:prstGeom>
            <a:noFill/>
          </p:spPr>
          <p:txBody>
            <a:bodyPr wrap="none" rtlCol="0">
              <a:spAutoFit/>
            </a:bodyPr>
            <a:lstStyle/>
            <a:p>
              <a:r>
                <a:rPr kumimoji="1" lang="en-US" altLang="ja-JP" sz="3600" dirty="0">
                  <a:latin typeface="Meiryo" panose="020B0604030504040204" pitchFamily="34" charset="-128"/>
                  <a:ea typeface="Meiryo" panose="020B0604030504040204" pitchFamily="34" charset="-128"/>
                </a:rPr>
                <a:t>Beautiful !</a:t>
              </a:r>
              <a:endParaRPr kumimoji="1" lang="ja-JP" altLang="en-US" sz="360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35947730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xit" presetSubtype="0" fill="hold" nodeType="clickEffect">
                                  <p:stCondLst>
                                    <p:cond delay="0"/>
                                  </p:stCondLst>
                                  <p:childTnLst>
                                    <p:animEffect transition="out" filter="fade">
                                      <p:cBhvr>
                                        <p:cTn id="10" dur="1000"/>
                                        <p:tgtEl>
                                          <p:spTgt spid="16"/>
                                        </p:tgtEl>
                                      </p:cBhvr>
                                    </p:animEffect>
                                    <p:anim calcmode="lin" valueType="num">
                                      <p:cBhvr>
                                        <p:cTn id="11" dur="1000"/>
                                        <p:tgtEl>
                                          <p:spTgt spid="16"/>
                                        </p:tgtEl>
                                        <p:attrNameLst>
                                          <p:attrName>ppt_x</p:attrName>
                                        </p:attrNameLst>
                                      </p:cBhvr>
                                      <p:tavLst>
                                        <p:tav tm="0">
                                          <p:val>
                                            <p:strVal val="ppt_x"/>
                                          </p:val>
                                        </p:tav>
                                        <p:tav tm="100000">
                                          <p:val>
                                            <p:strVal val="ppt_x"/>
                                          </p:val>
                                        </p:tav>
                                      </p:tavLst>
                                    </p:anim>
                                    <p:anim calcmode="lin" valueType="num">
                                      <p:cBhvr>
                                        <p:cTn id="12" dur="1000"/>
                                        <p:tgtEl>
                                          <p:spTgt spid="16"/>
                                        </p:tgtEl>
                                        <p:attrNameLst>
                                          <p:attrName>ppt_y</p:attrName>
                                        </p:attrNameLst>
                                      </p:cBhvr>
                                      <p:tavLst>
                                        <p:tav tm="0">
                                          <p:val>
                                            <p:strVal val="ppt_y"/>
                                          </p:val>
                                        </p:tav>
                                        <p:tav tm="100000">
                                          <p:val>
                                            <p:strVal val="ppt_y+.1"/>
                                          </p:val>
                                        </p:tav>
                                      </p:tavLst>
                                    </p:anim>
                                    <p:set>
                                      <p:cBhvr>
                                        <p:cTn id="13" dur="1" fill="hold">
                                          <p:stCondLst>
                                            <p:cond delay="999"/>
                                          </p:stCondLst>
                                        </p:cTn>
                                        <p:tgtEl>
                                          <p:spTgt spid="16"/>
                                        </p:tgtEl>
                                        <p:attrNameLst>
                                          <p:attrName>style.visibility</p:attrName>
                                        </p:attrNameLst>
                                      </p:cBhvr>
                                      <p:to>
                                        <p:strVal val="hidden"/>
                                      </p:to>
                                    </p:set>
                                  </p:childTnLst>
                                </p:cTn>
                              </p:par>
                            </p:childTnLst>
                          </p:cTn>
                        </p:par>
                        <p:par>
                          <p:cTn id="14" fill="hold">
                            <p:stCondLst>
                              <p:cond delay="1000"/>
                            </p:stCondLst>
                            <p:childTnLst>
                              <p:par>
                                <p:cTn id="15" presetID="1" presetClass="entr" presetSubtype="0" fill="hold" nodeType="afterEffect">
                                  <p:stCondLst>
                                    <p:cond delay="50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77C3C4-03C7-A34C-874B-9426FC3CD508}"/>
              </a:ext>
            </a:extLst>
          </p:cNvPr>
          <p:cNvSpPr>
            <a:spLocks noGrp="1"/>
          </p:cNvSpPr>
          <p:nvPr>
            <p:ph type="title"/>
          </p:nvPr>
        </p:nvSpPr>
        <p:spPr>
          <a:xfrm>
            <a:off x="914322" y="689890"/>
            <a:ext cx="16507876" cy="1203151"/>
          </a:xfrm>
        </p:spPr>
        <p:txBody>
          <a:bodyPr>
            <a:normAutofit/>
          </a:bodyPr>
          <a:lstStyle/>
          <a:p>
            <a:r>
              <a:rPr kumimoji="1" lang="en-US" altLang="ja-JP" sz="6600" b="1" dirty="0">
                <a:solidFill>
                  <a:srgbClr val="1DC4FF"/>
                </a:solidFill>
                <a:latin typeface="Meiryo" panose="020B0604030504040204" pitchFamily="34" charset="-128"/>
                <a:ea typeface="Meiryo" panose="020B0604030504040204" pitchFamily="34" charset="-128"/>
              </a:rPr>
              <a:t>No deformation</a:t>
            </a:r>
            <a:endParaRPr kumimoji="1" lang="ja-JP" altLang="en-US" sz="6600" b="1">
              <a:solidFill>
                <a:srgbClr val="1DC4FF"/>
              </a:solidFill>
              <a:latin typeface="Meiryo" panose="020B0604030504040204" pitchFamily="34" charset="-128"/>
              <a:ea typeface="Meiryo" panose="020B0604030504040204" pitchFamily="34" charset="-128"/>
            </a:endParaRPr>
          </a:p>
        </p:txBody>
      </p:sp>
      <p:sp>
        <p:nvSpPr>
          <p:cNvPr id="3" name="コンテンツ プレースホルダー 2">
            <a:extLst>
              <a:ext uri="{FF2B5EF4-FFF2-40B4-BE49-F238E27FC236}">
                <a16:creationId xmlns:a16="http://schemas.microsoft.com/office/drawing/2014/main" id="{5DE3DC99-02A4-3647-B9D3-20857ECDEE71}"/>
              </a:ext>
            </a:extLst>
          </p:cNvPr>
          <p:cNvSpPr>
            <a:spLocks noGrp="1"/>
          </p:cNvSpPr>
          <p:nvPr>
            <p:ph idx="1"/>
          </p:nvPr>
        </p:nvSpPr>
        <p:spPr>
          <a:xfrm>
            <a:off x="914322" y="2467208"/>
            <a:ext cx="7962050" cy="6788945"/>
          </a:xfrm>
        </p:spPr>
        <p:txBody>
          <a:bodyPr>
            <a:normAutofit/>
          </a:bodyPr>
          <a:lstStyle/>
          <a:p>
            <a:pPr marL="342900" indent="-342900">
              <a:buFont typeface="Wingdings" pitchFamily="2" charset="2"/>
              <a:buChar char="l"/>
            </a:pPr>
            <a:r>
              <a:rPr kumimoji="1" lang="en-US" altLang="ja-JP" sz="3200" dirty="0">
                <a:latin typeface="Meiryo" panose="020B0604030504040204" pitchFamily="34" charset="-128"/>
                <a:ea typeface="Meiryo" panose="020B0604030504040204" pitchFamily="34" charset="-128"/>
              </a:rPr>
              <a:t>No correlation among degree of freedoms, e.</a:t>
            </a:r>
            <a:r>
              <a:rPr lang="en-US" altLang="ja-JP" sz="3200" dirty="0">
                <a:latin typeface="Meiryo" panose="020B0604030504040204" pitchFamily="34" charset="-128"/>
                <a:ea typeface="Meiryo" panose="020B0604030504040204" pitchFamily="34" charset="-128"/>
              </a:rPr>
              <a:t>g. x and y.</a:t>
            </a:r>
            <a:endParaRPr kumimoji="1" lang="en-US" altLang="ja-JP" sz="3200" dirty="0">
              <a:latin typeface="Meiryo" panose="020B0604030504040204" pitchFamily="34" charset="-128"/>
              <a:ea typeface="Meiryo" panose="020B0604030504040204" pitchFamily="34" charset="-128"/>
            </a:endParaRPr>
          </a:p>
          <a:p>
            <a:pPr marL="342900" indent="-342900">
              <a:buFont typeface="Wingdings" pitchFamily="2" charset="2"/>
              <a:buChar char="l"/>
            </a:pPr>
            <a:r>
              <a:rPr lang="en-US" altLang="ja-JP" sz="3200" dirty="0">
                <a:latin typeface="Meiryo" panose="020B0604030504040204" pitchFamily="34" charset="-128"/>
                <a:ea typeface="Meiryo" panose="020B0604030504040204" pitchFamily="34" charset="-128"/>
              </a:rPr>
              <a:t>No non-linear deformation in a degree of </a:t>
            </a:r>
            <a:r>
              <a:rPr lang="en-US" altLang="ja-JP" sz="3200" dirty="0" err="1">
                <a:latin typeface="Meiryo" panose="020B0604030504040204" pitchFamily="34" charset="-128"/>
                <a:ea typeface="Meiryo" panose="020B0604030504040204" pitchFamily="34" charset="-128"/>
              </a:rPr>
              <a:t>freedom,e.g</a:t>
            </a:r>
            <a:r>
              <a:rPr lang="en-US" altLang="ja-JP" sz="3200" dirty="0">
                <a:latin typeface="Meiryo" panose="020B0604030504040204" pitchFamily="34" charset="-128"/>
                <a:ea typeface="Meiryo" panose="020B0604030504040204" pitchFamily="34" charset="-128"/>
              </a:rPr>
              <a:t>. x and x’. </a:t>
            </a:r>
            <a:endParaRPr kumimoji="1" lang="ja-JP" altLang="en-US" sz="3200">
              <a:latin typeface="Meiryo" panose="020B0604030504040204" pitchFamily="34" charset="-128"/>
              <a:ea typeface="Meiryo" panose="020B0604030504040204" pitchFamily="34" charset="-128"/>
            </a:endParaRPr>
          </a:p>
        </p:txBody>
      </p:sp>
      <p:sp>
        <p:nvSpPr>
          <p:cNvPr id="4" name="フッター プレースホルダー 3">
            <a:extLst>
              <a:ext uri="{FF2B5EF4-FFF2-40B4-BE49-F238E27FC236}">
                <a16:creationId xmlns:a16="http://schemas.microsoft.com/office/drawing/2014/main" id="{F8A35EB2-B1C6-5243-BD65-94005E558CCC}"/>
              </a:ext>
            </a:extLst>
          </p:cNvPr>
          <p:cNvSpPr>
            <a:spLocks noGrp="1"/>
          </p:cNvSpPr>
          <p:nvPr>
            <p:ph type="ftr" sz="quarter" idx="11"/>
          </p:nvPr>
        </p:nvSpPr>
        <p:spPr/>
        <p:txBody>
          <a:bodyPr/>
          <a:lstStyle/>
          <a:p>
            <a:r>
              <a:rPr lang="en-US" altLang="zh-TW"/>
              <a:t>ISBA26 Electron Linear Accelerator</a:t>
            </a:r>
            <a:endParaRPr lang="en-US"/>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459B1405-6BAF-7F41-AB47-EDD00D265E1F}"/>
                  </a:ext>
                </a:extLst>
              </p:cNvPr>
              <p:cNvSpPr txBox="1"/>
              <p:nvPr/>
            </p:nvSpPr>
            <p:spPr>
              <a:xfrm>
                <a:off x="616611" y="5861680"/>
                <a:ext cx="17411241" cy="3123612"/>
              </a:xfrm>
              <a:prstGeom prst="rect">
                <a:avLst/>
              </a:prstGeom>
              <a:noFill/>
            </p:spPr>
            <p:txBody>
              <a:bodyPr wrap="none" lIns="0" tIns="0" rIns="0" bIns="0" rtlCol="0">
                <a:spAutoFit/>
              </a:bodyPr>
              <a:lstStyle/>
              <a:p>
                <a14:m>
                  <m:oMath xmlns:m="http://schemas.openxmlformats.org/officeDocument/2006/math">
                    <m:r>
                      <m:rPr>
                        <m:sty m:val="p"/>
                      </m:rPr>
                      <a:rPr kumimoji="1" lang="el-GR" altLang="ja-JP" i="1" smtClean="0">
                        <a:latin typeface="Cambria Math" panose="02040503050406030204" pitchFamily="18" charset="0"/>
                        <a:ea typeface="Cambria Math" panose="02040503050406030204" pitchFamily="18" charset="0"/>
                      </a:rPr>
                      <m:t>Σ</m:t>
                    </m:r>
                    <m:r>
                      <a:rPr kumimoji="1" lang="en-US" altLang="ja-JP" b="0" i="1" smtClean="0">
                        <a:latin typeface="Cambria Math" panose="02040503050406030204" pitchFamily="18" charset="0"/>
                        <a:ea typeface="Cambria Math" panose="02040503050406030204" pitchFamily="18" charset="0"/>
                      </a:rPr>
                      <m:t>=</m:t>
                    </m:r>
                    <m:d>
                      <m:dPr>
                        <m:ctrlPr>
                          <a:rPr kumimoji="1" lang="en-US" altLang="ja-JP" i="1" smtClean="0">
                            <a:latin typeface="Cambria Math" panose="02040503050406030204" pitchFamily="18" charset="0"/>
                          </a:rPr>
                        </m:ctrlPr>
                      </m:dPr>
                      <m:e>
                        <m:m>
                          <m:mPr>
                            <m:mcs>
                              <m:mc>
                                <m:mcPr>
                                  <m:count m:val="3"/>
                                  <m:mcJc m:val="center"/>
                                </m:mcPr>
                              </m:mc>
                            </m:mcs>
                            <m:ctrlPr>
                              <a:rPr kumimoji="1" lang="en-US" altLang="ja-JP" i="1" smtClean="0">
                                <a:latin typeface="Cambria Math" panose="02040503050406030204" pitchFamily="18" charset="0"/>
                              </a:rPr>
                            </m:ctrlPr>
                          </m:mPr>
                          <m:mr>
                            <m:e>
                              <m:m>
                                <m:mPr>
                                  <m:mcs>
                                    <m:mc>
                                      <m:mcPr>
                                        <m:count m:val="2"/>
                                        <m:mcJc m:val="center"/>
                                      </m:mcPr>
                                    </m:mc>
                                  </m:mcs>
                                  <m:ctrlPr>
                                    <a:rPr kumimoji="1" lang="en-US" altLang="ja-JP" i="1" smtClean="0">
                                      <a:latin typeface="Cambria Math" panose="02040503050406030204" pitchFamily="18" charset="0"/>
                                    </a:rPr>
                                  </m:ctrlPr>
                                </m:mPr>
                                <m:mr>
                                  <m:e>
                                    <m:d>
                                      <m:dPr>
                                        <m:begChr m:val="⟨"/>
                                        <m:endChr m:val="⟩"/>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𝑥𝑥</m:t>
                                        </m:r>
                                      </m:e>
                                    </m:d>
                                  </m:e>
                                  <m:e>
                                    <m:d>
                                      <m:dPr>
                                        <m:begChr m:val="⟨"/>
                                        <m:endChr m:val="⟩"/>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𝑥𝑥</m:t>
                                        </m:r>
                                        <m:r>
                                          <a:rPr kumimoji="1" lang="en-US" altLang="ja-JP" b="0" i="1" smtClean="0">
                                            <a:latin typeface="Cambria Math" panose="02040503050406030204" pitchFamily="18" charset="0"/>
                                          </a:rPr>
                                          <m:t>′</m:t>
                                        </m:r>
                                      </m:e>
                                    </m:d>
                                  </m:e>
                                </m:mr>
                                <m:mr>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𝑥</m:t>
                                        </m:r>
                                        <m:r>
                                          <a:rPr lang="en-US" altLang="ja-JP" b="0" i="1" smtClean="0">
                                            <a:latin typeface="Cambria Math" panose="02040503050406030204" pitchFamily="18" charset="0"/>
                                          </a:rPr>
                                          <m:t>′</m:t>
                                        </m:r>
                                        <m:r>
                                          <a:rPr lang="en-US" altLang="ja-JP" i="1">
                                            <a:latin typeface="Cambria Math" panose="02040503050406030204" pitchFamily="18" charset="0"/>
                                          </a:rPr>
                                          <m:t>𝑥</m:t>
                                        </m:r>
                                      </m:e>
                                    </m:d>
                                  </m:e>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𝑥</m:t>
                                        </m:r>
                                        <m:r>
                                          <a:rPr lang="en-US" altLang="ja-JP" b="0" i="1" smtClean="0">
                                            <a:latin typeface="Cambria Math" panose="02040503050406030204" pitchFamily="18" charset="0"/>
                                          </a:rPr>
                                          <m:t>′</m:t>
                                        </m:r>
                                        <m:r>
                                          <a:rPr lang="en-US" altLang="ja-JP" i="1">
                                            <a:latin typeface="Cambria Math" panose="02040503050406030204" pitchFamily="18" charset="0"/>
                                          </a:rPr>
                                          <m:t>𝑥</m:t>
                                        </m:r>
                                        <m:r>
                                          <a:rPr lang="en-US" altLang="ja-JP" b="0" i="1" smtClean="0">
                                            <a:latin typeface="Cambria Math" panose="02040503050406030204" pitchFamily="18" charset="0"/>
                                          </a:rPr>
                                          <m:t>′</m:t>
                                        </m:r>
                                      </m:e>
                                    </m:d>
                                  </m:e>
                                </m:mr>
                              </m:m>
                            </m:e>
                            <m:e>
                              <m:m>
                                <m:mPr>
                                  <m:mcs>
                                    <m:mc>
                                      <m:mcPr>
                                        <m:count m:val="2"/>
                                        <m:mcJc m:val="center"/>
                                      </m:mcPr>
                                    </m:mc>
                                  </m:mcs>
                                  <m:ctrlPr>
                                    <a:rPr kumimoji="1" lang="en-US" altLang="ja-JP" i="1" smtClean="0">
                                      <a:latin typeface="Cambria Math" panose="02040503050406030204" pitchFamily="18" charset="0"/>
                                    </a:rPr>
                                  </m:ctrlPr>
                                </m:mPr>
                                <m:mr>
                                  <m:e>
                                    <m:d>
                                      <m:dPr>
                                        <m:begChr m:val="⟨"/>
                                        <m:endChr m:val="⟩"/>
                                        <m:ctrlPr>
                                          <a:rPr lang="en-US" altLang="ja-JP" i="1">
                                            <a:latin typeface="Cambria Math" panose="02040503050406030204" pitchFamily="18" charset="0"/>
                                          </a:rPr>
                                        </m:ctrlPr>
                                      </m:dPr>
                                      <m:e>
                                        <m:r>
                                          <m:rPr>
                                            <m:brk m:alnAt="7"/>
                                          </m:rPr>
                                          <a:rPr lang="en-US" altLang="ja-JP" i="1">
                                            <a:latin typeface="Cambria Math" panose="02040503050406030204" pitchFamily="18" charset="0"/>
                                          </a:rPr>
                                          <m:t>𝑥</m:t>
                                        </m:r>
                                        <m:r>
                                          <a:rPr lang="en-US" altLang="ja-JP" i="1">
                                            <a:latin typeface="Cambria Math" panose="02040503050406030204" pitchFamily="18" charset="0"/>
                                          </a:rPr>
                                          <m:t>𝑦</m:t>
                                        </m:r>
                                      </m:e>
                                    </m:d>
                                  </m:e>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𝑥𝑦</m:t>
                                        </m:r>
                                        <m:r>
                                          <a:rPr lang="en-US" altLang="ja-JP" i="1">
                                            <a:latin typeface="Cambria Math" panose="02040503050406030204" pitchFamily="18" charset="0"/>
                                          </a:rPr>
                                          <m:t>′</m:t>
                                        </m:r>
                                      </m:e>
                                    </m:d>
                                  </m:e>
                                </m:mr>
                                <m:mr>
                                  <m:e>
                                    <m:d>
                                      <m:dPr>
                                        <m:begChr m:val="⟨"/>
                                        <m:endChr m:val="⟩"/>
                                        <m:ctrlPr>
                                          <a:rPr lang="en-US" altLang="ja-JP" b="0" i="1" smtClean="0">
                                            <a:latin typeface="Cambria Math" panose="02040503050406030204" pitchFamily="18" charset="0"/>
                                          </a:rPr>
                                        </m:ctrlPr>
                                      </m:dPr>
                                      <m:e>
                                        <m:sSup>
                                          <m:sSupPr>
                                            <m:ctrlPr>
                                              <a:rPr lang="en-US" altLang="ja-JP" i="1">
                                                <a:latin typeface="Cambria Math" panose="02040503050406030204" pitchFamily="18" charset="0"/>
                                              </a:rPr>
                                            </m:ctrlPr>
                                          </m:sSupPr>
                                          <m:e>
                                            <m:r>
                                              <a:rPr lang="en-US" altLang="ja-JP" i="1">
                                                <a:latin typeface="Cambria Math" panose="02040503050406030204" pitchFamily="18" charset="0"/>
                                              </a:rPr>
                                              <m:t>𝑥</m:t>
                                            </m:r>
                                          </m:e>
                                          <m:sup>
                                            <m:r>
                                              <a:rPr lang="en-US" altLang="ja-JP" b="0" i="1" smtClean="0">
                                                <a:latin typeface="Cambria Math" panose="02040503050406030204" pitchFamily="18" charset="0"/>
                                              </a:rPr>
                                              <m:t>′</m:t>
                                            </m:r>
                                          </m:sup>
                                        </m:sSup>
                                        <m:r>
                                          <a:rPr lang="en-US" altLang="ja-JP" b="0" i="1" smtClean="0">
                                            <a:latin typeface="Cambria Math" panose="02040503050406030204" pitchFamily="18" charset="0"/>
                                          </a:rPr>
                                          <m:t>𝑦</m:t>
                                        </m:r>
                                      </m:e>
                                    </m:d>
                                  </m:e>
                                  <m:e>
                                    <m:d>
                                      <m:dPr>
                                        <m:begChr m:val="⟨"/>
                                        <m:endChr m:val="⟩"/>
                                        <m:ctrlPr>
                                          <a:rPr lang="en-US" altLang="ja-JP" b="0" i="1" smtClean="0">
                                            <a:latin typeface="Cambria Math" panose="02040503050406030204" pitchFamily="18" charset="0"/>
                                          </a:rPr>
                                        </m:ctrlPr>
                                      </m:dPr>
                                      <m:e>
                                        <m:sSup>
                                          <m:sSupPr>
                                            <m:ctrlPr>
                                              <a:rPr lang="en-US" altLang="ja-JP" i="1">
                                                <a:latin typeface="Cambria Math" panose="02040503050406030204" pitchFamily="18" charset="0"/>
                                              </a:rPr>
                                            </m:ctrlPr>
                                          </m:sSupPr>
                                          <m:e>
                                            <m:r>
                                              <a:rPr lang="en-US" altLang="ja-JP" i="1">
                                                <a:latin typeface="Cambria Math" panose="02040503050406030204" pitchFamily="18" charset="0"/>
                                              </a:rPr>
                                              <m:t>𝑥</m:t>
                                            </m:r>
                                          </m:e>
                                          <m:sup>
                                            <m:r>
                                              <a:rPr lang="en-US" altLang="ja-JP" b="0" i="1" smtClean="0">
                                                <a:latin typeface="Cambria Math" panose="02040503050406030204" pitchFamily="18" charset="0"/>
                                              </a:rPr>
                                              <m:t>′</m:t>
                                            </m:r>
                                          </m:sup>
                                        </m:sSup>
                                        <m:r>
                                          <a:rPr lang="en-US" altLang="ja-JP" b="0" i="1" smtClean="0">
                                            <a:latin typeface="Cambria Math" panose="02040503050406030204" pitchFamily="18" charset="0"/>
                                          </a:rPr>
                                          <m:t>𝑦</m:t>
                                        </m:r>
                                        <m:r>
                                          <a:rPr lang="en-US" altLang="ja-JP" b="0" i="1" smtClean="0">
                                            <a:latin typeface="Cambria Math" panose="02040503050406030204" pitchFamily="18" charset="0"/>
                                          </a:rPr>
                                          <m:t>′</m:t>
                                        </m:r>
                                      </m:e>
                                    </m:d>
                                  </m:e>
                                </m:mr>
                              </m:m>
                            </m:e>
                            <m:e>
                              <m:m>
                                <m:mPr>
                                  <m:mcs>
                                    <m:mc>
                                      <m:mcPr>
                                        <m:count m:val="2"/>
                                        <m:mcJc m:val="center"/>
                                      </m:mcPr>
                                    </m:mc>
                                  </m:mcs>
                                  <m:ctrlPr>
                                    <a:rPr kumimoji="1" lang="en-US" altLang="ja-JP" i="1" smtClean="0">
                                      <a:latin typeface="Cambria Math" panose="02040503050406030204" pitchFamily="18" charset="0"/>
                                    </a:rPr>
                                  </m:ctrlPr>
                                </m:mPr>
                                <m:mr>
                                  <m:e>
                                    <m:d>
                                      <m:dPr>
                                        <m:begChr m:val="⟨"/>
                                        <m:endChr m:val="⟩"/>
                                        <m:ctrlPr>
                                          <a:rPr lang="en-US" altLang="ja-JP" i="1">
                                            <a:latin typeface="Cambria Math" panose="02040503050406030204" pitchFamily="18" charset="0"/>
                                          </a:rPr>
                                        </m:ctrlPr>
                                      </m:dPr>
                                      <m:e>
                                        <m:r>
                                          <m:rPr>
                                            <m:brk m:alnAt="7"/>
                                          </m:rPr>
                                          <a:rPr lang="en-US" altLang="ja-JP" i="1">
                                            <a:latin typeface="Cambria Math" panose="02040503050406030204" pitchFamily="18" charset="0"/>
                                          </a:rPr>
                                          <m:t>𝑥</m:t>
                                        </m:r>
                                        <m:r>
                                          <a:rPr lang="en-US" altLang="ja-JP" i="1">
                                            <a:latin typeface="Cambria Math" panose="02040503050406030204" pitchFamily="18" charset="0"/>
                                          </a:rPr>
                                          <m:t>𝑧</m:t>
                                        </m:r>
                                      </m:e>
                                    </m:d>
                                  </m:e>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𝑥</m:t>
                                        </m:r>
                                        <m:r>
                                          <a:rPr lang="en-US" altLang="ja-JP" i="1">
                                            <a:latin typeface="Cambria Math" panose="02040503050406030204" pitchFamily="18" charset="0"/>
                                            <a:ea typeface="Cambria Math" panose="02040503050406030204" pitchFamily="18" charset="0"/>
                                          </a:rPr>
                                          <m:t>𝛿</m:t>
                                        </m:r>
                                      </m:e>
                                    </m:d>
                                  </m:e>
                                </m:mr>
                                <m:mr>
                                  <m:e>
                                    <m:d>
                                      <m:dPr>
                                        <m:begChr m:val="⟨"/>
                                        <m:endChr m:val="⟩"/>
                                        <m:ctrlPr>
                                          <a:rPr lang="en-US" altLang="ja-JP" b="0" i="1" smtClean="0">
                                            <a:latin typeface="Cambria Math" panose="02040503050406030204" pitchFamily="18" charset="0"/>
                                          </a:rPr>
                                        </m:ctrlPr>
                                      </m:dPr>
                                      <m:e>
                                        <m:sSup>
                                          <m:sSupPr>
                                            <m:ctrlPr>
                                              <a:rPr lang="en-US" altLang="ja-JP" i="1">
                                                <a:latin typeface="Cambria Math" panose="02040503050406030204" pitchFamily="18" charset="0"/>
                                              </a:rPr>
                                            </m:ctrlPr>
                                          </m:sSupPr>
                                          <m:e>
                                            <m:r>
                                              <a:rPr lang="en-US" altLang="ja-JP" i="1">
                                                <a:latin typeface="Cambria Math" panose="02040503050406030204" pitchFamily="18" charset="0"/>
                                              </a:rPr>
                                              <m:t>𝑥</m:t>
                                            </m:r>
                                          </m:e>
                                          <m:sup>
                                            <m:r>
                                              <a:rPr lang="en-US" altLang="ja-JP" b="0" i="1" smtClean="0">
                                                <a:latin typeface="Cambria Math" panose="02040503050406030204" pitchFamily="18" charset="0"/>
                                              </a:rPr>
                                              <m:t>′</m:t>
                                            </m:r>
                                          </m:sup>
                                        </m:sSup>
                                        <m:r>
                                          <a:rPr lang="en-US" altLang="ja-JP" b="0" i="1" smtClean="0">
                                            <a:latin typeface="Cambria Math" panose="02040503050406030204" pitchFamily="18" charset="0"/>
                                          </a:rPr>
                                          <m:t>𝑧</m:t>
                                        </m:r>
                                      </m:e>
                                    </m:d>
                                  </m:e>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𝑥</m:t>
                                        </m:r>
                                        <m:r>
                                          <a:rPr lang="en-US" altLang="ja-JP" b="0" i="1" smtClean="0">
                                            <a:latin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𝛿</m:t>
                                        </m:r>
                                      </m:e>
                                    </m:d>
                                  </m:e>
                                </m:mr>
                              </m:m>
                            </m:e>
                          </m:mr>
                          <m:mr>
                            <m:e>
                              <m:m>
                                <m:mPr>
                                  <m:mcs>
                                    <m:mc>
                                      <m:mcPr>
                                        <m:count m:val="2"/>
                                        <m:mcJc m:val="center"/>
                                      </m:mcPr>
                                    </m:mc>
                                  </m:mcs>
                                  <m:ctrlPr>
                                    <a:rPr kumimoji="1" lang="en-US" altLang="ja-JP" i="1" smtClean="0">
                                      <a:latin typeface="Cambria Math" panose="02040503050406030204" pitchFamily="18" charset="0"/>
                                    </a:rPr>
                                  </m:ctrlPr>
                                </m:mPr>
                                <m:mr>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𝑦</m:t>
                                        </m:r>
                                        <m:r>
                                          <a:rPr lang="en-US" altLang="ja-JP" i="1">
                                            <a:latin typeface="Cambria Math" panose="02040503050406030204" pitchFamily="18" charset="0"/>
                                          </a:rPr>
                                          <m:t>𝑥</m:t>
                                        </m:r>
                                      </m:e>
                                    </m:d>
                                  </m:e>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𝑦</m:t>
                                        </m:r>
                                        <m:r>
                                          <a:rPr lang="en-US" altLang="ja-JP" i="1">
                                            <a:latin typeface="Cambria Math" panose="02040503050406030204" pitchFamily="18" charset="0"/>
                                          </a:rPr>
                                          <m:t>𝑥</m:t>
                                        </m:r>
                                        <m:r>
                                          <a:rPr lang="en-US" altLang="ja-JP" b="0" i="1" smtClean="0">
                                            <a:latin typeface="Cambria Math" panose="02040503050406030204" pitchFamily="18" charset="0"/>
                                          </a:rPr>
                                          <m:t>′</m:t>
                                        </m:r>
                                      </m:e>
                                    </m:d>
                                  </m:e>
                                </m:mr>
                                <m:mr>
                                  <m:e>
                                    <m:d>
                                      <m:dPr>
                                        <m:begChr m:val="⟨"/>
                                        <m:endChr m:val="⟩"/>
                                        <m:ctrlPr>
                                          <a:rPr lang="en-US" altLang="ja-JP" b="0" i="1" smtClean="0">
                                            <a:latin typeface="Cambria Math" panose="02040503050406030204" pitchFamily="18" charset="0"/>
                                          </a:rPr>
                                        </m:ctrlPr>
                                      </m:dPr>
                                      <m:e>
                                        <m:sSup>
                                          <m:sSupPr>
                                            <m:ctrlPr>
                                              <a:rPr lang="en-US" altLang="ja-JP" b="0" i="1" smtClean="0">
                                                <a:latin typeface="Cambria Math" panose="02040503050406030204" pitchFamily="18" charset="0"/>
                                              </a:rPr>
                                            </m:ctrlPr>
                                          </m:sSupPr>
                                          <m:e>
                                            <m:r>
                                              <a:rPr lang="en-US" altLang="ja-JP" b="0" i="1" smtClean="0">
                                                <a:latin typeface="Cambria Math" panose="02040503050406030204" pitchFamily="18" charset="0"/>
                                              </a:rPr>
                                              <m:t>𝑦</m:t>
                                            </m:r>
                                          </m:e>
                                          <m:sup>
                                            <m:r>
                                              <a:rPr lang="en-US" altLang="ja-JP" b="0" i="1" smtClean="0">
                                                <a:latin typeface="Cambria Math" panose="02040503050406030204" pitchFamily="18" charset="0"/>
                                              </a:rPr>
                                              <m:t>′</m:t>
                                            </m:r>
                                          </m:sup>
                                        </m:sSup>
                                        <m:r>
                                          <a:rPr lang="en-US" altLang="ja-JP" b="0" i="1" smtClean="0">
                                            <a:latin typeface="Cambria Math" panose="02040503050406030204" pitchFamily="18" charset="0"/>
                                          </a:rPr>
                                          <m:t>𝑥</m:t>
                                        </m:r>
                                      </m:e>
                                    </m:d>
                                  </m:e>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𝑦</m:t>
                                        </m:r>
                                        <m:r>
                                          <a:rPr lang="en-US" altLang="ja-JP" b="0" i="1" smtClean="0">
                                            <a:latin typeface="Cambria Math" panose="02040503050406030204" pitchFamily="18" charset="0"/>
                                          </a:rPr>
                                          <m:t>′</m:t>
                                        </m:r>
                                        <m:r>
                                          <a:rPr lang="en-US" altLang="ja-JP" i="1">
                                            <a:latin typeface="Cambria Math" panose="02040503050406030204" pitchFamily="18" charset="0"/>
                                          </a:rPr>
                                          <m:t>𝑥</m:t>
                                        </m:r>
                                        <m:r>
                                          <a:rPr lang="en-US" altLang="ja-JP" b="0" i="1" smtClean="0">
                                            <a:latin typeface="Cambria Math" panose="02040503050406030204" pitchFamily="18" charset="0"/>
                                          </a:rPr>
                                          <m:t>′</m:t>
                                        </m:r>
                                      </m:e>
                                    </m:d>
                                  </m:e>
                                </m:mr>
                              </m:m>
                            </m:e>
                            <m:e>
                              <m:m>
                                <m:mPr>
                                  <m:mcs>
                                    <m:mc>
                                      <m:mcPr>
                                        <m:count m:val="2"/>
                                        <m:mcJc m:val="center"/>
                                      </m:mcPr>
                                    </m:mc>
                                  </m:mcs>
                                  <m:ctrlPr>
                                    <a:rPr kumimoji="1" lang="en-US" altLang="ja-JP" i="1" smtClean="0">
                                      <a:latin typeface="Cambria Math" panose="02040503050406030204" pitchFamily="18" charset="0"/>
                                    </a:rPr>
                                  </m:ctrlPr>
                                </m:mPr>
                                <m:mr>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𝑦𝑦</m:t>
                                        </m:r>
                                      </m:e>
                                    </m:d>
                                  </m:e>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𝑦𝑦</m:t>
                                        </m:r>
                                        <m:r>
                                          <a:rPr lang="en-US" altLang="ja-JP" b="0" i="1" smtClean="0">
                                            <a:latin typeface="Cambria Math" panose="02040503050406030204" pitchFamily="18" charset="0"/>
                                          </a:rPr>
                                          <m:t>′</m:t>
                                        </m:r>
                                      </m:e>
                                    </m:d>
                                  </m:e>
                                </m:mr>
                                <m:mr>
                                  <m:e>
                                    <m:d>
                                      <m:dPr>
                                        <m:begChr m:val="⟨"/>
                                        <m:endChr m:val="⟩"/>
                                        <m:ctrlPr>
                                          <a:rPr lang="en-US" altLang="ja-JP" b="0" i="1" smtClean="0">
                                            <a:latin typeface="Cambria Math" panose="02040503050406030204" pitchFamily="18" charset="0"/>
                                          </a:rPr>
                                        </m:ctrlPr>
                                      </m:dPr>
                                      <m:e>
                                        <m:sSup>
                                          <m:sSupPr>
                                            <m:ctrlPr>
                                              <a:rPr lang="en-US" altLang="ja-JP" b="0" i="1" smtClean="0">
                                                <a:latin typeface="Cambria Math" panose="02040503050406030204" pitchFamily="18" charset="0"/>
                                              </a:rPr>
                                            </m:ctrlPr>
                                          </m:sSupPr>
                                          <m:e>
                                            <m:r>
                                              <a:rPr lang="en-US" altLang="ja-JP" b="0" i="1" smtClean="0">
                                                <a:latin typeface="Cambria Math" panose="02040503050406030204" pitchFamily="18" charset="0"/>
                                              </a:rPr>
                                              <m:t>𝑦</m:t>
                                            </m:r>
                                          </m:e>
                                          <m:sup>
                                            <m:r>
                                              <a:rPr lang="en-US" altLang="ja-JP" b="0" i="1" smtClean="0">
                                                <a:latin typeface="Cambria Math" panose="02040503050406030204" pitchFamily="18" charset="0"/>
                                              </a:rPr>
                                              <m:t>′</m:t>
                                            </m:r>
                                          </m:sup>
                                        </m:sSup>
                                        <m:r>
                                          <a:rPr lang="en-US" altLang="ja-JP" b="0" i="1" smtClean="0">
                                            <a:latin typeface="Cambria Math" panose="02040503050406030204" pitchFamily="18" charset="0"/>
                                          </a:rPr>
                                          <m:t>𝑦</m:t>
                                        </m:r>
                                      </m:e>
                                    </m:d>
                                  </m:e>
                                  <m:e>
                                    <m:d>
                                      <m:dPr>
                                        <m:begChr m:val="⟨"/>
                                        <m:endChr m:val="⟩"/>
                                        <m:ctrlPr>
                                          <a:rPr lang="en-US" altLang="ja-JP" b="0" i="1" smtClean="0">
                                            <a:latin typeface="Cambria Math" panose="02040503050406030204" pitchFamily="18" charset="0"/>
                                          </a:rPr>
                                        </m:ctrlPr>
                                      </m:dPr>
                                      <m:e>
                                        <m:sSup>
                                          <m:sSupPr>
                                            <m:ctrlPr>
                                              <a:rPr lang="en-US" altLang="ja-JP" b="0" i="1" smtClean="0">
                                                <a:latin typeface="Cambria Math" panose="02040503050406030204" pitchFamily="18" charset="0"/>
                                              </a:rPr>
                                            </m:ctrlPr>
                                          </m:sSupPr>
                                          <m:e>
                                            <m:r>
                                              <a:rPr lang="en-US" altLang="ja-JP" b="0" i="1" smtClean="0">
                                                <a:latin typeface="Cambria Math" panose="02040503050406030204" pitchFamily="18" charset="0"/>
                                              </a:rPr>
                                              <m:t>𝑦</m:t>
                                            </m:r>
                                          </m:e>
                                          <m:sup>
                                            <m:r>
                                              <a:rPr lang="en-US" altLang="ja-JP" b="0" i="1" smtClean="0">
                                                <a:latin typeface="Cambria Math" panose="02040503050406030204" pitchFamily="18" charset="0"/>
                                              </a:rPr>
                                              <m:t>′</m:t>
                                            </m:r>
                                          </m:sup>
                                        </m:sSup>
                                        <m:r>
                                          <a:rPr lang="en-US" altLang="ja-JP" b="0" i="1" smtClean="0">
                                            <a:latin typeface="Cambria Math" panose="02040503050406030204" pitchFamily="18" charset="0"/>
                                          </a:rPr>
                                          <m:t>𝑦</m:t>
                                        </m:r>
                                        <m:r>
                                          <a:rPr lang="en-US" altLang="ja-JP" b="0" i="1" smtClean="0">
                                            <a:latin typeface="Cambria Math" panose="02040503050406030204" pitchFamily="18" charset="0"/>
                                          </a:rPr>
                                          <m:t>′</m:t>
                                        </m:r>
                                      </m:e>
                                    </m:d>
                                  </m:e>
                                </m:mr>
                              </m:m>
                            </m:e>
                            <m:e>
                              <m:m>
                                <m:mPr>
                                  <m:mcs>
                                    <m:mc>
                                      <m:mcPr>
                                        <m:count m:val="2"/>
                                        <m:mcJc m:val="center"/>
                                      </m:mcPr>
                                    </m:mc>
                                  </m:mcs>
                                  <m:ctrlPr>
                                    <a:rPr kumimoji="1" lang="en-US" altLang="ja-JP" i="1" smtClean="0">
                                      <a:latin typeface="Cambria Math" panose="02040503050406030204" pitchFamily="18" charset="0"/>
                                    </a:rPr>
                                  </m:ctrlPr>
                                </m:mPr>
                                <m:mr>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𝑦𝑧</m:t>
                                        </m:r>
                                      </m:e>
                                    </m:d>
                                  </m:e>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𝑦</m:t>
                                        </m:r>
                                        <m:r>
                                          <a:rPr lang="en-US" altLang="ja-JP" b="0" i="1" smtClean="0">
                                            <a:latin typeface="Cambria Math" panose="02040503050406030204" pitchFamily="18" charset="0"/>
                                            <a:ea typeface="Cambria Math" panose="02040503050406030204" pitchFamily="18" charset="0"/>
                                          </a:rPr>
                                          <m:t>𝛿</m:t>
                                        </m:r>
                                      </m:e>
                                    </m:d>
                                  </m:e>
                                </m:mr>
                                <m:mr>
                                  <m:e>
                                    <m:d>
                                      <m:dPr>
                                        <m:begChr m:val="⟨"/>
                                        <m:endChr m:val="⟩"/>
                                        <m:ctrlPr>
                                          <a:rPr lang="en-US" altLang="ja-JP" b="0" i="1" smtClean="0">
                                            <a:latin typeface="Cambria Math" panose="02040503050406030204" pitchFamily="18" charset="0"/>
                                          </a:rPr>
                                        </m:ctrlPr>
                                      </m:dPr>
                                      <m:e>
                                        <m:sSup>
                                          <m:sSupPr>
                                            <m:ctrlPr>
                                              <a:rPr lang="en-US" altLang="ja-JP" b="0" i="1" smtClean="0">
                                                <a:latin typeface="Cambria Math" panose="02040503050406030204" pitchFamily="18" charset="0"/>
                                              </a:rPr>
                                            </m:ctrlPr>
                                          </m:sSupPr>
                                          <m:e>
                                            <m:r>
                                              <a:rPr lang="en-US" altLang="ja-JP" b="0" i="1" smtClean="0">
                                                <a:latin typeface="Cambria Math" panose="02040503050406030204" pitchFamily="18" charset="0"/>
                                              </a:rPr>
                                              <m:t>𝑦</m:t>
                                            </m:r>
                                          </m:e>
                                          <m:sup>
                                            <m:r>
                                              <a:rPr lang="en-US" altLang="ja-JP" b="0" i="1" smtClean="0">
                                                <a:latin typeface="Cambria Math" panose="02040503050406030204" pitchFamily="18" charset="0"/>
                                              </a:rPr>
                                              <m:t>′</m:t>
                                            </m:r>
                                          </m:sup>
                                        </m:sSup>
                                        <m:r>
                                          <a:rPr lang="en-US" altLang="ja-JP" b="0" i="1" smtClean="0">
                                            <a:latin typeface="Cambria Math" panose="02040503050406030204" pitchFamily="18" charset="0"/>
                                          </a:rPr>
                                          <m:t>𝑧</m:t>
                                        </m:r>
                                      </m:e>
                                    </m:d>
                                  </m:e>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𝑦</m:t>
                                        </m:r>
                                        <m:r>
                                          <a:rPr lang="en-US" altLang="ja-JP" b="0" i="1" smtClean="0">
                                            <a:latin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𝛿</m:t>
                                        </m:r>
                                      </m:e>
                                    </m:d>
                                  </m:e>
                                </m:mr>
                              </m:m>
                            </m:e>
                          </m:mr>
                          <m:mr>
                            <m:e>
                              <m:m>
                                <m:mPr>
                                  <m:mcs>
                                    <m:mc>
                                      <m:mcPr>
                                        <m:count m:val="2"/>
                                        <m:mcJc m:val="center"/>
                                      </m:mcPr>
                                    </m:mc>
                                  </m:mcs>
                                  <m:ctrlPr>
                                    <a:rPr kumimoji="1" lang="en-US" altLang="ja-JP" i="1" smtClean="0">
                                      <a:latin typeface="Cambria Math" panose="02040503050406030204" pitchFamily="18" charset="0"/>
                                    </a:rPr>
                                  </m:ctrlPr>
                                </m:mPr>
                                <m:mr>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𝑧𝑥</m:t>
                                        </m:r>
                                      </m:e>
                                    </m:d>
                                  </m:e>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𝑧𝑥</m:t>
                                        </m:r>
                                        <m:r>
                                          <a:rPr lang="en-US" altLang="ja-JP" b="0" i="1" smtClean="0">
                                            <a:latin typeface="Cambria Math" panose="02040503050406030204" pitchFamily="18" charset="0"/>
                                          </a:rPr>
                                          <m:t>′</m:t>
                                        </m:r>
                                      </m:e>
                                    </m:d>
                                  </m:e>
                                </m:mr>
                                <m:mr>
                                  <m:e>
                                    <m:d>
                                      <m:dPr>
                                        <m:begChr m:val="⟨"/>
                                        <m:endChr m:val="⟩"/>
                                        <m:ctrlPr>
                                          <a:rPr lang="en-US" altLang="ja-JP" i="1" smtClean="0">
                                            <a:latin typeface="Cambria Math" panose="02040503050406030204" pitchFamily="18" charset="0"/>
                                            <a:ea typeface="Cambria Math" panose="02040503050406030204" pitchFamily="18" charset="0"/>
                                          </a:rPr>
                                        </m:ctrlPr>
                                      </m:dPr>
                                      <m:e>
                                        <m:r>
                                          <a:rPr lang="en-US" altLang="ja-JP" i="1" smtClean="0">
                                            <a:latin typeface="Cambria Math" panose="02040503050406030204" pitchFamily="18" charset="0"/>
                                            <a:ea typeface="Cambria Math" panose="02040503050406030204" pitchFamily="18" charset="0"/>
                                          </a:rPr>
                                          <m:t>𝛿</m:t>
                                        </m:r>
                                        <m:r>
                                          <a:rPr lang="en-US" altLang="ja-JP" i="1">
                                            <a:latin typeface="Cambria Math" panose="02040503050406030204" pitchFamily="18" charset="0"/>
                                          </a:rPr>
                                          <m:t>𝑥</m:t>
                                        </m:r>
                                      </m:e>
                                    </m:d>
                                  </m:e>
                                  <m:e>
                                    <m:d>
                                      <m:dPr>
                                        <m:begChr m:val="⟨"/>
                                        <m:endChr m:val="⟩"/>
                                        <m:ctrlPr>
                                          <a:rPr lang="en-US" altLang="ja-JP" i="1">
                                            <a:latin typeface="Cambria Math" panose="02040503050406030204" pitchFamily="18" charset="0"/>
                                            <a:ea typeface="Cambria Math" panose="02040503050406030204" pitchFamily="18" charset="0"/>
                                          </a:rPr>
                                        </m:ctrlPr>
                                      </m:dPr>
                                      <m:e>
                                        <m:r>
                                          <a:rPr lang="en-US" altLang="ja-JP" i="1">
                                            <a:latin typeface="Cambria Math" panose="02040503050406030204" pitchFamily="18" charset="0"/>
                                            <a:ea typeface="Cambria Math" panose="02040503050406030204" pitchFamily="18" charset="0"/>
                                          </a:rPr>
                                          <m:t>𝛿</m:t>
                                        </m:r>
                                        <m:r>
                                          <a:rPr lang="en-US" altLang="ja-JP" i="1">
                                            <a:latin typeface="Cambria Math" panose="02040503050406030204" pitchFamily="18" charset="0"/>
                                          </a:rPr>
                                          <m:t>𝑥</m:t>
                                        </m:r>
                                        <m:r>
                                          <a:rPr lang="en-US" altLang="ja-JP" b="0" i="1" smtClean="0">
                                            <a:latin typeface="Cambria Math" panose="02040503050406030204" pitchFamily="18" charset="0"/>
                                          </a:rPr>
                                          <m:t>′</m:t>
                                        </m:r>
                                      </m:e>
                                    </m:d>
                                  </m:e>
                                </m:mr>
                              </m:m>
                            </m:e>
                            <m:e>
                              <m:m>
                                <m:mPr>
                                  <m:mcs>
                                    <m:mc>
                                      <m:mcPr>
                                        <m:count m:val="2"/>
                                        <m:mcJc m:val="center"/>
                                      </m:mcPr>
                                    </m:mc>
                                  </m:mcs>
                                  <m:ctrlPr>
                                    <a:rPr kumimoji="1" lang="en-US" altLang="ja-JP" i="1" smtClean="0">
                                      <a:latin typeface="Cambria Math" panose="02040503050406030204" pitchFamily="18" charset="0"/>
                                    </a:rPr>
                                  </m:ctrlPr>
                                </m:mPr>
                                <m:mr>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𝑧𝑦</m:t>
                                        </m:r>
                                      </m:e>
                                    </m:d>
                                  </m:e>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𝑧𝑦</m:t>
                                        </m:r>
                                        <m:r>
                                          <a:rPr lang="en-US" altLang="ja-JP" b="0" i="1" smtClean="0">
                                            <a:latin typeface="Cambria Math" panose="02040503050406030204" pitchFamily="18" charset="0"/>
                                          </a:rPr>
                                          <m:t>′</m:t>
                                        </m:r>
                                      </m:e>
                                    </m:d>
                                  </m:e>
                                </m:mr>
                                <m:mr>
                                  <m:e>
                                    <m:d>
                                      <m:dPr>
                                        <m:begChr m:val="⟨"/>
                                        <m:endChr m:val="⟩"/>
                                        <m:ctrlPr>
                                          <a:rPr lang="en-US" altLang="ja-JP" i="1">
                                            <a:latin typeface="Cambria Math" panose="02040503050406030204" pitchFamily="18" charset="0"/>
                                            <a:ea typeface="Cambria Math" panose="02040503050406030204" pitchFamily="18" charset="0"/>
                                          </a:rPr>
                                        </m:ctrlPr>
                                      </m:dPr>
                                      <m:e>
                                        <m:r>
                                          <a:rPr lang="en-US" altLang="ja-JP" i="1">
                                            <a:latin typeface="Cambria Math" panose="02040503050406030204" pitchFamily="18" charset="0"/>
                                            <a:ea typeface="Cambria Math" panose="02040503050406030204" pitchFamily="18" charset="0"/>
                                          </a:rPr>
                                          <m:t>𝛿</m:t>
                                        </m:r>
                                        <m:r>
                                          <a:rPr lang="en-US" altLang="ja-JP" b="0" i="1" smtClean="0">
                                            <a:latin typeface="Cambria Math" panose="02040503050406030204" pitchFamily="18" charset="0"/>
                                            <a:ea typeface="Cambria Math" panose="02040503050406030204" pitchFamily="18" charset="0"/>
                                          </a:rPr>
                                          <m:t>𝑦</m:t>
                                        </m:r>
                                      </m:e>
                                    </m:d>
                                  </m:e>
                                  <m:e>
                                    <m:d>
                                      <m:dPr>
                                        <m:begChr m:val="⟨"/>
                                        <m:endChr m:val="⟩"/>
                                        <m:ctrlPr>
                                          <a:rPr lang="en-US" altLang="ja-JP" i="1">
                                            <a:latin typeface="Cambria Math" panose="02040503050406030204" pitchFamily="18" charset="0"/>
                                            <a:ea typeface="Cambria Math" panose="02040503050406030204" pitchFamily="18" charset="0"/>
                                          </a:rPr>
                                        </m:ctrlPr>
                                      </m:dPr>
                                      <m:e>
                                        <m:r>
                                          <a:rPr lang="en-US" altLang="ja-JP" i="1">
                                            <a:latin typeface="Cambria Math" panose="02040503050406030204" pitchFamily="18" charset="0"/>
                                            <a:ea typeface="Cambria Math" panose="02040503050406030204" pitchFamily="18" charset="0"/>
                                          </a:rPr>
                                          <m:t>𝛿</m:t>
                                        </m:r>
                                        <m:r>
                                          <a:rPr lang="en-US" altLang="ja-JP" b="0" i="1" smtClean="0">
                                            <a:latin typeface="Cambria Math" panose="02040503050406030204" pitchFamily="18" charset="0"/>
                                            <a:ea typeface="Cambria Math" panose="02040503050406030204" pitchFamily="18" charset="0"/>
                                          </a:rPr>
                                          <m:t>𝑦</m:t>
                                        </m:r>
                                        <m:r>
                                          <a:rPr lang="en-US" altLang="ja-JP" b="0" i="1" smtClean="0">
                                            <a:latin typeface="Cambria Math" panose="02040503050406030204" pitchFamily="18" charset="0"/>
                                            <a:ea typeface="Cambria Math" panose="02040503050406030204" pitchFamily="18" charset="0"/>
                                          </a:rPr>
                                          <m:t>′</m:t>
                                        </m:r>
                                      </m:e>
                                    </m:d>
                                  </m:e>
                                </m:mr>
                              </m:m>
                            </m:e>
                            <m:e>
                              <m:m>
                                <m:mPr>
                                  <m:mcs>
                                    <m:mc>
                                      <m:mcPr>
                                        <m:count m:val="2"/>
                                        <m:mcJc m:val="center"/>
                                      </m:mcPr>
                                    </m:mc>
                                  </m:mcs>
                                  <m:ctrlPr>
                                    <a:rPr kumimoji="1" lang="en-US" altLang="ja-JP" i="1" smtClean="0">
                                      <a:latin typeface="Cambria Math" panose="02040503050406030204" pitchFamily="18" charset="0"/>
                                    </a:rPr>
                                  </m:ctrlPr>
                                </m:mPr>
                                <m:mr>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𝑧𝑧</m:t>
                                        </m:r>
                                      </m:e>
                                    </m:d>
                                  </m:e>
                                  <m:e>
                                    <m:d>
                                      <m:dPr>
                                        <m:begChr m:val="⟨"/>
                                        <m:endChr m:val="⟩"/>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𝑧</m:t>
                                        </m:r>
                                        <m:r>
                                          <a:rPr lang="en-US" altLang="ja-JP" b="0" i="1" smtClean="0">
                                            <a:latin typeface="Cambria Math" panose="02040503050406030204" pitchFamily="18" charset="0"/>
                                            <a:ea typeface="Cambria Math" panose="02040503050406030204" pitchFamily="18" charset="0"/>
                                          </a:rPr>
                                          <m:t>𝛿</m:t>
                                        </m:r>
                                      </m:e>
                                    </m:d>
                                  </m:e>
                                </m:mr>
                                <m:mr>
                                  <m:e>
                                    <m:d>
                                      <m:dPr>
                                        <m:begChr m:val="⟨"/>
                                        <m:endChr m:val="⟩"/>
                                        <m:ctrlPr>
                                          <a:rPr lang="en-US" altLang="ja-JP" i="1">
                                            <a:latin typeface="Cambria Math" panose="02040503050406030204" pitchFamily="18" charset="0"/>
                                            <a:ea typeface="Cambria Math" panose="02040503050406030204" pitchFamily="18" charset="0"/>
                                          </a:rPr>
                                        </m:ctrlPr>
                                      </m:dPr>
                                      <m:e>
                                        <m:r>
                                          <a:rPr lang="en-US" altLang="ja-JP" i="1">
                                            <a:latin typeface="Cambria Math" panose="02040503050406030204" pitchFamily="18" charset="0"/>
                                            <a:ea typeface="Cambria Math" panose="02040503050406030204" pitchFamily="18" charset="0"/>
                                          </a:rPr>
                                          <m:t>𝛿</m:t>
                                        </m:r>
                                        <m:r>
                                          <a:rPr lang="en-US" altLang="ja-JP" b="0" i="1" smtClean="0">
                                            <a:latin typeface="Cambria Math" panose="02040503050406030204" pitchFamily="18" charset="0"/>
                                            <a:ea typeface="Cambria Math" panose="02040503050406030204" pitchFamily="18" charset="0"/>
                                          </a:rPr>
                                          <m:t>𝑧</m:t>
                                        </m:r>
                                      </m:e>
                                    </m:d>
                                  </m:e>
                                  <m:e>
                                    <m:d>
                                      <m:dPr>
                                        <m:begChr m:val="⟨"/>
                                        <m:endChr m:val="⟩"/>
                                        <m:ctrlPr>
                                          <a:rPr lang="en-US" altLang="ja-JP" i="1">
                                            <a:latin typeface="Cambria Math" panose="02040503050406030204" pitchFamily="18" charset="0"/>
                                            <a:ea typeface="Cambria Math" panose="02040503050406030204" pitchFamily="18" charset="0"/>
                                          </a:rPr>
                                        </m:ctrlPr>
                                      </m:dPr>
                                      <m:e>
                                        <m:r>
                                          <a:rPr lang="en-US" altLang="ja-JP" i="1">
                                            <a:latin typeface="Cambria Math" panose="02040503050406030204" pitchFamily="18" charset="0"/>
                                            <a:ea typeface="Cambria Math" panose="02040503050406030204" pitchFamily="18" charset="0"/>
                                          </a:rPr>
                                          <m:t>𝛿𝛿</m:t>
                                        </m:r>
                                      </m:e>
                                    </m:d>
                                  </m:e>
                                </m:mr>
                              </m:m>
                            </m:e>
                          </m:mr>
                        </m:m>
                      </m:e>
                    </m:d>
                  </m:oMath>
                </a14:m>
                <a:r>
                  <a:rPr kumimoji="1" lang="en-US" altLang="ja-JP" dirty="0"/>
                  <a:t>=</a:t>
                </a:r>
                <a:r>
                  <a:rPr lang="en-US" altLang="ja-JP" dirty="0"/>
                  <a:t> </a:t>
                </a:r>
                <a14:m>
                  <m:oMath xmlns:m="http://schemas.openxmlformats.org/officeDocument/2006/math">
                    <m:d>
                      <m:dPr>
                        <m:ctrlPr>
                          <a:rPr lang="en-US" altLang="ja-JP" i="1">
                            <a:latin typeface="Cambria Math" panose="02040503050406030204" pitchFamily="18" charset="0"/>
                          </a:rPr>
                        </m:ctrlPr>
                      </m:dPr>
                      <m:e>
                        <m:m>
                          <m:mPr>
                            <m:mcs>
                              <m:mc>
                                <m:mcPr>
                                  <m:count m:val="3"/>
                                  <m:mcJc m:val="center"/>
                                </m:mcPr>
                              </m:mc>
                            </m:mcs>
                            <m:ctrlPr>
                              <a:rPr lang="en-US" altLang="ja-JP" i="1">
                                <a:latin typeface="Cambria Math" panose="02040503050406030204" pitchFamily="18" charset="0"/>
                              </a:rPr>
                            </m:ctrlPr>
                          </m:mPr>
                          <m:mr>
                            <m:e>
                              <m:m>
                                <m:mPr>
                                  <m:mcs>
                                    <m:mc>
                                      <m:mcPr>
                                        <m:count m:val="2"/>
                                        <m:mcJc m:val="center"/>
                                      </m:mcPr>
                                    </m:mc>
                                  </m:mcs>
                                  <m:ctrlPr>
                                    <a:rPr lang="en-US" altLang="ja-JP" i="1">
                                      <a:latin typeface="Cambria Math" panose="02040503050406030204" pitchFamily="18" charset="0"/>
                                    </a:rPr>
                                  </m:ctrlPr>
                                </m:mPr>
                                <m:mr>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𝑥𝑥</m:t>
                                        </m:r>
                                      </m:e>
                                    </m:d>
                                  </m:e>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𝑥𝑥</m:t>
                                        </m:r>
                                        <m:r>
                                          <a:rPr lang="en-US" altLang="ja-JP" i="1">
                                            <a:latin typeface="Cambria Math" panose="02040503050406030204" pitchFamily="18" charset="0"/>
                                          </a:rPr>
                                          <m:t>′</m:t>
                                        </m:r>
                                      </m:e>
                                    </m:d>
                                  </m:e>
                                </m:mr>
                                <m:mr>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𝑥</m:t>
                                        </m:r>
                                        <m:r>
                                          <a:rPr lang="en-US" altLang="ja-JP" i="1">
                                            <a:latin typeface="Cambria Math" panose="02040503050406030204" pitchFamily="18" charset="0"/>
                                          </a:rPr>
                                          <m:t>′</m:t>
                                        </m:r>
                                        <m:r>
                                          <a:rPr lang="en-US" altLang="ja-JP" i="1">
                                            <a:latin typeface="Cambria Math" panose="02040503050406030204" pitchFamily="18" charset="0"/>
                                          </a:rPr>
                                          <m:t>𝑥</m:t>
                                        </m:r>
                                      </m:e>
                                    </m:d>
                                  </m:e>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𝑥</m:t>
                                        </m:r>
                                        <m:r>
                                          <a:rPr lang="en-US" altLang="ja-JP" i="1">
                                            <a:latin typeface="Cambria Math" panose="02040503050406030204" pitchFamily="18" charset="0"/>
                                          </a:rPr>
                                          <m:t>′</m:t>
                                        </m:r>
                                        <m:r>
                                          <a:rPr lang="en-US" altLang="ja-JP" i="1">
                                            <a:latin typeface="Cambria Math" panose="02040503050406030204" pitchFamily="18" charset="0"/>
                                          </a:rPr>
                                          <m:t>𝑥</m:t>
                                        </m:r>
                                        <m:r>
                                          <a:rPr lang="en-US" altLang="ja-JP" i="1">
                                            <a:latin typeface="Cambria Math" panose="02040503050406030204" pitchFamily="18" charset="0"/>
                                          </a:rPr>
                                          <m:t>′</m:t>
                                        </m:r>
                                      </m:e>
                                    </m:d>
                                  </m:e>
                                </m:mr>
                              </m:m>
                            </m:e>
                            <m:e>
                              <m:m>
                                <m:mPr>
                                  <m:mcs>
                                    <m:mc>
                                      <m:mcPr>
                                        <m:count m:val="2"/>
                                        <m:mcJc m:val="center"/>
                                      </m:mcPr>
                                    </m:mc>
                                  </m:mcs>
                                  <m:ctrlPr>
                                    <a:rPr lang="en-US" altLang="ja-JP" i="1">
                                      <a:latin typeface="Cambria Math" panose="02040503050406030204" pitchFamily="18" charset="0"/>
                                    </a:rPr>
                                  </m:ctrlPr>
                                </m:mPr>
                                <m:mr>
                                  <m:e>
                                    <m:r>
                                      <m:rPr>
                                        <m:brk m:alnAt="7"/>
                                      </m:rPr>
                                      <a:rPr lang="en-US" altLang="ja-JP" b="0" i="1" smtClean="0">
                                        <a:latin typeface="Cambria Math" panose="02040503050406030204" pitchFamily="18" charset="0"/>
                                      </a:rPr>
                                      <m:t>0</m:t>
                                    </m:r>
                                  </m:e>
                                  <m:e>
                                    <m:r>
                                      <a:rPr lang="en-US" altLang="ja-JP" b="0" i="1" smtClean="0">
                                        <a:latin typeface="Cambria Math" panose="02040503050406030204" pitchFamily="18" charset="0"/>
                                      </a:rPr>
                                      <m:t>0</m:t>
                                    </m:r>
                                  </m:e>
                                </m:mr>
                                <m:mr>
                                  <m:e>
                                    <m:r>
                                      <a:rPr lang="en-US" altLang="ja-JP" b="0" i="1" smtClean="0">
                                        <a:latin typeface="Cambria Math" panose="02040503050406030204" pitchFamily="18" charset="0"/>
                                      </a:rPr>
                                      <m:t>0</m:t>
                                    </m:r>
                                  </m:e>
                                  <m:e>
                                    <m:r>
                                      <a:rPr lang="en-US" altLang="ja-JP" b="0" i="1" smtClean="0">
                                        <a:latin typeface="Cambria Math" panose="02040503050406030204" pitchFamily="18" charset="0"/>
                                      </a:rPr>
                                      <m:t>0</m:t>
                                    </m:r>
                                  </m:e>
                                </m:mr>
                              </m:m>
                            </m:e>
                            <m:e>
                              <m:m>
                                <m:mPr>
                                  <m:mcs>
                                    <m:mc>
                                      <m:mcPr>
                                        <m:count m:val="2"/>
                                        <m:mcJc m:val="center"/>
                                      </m:mcPr>
                                    </m:mc>
                                  </m:mcs>
                                  <m:ctrlPr>
                                    <a:rPr lang="en-US" altLang="ja-JP" i="1" smtClean="0">
                                      <a:latin typeface="Cambria Math" panose="02040503050406030204" pitchFamily="18" charset="0"/>
                                    </a:rPr>
                                  </m:ctrlPr>
                                </m:mPr>
                                <m:mr>
                                  <m:e>
                                    <m:r>
                                      <m:rPr>
                                        <m:brk m:alnAt="7"/>
                                      </m:rPr>
                                      <a:rPr lang="en-US" altLang="ja-JP" b="0" i="1" smtClean="0">
                                        <a:latin typeface="Cambria Math" panose="02040503050406030204" pitchFamily="18" charset="0"/>
                                      </a:rPr>
                                      <m:t>0</m:t>
                                    </m:r>
                                  </m:e>
                                  <m:e>
                                    <m:r>
                                      <a:rPr lang="en-US" altLang="ja-JP" b="0" i="1" smtClean="0">
                                        <a:latin typeface="Cambria Math" panose="02040503050406030204" pitchFamily="18" charset="0"/>
                                      </a:rPr>
                                      <m:t>0</m:t>
                                    </m:r>
                                  </m:e>
                                </m:mr>
                                <m:mr>
                                  <m:e>
                                    <m:r>
                                      <a:rPr lang="en-US" altLang="ja-JP" b="0" i="1" smtClean="0">
                                        <a:latin typeface="Cambria Math" panose="02040503050406030204" pitchFamily="18" charset="0"/>
                                        <a:ea typeface="Cambria Math" panose="02040503050406030204" pitchFamily="18" charset="0"/>
                                      </a:rPr>
                                      <m:t>0</m:t>
                                    </m:r>
                                  </m:e>
                                  <m:e>
                                    <m:r>
                                      <a:rPr lang="en-US" altLang="ja-JP" b="0" i="1" smtClean="0">
                                        <a:latin typeface="Cambria Math" panose="02040503050406030204" pitchFamily="18" charset="0"/>
                                      </a:rPr>
                                      <m:t>0</m:t>
                                    </m:r>
                                  </m:e>
                                </m:mr>
                              </m:m>
                            </m:e>
                          </m:mr>
                          <m:mr>
                            <m:e>
                              <m:m>
                                <m:mPr>
                                  <m:mcs>
                                    <m:mc>
                                      <m:mcPr>
                                        <m:count m:val="2"/>
                                        <m:mcJc m:val="center"/>
                                      </m:mcPr>
                                    </m:mc>
                                  </m:mcs>
                                  <m:ctrlPr>
                                    <a:rPr lang="en-US" altLang="ja-JP" i="1">
                                      <a:latin typeface="Cambria Math" panose="02040503050406030204" pitchFamily="18" charset="0"/>
                                    </a:rPr>
                                  </m:ctrlPr>
                                </m:mPr>
                                <m:mr>
                                  <m:e>
                                    <m:r>
                                      <a:rPr lang="en-US" altLang="ja-JP" b="0" i="1" smtClean="0">
                                        <a:latin typeface="Cambria Math" panose="02040503050406030204" pitchFamily="18" charset="0"/>
                                      </a:rPr>
                                      <m:t>0</m:t>
                                    </m:r>
                                  </m:e>
                                  <m:e>
                                    <m:r>
                                      <a:rPr lang="en-US" altLang="ja-JP" b="0" i="1" smtClean="0">
                                        <a:latin typeface="Cambria Math" panose="02040503050406030204" pitchFamily="18" charset="0"/>
                                      </a:rPr>
                                      <m:t>0</m:t>
                                    </m:r>
                                  </m:e>
                                </m:mr>
                                <m:mr>
                                  <m:e>
                                    <m:r>
                                      <a:rPr lang="en-US" altLang="ja-JP" b="0" i="1" smtClean="0">
                                        <a:latin typeface="Cambria Math" panose="02040503050406030204" pitchFamily="18" charset="0"/>
                                      </a:rPr>
                                      <m:t>0</m:t>
                                    </m:r>
                                  </m:e>
                                  <m:e>
                                    <m:r>
                                      <a:rPr lang="en-US" altLang="ja-JP" b="0" i="1" smtClean="0">
                                        <a:latin typeface="Cambria Math" panose="02040503050406030204" pitchFamily="18" charset="0"/>
                                      </a:rPr>
                                      <m:t>0</m:t>
                                    </m:r>
                                  </m:e>
                                </m:mr>
                              </m:m>
                            </m:e>
                            <m:e>
                              <m:m>
                                <m:mPr>
                                  <m:mcs>
                                    <m:mc>
                                      <m:mcPr>
                                        <m:count m:val="2"/>
                                        <m:mcJc m:val="center"/>
                                      </m:mcPr>
                                    </m:mc>
                                  </m:mcs>
                                  <m:ctrlPr>
                                    <a:rPr lang="en-US" altLang="ja-JP" i="1">
                                      <a:latin typeface="Cambria Math" panose="02040503050406030204" pitchFamily="18" charset="0"/>
                                    </a:rPr>
                                  </m:ctrlPr>
                                </m:mPr>
                                <m:mr>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𝑦𝑦</m:t>
                                        </m:r>
                                      </m:e>
                                    </m:d>
                                  </m:e>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𝑦𝑦</m:t>
                                        </m:r>
                                        <m:r>
                                          <a:rPr lang="en-US" altLang="ja-JP" i="1">
                                            <a:latin typeface="Cambria Math" panose="02040503050406030204" pitchFamily="18" charset="0"/>
                                          </a:rPr>
                                          <m:t>′</m:t>
                                        </m:r>
                                      </m:e>
                                    </m:d>
                                  </m:e>
                                </m:mr>
                                <m:mr>
                                  <m:e>
                                    <m:d>
                                      <m:dPr>
                                        <m:begChr m:val="⟨"/>
                                        <m:endChr m:val="⟩"/>
                                        <m:ctrlPr>
                                          <a:rPr lang="en-US" altLang="ja-JP" i="1">
                                            <a:latin typeface="Cambria Math" panose="02040503050406030204" pitchFamily="18" charset="0"/>
                                          </a:rPr>
                                        </m:ctrlPr>
                                      </m:dPr>
                                      <m:e>
                                        <m:sSup>
                                          <m:sSupPr>
                                            <m:ctrlPr>
                                              <a:rPr lang="en-US" altLang="ja-JP" i="1">
                                                <a:latin typeface="Cambria Math" panose="02040503050406030204" pitchFamily="18" charset="0"/>
                                              </a:rPr>
                                            </m:ctrlPr>
                                          </m:sSupPr>
                                          <m:e>
                                            <m:r>
                                              <a:rPr lang="en-US" altLang="ja-JP" i="1">
                                                <a:latin typeface="Cambria Math" panose="02040503050406030204" pitchFamily="18" charset="0"/>
                                              </a:rPr>
                                              <m:t>𝑦</m:t>
                                            </m:r>
                                          </m:e>
                                          <m:sup>
                                            <m:r>
                                              <a:rPr lang="en-US" altLang="ja-JP" i="1">
                                                <a:latin typeface="Cambria Math" panose="02040503050406030204" pitchFamily="18" charset="0"/>
                                              </a:rPr>
                                              <m:t>′</m:t>
                                            </m:r>
                                          </m:sup>
                                        </m:sSup>
                                        <m:r>
                                          <a:rPr lang="en-US" altLang="ja-JP" i="1">
                                            <a:latin typeface="Cambria Math" panose="02040503050406030204" pitchFamily="18" charset="0"/>
                                          </a:rPr>
                                          <m:t>𝑦</m:t>
                                        </m:r>
                                      </m:e>
                                    </m:d>
                                  </m:e>
                                  <m:e>
                                    <m:d>
                                      <m:dPr>
                                        <m:begChr m:val="⟨"/>
                                        <m:endChr m:val="⟩"/>
                                        <m:ctrlPr>
                                          <a:rPr lang="en-US" altLang="ja-JP" i="1">
                                            <a:latin typeface="Cambria Math" panose="02040503050406030204" pitchFamily="18" charset="0"/>
                                          </a:rPr>
                                        </m:ctrlPr>
                                      </m:dPr>
                                      <m:e>
                                        <m:sSup>
                                          <m:sSupPr>
                                            <m:ctrlPr>
                                              <a:rPr lang="en-US" altLang="ja-JP" i="1">
                                                <a:latin typeface="Cambria Math" panose="02040503050406030204" pitchFamily="18" charset="0"/>
                                              </a:rPr>
                                            </m:ctrlPr>
                                          </m:sSupPr>
                                          <m:e>
                                            <m:r>
                                              <a:rPr lang="en-US" altLang="ja-JP" i="1">
                                                <a:latin typeface="Cambria Math" panose="02040503050406030204" pitchFamily="18" charset="0"/>
                                              </a:rPr>
                                              <m:t>𝑦</m:t>
                                            </m:r>
                                          </m:e>
                                          <m:sup>
                                            <m:r>
                                              <a:rPr lang="en-US" altLang="ja-JP" i="1">
                                                <a:latin typeface="Cambria Math" panose="02040503050406030204" pitchFamily="18" charset="0"/>
                                              </a:rPr>
                                              <m:t>′</m:t>
                                            </m:r>
                                          </m:sup>
                                        </m:sSup>
                                        <m:r>
                                          <a:rPr lang="en-US" altLang="ja-JP" i="1">
                                            <a:latin typeface="Cambria Math" panose="02040503050406030204" pitchFamily="18" charset="0"/>
                                          </a:rPr>
                                          <m:t>𝑦</m:t>
                                        </m:r>
                                        <m:r>
                                          <a:rPr lang="en-US" altLang="ja-JP" i="1">
                                            <a:latin typeface="Cambria Math" panose="02040503050406030204" pitchFamily="18" charset="0"/>
                                          </a:rPr>
                                          <m:t>′</m:t>
                                        </m:r>
                                      </m:e>
                                    </m:d>
                                  </m:e>
                                </m:mr>
                              </m:m>
                            </m:e>
                            <m:e>
                              <m:m>
                                <m:mPr>
                                  <m:mcs>
                                    <m:mc>
                                      <m:mcPr>
                                        <m:count m:val="2"/>
                                        <m:mcJc m:val="center"/>
                                      </m:mcPr>
                                    </m:mc>
                                  </m:mcs>
                                  <m:ctrlPr>
                                    <a:rPr lang="en-US" altLang="ja-JP" i="1">
                                      <a:latin typeface="Cambria Math" panose="02040503050406030204" pitchFamily="18" charset="0"/>
                                    </a:rPr>
                                  </m:ctrlPr>
                                </m:mPr>
                                <m:mr>
                                  <m:e>
                                    <m:r>
                                      <a:rPr lang="en-US" altLang="ja-JP" b="0" i="1" smtClean="0">
                                        <a:latin typeface="Cambria Math" panose="02040503050406030204" pitchFamily="18" charset="0"/>
                                      </a:rPr>
                                      <m:t>0</m:t>
                                    </m:r>
                                  </m:e>
                                  <m:e>
                                    <m:r>
                                      <a:rPr lang="en-US" altLang="ja-JP" b="0" i="1" smtClean="0">
                                        <a:latin typeface="Cambria Math" panose="02040503050406030204" pitchFamily="18" charset="0"/>
                                      </a:rPr>
                                      <m:t>0</m:t>
                                    </m:r>
                                  </m:e>
                                </m:mr>
                                <m:mr>
                                  <m:e>
                                    <m:r>
                                      <a:rPr lang="en-US" altLang="ja-JP" b="0" i="1" smtClean="0">
                                        <a:latin typeface="Cambria Math" panose="02040503050406030204" pitchFamily="18" charset="0"/>
                                        <a:ea typeface="Cambria Math" panose="02040503050406030204" pitchFamily="18" charset="0"/>
                                      </a:rPr>
                                      <m:t>0</m:t>
                                    </m:r>
                                  </m:e>
                                  <m:e>
                                    <m:r>
                                      <a:rPr lang="en-US" altLang="ja-JP" b="0" i="1" smtClean="0">
                                        <a:latin typeface="Cambria Math" panose="02040503050406030204" pitchFamily="18" charset="0"/>
                                      </a:rPr>
                                      <m:t>0</m:t>
                                    </m:r>
                                  </m:e>
                                </m:mr>
                              </m:m>
                            </m:e>
                          </m:mr>
                          <m:mr>
                            <m:e>
                              <m:m>
                                <m:mPr>
                                  <m:mcs>
                                    <m:mc>
                                      <m:mcPr>
                                        <m:count m:val="2"/>
                                        <m:mcJc m:val="center"/>
                                      </m:mcPr>
                                    </m:mc>
                                  </m:mcs>
                                  <m:ctrlPr>
                                    <a:rPr lang="en-US" altLang="ja-JP" i="1">
                                      <a:latin typeface="Cambria Math" panose="02040503050406030204" pitchFamily="18" charset="0"/>
                                    </a:rPr>
                                  </m:ctrlPr>
                                </m:mPr>
                                <m:mr>
                                  <m:e>
                                    <m:r>
                                      <a:rPr lang="en-US" altLang="ja-JP" b="0" i="1" smtClean="0">
                                        <a:latin typeface="Cambria Math" panose="02040503050406030204" pitchFamily="18" charset="0"/>
                                      </a:rPr>
                                      <m:t>0</m:t>
                                    </m:r>
                                  </m:e>
                                  <m:e>
                                    <m:r>
                                      <a:rPr lang="en-US" altLang="ja-JP" b="0" i="1" smtClean="0">
                                        <a:latin typeface="Cambria Math" panose="02040503050406030204" pitchFamily="18" charset="0"/>
                                      </a:rPr>
                                      <m:t>0</m:t>
                                    </m:r>
                                  </m:e>
                                </m:mr>
                                <m:mr>
                                  <m:e>
                                    <m:r>
                                      <a:rPr lang="en-US" altLang="ja-JP" b="0" i="1" smtClean="0">
                                        <a:latin typeface="Cambria Math" panose="02040503050406030204" pitchFamily="18" charset="0"/>
                                      </a:rPr>
                                      <m:t>0</m:t>
                                    </m:r>
                                  </m:e>
                                  <m:e>
                                    <m:r>
                                      <a:rPr lang="en-US" altLang="ja-JP" b="0" i="1" smtClean="0">
                                        <a:latin typeface="Cambria Math" panose="02040503050406030204" pitchFamily="18" charset="0"/>
                                      </a:rPr>
                                      <m:t>0</m:t>
                                    </m:r>
                                  </m:e>
                                </m:mr>
                              </m:m>
                            </m:e>
                            <m:e>
                              <m:m>
                                <m:mPr>
                                  <m:mcs>
                                    <m:mc>
                                      <m:mcPr>
                                        <m:count m:val="2"/>
                                        <m:mcJc m:val="center"/>
                                      </m:mcPr>
                                    </m:mc>
                                  </m:mcs>
                                  <m:ctrlPr>
                                    <a:rPr lang="en-US" altLang="ja-JP" i="1">
                                      <a:latin typeface="Cambria Math" panose="02040503050406030204" pitchFamily="18" charset="0"/>
                                    </a:rPr>
                                  </m:ctrlPr>
                                </m:mPr>
                                <m:mr>
                                  <m:e>
                                    <m:r>
                                      <a:rPr lang="en-US" altLang="ja-JP" b="0" i="1" smtClean="0">
                                        <a:latin typeface="Cambria Math" panose="02040503050406030204" pitchFamily="18" charset="0"/>
                                      </a:rPr>
                                      <m:t>0</m:t>
                                    </m:r>
                                  </m:e>
                                  <m:e>
                                    <m:r>
                                      <a:rPr lang="en-US" altLang="ja-JP" b="0" i="1" smtClean="0">
                                        <a:latin typeface="Cambria Math" panose="02040503050406030204" pitchFamily="18" charset="0"/>
                                      </a:rPr>
                                      <m:t>0</m:t>
                                    </m:r>
                                  </m:e>
                                </m:mr>
                                <m:mr>
                                  <m:e>
                                    <m:r>
                                      <a:rPr lang="en-US" altLang="ja-JP" b="0" i="1" smtClean="0">
                                        <a:latin typeface="Cambria Math" panose="02040503050406030204" pitchFamily="18" charset="0"/>
                                      </a:rPr>
                                      <m:t>0</m:t>
                                    </m:r>
                                  </m:e>
                                  <m:e>
                                    <m:r>
                                      <a:rPr lang="en-US" altLang="ja-JP" b="0" i="1" smtClean="0">
                                        <a:latin typeface="Cambria Math" panose="02040503050406030204" pitchFamily="18" charset="0"/>
                                      </a:rPr>
                                      <m:t>0</m:t>
                                    </m:r>
                                  </m:e>
                                </m:mr>
                              </m:m>
                            </m:e>
                            <m:e>
                              <m:m>
                                <m:mPr>
                                  <m:mcs>
                                    <m:mc>
                                      <m:mcPr>
                                        <m:count m:val="2"/>
                                        <m:mcJc m:val="center"/>
                                      </m:mcPr>
                                    </m:mc>
                                  </m:mcs>
                                  <m:ctrlPr>
                                    <a:rPr lang="en-US" altLang="ja-JP" i="1">
                                      <a:latin typeface="Cambria Math" panose="02040503050406030204" pitchFamily="18" charset="0"/>
                                    </a:rPr>
                                  </m:ctrlPr>
                                </m:mPr>
                                <m:mr>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𝑧𝑧</m:t>
                                        </m:r>
                                      </m:e>
                                    </m:d>
                                  </m:e>
                                  <m:e>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𝑧</m:t>
                                        </m:r>
                                        <m:r>
                                          <a:rPr lang="en-US" altLang="ja-JP" i="1">
                                            <a:latin typeface="Cambria Math" panose="02040503050406030204" pitchFamily="18" charset="0"/>
                                            <a:ea typeface="Cambria Math" panose="02040503050406030204" pitchFamily="18" charset="0"/>
                                          </a:rPr>
                                          <m:t>𝛿</m:t>
                                        </m:r>
                                      </m:e>
                                    </m:d>
                                  </m:e>
                                </m:mr>
                                <m:mr>
                                  <m:e>
                                    <m:d>
                                      <m:dPr>
                                        <m:begChr m:val="⟨"/>
                                        <m:endChr m:val="⟩"/>
                                        <m:ctrlPr>
                                          <a:rPr lang="en-US" altLang="ja-JP" i="1">
                                            <a:latin typeface="Cambria Math" panose="02040503050406030204" pitchFamily="18" charset="0"/>
                                            <a:ea typeface="Cambria Math" panose="02040503050406030204" pitchFamily="18" charset="0"/>
                                          </a:rPr>
                                        </m:ctrlPr>
                                      </m:dPr>
                                      <m:e>
                                        <m:r>
                                          <a:rPr lang="en-US" altLang="ja-JP" i="1">
                                            <a:latin typeface="Cambria Math" panose="02040503050406030204" pitchFamily="18" charset="0"/>
                                            <a:ea typeface="Cambria Math" panose="02040503050406030204" pitchFamily="18" charset="0"/>
                                          </a:rPr>
                                          <m:t>𝛿</m:t>
                                        </m:r>
                                        <m:r>
                                          <a:rPr lang="en-US" altLang="ja-JP" i="1">
                                            <a:latin typeface="Cambria Math" panose="02040503050406030204" pitchFamily="18" charset="0"/>
                                            <a:ea typeface="Cambria Math" panose="02040503050406030204" pitchFamily="18" charset="0"/>
                                          </a:rPr>
                                          <m:t>𝑧</m:t>
                                        </m:r>
                                      </m:e>
                                    </m:d>
                                  </m:e>
                                  <m:e>
                                    <m:d>
                                      <m:dPr>
                                        <m:begChr m:val="⟨"/>
                                        <m:endChr m:val="⟩"/>
                                        <m:ctrlPr>
                                          <a:rPr lang="en-US" altLang="ja-JP" i="1">
                                            <a:latin typeface="Cambria Math" panose="02040503050406030204" pitchFamily="18" charset="0"/>
                                            <a:ea typeface="Cambria Math" panose="02040503050406030204" pitchFamily="18" charset="0"/>
                                          </a:rPr>
                                        </m:ctrlPr>
                                      </m:dPr>
                                      <m:e>
                                        <m:r>
                                          <a:rPr lang="en-US" altLang="ja-JP" i="1">
                                            <a:latin typeface="Cambria Math" panose="02040503050406030204" pitchFamily="18" charset="0"/>
                                            <a:ea typeface="Cambria Math" panose="02040503050406030204" pitchFamily="18" charset="0"/>
                                          </a:rPr>
                                          <m:t>𝛿𝛿</m:t>
                                        </m:r>
                                      </m:e>
                                    </m:d>
                                  </m:e>
                                </m:mr>
                              </m:m>
                            </m:e>
                          </m:mr>
                        </m:m>
                      </m:e>
                    </m:d>
                  </m:oMath>
                </a14:m>
                <a:endParaRPr kumimoji="1" lang="ja-JP" altLang="en-US"/>
              </a:p>
            </p:txBody>
          </p:sp>
        </mc:Choice>
        <mc:Fallback xmlns="">
          <p:sp>
            <p:nvSpPr>
              <p:cNvPr id="5" name="テキスト ボックス 4">
                <a:extLst>
                  <a:ext uri="{FF2B5EF4-FFF2-40B4-BE49-F238E27FC236}">
                    <a16:creationId xmlns:a16="http://schemas.microsoft.com/office/drawing/2014/main" id="{459B1405-6BAF-7F41-AB47-EDD00D265E1F}"/>
                  </a:ext>
                </a:extLst>
              </p:cNvPr>
              <p:cNvSpPr txBox="1">
                <a:spLocks noRot="1" noChangeAspect="1" noMove="1" noResize="1" noEditPoints="1" noAdjustHandles="1" noChangeArrowheads="1" noChangeShapeType="1" noTextEdit="1"/>
              </p:cNvSpPr>
              <p:nvPr/>
            </p:nvSpPr>
            <p:spPr>
              <a:xfrm>
                <a:off x="616611" y="5861680"/>
                <a:ext cx="17411241" cy="3123612"/>
              </a:xfrm>
              <a:prstGeom prst="rect">
                <a:avLst/>
              </a:prstGeom>
              <a:blipFill>
                <a:blip r:embed="rId2"/>
                <a:stretch>
                  <a:fillRect l="-802" t="-1215" b="-4858"/>
                </a:stretch>
              </a:blipFill>
            </p:spPr>
            <p:txBody>
              <a:bodyPr/>
              <a:lstStyle/>
              <a:p>
                <a:r>
                  <a:rPr lang="ja-JP" altLang="en-US">
                    <a:noFill/>
                  </a:rPr>
                  <a:t> </a:t>
                </a:r>
              </a:p>
            </p:txBody>
          </p:sp>
        </mc:Fallback>
      </mc:AlternateContent>
      <p:grpSp>
        <p:nvGrpSpPr>
          <p:cNvPr id="6" name="グループ化 5">
            <a:extLst>
              <a:ext uri="{FF2B5EF4-FFF2-40B4-BE49-F238E27FC236}">
                <a16:creationId xmlns:a16="http://schemas.microsoft.com/office/drawing/2014/main" id="{B0B0EADB-AAE6-6144-A5FA-A08FECDB7421}"/>
              </a:ext>
            </a:extLst>
          </p:cNvPr>
          <p:cNvGrpSpPr/>
          <p:nvPr/>
        </p:nvGrpSpPr>
        <p:grpSpPr>
          <a:xfrm>
            <a:off x="11229318" y="289792"/>
            <a:ext cx="5358252" cy="5093322"/>
            <a:chOff x="10399979" y="2713703"/>
            <a:chExt cx="6702708" cy="6371303"/>
          </a:xfrm>
        </p:grpSpPr>
        <p:cxnSp>
          <p:nvCxnSpPr>
            <p:cNvPr id="7" name="直線矢印コネクタ 6">
              <a:extLst>
                <a:ext uri="{FF2B5EF4-FFF2-40B4-BE49-F238E27FC236}">
                  <a16:creationId xmlns:a16="http://schemas.microsoft.com/office/drawing/2014/main" id="{CECB3F32-7D3F-8C4D-A2AF-1160ED292C2D}"/>
                </a:ext>
              </a:extLst>
            </p:cNvPr>
            <p:cNvCxnSpPr/>
            <p:nvPr/>
          </p:nvCxnSpPr>
          <p:spPr>
            <a:xfrm flipV="1">
              <a:off x="13701252" y="2713703"/>
              <a:ext cx="0" cy="6371303"/>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48433070-2704-FB4A-BCE5-4A443A1C7C16}"/>
                </a:ext>
              </a:extLst>
            </p:cNvPr>
            <p:cNvCxnSpPr/>
            <p:nvPr/>
          </p:nvCxnSpPr>
          <p:spPr>
            <a:xfrm rot="5400000" flipV="1">
              <a:off x="13883148" y="2836607"/>
              <a:ext cx="0" cy="6371303"/>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8F81E9D9-1F5D-4E46-BCF6-BD5B88B940CD}"/>
                </a:ext>
              </a:extLst>
            </p:cNvPr>
            <p:cNvSpPr txBox="1"/>
            <p:nvPr/>
          </p:nvSpPr>
          <p:spPr>
            <a:xfrm>
              <a:off x="16453979" y="6120431"/>
              <a:ext cx="502061" cy="584775"/>
            </a:xfrm>
            <a:prstGeom prst="rect">
              <a:avLst/>
            </a:prstGeom>
            <a:noFill/>
          </p:spPr>
          <p:txBody>
            <a:bodyPr wrap="none" rtlCol="0">
              <a:spAutoFit/>
            </a:bodyPr>
            <a:lstStyle/>
            <a:p>
              <a:r>
                <a:rPr kumimoji="1" lang="en-US" altLang="ja-JP" dirty="0"/>
                <a:t>w</a:t>
              </a:r>
              <a:endParaRPr kumimoji="1" lang="ja-JP" altLang="en-US" dirty="0"/>
            </a:p>
          </p:txBody>
        </p:sp>
        <p:sp>
          <p:nvSpPr>
            <p:cNvPr id="11" name="テキスト ボックス 10">
              <a:extLst>
                <a:ext uri="{FF2B5EF4-FFF2-40B4-BE49-F238E27FC236}">
                  <a16:creationId xmlns:a16="http://schemas.microsoft.com/office/drawing/2014/main" id="{0FF97DA9-4A97-BA46-8D4A-C55C27FE9E32}"/>
                </a:ext>
              </a:extLst>
            </p:cNvPr>
            <p:cNvSpPr txBox="1"/>
            <p:nvPr/>
          </p:nvSpPr>
          <p:spPr>
            <a:xfrm flipH="1">
              <a:off x="12865023" y="2716281"/>
              <a:ext cx="836229" cy="731503"/>
            </a:xfrm>
            <a:prstGeom prst="rect">
              <a:avLst/>
            </a:prstGeom>
            <a:noFill/>
          </p:spPr>
          <p:txBody>
            <a:bodyPr wrap="square" rtlCol="0">
              <a:spAutoFit/>
            </a:bodyPr>
            <a:lstStyle/>
            <a:p>
              <a:r>
                <a:rPr lang="en-US" altLang="ja-JP" dirty="0"/>
                <a:t>w</a:t>
              </a:r>
              <a:r>
                <a:rPr kumimoji="1" lang="en-US" altLang="ja-JP" dirty="0"/>
                <a:t>’</a:t>
              </a:r>
              <a:endParaRPr kumimoji="1" lang="ja-JP" altLang="en-US" dirty="0"/>
            </a:p>
          </p:txBody>
        </p:sp>
        <p:sp>
          <p:nvSpPr>
            <p:cNvPr id="12" name="平行四辺形 11">
              <a:extLst>
                <a:ext uri="{FF2B5EF4-FFF2-40B4-BE49-F238E27FC236}">
                  <a16:creationId xmlns:a16="http://schemas.microsoft.com/office/drawing/2014/main" id="{6E08EAA5-152F-344F-80EB-67E689814952}"/>
                </a:ext>
              </a:extLst>
            </p:cNvPr>
            <p:cNvSpPr/>
            <p:nvPr/>
          </p:nvSpPr>
          <p:spPr>
            <a:xfrm rot="19810112">
              <a:off x="10399979" y="5901725"/>
              <a:ext cx="6702708" cy="186560"/>
            </a:xfrm>
            <a:prstGeom prst="parallelogram">
              <a:avLst>
                <a:gd name="adj" fmla="val 63320"/>
              </a:avLst>
            </a:prstGeom>
            <a:solidFill>
              <a:srgbClr val="00ACE2">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 name="グループ化 15">
            <a:extLst>
              <a:ext uri="{FF2B5EF4-FFF2-40B4-BE49-F238E27FC236}">
                <a16:creationId xmlns:a16="http://schemas.microsoft.com/office/drawing/2014/main" id="{6E5A7EF5-970A-A74F-91E1-880C6E2A8E09}"/>
              </a:ext>
            </a:extLst>
          </p:cNvPr>
          <p:cNvGrpSpPr/>
          <p:nvPr/>
        </p:nvGrpSpPr>
        <p:grpSpPr>
          <a:xfrm>
            <a:off x="8119793" y="-1300191"/>
            <a:ext cx="11497230" cy="8456632"/>
            <a:chOff x="8119793" y="-1300191"/>
            <a:chExt cx="11497230" cy="8456632"/>
          </a:xfrm>
        </p:grpSpPr>
        <p:sp>
          <p:nvSpPr>
            <p:cNvPr id="13" name="アーチ 12">
              <a:extLst>
                <a:ext uri="{FF2B5EF4-FFF2-40B4-BE49-F238E27FC236}">
                  <a16:creationId xmlns:a16="http://schemas.microsoft.com/office/drawing/2014/main" id="{0B8FE6EC-82F5-CB4C-A8FD-18F93DC8B7DB}"/>
                </a:ext>
              </a:extLst>
            </p:cNvPr>
            <p:cNvSpPr/>
            <p:nvPr/>
          </p:nvSpPr>
          <p:spPr>
            <a:xfrm rot="5400000">
              <a:off x="8805066" y="-1985464"/>
              <a:ext cx="5212261" cy="6582807"/>
            </a:xfrm>
            <a:prstGeom prst="blockArc">
              <a:avLst>
                <a:gd name="adj1" fmla="val 17992875"/>
                <a:gd name="adj2" fmla="val 17809"/>
                <a:gd name="adj3" fmla="val 3848"/>
              </a:avLst>
            </a:prstGeom>
            <a:solidFill>
              <a:srgbClr val="F2034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アーチ 13">
              <a:extLst>
                <a:ext uri="{FF2B5EF4-FFF2-40B4-BE49-F238E27FC236}">
                  <a16:creationId xmlns:a16="http://schemas.microsoft.com/office/drawing/2014/main" id="{0D68E03B-3596-0E4E-B8F1-37BE2EECF87C}"/>
                </a:ext>
              </a:extLst>
            </p:cNvPr>
            <p:cNvSpPr/>
            <p:nvPr/>
          </p:nvSpPr>
          <p:spPr>
            <a:xfrm rot="16200000">
              <a:off x="13719488" y="1258906"/>
              <a:ext cx="5212261" cy="6582809"/>
            </a:xfrm>
            <a:prstGeom prst="blockArc">
              <a:avLst>
                <a:gd name="adj1" fmla="val 17992875"/>
                <a:gd name="adj2" fmla="val 17809"/>
                <a:gd name="adj3" fmla="val 3848"/>
              </a:avLst>
            </a:prstGeom>
            <a:solidFill>
              <a:srgbClr val="F2034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7" name="スライド番号プレースホルダー 16">
            <a:extLst>
              <a:ext uri="{FF2B5EF4-FFF2-40B4-BE49-F238E27FC236}">
                <a16:creationId xmlns:a16="http://schemas.microsoft.com/office/drawing/2014/main" id="{E717B3D1-11D6-6846-A42D-597B3167CBC6}"/>
              </a:ext>
            </a:extLst>
          </p:cNvPr>
          <p:cNvSpPr>
            <a:spLocks noGrp="1"/>
          </p:cNvSpPr>
          <p:nvPr>
            <p:ph type="sldNum" sz="quarter" idx="12"/>
          </p:nvPr>
        </p:nvSpPr>
        <p:spPr/>
        <p:txBody>
          <a:bodyPr/>
          <a:lstStyle/>
          <a:p>
            <a:fld id="{3A2F0832-F084-422D-97D1-AF848F4F2C34}" type="slidenum">
              <a:rPr lang="en-US" smtClean="0"/>
              <a:t>15</a:t>
            </a:fld>
            <a:endParaRPr lang="en-US"/>
          </a:p>
        </p:txBody>
      </p:sp>
    </p:spTree>
    <p:extLst>
      <p:ext uri="{BB962C8B-B14F-4D97-AF65-F5344CB8AC3E}">
        <p14:creationId xmlns:p14="http://schemas.microsoft.com/office/powerpoint/2010/main" val="288658595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D35A5-C015-C682-9B1B-918B9E81C48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5837946-7C4D-1F3A-EB3D-2E3127B36980}"/>
              </a:ext>
            </a:extLst>
          </p:cNvPr>
          <p:cNvSpPr>
            <a:spLocks noGrp="1"/>
          </p:cNvSpPr>
          <p:nvPr>
            <p:ph type="title"/>
          </p:nvPr>
        </p:nvSpPr>
        <p:spPr>
          <a:xfrm>
            <a:off x="914322" y="689890"/>
            <a:ext cx="16507876" cy="1203151"/>
          </a:xfrm>
        </p:spPr>
        <p:txBody>
          <a:bodyPr>
            <a:normAutofit/>
          </a:bodyPr>
          <a:lstStyle/>
          <a:p>
            <a:r>
              <a:rPr kumimoji="1" lang="en-US" altLang="ja-JP" sz="6600" b="1" dirty="0">
                <a:solidFill>
                  <a:srgbClr val="1DC4FF"/>
                </a:solidFill>
                <a:latin typeface="Meiryo" panose="020B0604030504040204" pitchFamily="34" charset="-128"/>
                <a:ea typeface="Meiryo" panose="020B0604030504040204" pitchFamily="34" charset="-128"/>
              </a:rPr>
              <a:t>What is Wrong?</a:t>
            </a:r>
            <a:endParaRPr kumimoji="1" lang="ja-JP" altLang="en-US" sz="6600" b="1">
              <a:solidFill>
                <a:srgbClr val="1DC4FF"/>
              </a:solidFill>
              <a:latin typeface="Meiryo" panose="020B0604030504040204" pitchFamily="34" charset="-128"/>
              <a:ea typeface="Meiryo" panose="020B0604030504040204" pitchFamily="34" charset="-128"/>
            </a:endParaRPr>
          </a:p>
        </p:txBody>
      </p:sp>
      <p:sp>
        <p:nvSpPr>
          <p:cNvPr id="3" name="コンテンツ プレースホルダー 2">
            <a:extLst>
              <a:ext uri="{FF2B5EF4-FFF2-40B4-BE49-F238E27FC236}">
                <a16:creationId xmlns:a16="http://schemas.microsoft.com/office/drawing/2014/main" id="{03ABC25F-8DA7-8D48-1577-B777FF1DD946}"/>
              </a:ext>
            </a:extLst>
          </p:cNvPr>
          <p:cNvSpPr>
            <a:spLocks noGrp="1"/>
          </p:cNvSpPr>
          <p:nvPr>
            <p:ph idx="1"/>
          </p:nvPr>
        </p:nvSpPr>
        <p:spPr>
          <a:xfrm>
            <a:off x="914322" y="2897468"/>
            <a:ext cx="7962050" cy="6788945"/>
          </a:xfrm>
        </p:spPr>
        <p:txBody>
          <a:bodyPr>
            <a:normAutofit/>
          </a:bodyPr>
          <a:lstStyle/>
          <a:p>
            <a:pPr marL="342900" indent="-342900">
              <a:buFont typeface="Wingdings" pitchFamily="2" charset="2"/>
              <a:buChar char="l"/>
            </a:pPr>
            <a:r>
              <a:rPr kumimoji="1" lang="en-US" altLang="ja-JP" sz="3600" dirty="0">
                <a:latin typeface="Meiryo" panose="020B0604030504040204" pitchFamily="34" charset="-128"/>
                <a:ea typeface="Meiryo" panose="020B0604030504040204" pitchFamily="34" charset="-128"/>
              </a:rPr>
              <a:t>If there is any correlation between degree of freedoms, or in a degree of freedom, the beam size (or projected emittance) is inflated. </a:t>
            </a:r>
          </a:p>
          <a:p>
            <a:pPr marL="342900" indent="-342900">
              <a:buFont typeface="Wingdings" pitchFamily="2" charset="2"/>
              <a:buChar char="l"/>
            </a:pPr>
            <a:r>
              <a:rPr lang="en-US" altLang="ja-JP" sz="3600" dirty="0">
                <a:latin typeface="Meiryo" panose="020B0604030504040204" pitchFamily="34" charset="-128"/>
                <a:ea typeface="Meiryo" panose="020B0604030504040204" pitchFamily="34" charset="-128"/>
              </a:rPr>
              <a:t>The</a:t>
            </a:r>
            <a:r>
              <a:rPr kumimoji="1" lang="en-US" altLang="ja-JP" sz="3600" dirty="0">
                <a:latin typeface="Meiryo" panose="020B0604030504040204" pitchFamily="34" charset="-128"/>
                <a:ea typeface="Meiryo" panose="020B0604030504040204" pitchFamily="34" charset="-128"/>
              </a:rPr>
              <a:t> inflated “emittance” can‘t be recovered by any linear transformation ( quadrupole and drift). </a:t>
            </a:r>
            <a:endParaRPr kumimoji="1" lang="ja-JP" altLang="en-US" sz="3600">
              <a:latin typeface="Meiryo" panose="020B0604030504040204" pitchFamily="34" charset="-128"/>
              <a:ea typeface="Meiryo" panose="020B0604030504040204" pitchFamily="34" charset="-128"/>
            </a:endParaRPr>
          </a:p>
        </p:txBody>
      </p:sp>
      <p:sp>
        <p:nvSpPr>
          <p:cNvPr id="4" name="フッター プレースホルダー 3">
            <a:extLst>
              <a:ext uri="{FF2B5EF4-FFF2-40B4-BE49-F238E27FC236}">
                <a16:creationId xmlns:a16="http://schemas.microsoft.com/office/drawing/2014/main" id="{9B9DDBC8-735A-69E0-C4B1-DF52C7646E6F}"/>
              </a:ext>
            </a:extLst>
          </p:cNvPr>
          <p:cNvSpPr>
            <a:spLocks noGrp="1"/>
          </p:cNvSpPr>
          <p:nvPr>
            <p:ph type="ftr" sz="quarter" idx="11"/>
          </p:nvPr>
        </p:nvSpPr>
        <p:spPr/>
        <p:txBody>
          <a:bodyPr/>
          <a:lstStyle/>
          <a:p>
            <a:r>
              <a:rPr lang="en-US" altLang="zh-TW"/>
              <a:t>ISBA26 Electron Linear Accelerator</a:t>
            </a:r>
            <a:endParaRPr lang="en-US"/>
          </a:p>
        </p:txBody>
      </p:sp>
      <p:grpSp>
        <p:nvGrpSpPr>
          <p:cNvPr id="6" name="グループ化 5">
            <a:extLst>
              <a:ext uri="{FF2B5EF4-FFF2-40B4-BE49-F238E27FC236}">
                <a16:creationId xmlns:a16="http://schemas.microsoft.com/office/drawing/2014/main" id="{5A6065A7-D143-A3B2-2CC6-ACFA61622545}"/>
              </a:ext>
            </a:extLst>
          </p:cNvPr>
          <p:cNvGrpSpPr/>
          <p:nvPr/>
        </p:nvGrpSpPr>
        <p:grpSpPr>
          <a:xfrm>
            <a:off x="10138351" y="1810459"/>
            <a:ext cx="7012819" cy="6666082"/>
            <a:chOff x="10399979" y="2713703"/>
            <a:chExt cx="6702708" cy="6371303"/>
          </a:xfrm>
        </p:grpSpPr>
        <p:cxnSp>
          <p:nvCxnSpPr>
            <p:cNvPr id="7" name="直線矢印コネクタ 6">
              <a:extLst>
                <a:ext uri="{FF2B5EF4-FFF2-40B4-BE49-F238E27FC236}">
                  <a16:creationId xmlns:a16="http://schemas.microsoft.com/office/drawing/2014/main" id="{D696F8AA-8B62-BE08-65B8-BCB457A8F189}"/>
                </a:ext>
              </a:extLst>
            </p:cNvPr>
            <p:cNvCxnSpPr/>
            <p:nvPr/>
          </p:nvCxnSpPr>
          <p:spPr>
            <a:xfrm flipV="1">
              <a:off x="13701252" y="2713703"/>
              <a:ext cx="0" cy="6371303"/>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ECA6BA22-2CF7-EB1F-3D80-1F26C7F452A2}"/>
                </a:ext>
              </a:extLst>
            </p:cNvPr>
            <p:cNvCxnSpPr/>
            <p:nvPr/>
          </p:nvCxnSpPr>
          <p:spPr>
            <a:xfrm rot="5400000" flipV="1">
              <a:off x="13883148" y="2836607"/>
              <a:ext cx="0" cy="6371303"/>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D2EA2EC9-EF89-837D-FB9D-ACC9A6F13CB2}"/>
                </a:ext>
              </a:extLst>
            </p:cNvPr>
            <p:cNvSpPr txBox="1"/>
            <p:nvPr/>
          </p:nvSpPr>
          <p:spPr>
            <a:xfrm>
              <a:off x="16453979" y="6120431"/>
              <a:ext cx="502061" cy="584775"/>
            </a:xfrm>
            <a:prstGeom prst="rect">
              <a:avLst/>
            </a:prstGeom>
            <a:noFill/>
          </p:spPr>
          <p:txBody>
            <a:bodyPr wrap="none" rtlCol="0">
              <a:spAutoFit/>
            </a:bodyPr>
            <a:lstStyle/>
            <a:p>
              <a:r>
                <a:rPr kumimoji="1" lang="en-US" altLang="ja-JP" dirty="0"/>
                <a:t>w</a:t>
              </a:r>
              <a:endParaRPr kumimoji="1" lang="ja-JP" altLang="en-US" dirty="0"/>
            </a:p>
          </p:txBody>
        </p:sp>
        <p:sp>
          <p:nvSpPr>
            <p:cNvPr id="11" name="テキスト ボックス 10">
              <a:extLst>
                <a:ext uri="{FF2B5EF4-FFF2-40B4-BE49-F238E27FC236}">
                  <a16:creationId xmlns:a16="http://schemas.microsoft.com/office/drawing/2014/main" id="{B519FCA8-E365-9AD0-9306-A0C92F2BA0EA}"/>
                </a:ext>
              </a:extLst>
            </p:cNvPr>
            <p:cNvSpPr txBox="1"/>
            <p:nvPr/>
          </p:nvSpPr>
          <p:spPr>
            <a:xfrm flipH="1">
              <a:off x="12865023" y="2716281"/>
              <a:ext cx="836229" cy="731503"/>
            </a:xfrm>
            <a:prstGeom prst="rect">
              <a:avLst/>
            </a:prstGeom>
            <a:noFill/>
          </p:spPr>
          <p:txBody>
            <a:bodyPr wrap="square" rtlCol="0">
              <a:spAutoFit/>
            </a:bodyPr>
            <a:lstStyle/>
            <a:p>
              <a:r>
                <a:rPr lang="en-US" altLang="ja-JP" dirty="0"/>
                <a:t>w</a:t>
              </a:r>
              <a:r>
                <a:rPr kumimoji="1" lang="en-US" altLang="ja-JP" dirty="0"/>
                <a:t>’</a:t>
              </a:r>
              <a:endParaRPr kumimoji="1" lang="ja-JP" altLang="en-US" dirty="0"/>
            </a:p>
          </p:txBody>
        </p:sp>
        <p:sp>
          <p:nvSpPr>
            <p:cNvPr id="12" name="平行四辺形 11">
              <a:extLst>
                <a:ext uri="{FF2B5EF4-FFF2-40B4-BE49-F238E27FC236}">
                  <a16:creationId xmlns:a16="http://schemas.microsoft.com/office/drawing/2014/main" id="{C3B7BC74-A666-F7F2-C4E8-3B461902BB3D}"/>
                </a:ext>
              </a:extLst>
            </p:cNvPr>
            <p:cNvSpPr/>
            <p:nvPr/>
          </p:nvSpPr>
          <p:spPr>
            <a:xfrm rot="19810112">
              <a:off x="10399979" y="5901725"/>
              <a:ext cx="6702708" cy="186560"/>
            </a:xfrm>
            <a:prstGeom prst="parallelogram">
              <a:avLst>
                <a:gd name="adj" fmla="val 63320"/>
              </a:avLst>
            </a:prstGeom>
            <a:solidFill>
              <a:srgbClr val="00ACE2">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 name="グループ化 15">
            <a:extLst>
              <a:ext uri="{FF2B5EF4-FFF2-40B4-BE49-F238E27FC236}">
                <a16:creationId xmlns:a16="http://schemas.microsoft.com/office/drawing/2014/main" id="{F0595E0D-50AC-F302-FABC-2DD27F8FBC82}"/>
              </a:ext>
            </a:extLst>
          </p:cNvPr>
          <p:cNvGrpSpPr/>
          <p:nvPr/>
        </p:nvGrpSpPr>
        <p:grpSpPr>
          <a:xfrm>
            <a:off x="6232269" y="-1052510"/>
            <a:ext cx="14720186" cy="12649200"/>
            <a:chOff x="8119793" y="-1300191"/>
            <a:chExt cx="11497230" cy="8456632"/>
          </a:xfrm>
        </p:grpSpPr>
        <p:sp>
          <p:nvSpPr>
            <p:cNvPr id="13" name="アーチ 12">
              <a:extLst>
                <a:ext uri="{FF2B5EF4-FFF2-40B4-BE49-F238E27FC236}">
                  <a16:creationId xmlns:a16="http://schemas.microsoft.com/office/drawing/2014/main" id="{80437529-8895-522E-D686-4AC83462F1E6}"/>
                </a:ext>
              </a:extLst>
            </p:cNvPr>
            <p:cNvSpPr/>
            <p:nvPr/>
          </p:nvSpPr>
          <p:spPr>
            <a:xfrm rot="5400000">
              <a:off x="8805066" y="-1985464"/>
              <a:ext cx="5212261" cy="6582807"/>
            </a:xfrm>
            <a:prstGeom prst="blockArc">
              <a:avLst>
                <a:gd name="adj1" fmla="val 17992875"/>
                <a:gd name="adj2" fmla="val 17809"/>
                <a:gd name="adj3" fmla="val 3848"/>
              </a:avLst>
            </a:prstGeom>
            <a:solidFill>
              <a:srgbClr val="F2034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アーチ 13">
              <a:extLst>
                <a:ext uri="{FF2B5EF4-FFF2-40B4-BE49-F238E27FC236}">
                  <a16:creationId xmlns:a16="http://schemas.microsoft.com/office/drawing/2014/main" id="{3EE14C92-75F6-2A48-AD21-FE7269FDBBA9}"/>
                </a:ext>
              </a:extLst>
            </p:cNvPr>
            <p:cNvSpPr/>
            <p:nvPr/>
          </p:nvSpPr>
          <p:spPr>
            <a:xfrm rot="16200000">
              <a:off x="13719488" y="1258906"/>
              <a:ext cx="5212261" cy="6582809"/>
            </a:xfrm>
            <a:prstGeom prst="blockArc">
              <a:avLst>
                <a:gd name="adj1" fmla="val 17992875"/>
                <a:gd name="adj2" fmla="val 17809"/>
                <a:gd name="adj3" fmla="val 3848"/>
              </a:avLst>
            </a:prstGeom>
            <a:solidFill>
              <a:srgbClr val="F2034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7" name="スライド番号プレースホルダー 16">
            <a:extLst>
              <a:ext uri="{FF2B5EF4-FFF2-40B4-BE49-F238E27FC236}">
                <a16:creationId xmlns:a16="http://schemas.microsoft.com/office/drawing/2014/main" id="{52F76F97-CB63-0407-DB14-C4FE33DD7598}"/>
              </a:ext>
            </a:extLst>
          </p:cNvPr>
          <p:cNvSpPr>
            <a:spLocks noGrp="1"/>
          </p:cNvSpPr>
          <p:nvPr>
            <p:ph type="sldNum" sz="quarter" idx="12"/>
          </p:nvPr>
        </p:nvSpPr>
        <p:spPr/>
        <p:txBody>
          <a:bodyPr/>
          <a:lstStyle/>
          <a:p>
            <a:fld id="{3A2F0832-F084-422D-97D1-AF848F4F2C34}" type="slidenum">
              <a:rPr lang="en-US" smtClean="0"/>
              <a:t>16</a:t>
            </a:fld>
            <a:endParaRPr lang="en-US"/>
          </a:p>
        </p:txBody>
      </p:sp>
      <p:grpSp>
        <p:nvGrpSpPr>
          <p:cNvPr id="15" name="グループ化 14">
            <a:extLst>
              <a:ext uri="{FF2B5EF4-FFF2-40B4-BE49-F238E27FC236}">
                <a16:creationId xmlns:a16="http://schemas.microsoft.com/office/drawing/2014/main" id="{9D638EE7-6DE4-218E-4E21-CAC6791807C5}"/>
              </a:ext>
            </a:extLst>
          </p:cNvPr>
          <p:cNvGrpSpPr/>
          <p:nvPr/>
        </p:nvGrpSpPr>
        <p:grpSpPr>
          <a:xfrm rot="1712179">
            <a:off x="6284666" y="-1052509"/>
            <a:ext cx="14720186" cy="12649200"/>
            <a:chOff x="8119793" y="-1300191"/>
            <a:chExt cx="11497230" cy="8456632"/>
          </a:xfrm>
        </p:grpSpPr>
        <p:sp>
          <p:nvSpPr>
            <p:cNvPr id="18" name="アーチ 17">
              <a:extLst>
                <a:ext uri="{FF2B5EF4-FFF2-40B4-BE49-F238E27FC236}">
                  <a16:creationId xmlns:a16="http://schemas.microsoft.com/office/drawing/2014/main" id="{915FC79E-46D0-F17A-4932-911EEDF2D3AF}"/>
                </a:ext>
              </a:extLst>
            </p:cNvPr>
            <p:cNvSpPr/>
            <p:nvPr/>
          </p:nvSpPr>
          <p:spPr>
            <a:xfrm rot="5400000">
              <a:off x="8805066" y="-1985464"/>
              <a:ext cx="5212261" cy="6582807"/>
            </a:xfrm>
            <a:prstGeom prst="blockArc">
              <a:avLst>
                <a:gd name="adj1" fmla="val 17992875"/>
                <a:gd name="adj2" fmla="val 17809"/>
                <a:gd name="adj3" fmla="val 3848"/>
              </a:avLst>
            </a:prstGeom>
            <a:solidFill>
              <a:srgbClr val="F2034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アーチ 18">
              <a:extLst>
                <a:ext uri="{FF2B5EF4-FFF2-40B4-BE49-F238E27FC236}">
                  <a16:creationId xmlns:a16="http://schemas.microsoft.com/office/drawing/2014/main" id="{7E5FDD02-9497-10E6-AFB7-3B09B5814D63}"/>
                </a:ext>
              </a:extLst>
            </p:cNvPr>
            <p:cNvSpPr/>
            <p:nvPr/>
          </p:nvSpPr>
          <p:spPr>
            <a:xfrm rot="16200000">
              <a:off x="13719488" y="1258906"/>
              <a:ext cx="5212261" cy="6582809"/>
            </a:xfrm>
            <a:prstGeom prst="blockArc">
              <a:avLst>
                <a:gd name="adj1" fmla="val 17992875"/>
                <a:gd name="adj2" fmla="val 17809"/>
                <a:gd name="adj3" fmla="val 3848"/>
              </a:avLst>
            </a:prstGeom>
            <a:solidFill>
              <a:srgbClr val="F2034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Tree>
    <p:extLst>
      <p:ext uri="{BB962C8B-B14F-4D97-AF65-F5344CB8AC3E}">
        <p14:creationId xmlns:p14="http://schemas.microsoft.com/office/powerpoint/2010/main" val="114618910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38355" y="3055269"/>
            <a:ext cx="6645768" cy="1748684"/>
          </a:xfrm>
        </p:spPr>
        <p:txBody>
          <a:bodyPr/>
          <a:lstStyle/>
          <a:p>
            <a:r>
              <a:rPr lang="en-US" altLang="ja-JP" sz="6600" b="1" dirty="0">
                <a:solidFill>
                  <a:srgbClr val="6DD9FF"/>
                </a:solidFill>
                <a:latin typeface="メイリオ" panose="020B0604030504040204" pitchFamily="50" charset="-128"/>
                <a:ea typeface="メイリオ" panose="020B0604030504040204" pitchFamily="50" charset="-128"/>
              </a:rPr>
              <a:t>Pre-bunching</a:t>
            </a:r>
            <a:endParaRPr kumimoji="1" lang="ja-JP" altLang="en-US" sz="6600" b="1" dirty="0">
              <a:solidFill>
                <a:srgbClr val="6DD9FF"/>
              </a:solidFill>
              <a:latin typeface="メイリオ" panose="020B0604030504040204" pitchFamily="50" charset="-128"/>
              <a:ea typeface="メイリオ" panose="020B0604030504040204" pitchFamily="50" charset="-128"/>
            </a:endParaRPr>
          </a:p>
        </p:txBody>
      </p:sp>
      <p:sp>
        <p:nvSpPr>
          <p:cNvPr id="3" name="フッター プレースホルダー 2"/>
          <p:cNvSpPr>
            <a:spLocks noGrp="1"/>
          </p:cNvSpPr>
          <p:nvPr>
            <p:ph type="ftr" sz="quarter" idx="10"/>
          </p:nvPr>
        </p:nvSpPr>
        <p:spPr/>
        <p:txBody>
          <a:bodyPr/>
          <a:lstStyle/>
          <a:p>
            <a:r>
              <a:rPr lang="en-US" altLang="ja-JP"/>
              <a:t>ISBA26 Electron Linear Accelerator</a:t>
            </a:r>
            <a:endParaRPr lang="ja-JP" altLang="en-US" dirty="0"/>
          </a:p>
        </p:txBody>
      </p:sp>
      <p:sp>
        <p:nvSpPr>
          <p:cNvPr id="4" name="テキスト プレースホルダー 3"/>
          <p:cNvSpPr>
            <a:spLocks noGrp="1"/>
          </p:cNvSpPr>
          <p:nvPr>
            <p:ph type="body" sz="quarter" idx="14"/>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F5B25AD6-0FF0-414D-902E-10A0926C4BDB}"/>
              </a:ext>
            </a:extLst>
          </p:cNvPr>
          <p:cNvSpPr>
            <a:spLocks noGrp="1"/>
          </p:cNvSpPr>
          <p:nvPr>
            <p:ph type="sldNum" sz="quarter" idx="4"/>
          </p:nvPr>
        </p:nvSpPr>
        <p:spPr/>
        <p:txBody>
          <a:bodyPr/>
          <a:lstStyle/>
          <a:p>
            <a:fld id="{E6459DFB-86F3-43FA-8567-2EA6E426AE90}" type="slidenum">
              <a:rPr lang="ja-JP" altLang="en-US" smtClean="0"/>
              <a:pPr/>
              <a:t>17</a:t>
            </a:fld>
            <a:endParaRPr lang="ja-JP" altLang="en-US"/>
          </a:p>
        </p:txBody>
      </p:sp>
    </p:spTree>
    <p:extLst>
      <p:ext uri="{BB962C8B-B14F-4D97-AF65-F5344CB8AC3E}">
        <p14:creationId xmlns:p14="http://schemas.microsoft.com/office/powerpoint/2010/main" val="2081638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Pre-bunching</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7" name="コンテンツ プレースホルダー 6"/>
          <p:cNvSpPr>
            <a:spLocks noGrp="1"/>
          </p:cNvSpPr>
          <p:nvPr>
            <p:ph idx="1"/>
          </p:nvPr>
        </p:nvSpPr>
        <p:spPr>
          <a:xfrm>
            <a:off x="1158979" y="1652241"/>
            <a:ext cx="16457772" cy="6345348"/>
          </a:xfrm>
        </p:spPr>
        <p:txBody>
          <a:bodyPr>
            <a:normAutofit/>
          </a:bodyPr>
          <a:lstStyle/>
          <a:p>
            <a:pPr marL="342900" indent="-342900">
              <a:buFont typeface="Wingdings" panose="05000000000000000000" pitchFamily="2" charset="2"/>
              <a:buChar char="l"/>
            </a:pPr>
            <a:r>
              <a:rPr kumimoji="1" lang="en-US" altLang="ja-JP" sz="3200" dirty="0">
                <a:latin typeface="メイリオ" panose="020B0604030504040204" pitchFamily="50" charset="-128"/>
                <a:ea typeface="メイリオ" panose="020B0604030504040204" pitchFamily="50" charset="-128"/>
              </a:rPr>
              <a:t>Some particle source generates continuous beam. </a:t>
            </a:r>
          </a:p>
          <a:p>
            <a:pPr marL="342900" indent="-3429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Any RF accelerator can’t accelerate the continuous beam. It should be transformed into a bunched beam structure. </a:t>
            </a:r>
          </a:p>
          <a:p>
            <a:pPr marL="342900" indent="-3429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The repetition of the bunch should be exactly the same as that of the accelerator RF or its sub-harmonics.</a:t>
            </a:r>
          </a:p>
          <a:p>
            <a:pPr marL="342900" indent="-3429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The bunched structure is made by an RF cavity whose frequency is the same as the accelerator or its sub-harmonics. </a:t>
            </a:r>
          </a:p>
          <a:p>
            <a:pPr marL="342900" indent="-3429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After the pre-bunching, the basic beam structure is formed. </a:t>
            </a:r>
          </a:p>
          <a:p>
            <a:pPr marL="342900" indent="-342900">
              <a:buFont typeface="Wingdings" panose="05000000000000000000" pitchFamily="2" charset="2"/>
              <a:buChar char="l"/>
            </a:pPr>
            <a:endParaRPr kumimoji="1" lang="ja-JP" altLang="en-US" sz="2800" dirty="0">
              <a:latin typeface="メイリオ" panose="020B0604030504040204" pitchFamily="50" charset="-128"/>
              <a:ea typeface="メイリオ" panose="020B0604030504040204" pitchFamily="50" charset="-128"/>
            </a:endParaRPr>
          </a:p>
        </p:txBody>
      </p:sp>
      <p:sp>
        <p:nvSpPr>
          <p:cNvPr id="3" name="フッター プレースホルダー 2"/>
          <p:cNvSpPr>
            <a:spLocks noGrp="1"/>
          </p:cNvSpPr>
          <p:nvPr>
            <p:ph type="ftr" sz="quarter" idx="11"/>
          </p:nvPr>
        </p:nvSpPr>
        <p:spPr/>
        <p:txBody>
          <a:bodyPr/>
          <a:lstStyle/>
          <a:p>
            <a:r>
              <a:rPr lang="en-US" altLang="ja-JP"/>
              <a:t>ISBA26 Electron Linear Accelerator</a:t>
            </a:r>
            <a:endParaRPr lang="ja-JP" altLang="en-US" dirty="0"/>
          </a:p>
        </p:txBody>
      </p:sp>
      <p:sp>
        <p:nvSpPr>
          <p:cNvPr id="14" name="円柱 13">
            <a:extLst>
              <a:ext uri="{FF2B5EF4-FFF2-40B4-BE49-F238E27FC236}">
                <a16:creationId xmlns:a16="http://schemas.microsoft.com/office/drawing/2014/main" id="{D4D3D6A9-9D19-7542-92ED-010E85C65D71}"/>
              </a:ext>
            </a:extLst>
          </p:cNvPr>
          <p:cNvSpPr/>
          <p:nvPr/>
        </p:nvSpPr>
        <p:spPr>
          <a:xfrm rot="5400000">
            <a:off x="4533302" y="5751693"/>
            <a:ext cx="554182" cy="6123710"/>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a:extLst>
              <a:ext uri="{FF2B5EF4-FFF2-40B4-BE49-F238E27FC236}">
                <a16:creationId xmlns:a16="http://schemas.microsoft.com/office/drawing/2014/main" id="{0F256418-0478-B947-B4B2-AFD2F996AADD}"/>
              </a:ext>
            </a:extLst>
          </p:cNvPr>
          <p:cNvSpPr/>
          <p:nvPr/>
        </p:nvSpPr>
        <p:spPr>
          <a:xfrm>
            <a:off x="9617921" y="8536456"/>
            <a:ext cx="554182" cy="554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a:extLst>
              <a:ext uri="{FF2B5EF4-FFF2-40B4-BE49-F238E27FC236}">
                <a16:creationId xmlns:a16="http://schemas.microsoft.com/office/drawing/2014/main" id="{A3C4CE2A-06C2-2D43-8BE1-298A12BA59A0}"/>
              </a:ext>
            </a:extLst>
          </p:cNvPr>
          <p:cNvSpPr/>
          <p:nvPr/>
        </p:nvSpPr>
        <p:spPr>
          <a:xfrm>
            <a:off x="11181402" y="8536456"/>
            <a:ext cx="554182" cy="554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a:extLst>
              <a:ext uri="{FF2B5EF4-FFF2-40B4-BE49-F238E27FC236}">
                <a16:creationId xmlns:a16="http://schemas.microsoft.com/office/drawing/2014/main" id="{5B8133F1-488B-F245-B4E2-0B6D9971537B}"/>
              </a:ext>
            </a:extLst>
          </p:cNvPr>
          <p:cNvSpPr/>
          <p:nvPr/>
        </p:nvSpPr>
        <p:spPr>
          <a:xfrm>
            <a:off x="12699517" y="8536455"/>
            <a:ext cx="554182" cy="554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a:extLst>
              <a:ext uri="{FF2B5EF4-FFF2-40B4-BE49-F238E27FC236}">
                <a16:creationId xmlns:a16="http://schemas.microsoft.com/office/drawing/2014/main" id="{030B4B64-DE65-C742-AB9C-F3B52B466D02}"/>
              </a:ext>
            </a:extLst>
          </p:cNvPr>
          <p:cNvSpPr/>
          <p:nvPr/>
        </p:nvSpPr>
        <p:spPr>
          <a:xfrm>
            <a:off x="13985907" y="8536454"/>
            <a:ext cx="554182" cy="554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a:extLst>
              <a:ext uri="{FF2B5EF4-FFF2-40B4-BE49-F238E27FC236}">
                <a16:creationId xmlns:a16="http://schemas.microsoft.com/office/drawing/2014/main" id="{F6262F07-D60D-D04C-9396-FCD0A53C6E05}"/>
              </a:ext>
            </a:extLst>
          </p:cNvPr>
          <p:cNvSpPr/>
          <p:nvPr/>
        </p:nvSpPr>
        <p:spPr>
          <a:xfrm>
            <a:off x="15317665" y="8536454"/>
            <a:ext cx="554182" cy="554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3017274" y="7507172"/>
            <a:ext cx="3158237" cy="523220"/>
          </a:xfrm>
          <a:prstGeom prst="rect">
            <a:avLst/>
          </a:prstGeom>
        </p:spPr>
        <p:txBody>
          <a:bodyPr wrap="none">
            <a:spAutoFit/>
          </a:bodyPr>
          <a:lstStyle/>
          <a:p>
            <a:r>
              <a:rPr lang="en-US" altLang="ja-JP" sz="2800" dirty="0"/>
              <a:t>C</a:t>
            </a:r>
            <a:r>
              <a:rPr lang="en" altLang="ja-JP" sz="2800" dirty="0"/>
              <a:t>ontinuous beam</a:t>
            </a:r>
            <a:endParaRPr lang="ja-JP" altLang="en-US" sz="2800" dirty="0"/>
          </a:p>
        </p:txBody>
      </p:sp>
      <p:sp>
        <p:nvSpPr>
          <p:cNvPr id="21" name="正方形/長方形 20"/>
          <p:cNvSpPr/>
          <p:nvPr/>
        </p:nvSpPr>
        <p:spPr>
          <a:xfrm>
            <a:off x="11609134" y="8091496"/>
            <a:ext cx="3047629" cy="369332"/>
          </a:xfrm>
          <a:prstGeom prst="rect">
            <a:avLst/>
          </a:prstGeom>
        </p:spPr>
        <p:txBody>
          <a:bodyPr wrap="none">
            <a:spAutoFit/>
          </a:bodyPr>
          <a:lstStyle/>
          <a:p>
            <a:r>
              <a:rPr lang="en-US" altLang="ja-JP" sz="1800" dirty="0"/>
              <a:t>RF period or its sub-harmonics</a:t>
            </a:r>
            <a:endParaRPr lang="ja-JP" altLang="en-US" sz="1800" dirty="0"/>
          </a:p>
        </p:txBody>
      </p:sp>
      <p:sp>
        <p:nvSpPr>
          <p:cNvPr id="8" name="左右矢印 7"/>
          <p:cNvSpPr/>
          <p:nvPr/>
        </p:nvSpPr>
        <p:spPr>
          <a:xfrm>
            <a:off x="9827172" y="8250621"/>
            <a:ext cx="1639614" cy="210207"/>
          </a:xfrm>
          <a:prstGeom prst="leftRightArrow">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11896596" y="7287924"/>
            <a:ext cx="2714205" cy="523220"/>
          </a:xfrm>
          <a:prstGeom prst="rect">
            <a:avLst/>
          </a:prstGeom>
        </p:spPr>
        <p:txBody>
          <a:bodyPr wrap="none">
            <a:spAutoFit/>
          </a:bodyPr>
          <a:lstStyle/>
          <a:p>
            <a:r>
              <a:rPr lang="en-US" altLang="ja-JP" sz="2800" dirty="0"/>
              <a:t>Bunched </a:t>
            </a:r>
            <a:r>
              <a:rPr lang="en" altLang="ja-JP" sz="2800" dirty="0"/>
              <a:t>beam</a:t>
            </a:r>
            <a:endParaRPr lang="ja-JP" altLang="en-US" sz="2800" dirty="0"/>
          </a:p>
        </p:txBody>
      </p:sp>
      <p:sp>
        <p:nvSpPr>
          <p:cNvPr id="2" name="スライド番号プレースホルダー 1">
            <a:extLst>
              <a:ext uri="{FF2B5EF4-FFF2-40B4-BE49-F238E27FC236}">
                <a16:creationId xmlns:a16="http://schemas.microsoft.com/office/drawing/2014/main" id="{24BA82DC-68E8-EA41-8760-6095A521F928}"/>
              </a:ext>
            </a:extLst>
          </p:cNvPr>
          <p:cNvSpPr>
            <a:spLocks noGrp="1"/>
          </p:cNvSpPr>
          <p:nvPr>
            <p:ph type="sldNum" sz="quarter" idx="12"/>
          </p:nvPr>
        </p:nvSpPr>
        <p:spPr/>
        <p:txBody>
          <a:bodyPr/>
          <a:lstStyle/>
          <a:p>
            <a:fld id="{3A2F0832-F084-422D-97D1-AF848F4F2C34}" type="slidenum">
              <a:rPr lang="en-US" smtClean="0"/>
              <a:t>18</a:t>
            </a:fld>
            <a:endParaRPr lang="en-US"/>
          </a:p>
        </p:txBody>
      </p:sp>
    </p:spTree>
    <p:extLst>
      <p:ext uri="{BB962C8B-B14F-4D97-AF65-F5344CB8AC3E}">
        <p14:creationId xmlns:p14="http://schemas.microsoft.com/office/powerpoint/2010/main" val="1588875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14321" y="473804"/>
            <a:ext cx="16507876" cy="1203151"/>
          </a:xfrm>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Velocity modulation and Pre-bunching</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3" name="コンテンツ プレースホルダー 2"/>
          <p:cNvSpPr>
            <a:spLocks noGrp="1"/>
          </p:cNvSpPr>
          <p:nvPr>
            <p:ph idx="1"/>
          </p:nvPr>
        </p:nvSpPr>
        <p:spPr>
          <a:xfrm>
            <a:off x="414191" y="2348905"/>
            <a:ext cx="10334322" cy="6788945"/>
          </a:xfrm>
        </p:spPr>
        <p:txBody>
          <a:bodyPr>
            <a:normAutofit/>
          </a:bodyPr>
          <a:lstStyle/>
          <a:p>
            <a:pPr marL="342900" indent="-342900">
              <a:buFont typeface="Wingdings" panose="05000000000000000000" pitchFamily="2" charset="2"/>
              <a:buChar char="l"/>
            </a:pPr>
            <a:r>
              <a:rPr kumimoji="1" lang="en-US" altLang="ja-JP" sz="3200" dirty="0">
                <a:latin typeface="メイリオ" panose="020B0604030504040204" pitchFamily="50" charset="-128"/>
                <a:ea typeface="メイリオ" panose="020B0604030504040204" pitchFamily="50" charset="-128"/>
              </a:rPr>
              <a:t>The continuous beam passes through the pre-bunch RF cavity. </a:t>
            </a:r>
          </a:p>
          <a:p>
            <a:pPr marL="342900" indent="-3429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Particles are accelerated or decelerated depending on the RF phase resulting in a velocity modulation on the beam. </a:t>
            </a:r>
          </a:p>
          <a:p>
            <a:pPr marL="342900" indent="-3429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Accelerated particles move forward and decelerated particles move backward after the modulation. </a:t>
            </a:r>
          </a:p>
          <a:p>
            <a:pPr marL="342900" indent="-3429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Particles are gathered at the zero-cross of pre-bunching RF with an appropriate drift length. </a:t>
            </a:r>
          </a:p>
          <a:p>
            <a:endParaRPr lang="en-US" altLang="ja-JP" sz="2800" dirty="0">
              <a:latin typeface="メイリオ" panose="020B0604030504040204" pitchFamily="50" charset="-128"/>
              <a:ea typeface="メイリオ" panose="020B0604030504040204" pitchFamily="50" charset="-128"/>
            </a:endParaRPr>
          </a:p>
          <a:p>
            <a:pPr marL="342900" indent="-342900">
              <a:buFont typeface="Wingdings" panose="05000000000000000000" pitchFamily="2" charset="2"/>
              <a:buChar char="l"/>
            </a:pPr>
            <a:endParaRPr lang="en-US" altLang="ja-JP" sz="2800" dirty="0">
              <a:latin typeface="メイリオ" panose="020B0604030504040204" pitchFamily="50" charset="-128"/>
              <a:ea typeface="メイリオ" panose="020B0604030504040204" pitchFamily="50" charset="-128"/>
            </a:endParaRPr>
          </a:p>
          <a:p>
            <a:pPr marL="342900" indent="-342900">
              <a:buFont typeface="Wingdings" panose="05000000000000000000" pitchFamily="2" charset="2"/>
              <a:buChar char="l"/>
            </a:pPr>
            <a:endParaRPr kumimoji="1" lang="ja-JP" altLang="en-US" sz="2800" dirty="0">
              <a:latin typeface="メイリオ" panose="020B0604030504040204" pitchFamily="50" charset="-128"/>
              <a:ea typeface="メイリオ" panose="020B0604030504040204" pitchFamily="50" charset="-128"/>
            </a:endParaRPr>
          </a:p>
        </p:txBody>
      </p:sp>
      <p:sp>
        <p:nvSpPr>
          <p:cNvPr id="4" name="フッター プレースホルダー 3"/>
          <p:cNvSpPr>
            <a:spLocks noGrp="1"/>
          </p:cNvSpPr>
          <p:nvPr>
            <p:ph type="ftr" sz="quarter" idx="11"/>
          </p:nvPr>
        </p:nvSpPr>
        <p:spPr/>
        <p:txBody>
          <a:bodyPr/>
          <a:lstStyle/>
          <a:p>
            <a:r>
              <a:rPr lang="en-US" altLang="zh-TW"/>
              <a:t>ISBA26 Electron Linear Accelerator</a:t>
            </a:r>
            <a:endParaRPr lang="en-US" dirty="0"/>
          </a:p>
        </p:txBody>
      </p:sp>
      <p:pic>
        <p:nvPicPr>
          <p:cNvPr id="6" name="Picture 2" descr="三角関数のグラフ（s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9298" y="3941847"/>
            <a:ext cx="4749465" cy="2942030"/>
          </a:xfrm>
          <a:prstGeom prst="rect">
            <a:avLst/>
          </a:prstGeom>
          <a:noFill/>
          <a:extLst>
            <a:ext uri="{909E8E84-426E-40DD-AFC4-6F175D3DCCD1}">
              <a14:hiddenFill xmlns:a14="http://schemas.microsoft.com/office/drawing/2010/main">
                <a:solidFill>
                  <a:srgbClr val="FFFFFF"/>
                </a:solidFill>
              </a14:hiddenFill>
            </a:ext>
          </a:extLst>
        </p:spPr>
      </p:pic>
      <p:sp>
        <p:nvSpPr>
          <p:cNvPr id="7" name="円柱 6">
            <a:extLst>
              <a:ext uri="{FF2B5EF4-FFF2-40B4-BE49-F238E27FC236}">
                <a16:creationId xmlns:a16="http://schemas.microsoft.com/office/drawing/2014/main" id="{D22B9C69-1673-844F-B687-012A942648C2}"/>
              </a:ext>
            </a:extLst>
          </p:cNvPr>
          <p:cNvSpPr/>
          <p:nvPr/>
        </p:nvSpPr>
        <p:spPr>
          <a:xfrm rot="5400000">
            <a:off x="14248503" y="773343"/>
            <a:ext cx="327804" cy="5090260"/>
          </a:xfrm>
          <a:prstGeom prst="ca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 name="グループ化 19"/>
          <p:cNvGrpSpPr/>
          <p:nvPr/>
        </p:nvGrpSpPr>
        <p:grpSpPr>
          <a:xfrm>
            <a:off x="12461994" y="4552013"/>
            <a:ext cx="3367064" cy="360000"/>
            <a:chOff x="12461994" y="4552013"/>
            <a:chExt cx="3367064" cy="360000"/>
          </a:xfrm>
        </p:grpSpPr>
        <p:sp>
          <p:nvSpPr>
            <p:cNvPr id="8" name="円/楕円 14">
              <a:extLst>
                <a:ext uri="{FF2B5EF4-FFF2-40B4-BE49-F238E27FC236}">
                  <a16:creationId xmlns:a16="http://schemas.microsoft.com/office/drawing/2014/main" id="{0F256418-0478-B947-B4B2-AFD2F996AADD}"/>
                </a:ext>
              </a:extLst>
            </p:cNvPr>
            <p:cNvSpPr/>
            <p:nvPr/>
          </p:nvSpPr>
          <p:spPr>
            <a:xfrm>
              <a:off x="12461994" y="4552013"/>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14">
              <a:extLst>
                <a:ext uri="{FF2B5EF4-FFF2-40B4-BE49-F238E27FC236}">
                  <a16:creationId xmlns:a16="http://schemas.microsoft.com/office/drawing/2014/main" id="{0F256418-0478-B947-B4B2-AFD2F996AADD}"/>
                </a:ext>
              </a:extLst>
            </p:cNvPr>
            <p:cNvSpPr/>
            <p:nvPr/>
          </p:nvSpPr>
          <p:spPr>
            <a:xfrm>
              <a:off x="13965526" y="4552013"/>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4">
              <a:extLst>
                <a:ext uri="{FF2B5EF4-FFF2-40B4-BE49-F238E27FC236}">
                  <a16:creationId xmlns:a16="http://schemas.microsoft.com/office/drawing/2014/main" id="{0F256418-0478-B947-B4B2-AFD2F996AADD}"/>
                </a:ext>
              </a:extLst>
            </p:cNvPr>
            <p:cNvSpPr/>
            <p:nvPr/>
          </p:nvSpPr>
          <p:spPr>
            <a:xfrm>
              <a:off x="15469058" y="4552013"/>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 name="グループ化 18"/>
          <p:cNvGrpSpPr/>
          <p:nvPr/>
        </p:nvGrpSpPr>
        <p:grpSpPr>
          <a:xfrm>
            <a:off x="13206086" y="5924579"/>
            <a:ext cx="3374826" cy="360000"/>
            <a:chOff x="13206086" y="5924579"/>
            <a:chExt cx="3374826" cy="360000"/>
          </a:xfrm>
        </p:grpSpPr>
        <p:sp>
          <p:nvSpPr>
            <p:cNvPr id="9" name="円/楕円 14">
              <a:extLst>
                <a:ext uri="{FF2B5EF4-FFF2-40B4-BE49-F238E27FC236}">
                  <a16:creationId xmlns:a16="http://schemas.microsoft.com/office/drawing/2014/main" id="{0F256418-0478-B947-B4B2-AFD2F996AADD}"/>
                </a:ext>
              </a:extLst>
            </p:cNvPr>
            <p:cNvSpPr/>
            <p:nvPr/>
          </p:nvSpPr>
          <p:spPr>
            <a:xfrm>
              <a:off x="13206086" y="5924579"/>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4">
              <a:extLst>
                <a:ext uri="{FF2B5EF4-FFF2-40B4-BE49-F238E27FC236}">
                  <a16:creationId xmlns:a16="http://schemas.microsoft.com/office/drawing/2014/main" id="{0F256418-0478-B947-B4B2-AFD2F996AADD}"/>
                </a:ext>
              </a:extLst>
            </p:cNvPr>
            <p:cNvSpPr/>
            <p:nvPr/>
          </p:nvSpPr>
          <p:spPr>
            <a:xfrm>
              <a:off x="14726871" y="5924579"/>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4">
              <a:extLst>
                <a:ext uri="{FF2B5EF4-FFF2-40B4-BE49-F238E27FC236}">
                  <a16:creationId xmlns:a16="http://schemas.microsoft.com/office/drawing/2014/main" id="{0F256418-0478-B947-B4B2-AFD2F996AADD}"/>
                </a:ext>
              </a:extLst>
            </p:cNvPr>
            <p:cNvSpPr/>
            <p:nvPr/>
          </p:nvSpPr>
          <p:spPr>
            <a:xfrm>
              <a:off x="16220912" y="5924579"/>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円/楕円 14">
            <a:extLst>
              <a:ext uri="{FF2B5EF4-FFF2-40B4-BE49-F238E27FC236}">
                <a16:creationId xmlns:a16="http://schemas.microsoft.com/office/drawing/2014/main" id="{0F256418-0478-B947-B4B2-AFD2F996AADD}"/>
              </a:ext>
            </a:extLst>
          </p:cNvPr>
          <p:cNvSpPr/>
          <p:nvPr/>
        </p:nvSpPr>
        <p:spPr>
          <a:xfrm>
            <a:off x="12839247" y="5239463"/>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4">
            <a:extLst>
              <a:ext uri="{FF2B5EF4-FFF2-40B4-BE49-F238E27FC236}">
                <a16:creationId xmlns:a16="http://schemas.microsoft.com/office/drawing/2014/main" id="{0F256418-0478-B947-B4B2-AFD2F996AADD}"/>
              </a:ext>
            </a:extLst>
          </p:cNvPr>
          <p:cNvSpPr/>
          <p:nvPr/>
        </p:nvSpPr>
        <p:spPr>
          <a:xfrm>
            <a:off x="14327431" y="5227709"/>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4">
            <a:extLst>
              <a:ext uri="{FF2B5EF4-FFF2-40B4-BE49-F238E27FC236}">
                <a16:creationId xmlns:a16="http://schemas.microsoft.com/office/drawing/2014/main" id="{0F256418-0478-B947-B4B2-AFD2F996AADD}"/>
              </a:ext>
            </a:extLst>
          </p:cNvPr>
          <p:cNvSpPr/>
          <p:nvPr/>
        </p:nvSpPr>
        <p:spPr>
          <a:xfrm>
            <a:off x="15861250" y="5239463"/>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p:cNvGrpSpPr/>
          <p:nvPr/>
        </p:nvGrpSpPr>
        <p:grpSpPr>
          <a:xfrm>
            <a:off x="12821430" y="4549136"/>
            <a:ext cx="3367064" cy="360000"/>
            <a:chOff x="12461994" y="4552013"/>
            <a:chExt cx="3367064" cy="360000"/>
          </a:xfrm>
        </p:grpSpPr>
        <p:sp>
          <p:nvSpPr>
            <p:cNvPr id="22" name="円/楕円 14">
              <a:extLst>
                <a:ext uri="{FF2B5EF4-FFF2-40B4-BE49-F238E27FC236}">
                  <a16:creationId xmlns:a16="http://schemas.microsoft.com/office/drawing/2014/main" id="{0F256418-0478-B947-B4B2-AFD2F996AADD}"/>
                </a:ext>
              </a:extLst>
            </p:cNvPr>
            <p:cNvSpPr/>
            <p:nvPr/>
          </p:nvSpPr>
          <p:spPr>
            <a:xfrm>
              <a:off x="12461994" y="4552013"/>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14">
              <a:extLst>
                <a:ext uri="{FF2B5EF4-FFF2-40B4-BE49-F238E27FC236}">
                  <a16:creationId xmlns:a16="http://schemas.microsoft.com/office/drawing/2014/main" id="{0F256418-0478-B947-B4B2-AFD2F996AADD}"/>
                </a:ext>
              </a:extLst>
            </p:cNvPr>
            <p:cNvSpPr/>
            <p:nvPr/>
          </p:nvSpPr>
          <p:spPr>
            <a:xfrm>
              <a:off x="13965526" y="4552013"/>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14">
              <a:extLst>
                <a:ext uri="{FF2B5EF4-FFF2-40B4-BE49-F238E27FC236}">
                  <a16:creationId xmlns:a16="http://schemas.microsoft.com/office/drawing/2014/main" id="{0F256418-0478-B947-B4B2-AFD2F996AADD}"/>
                </a:ext>
              </a:extLst>
            </p:cNvPr>
            <p:cNvSpPr/>
            <p:nvPr/>
          </p:nvSpPr>
          <p:spPr>
            <a:xfrm>
              <a:off x="15469058" y="4552013"/>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 name="グループ化 24"/>
          <p:cNvGrpSpPr/>
          <p:nvPr/>
        </p:nvGrpSpPr>
        <p:grpSpPr>
          <a:xfrm>
            <a:off x="12780498" y="3138473"/>
            <a:ext cx="3367064" cy="360000"/>
            <a:chOff x="12461994" y="4552013"/>
            <a:chExt cx="3367064" cy="360000"/>
          </a:xfrm>
        </p:grpSpPr>
        <p:sp>
          <p:nvSpPr>
            <p:cNvPr id="26" name="円/楕円 14">
              <a:extLst>
                <a:ext uri="{FF2B5EF4-FFF2-40B4-BE49-F238E27FC236}">
                  <a16:creationId xmlns:a16="http://schemas.microsoft.com/office/drawing/2014/main" id="{0F256418-0478-B947-B4B2-AFD2F996AADD}"/>
                </a:ext>
              </a:extLst>
            </p:cNvPr>
            <p:cNvSpPr/>
            <p:nvPr/>
          </p:nvSpPr>
          <p:spPr>
            <a:xfrm>
              <a:off x="12461994" y="4552013"/>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14">
              <a:extLst>
                <a:ext uri="{FF2B5EF4-FFF2-40B4-BE49-F238E27FC236}">
                  <a16:creationId xmlns:a16="http://schemas.microsoft.com/office/drawing/2014/main" id="{0F256418-0478-B947-B4B2-AFD2F996AADD}"/>
                </a:ext>
              </a:extLst>
            </p:cNvPr>
            <p:cNvSpPr/>
            <p:nvPr/>
          </p:nvSpPr>
          <p:spPr>
            <a:xfrm>
              <a:off x="13965526" y="4552013"/>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14">
              <a:extLst>
                <a:ext uri="{FF2B5EF4-FFF2-40B4-BE49-F238E27FC236}">
                  <a16:creationId xmlns:a16="http://schemas.microsoft.com/office/drawing/2014/main" id="{0F256418-0478-B947-B4B2-AFD2F996AADD}"/>
                </a:ext>
              </a:extLst>
            </p:cNvPr>
            <p:cNvSpPr/>
            <p:nvPr/>
          </p:nvSpPr>
          <p:spPr>
            <a:xfrm>
              <a:off x="15469058" y="4552013"/>
              <a:ext cx="360000" cy="36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スライド番号プレースホルダー 4">
            <a:extLst>
              <a:ext uri="{FF2B5EF4-FFF2-40B4-BE49-F238E27FC236}">
                <a16:creationId xmlns:a16="http://schemas.microsoft.com/office/drawing/2014/main" id="{F7BC8D37-B89C-3245-B7D4-8C50FD4F8AE7}"/>
              </a:ext>
            </a:extLst>
          </p:cNvPr>
          <p:cNvSpPr>
            <a:spLocks noGrp="1"/>
          </p:cNvSpPr>
          <p:nvPr>
            <p:ph type="sldNum" sz="quarter" idx="12"/>
          </p:nvPr>
        </p:nvSpPr>
        <p:spPr/>
        <p:txBody>
          <a:bodyPr/>
          <a:lstStyle/>
          <a:p>
            <a:fld id="{3A2F0832-F084-422D-97D1-AF848F4F2C34}" type="slidenum">
              <a:rPr lang="en-US" smtClean="0"/>
              <a:t>19</a:t>
            </a:fld>
            <a:endParaRPr lang="en-US"/>
          </a:p>
        </p:txBody>
      </p:sp>
    </p:spTree>
    <p:extLst>
      <p:ext uri="{BB962C8B-B14F-4D97-AF65-F5344CB8AC3E}">
        <p14:creationId xmlns:p14="http://schemas.microsoft.com/office/powerpoint/2010/main" val="1209730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cTn>
                              </p:par>
                              <p:par>
                                <p:cTn id="10" presetID="42" presetClass="path" presetSubtype="0" accel="50000" decel="50000" fill="hold" nodeType="withEffect">
                                  <p:stCondLst>
                                    <p:cond delay="0"/>
                                  </p:stCondLst>
                                  <p:childTnLst>
                                    <p:animMotion origin="layout" path="M -4.23648E-7 -4.19753E-6 L -0.02327 -0.00401 " pathEditMode="relative" rAng="0" ptsTypes="AA">
                                      <p:cBhvr>
                                        <p:cTn id="11" dur="2000" fill="hold"/>
                                        <p:tgtEl>
                                          <p:spTgt spid="19"/>
                                        </p:tgtEl>
                                        <p:attrNameLst>
                                          <p:attrName>ppt_x</p:attrName>
                                          <p:attrName>ppt_y</p:attrName>
                                        </p:attrNameLst>
                                      </p:cBhvr>
                                      <p:rCtr x="-1163" y="-201"/>
                                    </p:animMotion>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hidden"/>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1" dirty="0">
                <a:solidFill>
                  <a:srgbClr val="6DD9FF"/>
                </a:solidFill>
                <a:latin typeface="メイリオ" panose="020B0604030504040204" pitchFamily="50" charset="-128"/>
                <a:ea typeface="メイリオ" panose="020B0604030504040204" pitchFamily="50" charset="-128"/>
              </a:rPr>
              <a:t>Bunching</a:t>
            </a:r>
            <a:endParaRPr kumimoji="1" lang="ja-JP" altLang="en-US" b="1" dirty="0">
              <a:solidFill>
                <a:srgbClr val="6DD9FF"/>
              </a:solidFill>
              <a:latin typeface="メイリオ" panose="020B0604030504040204" pitchFamily="50" charset="-128"/>
              <a:ea typeface="メイリオ" panose="020B0604030504040204" pitchFamily="50" charset="-128"/>
            </a:endParaRPr>
          </a:p>
        </p:txBody>
      </p:sp>
      <p:sp>
        <p:nvSpPr>
          <p:cNvPr id="3" name="フッター プレースホルダー 2"/>
          <p:cNvSpPr>
            <a:spLocks noGrp="1"/>
          </p:cNvSpPr>
          <p:nvPr>
            <p:ph type="ftr" sz="quarter" idx="10"/>
          </p:nvPr>
        </p:nvSpPr>
        <p:spPr/>
        <p:txBody>
          <a:bodyPr/>
          <a:lstStyle/>
          <a:p>
            <a:r>
              <a:rPr lang="en-US" altLang="ja-JP"/>
              <a:t>ISBA26 Electron Linear Accelerator</a:t>
            </a:r>
            <a:endParaRPr lang="ja-JP" altLang="en-US" dirty="0"/>
          </a:p>
        </p:txBody>
      </p:sp>
      <p:sp>
        <p:nvSpPr>
          <p:cNvPr id="4" name="テキスト プレースホルダー 3"/>
          <p:cNvSpPr>
            <a:spLocks noGrp="1"/>
          </p:cNvSpPr>
          <p:nvPr>
            <p:ph type="body" sz="quarter" idx="14"/>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F2F43F39-5A8B-E148-A6E7-FA4BE377D76C}"/>
              </a:ext>
            </a:extLst>
          </p:cNvPr>
          <p:cNvSpPr>
            <a:spLocks noGrp="1"/>
          </p:cNvSpPr>
          <p:nvPr>
            <p:ph type="sldNum" sz="quarter" idx="4"/>
          </p:nvPr>
        </p:nvSpPr>
        <p:spPr/>
        <p:txBody>
          <a:bodyPr/>
          <a:lstStyle/>
          <a:p>
            <a:fld id="{E6459DFB-86F3-43FA-8567-2EA6E426AE90}" type="slidenum">
              <a:rPr lang="ja-JP" altLang="en-US" smtClean="0"/>
              <a:pPr/>
              <a:t>20</a:t>
            </a:fld>
            <a:endParaRPr lang="ja-JP" altLang="en-US"/>
          </a:p>
        </p:txBody>
      </p:sp>
    </p:spTree>
    <p:extLst>
      <p:ext uri="{BB962C8B-B14F-4D97-AF65-F5344CB8AC3E}">
        <p14:creationId xmlns:p14="http://schemas.microsoft.com/office/powerpoint/2010/main" val="521289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3396794" y="59458"/>
            <a:ext cx="11510640" cy="1959120"/>
          </a:xfrm>
          <a:ln/>
        </p:spPr>
        <p:txBody>
          <a:bodyPr vert="horz" lIns="137160" tIns="30860" rIns="137160" bIns="68580" rtlCol="0" anchor="ctr">
            <a:normAutofit/>
          </a:bodyPr>
          <a:lstStyle/>
          <a:p>
            <a:pP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rPr>
              <a:t>Bunch Compression</a:t>
            </a:r>
          </a:p>
        </p:txBody>
      </p:sp>
      <p:sp>
        <p:nvSpPr>
          <p:cNvPr id="12290" name="Rectangle 2"/>
          <p:cNvSpPr>
            <a:spLocks noGrp="1" noChangeArrowheads="1"/>
          </p:cNvSpPr>
          <p:nvPr>
            <p:ph type="body" idx="1"/>
          </p:nvPr>
        </p:nvSpPr>
        <p:spPr>
          <a:xfrm>
            <a:off x="655899" y="2321578"/>
            <a:ext cx="10177753" cy="7918560"/>
          </a:xfrm>
          <a:ln/>
        </p:spPr>
        <p:txBody>
          <a:bodyPr vert="horz" lIns="137160" tIns="20573" rIns="137160" bIns="68580" rtlCol="0">
            <a:normAutofit/>
          </a:bodyPr>
          <a:lstStyle/>
          <a:p>
            <a:pPr marL="587529" indent="-440646">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In RF accelerators,  the beam should be concentrated in a short period of longitudinal space for uniform acceleration.</a:t>
            </a:r>
          </a:p>
          <a:p>
            <a:pPr marL="587529" indent="-440646">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In some case, extremely short bunch length is required. </a:t>
            </a:r>
          </a:p>
          <a:p>
            <a:pPr marL="587529" indent="-440646">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The bunch compressor (</a:t>
            </a:r>
            <a:r>
              <a:rPr lang="en-US" altLang="ja-JP" sz="3600" dirty="0" err="1">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Buncher</a:t>
            </a:r>
            <a:r>
              <a:rPr lang="en-US" altLang="ja-JP" sz="36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 shortens the bunch length down to an adequate size. </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52171" y="3738294"/>
            <a:ext cx="6879600" cy="416016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フッター プレースホルダー 1"/>
          <p:cNvSpPr>
            <a:spLocks noGrp="1"/>
          </p:cNvSpPr>
          <p:nvPr>
            <p:ph type="ftr" sz="quarter" idx="11"/>
          </p:nvPr>
        </p:nvSpPr>
        <p:spPr/>
        <p:txBody>
          <a:bodyPr/>
          <a:lstStyle/>
          <a:p>
            <a:r>
              <a:rPr lang="en-US" altLang="zh-TW"/>
              <a:t>ISBA26 Electron Linear Accelerator</a:t>
            </a:r>
            <a:endParaRPr lang="en-US"/>
          </a:p>
        </p:txBody>
      </p:sp>
      <p:sp>
        <p:nvSpPr>
          <p:cNvPr id="3" name="スライド番号プレースホルダー 2">
            <a:extLst>
              <a:ext uri="{FF2B5EF4-FFF2-40B4-BE49-F238E27FC236}">
                <a16:creationId xmlns:a16="http://schemas.microsoft.com/office/drawing/2014/main" id="{F12A0744-51FD-AB4F-A956-C90E833F9D94}"/>
              </a:ext>
            </a:extLst>
          </p:cNvPr>
          <p:cNvSpPr>
            <a:spLocks noGrp="1"/>
          </p:cNvSpPr>
          <p:nvPr>
            <p:ph type="sldNum" sz="quarter" idx="12"/>
          </p:nvPr>
        </p:nvSpPr>
        <p:spPr/>
        <p:txBody>
          <a:bodyPr/>
          <a:lstStyle/>
          <a:p>
            <a:fld id="{3A2F0832-F084-422D-97D1-AF848F4F2C34}" type="slidenum">
              <a:rPr lang="en-US" smtClean="0"/>
              <a:t>21</a:t>
            </a:fld>
            <a:endParaRPr lang="en-US"/>
          </a:p>
        </p:txBody>
      </p:sp>
    </p:spTree>
    <p:extLst>
      <p:ext uri="{BB962C8B-B14F-4D97-AF65-F5344CB8AC3E}">
        <p14:creationId xmlns:p14="http://schemas.microsoft.com/office/powerpoint/2010/main" val="32349313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ッター プレースホルダー 4"/>
          <p:cNvSpPr>
            <a:spLocks noGrp="1"/>
          </p:cNvSpPr>
          <p:nvPr>
            <p:ph type="ftr" idx="11"/>
          </p:nvPr>
        </p:nvSpPr>
        <p:spPr/>
        <p:txBody>
          <a:bodyPr/>
          <a:lstStyle/>
          <a:p>
            <a:r>
              <a:rPr lang="en-US" altLang="zh-TW"/>
              <a:t>ISBA26 Electron Linear Accelerator</a:t>
            </a:r>
            <a:endParaRPr lang="ja-JP" altLang="ja-JP"/>
          </a:p>
        </p:txBody>
      </p:sp>
      <mc:AlternateContent xmlns:mc="http://schemas.openxmlformats.org/markup-compatibility/2006" xmlns:a14="http://schemas.microsoft.com/office/drawing/2010/main">
        <mc:Choice Requires="a14">
          <p:sp>
            <p:nvSpPr>
              <p:cNvPr id="13314" name="Rectangle 2"/>
              <p:cNvSpPr>
                <a:spLocks noGrp="1" noChangeArrowheads="1"/>
              </p:cNvSpPr>
              <p:nvPr>
                <p:ph type="body" idx="1"/>
              </p:nvPr>
            </p:nvSpPr>
            <p:spPr>
              <a:xfrm>
                <a:off x="267169" y="1587928"/>
                <a:ext cx="9421580" cy="7405717"/>
              </a:xfrm>
              <a:ln/>
            </p:spPr>
            <p:txBody>
              <a:bodyPr vert="horz" lIns="137160" tIns="20573" rIns="137160" bIns="68580" rtlCol="0">
                <a:noAutofit/>
              </a:bodyPr>
              <a:lstStyle/>
              <a:p>
                <a:pPr marL="587529" indent="-440646">
                  <a:spcBef>
                    <a:spcPts val="392"/>
                  </a:spcBef>
                  <a:spcAft>
                    <a:spcPct val="0"/>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2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There are two ways for bunch compression:</a:t>
                </a:r>
              </a:p>
              <a:p>
                <a:pPr marL="1175058" lvl="1" indent="-440646">
                  <a:spcBef>
                    <a:spcPts val="392"/>
                  </a:spcBef>
                  <a:spcAft>
                    <a:spcPct val="0"/>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2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Velocity Bunching </a:t>
                </a:r>
              </a:p>
              <a:p>
                <a:pPr marL="1175058" lvl="1" indent="-440646">
                  <a:spcBef>
                    <a:spcPts val="392"/>
                  </a:spcBef>
                  <a:spcAft>
                    <a:spcPct val="0"/>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2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Magnetic Bunching</a:t>
                </a:r>
              </a:p>
              <a:p>
                <a:pPr marL="587529" indent="-440646">
                  <a:spcBef>
                    <a:spcPts val="392"/>
                  </a:spcBef>
                  <a:spcAft>
                    <a:spcPct val="0"/>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Velocity bunching </a:t>
                </a:r>
              </a:p>
              <a:p>
                <a:pPr marL="1914141" lvl="1" indent="-440646">
                  <a:spcBef>
                    <a:spcPts val="392"/>
                  </a:spcBef>
                  <a:spcAft>
                    <a:spcPct val="0"/>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2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Bunching is performed by the velocity modulation by RF cavity.</a:t>
                </a:r>
              </a:p>
              <a:p>
                <a:pPr marL="1914141" lvl="1" indent="-440646">
                  <a:spcBef>
                    <a:spcPts val="392"/>
                  </a:spcBef>
                  <a:spcAft>
                    <a:spcPct val="0"/>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2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It works only in low energy (low </a:t>
                </a:r>
                <a14:m>
                  <m:oMath xmlns:m="http://schemas.openxmlformats.org/officeDocument/2006/math">
                    <m:r>
                      <a:rPr lang="ja-JP" altLang="en-US" sz="3200" i="1" dirty="0" smtClean="0">
                        <a:solidFill>
                          <a:schemeClr val="tx1">
                            <a:lumMod val="75000"/>
                            <a:lumOff val="25000"/>
                          </a:schemeClr>
                        </a:solidFill>
                        <a:latin typeface="Cambria Math" panose="02040503050406030204" pitchFamily="18" charset="0"/>
                        <a:ea typeface="メイリオ" panose="020B0604030504040204" pitchFamily="50" charset="-128"/>
                        <a:cs typeface="Rounded Mgen+ 1c medium" panose="020B0602020203020207" pitchFamily="50" charset="-128"/>
                      </a:rPr>
                      <m:t>𝛾</m:t>
                    </m:r>
                  </m:oMath>
                </a14:m>
                <a:r>
                  <a:rPr lang="en-US" altLang="ja-JP" sz="32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 </a:t>
                </a:r>
              </a:p>
              <a:p>
                <a:pPr marL="587529" indent="-440646">
                  <a:spcBef>
                    <a:spcPts val="392"/>
                  </a:spcBef>
                  <a:spcAft>
                    <a:spcPct val="0"/>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Magnetic bunching </a:t>
                </a:r>
              </a:p>
              <a:p>
                <a:pPr marL="1914141" lvl="1" indent="-440646">
                  <a:spcBef>
                    <a:spcPts val="392"/>
                  </a:spcBef>
                  <a:spcAft>
                    <a:spcPct val="0"/>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2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Bunching is performed in a section with momentum compaction by energy modulation. </a:t>
                </a:r>
              </a:p>
              <a:p>
                <a:pPr marL="1914141" lvl="1" indent="-440646">
                  <a:spcBef>
                    <a:spcPts val="392"/>
                  </a:spcBef>
                  <a:spcAft>
                    <a:spcPct val="0"/>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2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It works for all energy region. </a:t>
                </a:r>
              </a:p>
            </p:txBody>
          </p:sp>
        </mc:Choice>
        <mc:Fallback xmlns="">
          <p:sp>
            <p:nvSpPr>
              <p:cNvPr id="13314" name="Rectangle 2"/>
              <p:cNvSpPr>
                <a:spLocks noGrp="1" noRot="1" noChangeAspect="1" noMove="1" noResize="1" noEditPoints="1" noAdjustHandles="1" noChangeArrowheads="1" noChangeShapeType="1" noTextEdit="1"/>
              </p:cNvSpPr>
              <p:nvPr>
                <p:ph type="body" idx="1"/>
              </p:nvPr>
            </p:nvSpPr>
            <p:spPr>
              <a:xfrm>
                <a:off x="267169" y="1587928"/>
                <a:ext cx="9421580" cy="7405717"/>
              </a:xfrm>
              <a:blipFill>
                <a:blip r:embed="rId3"/>
                <a:stretch>
                  <a:fillRect t="-342" r="-1077"/>
                </a:stretch>
              </a:blipFill>
              <a:ln/>
            </p:spPr>
            <p:txBody>
              <a:bodyPr/>
              <a:lstStyle/>
              <a:p>
                <a:r>
                  <a:rPr lang="ja-JP" altLang="en-US">
                    <a:noFill/>
                  </a:rPr>
                  <a:t> </a:t>
                </a:r>
              </a:p>
            </p:txBody>
          </p:sp>
        </mc:Fallback>
      </mc:AlternateContent>
      <p:sp>
        <p:nvSpPr>
          <p:cNvPr id="3" name="楕円 2"/>
          <p:cNvSpPr/>
          <p:nvPr/>
        </p:nvSpPr>
        <p:spPr>
          <a:xfrm>
            <a:off x="11214539" y="3026979"/>
            <a:ext cx="2343807" cy="7357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p:cNvSpPr/>
          <p:nvPr/>
        </p:nvSpPr>
        <p:spPr>
          <a:xfrm>
            <a:off x="11214539" y="6182356"/>
            <a:ext cx="2343807" cy="7357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コネクタ 5"/>
          <p:cNvCxnSpPr/>
          <p:nvPr/>
        </p:nvCxnSpPr>
        <p:spPr>
          <a:xfrm>
            <a:off x="11092492" y="2217682"/>
            <a:ext cx="2587899" cy="2354318"/>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直線コネクタ 11"/>
          <p:cNvCxnSpPr/>
          <p:nvPr/>
        </p:nvCxnSpPr>
        <p:spPr>
          <a:xfrm>
            <a:off x="11086061" y="5396354"/>
            <a:ext cx="2587899" cy="2354318"/>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0" name="正方形/長方形 9"/>
          <p:cNvSpPr/>
          <p:nvPr/>
        </p:nvSpPr>
        <p:spPr>
          <a:xfrm>
            <a:off x="10088627" y="1771783"/>
            <a:ext cx="2007729" cy="461665"/>
          </a:xfrm>
          <a:prstGeom prst="rect">
            <a:avLst/>
          </a:prstGeom>
        </p:spPr>
        <p:txBody>
          <a:bodyPr wrap="none">
            <a:spAutoFit/>
          </a:bodyPr>
          <a:lstStyle/>
          <a:p>
            <a:r>
              <a:rPr lang="en-US" altLang="ja-JP" sz="24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Acceleration</a:t>
            </a:r>
            <a:endParaRPr lang="ja-JP" altLang="en-US" sz="2400" dirty="0"/>
          </a:p>
        </p:txBody>
      </p:sp>
      <p:sp>
        <p:nvSpPr>
          <p:cNvPr id="14" name="正方形/長方形 13"/>
          <p:cNvSpPr/>
          <p:nvPr/>
        </p:nvSpPr>
        <p:spPr>
          <a:xfrm>
            <a:off x="12386441" y="7926449"/>
            <a:ext cx="2052613" cy="461665"/>
          </a:xfrm>
          <a:prstGeom prst="rect">
            <a:avLst/>
          </a:prstGeom>
        </p:spPr>
        <p:txBody>
          <a:bodyPr wrap="none">
            <a:spAutoFit/>
          </a:bodyPr>
          <a:lstStyle/>
          <a:p>
            <a:r>
              <a:rPr lang="en-US" altLang="ja-JP" sz="24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Deceleration</a:t>
            </a:r>
            <a:endParaRPr lang="ja-JP" altLang="en-US" sz="2400" dirty="0"/>
          </a:p>
        </p:txBody>
      </p:sp>
      <p:sp>
        <p:nvSpPr>
          <p:cNvPr id="15" name="正方形/長方形 14"/>
          <p:cNvSpPr/>
          <p:nvPr/>
        </p:nvSpPr>
        <p:spPr>
          <a:xfrm>
            <a:off x="10409191" y="5059955"/>
            <a:ext cx="2007729" cy="461665"/>
          </a:xfrm>
          <a:prstGeom prst="rect">
            <a:avLst/>
          </a:prstGeom>
        </p:spPr>
        <p:txBody>
          <a:bodyPr wrap="none">
            <a:spAutoFit/>
          </a:bodyPr>
          <a:lstStyle/>
          <a:p>
            <a:r>
              <a:rPr lang="en-US" altLang="ja-JP" sz="24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Acceleration</a:t>
            </a:r>
            <a:endParaRPr lang="ja-JP" altLang="en-US" sz="2400" dirty="0"/>
          </a:p>
        </p:txBody>
      </p:sp>
      <p:sp>
        <p:nvSpPr>
          <p:cNvPr id="16" name="正方形/長方形 15"/>
          <p:cNvSpPr/>
          <p:nvPr/>
        </p:nvSpPr>
        <p:spPr>
          <a:xfrm>
            <a:off x="12607287" y="4472370"/>
            <a:ext cx="2052613" cy="461665"/>
          </a:xfrm>
          <a:prstGeom prst="rect">
            <a:avLst/>
          </a:prstGeom>
        </p:spPr>
        <p:txBody>
          <a:bodyPr wrap="none">
            <a:spAutoFit/>
          </a:bodyPr>
          <a:lstStyle/>
          <a:p>
            <a:r>
              <a:rPr lang="en-US" altLang="ja-JP" sz="24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Deceleration</a:t>
            </a:r>
            <a:endParaRPr lang="ja-JP" altLang="en-US" sz="2400" dirty="0"/>
          </a:p>
        </p:txBody>
      </p:sp>
      <p:sp>
        <p:nvSpPr>
          <p:cNvPr id="2" name="スライド番号プレースホルダー 1">
            <a:extLst>
              <a:ext uri="{FF2B5EF4-FFF2-40B4-BE49-F238E27FC236}">
                <a16:creationId xmlns:a16="http://schemas.microsoft.com/office/drawing/2014/main" id="{68E1F0A6-3AF9-9D4D-AD09-AA68C526C029}"/>
              </a:ext>
            </a:extLst>
          </p:cNvPr>
          <p:cNvSpPr>
            <a:spLocks noGrp="1"/>
          </p:cNvSpPr>
          <p:nvPr>
            <p:ph type="sldNum" sz="quarter" idx="12"/>
          </p:nvPr>
        </p:nvSpPr>
        <p:spPr/>
        <p:txBody>
          <a:bodyPr/>
          <a:lstStyle/>
          <a:p>
            <a:fld id="{3A2F0832-F084-422D-97D1-AF848F4F2C34}" type="slidenum">
              <a:rPr lang="en-US" smtClean="0"/>
              <a:t>22</a:t>
            </a:fld>
            <a:endParaRPr lang="en-US"/>
          </a:p>
        </p:txBody>
      </p:sp>
    </p:spTree>
    <p:extLst>
      <p:ext uri="{BB962C8B-B14F-4D97-AF65-F5344CB8AC3E}">
        <p14:creationId xmlns:p14="http://schemas.microsoft.com/office/powerpoint/2010/main" val="251483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0"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4.26079E-6 1.7284E-6 L 0.27788 1.7284E-6 " pathEditMode="relative" rAng="0" ptsTypes="AA">
                                      <p:cBhvr>
                                        <p:cTn id="6" dur="2000" fill="hold"/>
                                        <p:tgtEl>
                                          <p:spTgt spid="3"/>
                                        </p:tgtEl>
                                        <p:attrNameLst>
                                          <p:attrName>ppt_x</p:attrName>
                                          <p:attrName>ppt_y</p:attrName>
                                        </p:attrNameLst>
                                      </p:cBhvr>
                                      <p:rCtr x="13890" y="0"/>
                                    </p:animMotion>
                                  </p:childTnLst>
                                </p:cTn>
                              </p:par>
                              <p:par>
                                <p:cTn id="7" presetID="6" presetClass="emph" presetSubtype="0" fill="hold" grpId="1" nodeType="withEffect">
                                  <p:stCondLst>
                                    <p:cond delay="0"/>
                                  </p:stCondLst>
                                  <p:childTnLst>
                                    <p:animScale>
                                      <p:cBhvr>
                                        <p:cTn id="8" dur="2000" fill="hold"/>
                                        <p:tgtEl>
                                          <p:spTgt spid="3"/>
                                        </p:tgtEl>
                                      </p:cBhvr>
                                      <p:by x="25000" y="100000"/>
                                    </p:animScale>
                                  </p:childTnLst>
                                </p:cTn>
                              </p:par>
                            </p:childTnLst>
                          </p:cTn>
                        </p:par>
                      </p:childTnLst>
                    </p:cTn>
                  </p:par>
                  <p:par>
                    <p:cTn id="9" fill="hold">
                      <p:stCondLst>
                        <p:cond delay="indefinite"/>
                      </p:stCondLst>
                      <p:childTnLst>
                        <p:par>
                          <p:cTn id="10" fill="hold">
                            <p:stCondLst>
                              <p:cond delay="0"/>
                            </p:stCondLst>
                            <p:childTnLst>
                              <p:par>
                                <p:cTn id="11" presetID="37" presetClass="path" presetSubtype="0" accel="50000" decel="50000" fill="hold" grpId="1" nodeType="clickEffect">
                                  <p:stCondLst>
                                    <p:cond delay="0"/>
                                  </p:stCondLst>
                                  <p:childTnLst>
                                    <p:animMotion origin="layout" path="M 4.26079E-6 1.60494E-6 L 0.06702 -0.05386 C 0.08099 -0.06605 0.102 -0.07269 0.12396 -0.07269 C 0.14897 -0.07269 0.16902 -0.06605 0.183 -0.05386 L 0.25002 1.60494E-6 " pathEditMode="relative" rAng="0" ptsTypes="AAAAA">
                                      <p:cBhvr>
                                        <p:cTn id="12" dur="2000" fill="hold"/>
                                        <p:tgtEl>
                                          <p:spTgt spid="7"/>
                                        </p:tgtEl>
                                        <p:attrNameLst>
                                          <p:attrName>ppt_x</p:attrName>
                                          <p:attrName>ppt_y</p:attrName>
                                        </p:attrNameLst>
                                      </p:cBhvr>
                                      <p:rCtr x="12501" y="-3642"/>
                                    </p:animMotion>
                                  </p:childTnLst>
                                </p:cTn>
                              </p:par>
                              <p:par>
                                <p:cTn id="13" presetID="8" presetClass="emph" presetSubtype="0" fill="hold" grpId="0" nodeType="withEffect">
                                  <p:stCondLst>
                                    <p:cond delay="0"/>
                                  </p:stCondLst>
                                  <p:childTnLst>
                                    <p:animRot by="-5400000">
                                      <p:cBhvr>
                                        <p:cTn id="14" dur="2000" fill="hold"/>
                                        <p:tgtEl>
                                          <p:spTgt spid="7"/>
                                        </p:tgtEl>
                                        <p:attrNameLst>
                                          <p:attrName>r</p:attrName>
                                        </p:attrNameLst>
                                      </p:cBhvr>
                                    </p:animRot>
                                  </p:childTnLst>
                                </p:cTn>
                              </p:par>
                              <p:par>
                                <p:cTn id="15" presetID="6" presetClass="emph" presetSubtype="0" fill="hold" grpId="2" nodeType="withEffect">
                                  <p:stCondLst>
                                    <p:cond delay="0"/>
                                  </p:stCondLst>
                                  <p:childTnLst>
                                    <p:animScale>
                                      <p:cBhvr>
                                        <p:cTn id="16" dur="2000" fill="hold"/>
                                        <p:tgtEl>
                                          <p:spTgt spid="7"/>
                                        </p:tgtEl>
                                      </p:cBhvr>
                                      <p:by x="25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7" grpId="0" animBg="1"/>
      <p:bldP spid="7" grpId="1" animBg="1"/>
      <p:bldP spid="7"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フッター プレースホルダー 4"/>
          <p:cNvSpPr>
            <a:spLocks noGrp="1"/>
          </p:cNvSpPr>
          <p:nvPr>
            <p:ph type="ftr" idx="11"/>
          </p:nvPr>
        </p:nvSpPr>
        <p:spPr/>
        <p:txBody>
          <a:bodyPr/>
          <a:lstStyle/>
          <a:p>
            <a:r>
              <a:rPr lang="en-US" altLang="zh-TW"/>
              <a:t>ISBA26 Electron Linear Accelerator</a:t>
            </a:r>
            <a:endParaRPr lang="ja-JP" altLang="ja-JP"/>
          </a:p>
        </p:txBody>
      </p:sp>
      <p:sp>
        <p:nvSpPr>
          <p:cNvPr id="14337" name="Rectangle 1"/>
          <p:cNvSpPr>
            <a:spLocks noGrp="1" noChangeArrowheads="1"/>
          </p:cNvSpPr>
          <p:nvPr>
            <p:ph type="title"/>
          </p:nvPr>
        </p:nvSpPr>
        <p:spPr>
          <a:xfrm>
            <a:off x="5425311" y="166801"/>
            <a:ext cx="11510640" cy="1959120"/>
          </a:xfrm>
          <a:ln/>
        </p:spPr>
        <p:txBody>
          <a:bodyPr>
            <a:normAutofit/>
          </a:bodyPr>
          <a:lstStyle/>
          <a:p>
            <a:pP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5400"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rPr>
              <a:t>Velocity Bunching</a:t>
            </a:r>
          </a:p>
        </p:txBody>
      </p:sp>
      <mc:AlternateContent xmlns:mc="http://schemas.openxmlformats.org/markup-compatibility/2006" xmlns:a14="http://schemas.microsoft.com/office/drawing/2010/main">
        <mc:Choice Requires="a14">
          <p:sp>
            <p:nvSpPr>
              <p:cNvPr id="14338" name="Rectangle 2"/>
              <p:cNvSpPr>
                <a:spLocks noGrp="1" noChangeArrowheads="1"/>
              </p:cNvSpPr>
              <p:nvPr>
                <p:ph type="body" idx="1"/>
              </p:nvPr>
            </p:nvSpPr>
            <p:spPr>
              <a:xfrm>
                <a:off x="2183834" y="2092986"/>
                <a:ext cx="14114854" cy="7918560"/>
              </a:xfrm>
              <a:ln/>
            </p:spPr>
            <p:txBody>
              <a:bodyPr vert="horz" lIns="137160" tIns="20573" rIns="137160" bIns="68580" rtlCol="0">
                <a:normAutofit/>
              </a:bodyPr>
              <a:lstStyle/>
              <a:p>
                <a:pPr marL="587529" indent="-440646">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Bunch compression is performed by velocity modulation within a bunch;</a:t>
                </a:r>
              </a:p>
              <a:p>
                <a:pPr marL="1175058" lvl="1" indent="-440646">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Bunch head is decelerated.</a:t>
                </a:r>
              </a:p>
              <a:p>
                <a:pPr marL="1175058" lvl="1" indent="-440646">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Bunch tail is accelerated.</a:t>
                </a:r>
              </a:p>
              <a:p>
                <a:pPr marL="587529" indent="-440646">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Velocity is modulated by energy modulation according to</a:t>
                </a:r>
              </a:p>
              <a:p>
                <a:pPr marL="146883">
                  <a:buClr>
                    <a:srgbClr val="0084D1"/>
                  </a:buClr>
                  <a:buSzPct val="45000"/>
                  <a:tabLst>
                    <a:tab pos="984975" algn="l"/>
                    <a:tab pos="1969949" algn="l"/>
                    <a:tab pos="2954924" algn="l"/>
                    <a:tab pos="3939899" algn="l"/>
                    <a:tab pos="4924872" algn="l"/>
                    <a:tab pos="5909847" algn="l"/>
                    <a:tab pos="6894822" algn="l"/>
                    <a:tab pos="7879797" algn="l"/>
                    <a:tab pos="8864771" algn="l"/>
                    <a:tab pos="9849746" algn="l"/>
                    <a:tab pos="10834721" algn="l"/>
                  </a:tabLst>
                </a:pPr>
                <a14:m>
                  <m:oMathPara xmlns:m="http://schemas.openxmlformats.org/officeDocument/2006/math">
                    <m:oMath>
                      <m:r>
                        <a:rPr lang="en-US" altLang="ja-JP" sz="3600" i="1">
                          <a:latin typeface="Cambria Math" panose="02040503050406030204" pitchFamily="18" charset="0"/>
                        </a:rPr>
                        <m:t>𝑐</m:t>
                      </m:r>
                      <m:r>
                        <a:rPr lang="ja-JP" altLang="en-US" sz="3600" i="1">
                          <a:latin typeface="Cambria Math" panose="02040503050406030204" pitchFamily="18" charset="0"/>
                        </a:rPr>
                        <m:t>𝛽</m:t>
                      </m:r>
                      <m:r>
                        <a:rPr lang="en-US" altLang="ja-JP" sz="3600" i="1">
                          <a:latin typeface="Cambria Math" panose="02040503050406030204" pitchFamily="18" charset="0"/>
                        </a:rPr>
                        <m:t>=</m:t>
                      </m:r>
                      <m:r>
                        <a:rPr lang="en-US" altLang="ja-JP" sz="3600" i="1">
                          <a:latin typeface="Cambria Math" panose="02040503050406030204" pitchFamily="18" charset="0"/>
                        </a:rPr>
                        <m:t>𝑐</m:t>
                      </m:r>
                      <m:rad>
                        <m:radPr>
                          <m:degHide m:val="on"/>
                          <m:ctrlPr>
                            <a:rPr lang="en-US" altLang="ja-JP" sz="3600" i="1">
                              <a:latin typeface="Cambria Math" panose="02040503050406030204" pitchFamily="18" charset="0"/>
                            </a:rPr>
                          </m:ctrlPr>
                        </m:radPr>
                        <m:deg/>
                        <m:e>
                          <m:r>
                            <a:rPr lang="en-US" altLang="ja-JP" sz="3600" i="1">
                              <a:latin typeface="Cambria Math" panose="02040503050406030204" pitchFamily="18" charset="0"/>
                            </a:rPr>
                            <m:t>1−</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1</m:t>
                              </m:r>
                            </m:num>
                            <m:den>
                              <m:sSup>
                                <m:sSupPr>
                                  <m:ctrlPr>
                                    <a:rPr lang="ja-JP" altLang="en-US" sz="3600" i="1">
                                      <a:latin typeface="Cambria Math" panose="02040503050406030204" pitchFamily="18" charset="0"/>
                                    </a:rPr>
                                  </m:ctrlPr>
                                </m:sSupPr>
                                <m:e>
                                  <m:r>
                                    <a:rPr lang="ja-JP" altLang="en-US" sz="3600" i="1">
                                      <a:latin typeface="Cambria Math" panose="02040503050406030204" pitchFamily="18" charset="0"/>
                                    </a:rPr>
                                    <m:t>𝛾</m:t>
                                  </m:r>
                                </m:e>
                                <m:sup>
                                  <m:r>
                                    <a:rPr lang="en-US" altLang="ja-JP" sz="3600" i="1">
                                      <a:latin typeface="Cambria Math" panose="02040503050406030204" pitchFamily="18" charset="0"/>
                                    </a:rPr>
                                    <m:t>2</m:t>
                                  </m:r>
                                </m:sup>
                              </m:sSup>
                            </m:den>
                          </m:f>
                        </m:e>
                      </m:rad>
                    </m:oMath>
                  </m:oMathPara>
                </a14:m>
                <a:endPar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endParaRPr>
              </a:p>
              <a:p>
                <a:pPr marL="587529" indent="-440646">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Velocity is saturated to </a:t>
                </a:r>
                <a14:m>
                  <m:oMath xmlns:m="http://schemas.openxmlformats.org/officeDocument/2006/math">
                    <m:r>
                      <a:rPr lang="ja-JP" altLang="en-US" sz="3600" i="1">
                        <a:latin typeface="Cambria Math" panose="02040503050406030204" pitchFamily="18" charset="0"/>
                      </a:rPr>
                      <m:t>𝛽</m:t>
                    </m:r>
                    <m:r>
                      <a:rPr lang="en-US" altLang="ja-JP" sz="3600" dirty="0">
                        <a:latin typeface="Cambria Math" panose="02040503050406030204" pitchFamily="18" charset="0"/>
                      </a:rPr>
                      <m:t>~</m:t>
                    </m:r>
                    <m:r>
                      <a:rPr lang="en-US" altLang="ja-JP" sz="3600" b="0" i="0" dirty="0" smtClean="0">
                        <a:latin typeface="Cambria Math" panose="02040503050406030204" pitchFamily="18" charset="0"/>
                      </a:rPr>
                      <m:t>1</m:t>
                    </m:r>
                  </m:oMath>
                </a14:m>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 at </a:t>
                </a:r>
                <a14:m>
                  <m:oMath xmlns:m="http://schemas.openxmlformats.org/officeDocument/2006/math">
                    <m:r>
                      <a:rPr lang="en-US" altLang="ja-JP" sz="3600" i="1" dirty="0" smtClean="0">
                        <a:latin typeface="Cambria Math" panose="02040503050406030204" pitchFamily="18" charset="0"/>
                        <a:ea typeface="メイリオ" panose="020B0604030504040204" pitchFamily="50" charset="-128"/>
                        <a:cs typeface="Rounded Mgen+ 1c medium" panose="020B0602020203020207" pitchFamily="50" charset="-128"/>
                      </a:rPr>
                      <m:t>𝛾</m:t>
                    </m:r>
                    <m:r>
                      <a:rPr lang="en-US" altLang="ja-JP" sz="3600" i="1" dirty="0" smtClean="0">
                        <a:latin typeface="Cambria Math" panose="02040503050406030204" pitchFamily="18" charset="0"/>
                        <a:ea typeface="Cambria Math" panose="02040503050406030204" pitchFamily="18" charset="0"/>
                        <a:cs typeface="Rounded Mgen+ 1c medium" panose="020B0602020203020207" pitchFamily="50" charset="-128"/>
                      </a:rPr>
                      <m:t>≫</m:t>
                    </m:r>
                    <m:r>
                      <a:rPr lang="en-US" altLang="ja-JP" sz="3600" i="1" dirty="0" smtClean="0">
                        <a:latin typeface="Cambria Math" panose="02040503050406030204" pitchFamily="18" charset="0"/>
                        <a:ea typeface="メイリオ" panose="020B0604030504040204" pitchFamily="50" charset="-128"/>
                        <a:cs typeface="Rounded Mgen+ 1c medium" panose="020B0602020203020207" pitchFamily="50" charset="-128"/>
                      </a:rPr>
                      <m:t>1</m:t>
                    </m:r>
                  </m:oMath>
                </a14:m>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 Then, it works only for low energy particle (</a:t>
                </a:r>
                <a14:m>
                  <m:oMath xmlns:m="http://schemas.openxmlformats.org/officeDocument/2006/math">
                    <m:r>
                      <a:rPr lang="en-US" altLang="ja-JP" sz="3600" i="1" dirty="0" smtClean="0">
                        <a:latin typeface="Cambria Math" panose="02040503050406030204" pitchFamily="18" charset="0"/>
                        <a:ea typeface="メイリオ" panose="020B0604030504040204" pitchFamily="50" charset="-128"/>
                        <a:cs typeface="Rounded Mgen+ 1c medium" panose="020B0602020203020207" pitchFamily="50" charset="-128"/>
                      </a:rPr>
                      <m:t>𝛽</m:t>
                    </m:r>
                    <m:r>
                      <a:rPr lang="en-US" altLang="ja-JP" sz="3600" i="1" dirty="0" smtClean="0">
                        <a:latin typeface="Cambria Math" panose="02040503050406030204" pitchFamily="18" charset="0"/>
                        <a:ea typeface="メイリオ" panose="020B0604030504040204" pitchFamily="50" charset="-128"/>
                        <a:cs typeface="Rounded Mgen+ 1c medium" panose="020B0602020203020207" pitchFamily="50" charset="-128"/>
                      </a:rPr>
                      <m:t>&lt;1</m:t>
                    </m:r>
                  </m:oMath>
                </a14:m>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a:t>
                </a:r>
              </a:p>
            </p:txBody>
          </p:sp>
        </mc:Choice>
        <mc:Fallback xmlns="">
          <p:sp>
            <p:nvSpPr>
              <p:cNvPr id="14338" name="Rectangle 2"/>
              <p:cNvSpPr>
                <a:spLocks noGrp="1" noRot="1" noChangeAspect="1" noMove="1" noResize="1" noEditPoints="1" noAdjustHandles="1" noChangeArrowheads="1" noChangeShapeType="1" noTextEdit="1"/>
              </p:cNvSpPr>
              <p:nvPr>
                <p:ph type="body" idx="1"/>
              </p:nvPr>
            </p:nvSpPr>
            <p:spPr>
              <a:xfrm>
                <a:off x="2183834" y="2092986"/>
                <a:ext cx="14114854" cy="7918560"/>
              </a:xfrm>
              <a:blipFill>
                <a:blip r:embed="rId3"/>
                <a:stretch>
                  <a:fillRect t="-481"/>
                </a:stretch>
              </a:blipFill>
              <a:ln/>
            </p:spPr>
            <p:txBody>
              <a:bodyPr/>
              <a:lstStyle/>
              <a:p>
                <a:r>
                  <a:rPr lang="ja-JP" altLang="en-US">
                    <a:noFill/>
                  </a:rPr>
                  <a:t> </a:t>
                </a:r>
              </a:p>
            </p:txBody>
          </p:sp>
        </mc:Fallback>
      </mc:AlternateContent>
      <p:sp>
        <p:nvSpPr>
          <p:cNvPr id="2" name="スライド番号プレースホルダー 1">
            <a:extLst>
              <a:ext uri="{FF2B5EF4-FFF2-40B4-BE49-F238E27FC236}">
                <a16:creationId xmlns:a16="http://schemas.microsoft.com/office/drawing/2014/main" id="{CD1D6C1D-A9F2-7849-8367-7430C1DBE488}"/>
              </a:ext>
            </a:extLst>
          </p:cNvPr>
          <p:cNvSpPr>
            <a:spLocks noGrp="1"/>
          </p:cNvSpPr>
          <p:nvPr>
            <p:ph type="sldNum" sz="quarter" idx="12"/>
          </p:nvPr>
        </p:nvSpPr>
        <p:spPr/>
        <p:txBody>
          <a:bodyPr/>
          <a:lstStyle/>
          <a:p>
            <a:fld id="{3A2F0832-F084-422D-97D1-AF848F4F2C34}" type="slidenum">
              <a:rPr lang="en-US" smtClean="0"/>
              <a:t>23</a:t>
            </a:fld>
            <a:endParaRPr lang="en-US"/>
          </a:p>
        </p:txBody>
      </p:sp>
    </p:spTree>
    <p:extLst>
      <p:ext uri="{BB962C8B-B14F-4D97-AF65-F5344CB8AC3E}">
        <p14:creationId xmlns:p14="http://schemas.microsoft.com/office/powerpoint/2010/main" val="28474808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フッター プレースホルダー 4"/>
          <p:cNvSpPr>
            <a:spLocks noGrp="1"/>
          </p:cNvSpPr>
          <p:nvPr>
            <p:ph type="ftr" idx="11"/>
          </p:nvPr>
        </p:nvSpPr>
        <p:spPr/>
        <p:txBody>
          <a:bodyPr/>
          <a:lstStyle/>
          <a:p>
            <a:r>
              <a:rPr lang="en-US" altLang="zh-TW"/>
              <a:t>ISBA26 Electron Linear Accelerator</a:t>
            </a:r>
            <a:endParaRPr lang="ja-JP" altLang="ja-JP"/>
          </a:p>
        </p:txBody>
      </p:sp>
      <p:sp>
        <p:nvSpPr>
          <p:cNvPr id="16386" name="Oval 2"/>
          <p:cNvSpPr>
            <a:spLocks noChangeArrowheads="1"/>
          </p:cNvSpPr>
          <p:nvPr/>
        </p:nvSpPr>
        <p:spPr bwMode="auto">
          <a:xfrm rot="5400000">
            <a:off x="12488229" y="6773223"/>
            <a:ext cx="2833920" cy="501120"/>
          </a:xfrm>
          <a:prstGeom prst="ellipse">
            <a:avLst/>
          </a:prstGeom>
          <a:solidFill>
            <a:srgbClr val="00DCFF"/>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16387" name="Oval 3"/>
          <p:cNvSpPr>
            <a:spLocks noChangeArrowheads="1"/>
          </p:cNvSpPr>
          <p:nvPr/>
        </p:nvSpPr>
        <p:spPr bwMode="auto">
          <a:xfrm rot="2160000">
            <a:off x="11701989" y="6799143"/>
            <a:ext cx="4631040" cy="604800"/>
          </a:xfrm>
          <a:prstGeom prst="ellipse">
            <a:avLst/>
          </a:prstGeom>
          <a:solidFill>
            <a:srgbClr val="00DCFF"/>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mc:AlternateContent xmlns:mc="http://schemas.openxmlformats.org/markup-compatibility/2006" xmlns:a14="http://schemas.microsoft.com/office/drawing/2010/main">
        <mc:Choice Requires="a14">
          <p:sp>
            <p:nvSpPr>
              <p:cNvPr id="16388" name="Rectangle 4"/>
              <p:cNvSpPr>
                <a:spLocks noGrp="1" noChangeArrowheads="1"/>
              </p:cNvSpPr>
              <p:nvPr>
                <p:ph type="body"/>
              </p:nvPr>
            </p:nvSpPr>
            <p:spPr>
              <a:xfrm>
                <a:off x="1037499" y="1333453"/>
                <a:ext cx="8355260" cy="9171116"/>
              </a:xfrm>
              <a:ln/>
            </p:spPr>
            <p:txBody>
              <a:bodyPr vert="horz" lIns="137160" tIns="20573" rIns="137160" bIns="68580" rtlCol="0" anchor="t">
                <a:noAutofit/>
              </a:bodyPr>
              <a:lstStyle/>
              <a:p>
                <a:pPr>
                  <a:spcBef>
                    <a:spcPts val="579"/>
                  </a:spcBef>
                  <a:spcAft>
                    <a:spcPct val="0"/>
                  </a:spcAft>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Energy modulation by RF cavity,</a:t>
                </a:r>
              </a:p>
              <a:p>
                <a:pPr>
                  <a:spcBef>
                    <a:spcPts val="579"/>
                  </a:spcBef>
                  <a:spcAft>
                    <a:spcPct val="0"/>
                  </a:spcAft>
                  <a:tabLst>
                    <a:tab pos="984975" algn="l"/>
                    <a:tab pos="1969949" algn="l"/>
                    <a:tab pos="2954924" algn="l"/>
                    <a:tab pos="3939899" algn="l"/>
                    <a:tab pos="4924872" algn="l"/>
                    <a:tab pos="5909847" algn="l"/>
                    <a:tab pos="6894822" algn="l"/>
                    <a:tab pos="7879797" algn="l"/>
                    <a:tab pos="8864771" algn="l"/>
                    <a:tab pos="9849746" algn="l"/>
                    <a:tab pos="10834721" algn="l"/>
                  </a:tabLst>
                </a:pPr>
                <a14:m>
                  <m:oMathPara xmlns:m="http://schemas.openxmlformats.org/officeDocument/2006/math">
                    <m:oMath>
                      <m:f>
                        <m:fPr>
                          <m:ctrlPr>
                            <a:rPr lang="en-US" altLang="ja-JP" sz="3200" i="1">
                              <a:solidFill>
                                <a:schemeClr val="tx1">
                                  <a:lumMod val="90000"/>
                                  <a:lumOff val="10000"/>
                                </a:schemeClr>
                              </a:solidFill>
                              <a:latin typeface="Cambria Math" panose="02040503050406030204" pitchFamily="18" charset="0"/>
                            </a:rPr>
                          </m:ctrlPr>
                        </m:fPr>
                        <m:num>
                          <m:r>
                            <a:rPr lang="en-US" altLang="ja-JP" sz="3200" i="1">
                              <a:solidFill>
                                <a:schemeClr val="tx1">
                                  <a:lumMod val="90000"/>
                                  <a:lumOff val="10000"/>
                                </a:schemeClr>
                              </a:solidFill>
                              <a:latin typeface="Cambria Math" panose="02040503050406030204" pitchFamily="18" charset="0"/>
                            </a:rPr>
                            <m:t>𝑑𝐸</m:t>
                          </m:r>
                        </m:num>
                        <m:den>
                          <m:sSub>
                            <m:sSubPr>
                              <m:ctrlPr>
                                <a:rPr lang="en-US" altLang="ja-JP" sz="3200" i="1">
                                  <a:solidFill>
                                    <a:schemeClr val="tx1">
                                      <a:lumMod val="90000"/>
                                      <a:lumOff val="10000"/>
                                    </a:schemeClr>
                                  </a:solidFill>
                                  <a:latin typeface="Cambria Math" panose="02040503050406030204" pitchFamily="18" charset="0"/>
                                </a:rPr>
                              </m:ctrlPr>
                            </m:sSubPr>
                            <m:e>
                              <m:r>
                                <a:rPr lang="en-US" altLang="ja-JP" sz="3200" i="1">
                                  <a:solidFill>
                                    <a:schemeClr val="tx1">
                                      <a:lumMod val="90000"/>
                                      <a:lumOff val="10000"/>
                                    </a:schemeClr>
                                  </a:solidFill>
                                  <a:latin typeface="Cambria Math" panose="02040503050406030204" pitchFamily="18" charset="0"/>
                                </a:rPr>
                                <m:t>𝐸</m:t>
                              </m:r>
                            </m:e>
                            <m:sub>
                              <m:r>
                                <a:rPr lang="en-US" altLang="ja-JP" sz="3200" i="1">
                                  <a:solidFill>
                                    <a:schemeClr val="tx1">
                                      <a:lumMod val="90000"/>
                                      <a:lumOff val="10000"/>
                                    </a:schemeClr>
                                  </a:solidFill>
                                  <a:latin typeface="Cambria Math" panose="02040503050406030204" pitchFamily="18" charset="0"/>
                                </a:rPr>
                                <m:t>0</m:t>
                              </m:r>
                            </m:sub>
                          </m:sSub>
                        </m:den>
                      </m:f>
                      <m:r>
                        <a:rPr lang="en-US" altLang="ja-JP" sz="3200" i="1">
                          <a:solidFill>
                            <a:schemeClr val="tx1">
                              <a:lumMod val="90000"/>
                              <a:lumOff val="10000"/>
                            </a:schemeClr>
                          </a:solidFill>
                          <a:latin typeface="Cambria Math" panose="02040503050406030204" pitchFamily="18" charset="0"/>
                        </a:rPr>
                        <m:t>~</m:t>
                      </m:r>
                      <m:f>
                        <m:fPr>
                          <m:ctrlPr>
                            <a:rPr lang="en-US" altLang="ja-JP" sz="3200" i="1">
                              <a:solidFill>
                                <a:schemeClr val="tx1">
                                  <a:lumMod val="90000"/>
                                  <a:lumOff val="10000"/>
                                </a:schemeClr>
                              </a:solidFill>
                              <a:latin typeface="Cambria Math" panose="02040503050406030204" pitchFamily="18" charset="0"/>
                            </a:rPr>
                          </m:ctrlPr>
                        </m:fPr>
                        <m:num>
                          <m:r>
                            <a:rPr lang="en-US" altLang="ja-JP" sz="3200" i="1">
                              <a:solidFill>
                                <a:schemeClr val="tx1">
                                  <a:lumMod val="90000"/>
                                  <a:lumOff val="10000"/>
                                </a:schemeClr>
                              </a:solidFill>
                              <a:latin typeface="Cambria Math" panose="02040503050406030204" pitchFamily="18" charset="0"/>
                            </a:rPr>
                            <m:t>𝑒𝑉</m:t>
                          </m:r>
                          <m:r>
                            <a:rPr lang="ja-JP" altLang="en-US" sz="3200" i="1">
                              <a:solidFill>
                                <a:schemeClr val="tx1">
                                  <a:lumMod val="90000"/>
                                  <a:lumOff val="10000"/>
                                </a:schemeClr>
                              </a:solidFill>
                              <a:latin typeface="Cambria Math" panose="02040503050406030204" pitchFamily="18" charset="0"/>
                            </a:rPr>
                            <m:t>𝜔</m:t>
                          </m:r>
                        </m:num>
                        <m:den>
                          <m:sSub>
                            <m:sSubPr>
                              <m:ctrlPr>
                                <a:rPr lang="en-US" altLang="ja-JP" sz="3200" i="1">
                                  <a:solidFill>
                                    <a:schemeClr val="tx1">
                                      <a:lumMod val="90000"/>
                                      <a:lumOff val="10000"/>
                                    </a:schemeClr>
                                  </a:solidFill>
                                  <a:latin typeface="Cambria Math" panose="02040503050406030204" pitchFamily="18" charset="0"/>
                                </a:rPr>
                              </m:ctrlPr>
                            </m:sSubPr>
                            <m:e>
                              <m:r>
                                <a:rPr lang="en-US" altLang="ja-JP" sz="3200" i="1">
                                  <a:solidFill>
                                    <a:schemeClr val="tx1">
                                      <a:lumMod val="90000"/>
                                      <a:lumOff val="10000"/>
                                    </a:schemeClr>
                                  </a:solidFill>
                                  <a:latin typeface="Cambria Math" panose="02040503050406030204" pitchFamily="18" charset="0"/>
                                </a:rPr>
                                <m:t>𝐸</m:t>
                              </m:r>
                            </m:e>
                            <m:sub>
                              <m:r>
                                <a:rPr lang="en-US" altLang="ja-JP" sz="3200" i="1">
                                  <a:solidFill>
                                    <a:schemeClr val="tx1">
                                      <a:lumMod val="90000"/>
                                      <a:lumOff val="10000"/>
                                    </a:schemeClr>
                                  </a:solidFill>
                                  <a:latin typeface="Cambria Math" panose="02040503050406030204" pitchFamily="18" charset="0"/>
                                </a:rPr>
                                <m:t>0</m:t>
                              </m:r>
                            </m:sub>
                          </m:sSub>
                        </m:den>
                      </m:f>
                      <m:r>
                        <a:rPr lang="en-US" altLang="ja-JP" sz="3200" i="1">
                          <a:solidFill>
                            <a:schemeClr val="tx1">
                              <a:lumMod val="90000"/>
                              <a:lumOff val="10000"/>
                            </a:schemeClr>
                          </a:solidFill>
                          <a:latin typeface="Cambria Math" panose="02040503050406030204" pitchFamily="18" charset="0"/>
                        </a:rPr>
                        <m:t>𝑑𝑡</m:t>
                      </m:r>
                    </m:oMath>
                  </m:oMathPara>
                </a14:m>
                <a:endParaRPr lang="ja-JP" altLang="en-US" sz="3200" dirty="0">
                  <a:solidFill>
                    <a:schemeClr val="tx1">
                      <a:lumMod val="90000"/>
                      <a:lumOff val="10000"/>
                    </a:schemeClr>
                  </a:solidFill>
                  <a:latin typeface="メイリオ" panose="020B0604030504040204" pitchFamily="50" charset="-128"/>
                  <a:ea typeface="メイリオ" panose="020B0604030504040204" pitchFamily="50" charset="-128"/>
                </a:endParaRPr>
              </a:p>
              <a:p>
                <a:pPr>
                  <a:spcBef>
                    <a:spcPts val="1800"/>
                  </a:spcBef>
                  <a:buClr>
                    <a:srgbClr val="355E00"/>
                  </a:buClr>
                  <a:buSzPct val="95000"/>
                  <a:tabLst>
                    <a:tab pos="984975" algn="l"/>
                    <a:tab pos="1969949" algn="l"/>
                    <a:tab pos="2954924" algn="l"/>
                    <a:tab pos="3939899" algn="l"/>
                    <a:tab pos="4924872" algn="l"/>
                    <a:tab pos="5909847" algn="l"/>
                  </a:tabLst>
                </a:pPr>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Time for drift is </a:t>
                </a:r>
              </a:p>
              <a:p>
                <a:pPr>
                  <a:spcBef>
                    <a:spcPts val="1800"/>
                  </a:spcBef>
                  <a:buClr>
                    <a:srgbClr val="355E00"/>
                  </a:buClr>
                  <a:buSzPct val="95000"/>
                  <a:tabLst>
                    <a:tab pos="984975" algn="l"/>
                    <a:tab pos="1969949" algn="l"/>
                    <a:tab pos="2954924" algn="l"/>
                    <a:tab pos="3939899" algn="l"/>
                    <a:tab pos="4924872" algn="l"/>
                    <a:tab pos="5909847" algn="l"/>
                  </a:tabLst>
                </a:pPr>
                <a14:m>
                  <m:oMathPara xmlns:m="http://schemas.openxmlformats.org/officeDocument/2006/math">
                    <m:oMath>
                      <m:r>
                        <a:rPr lang="ja-JP" altLang="en-US" sz="3200" i="1">
                          <a:solidFill>
                            <a:schemeClr val="tx1">
                              <a:lumMod val="90000"/>
                              <a:lumOff val="10000"/>
                            </a:schemeClr>
                          </a:solidFill>
                          <a:latin typeface="Cambria Math" panose="02040503050406030204" pitchFamily="18" charset="0"/>
                          <a:ea typeface="HGP明朝E" panose="02020900000000000000" pitchFamily="18" charset="-128"/>
                        </a:rPr>
                        <m:t>𝜏</m:t>
                      </m:r>
                      <m:r>
                        <a:rPr lang="en-US" altLang="ja-JP" sz="3200" i="1">
                          <a:solidFill>
                            <a:schemeClr val="tx1">
                              <a:lumMod val="90000"/>
                              <a:lumOff val="10000"/>
                            </a:schemeClr>
                          </a:solidFill>
                          <a:latin typeface="Cambria Math" panose="02040503050406030204" pitchFamily="18" charset="0"/>
                          <a:ea typeface="HGP明朝E" panose="02020900000000000000" pitchFamily="18" charset="-128"/>
                        </a:rPr>
                        <m:t>=</m:t>
                      </m:r>
                      <m:f>
                        <m:fPr>
                          <m:ctrlPr>
                            <a:rPr lang="en-US" altLang="ja-JP" sz="3200" i="1">
                              <a:solidFill>
                                <a:schemeClr val="tx1">
                                  <a:lumMod val="90000"/>
                                  <a:lumOff val="10000"/>
                                </a:schemeClr>
                              </a:solidFill>
                              <a:latin typeface="Cambria Math" panose="02040503050406030204" pitchFamily="18" charset="0"/>
                              <a:ea typeface="HGP明朝E" panose="02020900000000000000" pitchFamily="18" charset="-128"/>
                            </a:rPr>
                          </m:ctrlPr>
                        </m:fPr>
                        <m:num>
                          <m:r>
                            <a:rPr lang="en-US" altLang="ja-JP" sz="3200" i="1">
                              <a:solidFill>
                                <a:schemeClr val="tx1">
                                  <a:lumMod val="90000"/>
                                  <a:lumOff val="10000"/>
                                </a:schemeClr>
                              </a:solidFill>
                              <a:latin typeface="Cambria Math" panose="02040503050406030204" pitchFamily="18" charset="0"/>
                              <a:ea typeface="HGP明朝E" panose="02020900000000000000" pitchFamily="18" charset="-128"/>
                            </a:rPr>
                            <m:t>𝐿</m:t>
                          </m:r>
                        </m:num>
                        <m:den>
                          <m:r>
                            <a:rPr lang="en-US" altLang="ja-JP" sz="3200" i="1">
                              <a:solidFill>
                                <a:schemeClr val="tx1">
                                  <a:lumMod val="90000"/>
                                  <a:lumOff val="10000"/>
                                </a:schemeClr>
                              </a:solidFill>
                              <a:latin typeface="Cambria Math" panose="02040503050406030204" pitchFamily="18" charset="0"/>
                              <a:ea typeface="HGP明朝E" panose="02020900000000000000" pitchFamily="18" charset="-128"/>
                            </a:rPr>
                            <m:t>𝑐</m:t>
                          </m:r>
                          <m:r>
                            <a:rPr lang="ja-JP" altLang="en-US" sz="3200" i="1">
                              <a:solidFill>
                                <a:schemeClr val="tx1">
                                  <a:lumMod val="90000"/>
                                  <a:lumOff val="10000"/>
                                </a:schemeClr>
                              </a:solidFill>
                              <a:latin typeface="Cambria Math" panose="02040503050406030204" pitchFamily="18" charset="0"/>
                              <a:ea typeface="HGP明朝E" panose="02020900000000000000" pitchFamily="18" charset="-128"/>
                            </a:rPr>
                            <m:t>𝛽</m:t>
                          </m:r>
                        </m:den>
                      </m:f>
                    </m:oMath>
                  </m:oMathPara>
                </a14:m>
                <a:endPar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endParaRPr>
              </a:p>
              <a:p>
                <a:pPr>
                  <a:spcBef>
                    <a:spcPts val="1800"/>
                  </a:spcBef>
                  <a:buClr>
                    <a:srgbClr val="355E00"/>
                  </a:buClr>
                  <a:buSzPct val="95000"/>
                  <a:tabLst>
                    <a:tab pos="984975" algn="l"/>
                    <a:tab pos="1969949" algn="l"/>
                    <a:tab pos="2954924" algn="l"/>
                    <a:tab pos="3939899" algn="l"/>
                    <a:tab pos="4924872" algn="l"/>
                    <a:tab pos="5909847" algn="l"/>
                  </a:tabLst>
                </a:pPr>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With energy modulation, </a:t>
                </a:r>
              </a:p>
              <a:p>
                <a:pPr>
                  <a:spcBef>
                    <a:spcPts val="1800"/>
                  </a:spcBef>
                  <a:buClr>
                    <a:srgbClr val="355E00"/>
                  </a:buClr>
                  <a:buSzPct val="95000"/>
                  <a:tabLst>
                    <a:tab pos="984975" algn="l"/>
                    <a:tab pos="1969949" algn="l"/>
                    <a:tab pos="2954924" algn="l"/>
                    <a:tab pos="3939899" algn="l"/>
                    <a:tab pos="4924872" algn="l"/>
                    <a:tab pos="5909847" algn="l"/>
                  </a:tabLst>
                </a:pPr>
                <a14:m>
                  <m:oMathPara xmlns:m="http://schemas.openxmlformats.org/officeDocument/2006/math">
                    <m:oMath>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𝑑</m:t>
                      </m:r>
                      <m:r>
                        <a:rPr lang="ja-JP" altLang="en-US" sz="3200" i="1">
                          <a:solidFill>
                            <a:schemeClr val="tx1">
                              <a:lumMod val="90000"/>
                              <a:lumOff val="10000"/>
                            </a:schemeClr>
                          </a:solidFill>
                          <a:latin typeface="Cambria Math" panose="02040503050406030204" pitchFamily="18" charset="0"/>
                          <a:ea typeface="Cambria Math" panose="02040503050406030204" pitchFamily="18" charset="0"/>
                        </a:rPr>
                        <m:t>𝜏</m:t>
                      </m:r>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m:t>
                      </m:r>
                      <m:f>
                        <m:fPr>
                          <m:ctrlP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ctrlPr>
                        </m:fPr>
                        <m:num>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𝐿</m:t>
                          </m:r>
                        </m:num>
                        <m:den>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𝑐</m:t>
                          </m:r>
                          <m:sSup>
                            <m:sSupPr>
                              <m:ctrlPr>
                                <a:rPr lang="ja-JP" altLang="en-US" sz="32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ja-JP" altLang="en-US" sz="3200" i="1">
                                  <a:solidFill>
                                    <a:schemeClr val="tx1">
                                      <a:lumMod val="90000"/>
                                      <a:lumOff val="10000"/>
                                    </a:schemeClr>
                                  </a:solidFill>
                                  <a:latin typeface="Cambria Math" panose="02040503050406030204" pitchFamily="18" charset="0"/>
                                  <a:ea typeface="Cambria Math" panose="02040503050406030204" pitchFamily="18" charset="0"/>
                                </a:rPr>
                                <m:t>𝛾</m:t>
                              </m:r>
                            </m:e>
                            <m:sup>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2</m:t>
                              </m:r>
                            </m:sup>
                          </m:sSup>
                          <m:sSup>
                            <m:sSupPr>
                              <m:ctrlPr>
                                <a:rPr lang="ja-JP" altLang="en-US" sz="32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ja-JP" altLang="en-US" sz="3200" i="1">
                                  <a:solidFill>
                                    <a:schemeClr val="tx1">
                                      <a:lumMod val="90000"/>
                                      <a:lumOff val="10000"/>
                                    </a:schemeClr>
                                  </a:solidFill>
                                  <a:latin typeface="Cambria Math" panose="02040503050406030204" pitchFamily="18" charset="0"/>
                                  <a:ea typeface="Cambria Math" panose="02040503050406030204" pitchFamily="18" charset="0"/>
                                </a:rPr>
                                <m:t>𝛽</m:t>
                              </m:r>
                            </m:e>
                            <m:sup>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3</m:t>
                              </m:r>
                            </m:sup>
                          </m:sSup>
                        </m:den>
                      </m:f>
                      <m:f>
                        <m:fPr>
                          <m:ctrlP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ctrlPr>
                        </m:fPr>
                        <m:num>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𝑑𝐸</m:t>
                          </m:r>
                        </m:num>
                        <m:den>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𝐸</m:t>
                          </m:r>
                        </m:den>
                      </m:f>
                    </m:oMath>
                  </m:oMathPara>
                </a14:m>
                <a:endPar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endParaRPr>
              </a:p>
              <a:p>
                <a:pPr>
                  <a:spcBef>
                    <a:spcPts val="1800"/>
                  </a:spcBef>
                  <a:buClr>
                    <a:srgbClr val="355E00"/>
                  </a:buClr>
                  <a:buSzPct val="95000"/>
                  <a:tabLst>
                    <a:tab pos="984975" algn="l"/>
                    <a:tab pos="1969949" algn="l"/>
                    <a:tab pos="2954924" algn="l"/>
                    <a:tab pos="3939899" algn="l"/>
                    <a:tab pos="4924872" algn="l"/>
                    <a:tab pos="5909847" algn="l"/>
                  </a:tabLst>
                </a:pPr>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If </a:t>
                </a:r>
                <a14:m>
                  <m:oMath xmlns:m="http://schemas.openxmlformats.org/officeDocument/2006/math">
                    <m:r>
                      <a:rPr lang="en-US" altLang="ja-JP" sz="3200" i="1" dirty="0" smtClean="0">
                        <a:solidFill>
                          <a:schemeClr val="tx1">
                            <a:lumMod val="90000"/>
                            <a:lumOff val="10000"/>
                          </a:schemeClr>
                        </a:solidFill>
                        <a:latin typeface="Cambria Math" panose="02040503050406030204" pitchFamily="18" charset="0"/>
                        <a:ea typeface="メイリオ" panose="020B0604030504040204" pitchFamily="50" charset="-128"/>
                        <a:cs typeface="Rounded Mgen+ 1c medium" panose="020B0602020203020207" pitchFamily="50" charset="-128"/>
                      </a:rPr>
                      <m:t>𝑑𝑡</m:t>
                    </m:r>
                    <m:r>
                      <a:rPr lang="en-US" altLang="ja-JP" sz="3200" i="1" dirty="0" smtClean="0">
                        <a:solidFill>
                          <a:schemeClr val="tx1">
                            <a:lumMod val="90000"/>
                            <a:lumOff val="10000"/>
                          </a:schemeClr>
                        </a:solidFill>
                        <a:latin typeface="Cambria Math" panose="02040503050406030204" pitchFamily="18" charset="0"/>
                        <a:ea typeface="メイリオ" panose="020B0604030504040204" pitchFamily="50" charset="-128"/>
                        <a:cs typeface="Rounded Mgen+ 1c medium" panose="020B0602020203020207" pitchFamily="50" charset="-128"/>
                      </a:rPr>
                      <m:t>+</m:t>
                    </m:r>
                    <m:r>
                      <a:rPr lang="en-US" altLang="ja-JP" sz="3200" i="1" dirty="0" smtClean="0">
                        <a:solidFill>
                          <a:schemeClr val="tx1">
                            <a:lumMod val="90000"/>
                            <a:lumOff val="10000"/>
                          </a:schemeClr>
                        </a:solidFill>
                        <a:latin typeface="Cambria Math" panose="02040503050406030204" pitchFamily="18" charset="0"/>
                        <a:ea typeface="メイリオ" panose="020B0604030504040204" pitchFamily="50" charset="-128"/>
                        <a:cs typeface="Rounded Mgen+ 1c medium" panose="020B0602020203020207" pitchFamily="50" charset="-128"/>
                      </a:rPr>
                      <m:t>𝑑</m:t>
                    </m:r>
                    <m:r>
                      <a:rPr lang="ja-JP" altLang="en-US" sz="3200" i="1" dirty="0" smtClean="0">
                        <a:solidFill>
                          <a:schemeClr val="tx1">
                            <a:lumMod val="90000"/>
                            <a:lumOff val="10000"/>
                          </a:schemeClr>
                        </a:solidFill>
                        <a:latin typeface="Cambria Math" panose="02040503050406030204" pitchFamily="18" charset="0"/>
                        <a:ea typeface="メイリオ" panose="020B0604030504040204" pitchFamily="50" charset="-128"/>
                        <a:cs typeface="Rounded Mgen+ 1c medium" panose="020B0602020203020207" pitchFamily="50" charset="-128"/>
                      </a:rPr>
                      <m:t>𝜏</m:t>
                    </m:r>
                    <m:r>
                      <a:rPr lang="en-US" altLang="ja-JP" sz="3200" i="1" dirty="0">
                        <a:solidFill>
                          <a:schemeClr val="tx1">
                            <a:lumMod val="90000"/>
                            <a:lumOff val="10000"/>
                          </a:schemeClr>
                        </a:solidFill>
                        <a:latin typeface="Cambria Math" panose="02040503050406030204" pitchFamily="18" charset="0"/>
                        <a:ea typeface="メイリオ" panose="020B0604030504040204" pitchFamily="50" charset="-128"/>
                        <a:cs typeface="Rounded Mgen+ 1c medium" panose="020B0602020203020207" pitchFamily="50" charset="-128"/>
                      </a:rPr>
                      <m:t>=0</m:t>
                    </m:r>
                  </m:oMath>
                </a14:m>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 the particles are gathered at the center,</a:t>
                </a:r>
              </a:p>
              <a:p>
                <a:pPr>
                  <a:spcBef>
                    <a:spcPts val="1800"/>
                  </a:spcBef>
                  <a:buClr>
                    <a:srgbClr val="355E00"/>
                  </a:buClr>
                  <a:buSzPct val="95000"/>
                  <a:tabLst>
                    <a:tab pos="984975" algn="l"/>
                    <a:tab pos="1969949" algn="l"/>
                    <a:tab pos="2954924" algn="l"/>
                    <a:tab pos="3939899" algn="l"/>
                    <a:tab pos="4924872" algn="l"/>
                    <a:tab pos="5909847" algn="l"/>
                  </a:tabLst>
                </a:pPr>
                <a14:m>
                  <m:oMathPara xmlns:m="http://schemas.openxmlformats.org/officeDocument/2006/math">
                    <m:oMath>
                      <m:r>
                        <a:rPr lang="en-US" altLang="ja-JP"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t>𝑑</m:t>
                      </m:r>
                      <m:r>
                        <a:rPr lang="ja-JP" altLang="en-US"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t>𝜏</m:t>
                      </m:r>
                      <m:r>
                        <a:rPr lang="en-US" altLang="ja-JP"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t>𝑑𝑡</m:t>
                      </m:r>
                      <m:r>
                        <a:rPr lang="en-US" altLang="ja-JP"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ctrlPr>
                        </m:dPr>
                        <m:e>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m:t>
                          </m:r>
                          <m:f>
                            <m:fPr>
                              <m:ctrlP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ctrlPr>
                            </m:fPr>
                            <m:num>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𝐿</m:t>
                              </m:r>
                            </m:num>
                            <m:den>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𝑐</m:t>
                              </m:r>
                              <m:sSup>
                                <m:sSupPr>
                                  <m:ctrlPr>
                                    <a:rPr lang="ja-JP" altLang="en-US" sz="32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ja-JP" altLang="en-US" sz="3200" i="1">
                                      <a:solidFill>
                                        <a:schemeClr val="tx1">
                                          <a:lumMod val="90000"/>
                                          <a:lumOff val="10000"/>
                                        </a:schemeClr>
                                      </a:solidFill>
                                      <a:latin typeface="Cambria Math" panose="02040503050406030204" pitchFamily="18" charset="0"/>
                                      <a:ea typeface="Cambria Math" panose="02040503050406030204" pitchFamily="18" charset="0"/>
                                    </a:rPr>
                                    <m:t>𝛾</m:t>
                                  </m:r>
                                </m:e>
                                <m:sup>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2</m:t>
                                  </m:r>
                                </m:sup>
                              </m:sSup>
                              <m:sSup>
                                <m:sSupPr>
                                  <m:ctrlPr>
                                    <a:rPr lang="ja-JP" altLang="en-US" sz="32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ja-JP" altLang="en-US" sz="3200" i="1">
                                      <a:solidFill>
                                        <a:schemeClr val="tx1">
                                          <a:lumMod val="90000"/>
                                          <a:lumOff val="10000"/>
                                        </a:schemeClr>
                                      </a:solidFill>
                                      <a:latin typeface="Cambria Math" panose="02040503050406030204" pitchFamily="18" charset="0"/>
                                      <a:ea typeface="Cambria Math" panose="02040503050406030204" pitchFamily="18" charset="0"/>
                                    </a:rPr>
                                    <m:t>𝛽</m:t>
                                  </m:r>
                                </m:e>
                                <m:sup>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3</m:t>
                                  </m:r>
                                </m:sup>
                              </m:sSup>
                            </m:den>
                          </m:f>
                          <m:f>
                            <m:fPr>
                              <m:ctrlPr>
                                <a:rPr lang="en-US" altLang="ja-JP" sz="3200" i="1">
                                  <a:solidFill>
                                    <a:schemeClr val="tx1">
                                      <a:lumMod val="90000"/>
                                      <a:lumOff val="10000"/>
                                    </a:schemeClr>
                                  </a:solidFill>
                                  <a:latin typeface="Cambria Math" panose="02040503050406030204" pitchFamily="18" charset="0"/>
                                  <a:ea typeface="HGP明朝E" panose="02020900000000000000" pitchFamily="18" charset="-128"/>
                                </a:rPr>
                              </m:ctrlPr>
                            </m:fPr>
                            <m:num>
                              <m:r>
                                <a:rPr lang="en-US" altLang="ja-JP" sz="3200" i="1">
                                  <a:solidFill>
                                    <a:schemeClr val="tx1">
                                      <a:lumMod val="90000"/>
                                      <a:lumOff val="10000"/>
                                    </a:schemeClr>
                                  </a:solidFill>
                                  <a:latin typeface="Cambria Math" panose="02040503050406030204" pitchFamily="18" charset="0"/>
                                  <a:ea typeface="HGP明朝E" panose="02020900000000000000" pitchFamily="18" charset="-128"/>
                                </a:rPr>
                                <m:t>𝑒𝑉</m:t>
                              </m:r>
                              <m:r>
                                <a:rPr lang="ja-JP" altLang="en-US" sz="3200" i="1">
                                  <a:solidFill>
                                    <a:schemeClr val="tx1">
                                      <a:lumMod val="90000"/>
                                      <a:lumOff val="10000"/>
                                    </a:schemeClr>
                                  </a:solidFill>
                                  <a:latin typeface="Cambria Math" panose="02040503050406030204" pitchFamily="18" charset="0"/>
                                  <a:ea typeface="HGP明朝E" panose="02020900000000000000" pitchFamily="18" charset="-128"/>
                                </a:rPr>
                                <m:t>𝜔</m:t>
                              </m:r>
                            </m:num>
                            <m:den>
                              <m:r>
                                <a:rPr lang="en-US" altLang="ja-JP" sz="3200" i="1">
                                  <a:solidFill>
                                    <a:schemeClr val="tx1">
                                      <a:lumMod val="90000"/>
                                      <a:lumOff val="10000"/>
                                    </a:schemeClr>
                                  </a:solidFill>
                                  <a:latin typeface="Cambria Math" panose="02040503050406030204" pitchFamily="18" charset="0"/>
                                  <a:ea typeface="HGP明朝E" panose="02020900000000000000" pitchFamily="18" charset="-128"/>
                                </a:rPr>
                                <m:t>𝐸</m:t>
                              </m:r>
                            </m:den>
                          </m:f>
                          <m:r>
                            <a:rPr lang="en-US" altLang="ja-JP" sz="3200" i="1">
                              <a:solidFill>
                                <a:schemeClr val="tx1">
                                  <a:lumMod val="90000"/>
                                  <a:lumOff val="10000"/>
                                </a:schemeClr>
                              </a:solidFill>
                              <a:latin typeface="Cambria Math" panose="02040503050406030204" pitchFamily="18" charset="0"/>
                              <a:ea typeface="HGP明朝E" panose="02020900000000000000" pitchFamily="18" charset="-128"/>
                            </a:rPr>
                            <m:t>+1</m:t>
                          </m:r>
                        </m:e>
                      </m:d>
                      <m:r>
                        <m:rPr>
                          <m:sty m:val="p"/>
                        </m:rPr>
                        <a:rPr lang="en-US" altLang="ja-JP" sz="3200">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t>dt</m:t>
                      </m:r>
                    </m:oMath>
                  </m:oMathPara>
                </a14:m>
                <a:endPar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endParaRPr>
              </a:p>
            </p:txBody>
          </p:sp>
        </mc:Choice>
        <mc:Fallback xmlns="">
          <p:sp>
            <p:nvSpPr>
              <p:cNvPr id="16388" name="Rectangle 4"/>
              <p:cNvSpPr>
                <a:spLocks noGrp="1" noRot="1" noChangeAspect="1" noMove="1" noResize="1" noEditPoints="1" noAdjustHandles="1" noChangeArrowheads="1" noChangeShapeType="1" noTextEdit="1"/>
              </p:cNvSpPr>
              <p:nvPr>
                <p:ph type="body"/>
              </p:nvPr>
            </p:nvSpPr>
            <p:spPr>
              <a:xfrm>
                <a:off x="1037499" y="1333453"/>
                <a:ext cx="8355260" cy="9171116"/>
              </a:xfrm>
              <a:blipFill>
                <a:blip r:embed="rId3"/>
                <a:stretch>
                  <a:fillRect l="-1214" t="-1107" r="-910"/>
                </a:stretch>
              </a:blipFill>
              <a:ln/>
            </p:spPr>
            <p:txBody>
              <a:bodyPr/>
              <a:lstStyle/>
              <a:p>
                <a:r>
                  <a:rPr lang="ja-JP" altLang="en-US">
                    <a:noFill/>
                  </a:rPr>
                  <a:t> </a:t>
                </a:r>
              </a:p>
            </p:txBody>
          </p:sp>
        </mc:Fallback>
      </mc:AlternateContent>
      <p:sp>
        <p:nvSpPr>
          <p:cNvPr id="16392" name="Oval 8"/>
          <p:cNvSpPr>
            <a:spLocks noChangeArrowheads="1"/>
          </p:cNvSpPr>
          <p:nvPr/>
        </p:nvSpPr>
        <p:spPr bwMode="auto">
          <a:xfrm>
            <a:off x="12045428" y="6669543"/>
            <a:ext cx="3827520" cy="527040"/>
          </a:xfrm>
          <a:prstGeom prst="ellipse">
            <a:avLst/>
          </a:prstGeom>
          <a:solidFill>
            <a:srgbClr val="00DCFF"/>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16393" name="Line 9"/>
          <p:cNvSpPr>
            <a:spLocks noChangeShapeType="1"/>
          </p:cNvSpPr>
          <p:nvPr/>
        </p:nvSpPr>
        <p:spPr bwMode="auto">
          <a:xfrm>
            <a:off x="13870629" y="8088664"/>
            <a:ext cx="1548720" cy="21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6394" name="Text Box 10"/>
          <p:cNvSpPr txBox="1">
            <a:spLocks noChangeArrowheads="1"/>
          </p:cNvSpPr>
          <p:nvPr/>
        </p:nvSpPr>
        <p:spPr bwMode="auto">
          <a:xfrm>
            <a:off x="13870629" y="7555233"/>
            <a:ext cx="1550880" cy="1066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492" tIns="61521" rIns="24492" bIns="24492" anchor="ctr" anchorCtr="1">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5000"/>
              </a:lnSpc>
            </a:pPr>
            <a:r>
              <a:rPr lang="en-US" altLang="ja-JP" sz="3266" dirty="0" err="1">
                <a:latin typeface="Luxi Serif" pitchFamily="16" charset="0"/>
              </a:rPr>
              <a:t>dt</a:t>
            </a:r>
            <a:endParaRPr lang="en-US" altLang="ja-JP" sz="3266" dirty="0">
              <a:latin typeface="Luxi Serif" pitchFamily="16" charset="0"/>
            </a:endParaRPr>
          </a:p>
          <a:p>
            <a:endParaRPr lang="en-US" altLang="ja-JP" sz="3266" dirty="0"/>
          </a:p>
        </p:txBody>
      </p:sp>
      <p:sp>
        <p:nvSpPr>
          <p:cNvPr id="16395" name="Line 11"/>
          <p:cNvSpPr>
            <a:spLocks noChangeShapeType="1"/>
          </p:cNvSpPr>
          <p:nvPr/>
        </p:nvSpPr>
        <p:spPr bwMode="auto">
          <a:xfrm>
            <a:off x="13823109" y="8574664"/>
            <a:ext cx="1548720" cy="2160"/>
          </a:xfrm>
          <a:prstGeom prst="line">
            <a:avLst/>
          </a:prstGeom>
          <a:noFill/>
          <a:ln w="36000" cap="flat">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6396" name="Text Box 12"/>
          <p:cNvSpPr txBox="1">
            <a:spLocks noChangeArrowheads="1"/>
          </p:cNvSpPr>
          <p:nvPr/>
        </p:nvSpPr>
        <p:spPr bwMode="auto">
          <a:xfrm>
            <a:off x="13823109" y="8046266"/>
            <a:ext cx="1550880" cy="105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492" tIns="61521" rIns="24492" bIns="24492" anchor="ctr" anchorCtr="1">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5000"/>
              </a:lnSpc>
            </a:pPr>
            <a:r>
              <a:rPr lang="en-US" altLang="ja-JP" sz="3266" dirty="0" err="1">
                <a:latin typeface="Luxi Serif" pitchFamily="16" charset="0"/>
              </a:rPr>
              <a:t>d</a:t>
            </a:r>
            <a:r>
              <a:rPr lang="en-US" altLang="ja-JP" sz="3266" dirty="0" err="1">
                <a:latin typeface="Symbol" panose="05050102010706020507" pitchFamily="18" charset="2"/>
              </a:rPr>
              <a:t>t</a:t>
            </a:r>
            <a:endParaRPr lang="en-US" altLang="ja-JP" sz="3266" dirty="0">
              <a:latin typeface="Standard Symbols L" charset="2"/>
            </a:endParaRPr>
          </a:p>
          <a:p>
            <a:pPr>
              <a:lnSpc>
                <a:spcPct val="98000"/>
              </a:lnSpc>
            </a:pPr>
            <a:endParaRPr lang="en-US" altLang="ja-JP" sz="3266" dirty="0">
              <a:latin typeface="Standard Symbols L" charset="2"/>
            </a:endParaRPr>
          </a:p>
        </p:txBody>
      </p:sp>
      <p:sp>
        <p:nvSpPr>
          <p:cNvPr id="16397" name="Line 13"/>
          <p:cNvSpPr>
            <a:spLocks noChangeShapeType="1"/>
          </p:cNvSpPr>
          <p:nvPr/>
        </p:nvSpPr>
        <p:spPr bwMode="auto">
          <a:xfrm flipV="1">
            <a:off x="13885749" y="4714744"/>
            <a:ext cx="49680" cy="428760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6398" name="Line 14"/>
          <p:cNvSpPr>
            <a:spLocks noChangeShapeType="1"/>
          </p:cNvSpPr>
          <p:nvPr/>
        </p:nvSpPr>
        <p:spPr bwMode="auto">
          <a:xfrm>
            <a:off x="11334789" y="6928744"/>
            <a:ext cx="5080320" cy="237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6399" name="Text Box 15"/>
          <p:cNvSpPr txBox="1">
            <a:spLocks noChangeArrowheads="1"/>
          </p:cNvSpPr>
          <p:nvPr/>
        </p:nvSpPr>
        <p:spPr bwMode="auto">
          <a:xfrm>
            <a:off x="15922629" y="7220344"/>
            <a:ext cx="937440" cy="462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t</a:t>
            </a:r>
          </a:p>
        </p:txBody>
      </p:sp>
      <p:sp>
        <p:nvSpPr>
          <p:cNvPr id="16400" name="Text Box 16"/>
          <p:cNvSpPr txBox="1">
            <a:spLocks noChangeArrowheads="1"/>
          </p:cNvSpPr>
          <p:nvPr/>
        </p:nvSpPr>
        <p:spPr bwMode="auto">
          <a:xfrm>
            <a:off x="12509829" y="4829224"/>
            <a:ext cx="937440" cy="462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dirty="0" err="1"/>
              <a:t>dE</a:t>
            </a:r>
            <a:r>
              <a:rPr lang="en-US" altLang="ja-JP" sz="3266" dirty="0"/>
              <a:t>/E</a:t>
            </a:r>
          </a:p>
        </p:txBody>
      </p:sp>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05588" y="315223"/>
            <a:ext cx="6307200" cy="40694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スライド番号プレースホルダー 1">
            <a:extLst>
              <a:ext uri="{FF2B5EF4-FFF2-40B4-BE49-F238E27FC236}">
                <a16:creationId xmlns:a16="http://schemas.microsoft.com/office/drawing/2014/main" id="{6973CAC0-5A64-BF41-A772-8DB37220E11F}"/>
              </a:ext>
            </a:extLst>
          </p:cNvPr>
          <p:cNvSpPr>
            <a:spLocks noGrp="1"/>
          </p:cNvSpPr>
          <p:nvPr>
            <p:ph type="sldNum" sz="quarter" idx="12"/>
          </p:nvPr>
        </p:nvSpPr>
        <p:spPr/>
        <p:txBody>
          <a:bodyPr/>
          <a:lstStyle/>
          <a:p>
            <a:fld id="{3A2F0832-F084-422D-97D1-AF848F4F2C34}" type="slidenum">
              <a:rPr lang="en-US" smtClean="0"/>
              <a:t>24</a:t>
            </a:fld>
            <a:endParaRPr lang="en-US"/>
          </a:p>
        </p:txBody>
      </p:sp>
    </p:spTree>
    <p:extLst>
      <p:ext uri="{BB962C8B-B14F-4D97-AF65-F5344CB8AC3E}">
        <p14:creationId xmlns:p14="http://schemas.microsoft.com/office/powerpoint/2010/main" val="17536535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fill="hold" nodeType="clickEffect">
                                  <p:stCondLst>
                                    <p:cond delay="0"/>
                                  </p:stCondLst>
                                  <p:childTnLst>
                                    <p:set>
                                      <p:cBhvr additive="repl">
                                        <p:cTn id="6" dur="1" fill="hold">
                                          <p:stCondLst>
                                            <p:cond delay="0"/>
                                          </p:stCondLst>
                                        </p:cTn>
                                        <p:tgtEl>
                                          <p:spTgt spid="16392"/>
                                        </p:tgtEl>
                                        <p:attrNameLst>
                                          <p:attrName>style.visibility</p:attrName>
                                        </p:attrNameLst>
                                      </p:cBhvr>
                                      <p:to>
                                        <p:strVal val="hidden"/>
                                      </p:to>
                                    </p:set>
                                  </p:childTnLst>
                                </p:cTn>
                              </p:par>
                              <p:par>
                                <p:cTn id="7" presetID="10" presetClass="entr" fill="hold" nodeType="withEffect">
                                  <p:stCondLst>
                                    <p:cond delay="0"/>
                                  </p:stCondLst>
                                  <p:childTnLst>
                                    <p:set>
                                      <p:cBhvr additive="repl">
                                        <p:cTn id="8" dur="1" fill="hold">
                                          <p:stCondLst>
                                            <p:cond delay="0"/>
                                          </p:stCondLst>
                                        </p:cTn>
                                        <p:tgtEl>
                                          <p:spTgt spid="16387"/>
                                        </p:tgtEl>
                                        <p:attrNameLst>
                                          <p:attrName>style.visibility</p:attrName>
                                        </p:attrNameLst>
                                      </p:cBhvr>
                                      <p:to>
                                        <p:strVal val="visible"/>
                                      </p:to>
                                    </p:set>
                                    <p:animEffect transition="in" filter="fade">
                                      <p:cBhvr additive="repl">
                                        <p:cTn id="9" dur="2000"/>
                                        <p:tgtEl>
                                          <p:spTgt spid="1638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xit" fill="hold" nodeType="clickEffect">
                                  <p:stCondLst>
                                    <p:cond delay="0"/>
                                  </p:stCondLst>
                                  <p:childTnLst>
                                    <p:set>
                                      <p:cBhvr additive="repl">
                                        <p:cTn id="13" dur="1" fill="hold">
                                          <p:stCondLst>
                                            <p:cond delay="0"/>
                                          </p:stCondLst>
                                        </p:cTn>
                                        <p:tgtEl>
                                          <p:spTgt spid="16387"/>
                                        </p:tgtEl>
                                        <p:attrNameLst>
                                          <p:attrName>style.visibility</p:attrName>
                                        </p:attrNameLst>
                                      </p:cBhvr>
                                      <p:to>
                                        <p:strVal val="hidden"/>
                                      </p:to>
                                    </p:set>
                                  </p:childTnLst>
                                </p:cTn>
                              </p:par>
                              <p:par>
                                <p:cTn id="14" presetID="10" presetClass="entr" fill="hold" nodeType="withEffect">
                                  <p:stCondLst>
                                    <p:cond delay="0"/>
                                  </p:stCondLst>
                                  <p:childTnLst>
                                    <p:set>
                                      <p:cBhvr additive="repl">
                                        <p:cTn id="15" dur="1" fill="hold">
                                          <p:stCondLst>
                                            <p:cond delay="0"/>
                                          </p:stCondLst>
                                        </p:cTn>
                                        <p:tgtEl>
                                          <p:spTgt spid="16386"/>
                                        </p:tgtEl>
                                        <p:attrNameLst>
                                          <p:attrName>style.visibility</p:attrName>
                                        </p:attrNameLst>
                                      </p:cBhvr>
                                      <p:to>
                                        <p:strVal val="visible"/>
                                      </p:to>
                                    </p:set>
                                    <p:animEffect transition="in" filter="fade">
                                      <p:cBhvr additive="repl">
                                        <p:cTn id="16" dur="2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フッター プレースホルダー 4"/>
          <p:cNvSpPr>
            <a:spLocks noGrp="1"/>
          </p:cNvSpPr>
          <p:nvPr>
            <p:ph type="ftr" idx="11"/>
          </p:nvPr>
        </p:nvSpPr>
        <p:spPr/>
        <p:txBody>
          <a:bodyPr/>
          <a:lstStyle/>
          <a:p>
            <a:r>
              <a:rPr lang="en-US" altLang="zh-TW"/>
              <a:t>ISBA26 Electron Linear Accelerator</a:t>
            </a:r>
            <a:endParaRPr lang="ja-JP" altLang="ja-JP"/>
          </a:p>
        </p:txBody>
      </p:sp>
      <p:sp>
        <p:nvSpPr>
          <p:cNvPr id="17409" name="Rectangle 1"/>
          <p:cNvSpPr>
            <a:spLocks noGrp="1" noChangeArrowheads="1"/>
          </p:cNvSpPr>
          <p:nvPr>
            <p:ph type="body"/>
          </p:nvPr>
        </p:nvSpPr>
        <p:spPr>
          <a:xfrm>
            <a:off x="2241321" y="2019350"/>
            <a:ext cx="13225657" cy="7024320"/>
          </a:xfrm>
          <a:ln/>
        </p:spPr>
        <p:txBody>
          <a:bodyPr vert="horz" lIns="137160" tIns="20573" rIns="137160" bIns="68580" rtlCol="0" anchor="t">
            <a:normAutofit/>
          </a:bodyPr>
          <a:lstStyle/>
          <a:p>
            <a:pPr marL="587529" indent="-440646">
              <a:spcAft>
                <a:spcPts val="1923"/>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600" dirty="0">
                <a:solidFill>
                  <a:srgbClr val="000000"/>
                </a:solidFill>
                <a:latin typeface="メイリオ" panose="020B0604030504040204" pitchFamily="50" charset="-128"/>
                <a:ea typeface="メイリオ" panose="020B0604030504040204" pitchFamily="50" charset="-128"/>
                <a:cs typeface="Rounded Mgen+ 1c medium" panose="020B0602020203020207" pitchFamily="50" charset="-128"/>
              </a:rPr>
              <a:t>Energy Modulation: RF cavity.</a:t>
            </a:r>
          </a:p>
          <a:p>
            <a:pPr marL="587529" indent="-440646">
              <a:spcAft>
                <a:spcPts val="1923"/>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600" dirty="0">
                <a:solidFill>
                  <a:srgbClr val="000000"/>
                </a:solidFill>
                <a:latin typeface="メイリオ" panose="020B0604030504040204" pitchFamily="50" charset="-128"/>
                <a:ea typeface="メイリオ" panose="020B0604030504040204" pitchFamily="50" charset="-128"/>
                <a:cs typeface="Rounded Mgen+ 1c medium" panose="020B0602020203020207" pitchFamily="50" charset="-128"/>
              </a:rPr>
              <a:t>Momentum compaction: different paths for different energy. </a:t>
            </a:r>
          </a:p>
          <a:p>
            <a:pPr marL="587529" indent="-440646">
              <a:spcAft>
                <a:spcPts val="1923"/>
              </a:spcAft>
              <a:buClr>
                <a:srgbClr val="0084D1"/>
              </a:buClr>
              <a:buSzPct val="45000"/>
              <a:buFont typeface="Wingdings" panose="05000000000000000000" pitchFamily="2" charset="2"/>
              <a:buChar char=""/>
              <a:tabLst>
                <a:tab pos="984975" algn="l"/>
                <a:tab pos="1969949" algn="l"/>
                <a:tab pos="2954924" algn="l"/>
                <a:tab pos="3939899" algn="l"/>
                <a:tab pos="4924872" algn="l"/>
                <a:tab pos="5909847" algn="l"/>
                <a:tab pos="6894822" algn="l"/>
                <a:tab pos="7879797" algn="l"/>
                <a:tab pos="8864771" algn="l"/>
                <a:tab pos="9849746" algn="l"/>
              </a:tabLst>
            </a:pPr>
            <a:r>
              <a:rPr lang="en-US" altLang="ja-JP" sz="3600" dirty="0">
                <a:solidFill>
                  <a:srgbClr val="000000"/>
                </a:solidFill>
                <a:latin typeface="メイリオ" panose="020B0604030504040204" pitchFamily="50" charset="-128"/>
                <a:ea typeface="メイリオ" panose="020B0604030504040204" pitchFamily="50" charset="-128"/>
                <a:cs typeface="Rounded Mgen+ 1c medium" panose="020B0602020203020207" pitchFamily="50" charset="-128"/>
              </a:rPr>
              <a:t>The bunch head (tail) travels a longer (shorter) path and the bunch length becomes shorter. </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648" y="5632128"/>
            <a:ext cx="12247200" cy="37238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411" name="Text Box 3"/>
          <p:cNvSpPr txBox="1">
            <a:spLocks noChangeArrowheads="1"/>
          </p:cNvSpPr>
          <p:nvPr/>
        </p:nvSpPr>
        <p:spPr bwMode="auto">
          <a:xfrm>
            <a:off x="14357448" y="8953742"/>
            <a:ext cx="1477440" cy="308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27431"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2177"/>
              <a:t>By E.S. Kim</a:t>
            </a:r>
          </a:p>
        </p:txBody>
      </p:sp>
      <p:sp>
        <p:nvSpPr>
          <p:cNvPr id="17412" name="Rectangle 4"/>
          <p:cNvSpPr>
            <a:spLocks noGrp="1" noChangeArrowheads="1"/>
          </p:cNvSpPr>
          <p:nvPr>
            <p:ph type="title" idx="1"/>
          </p:nvPr>
        </p:nvSpPr>
        <p:spPr>
          <a:xfrm>
            <a:off x="3513668" y="180188"/>
            <a:ext cx="10627200" cy="1369440"/>
          </a:xfrm>
          <a:ln/>
        </p:spPr>
        <p:txBody>
          <a:bodyPr vert="horz" lIns="137160" tIns="0" rIns="137160" bIns="68580" rtlCol="0" anchor="ctr">
            <a:normAutofit/>
          </a:bodyPr>
          <a:lstStyle/>
          <a:p>
            <a:pPr algn="ctr">
              <a:spcAft>
                <a:spcPct val="0"/>
              </a:spcAft>
              <a:tabLst>
                <a:tab pos="984975" algn="l"/>
                <a:tab pos="1969949" algn="l"/>
                <a:tab pos="2954924" algn="l"/>
                <a:tab pos="3939899" algn="l"/>
                <a:tab pos="4924872" algn="l"/>
                <a:tab pos="5909847" algn="l"/>
                <a:tab pos="6894822" algn="l"/>
                <a:tab pos="7879797" algn="l"/>
                <a:tab pos="8864771" algn="l"/>
                <a:tab pos="9849746" algn="l"/>
              </a:tabLst>
            </a:pPr>
            <a:r>
              <a:rPr lang="en-US" altLang="ja-JP" sz="6000"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rPr>
              <a:t>Magnetic Bunching</a:t>
            </a:r>
          </a:p>
        </p:txBody>
      </p:sp>
      <p:sp>
        <p:nvSpPr>
          <p:cNvPr id="2" name="スライド番号プレースホルダー 1">
            <a:extLst>
              <a:ext uri="{FF2B5EF4-FFF2-40B4-BE49-F238E27FC236}">
                <a16:creationId xmlns:a16="http://schemas.microsoft.com/office/drawing/2014/main" id="{8C3E15B9-60B1-EC4C-A626-AF4548E0D7F7}"/>
              </a:ext>
            </a:extLst>
          </p:cNvPr>
          <p:cNvSpPr>
            <a:spLocks noGrp="1"/>
          </p:cNvSpPr>
          <p:nvPr>
            <p:ph type="sldNum" sz="quarter" idx="12"/>
          </p:nvPr>
        </p:nvSpPr>
        <p:spPr/>
        <p:txBody>
          <a:bodyPr/>
          <a:lstStyle/>
          <a:p>
            <a:fld id="{3A2F0832-F084-422D-97D1-AF848F4F2C34}" type="slidenum">
              <a:rPr lang="en-US" smtClean="0"/>
              <a:t>25</a:t>
            </a:fld>
            <a:endParaRPr lang="en-US"/>
          </a:p>
        </p:txBody>
      </p:sp>
    </p:spTree>
    <p:extLst>
      <p:ext uri="{BB962C8B-B14F-4D97-AF65-F5344CB8AC3E}">
        <p14:creationId xmlns:p14="http://schemas.microsoft.com/office/powerpoint/2010/main" val="13847251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フッター プレースホルダー 4"/>
          <p:cNvSpPr>
            <a:spLocks noGrp="1"/>
          </p:cNvSpPr>
          <p:nvPr>
            <p:ph type="ftr" idx="11"/>
          </p:nvPr>
        </p:nvSpPr>
        <p:spPr/>
        <p:txBody>
          <a:bodyPr/>
          <a:lstStyle/>
          <a:p>
            <a:r>
              <a:rPr lang="en-US" altLang="zh-TW"/>
              <a:t>ISBA26 Electron Linear Accelerator</a:t>
            </a:r>
            <a:endParaRPr lang="ja-JP" altLang="ja-JP"/>
          </a:p>
        </p:txBody>
      </p:sp>
      <mc:AlternateContent xmlns:mc="http://schemas.openxmlformats.org/markup-compatibility/2006" xmlns:a14="http://schemas.microsoft.com/office/drawing/2010/main">
        <mc:Choice Requires="a14">
          <p:sp>
            <p:nvSpPr>
              <p:cNvPr id="18434" name="Rectangle 2"/>
              <p:cNvSpPr>
                <a:spLocks noGrp="1" noChangeArrowheads="1"/>
              </p:cNvSpPr>
              <p:nvPr>
                <p:ph type="body" idx="1"/>
              </p:nvPr>
            </p:nvSpPr>
            <p:spPr>
              <a:xfrm>
                <a:off x="2470826" y="1406460"/>
                <a:ext cx="12447939" cy="7789645"/>
              </a:xfrm>
              <a:ln/>
            </p:spPr>
            <p:txBody>
              <a:bodyPr vert="horz" lIns="137160" tIns="20573" rIns="137160" bIns="68580" rtlCol="0">
                <a:noAutofit/>
              </a:bodyPr>
              <a:lstStyle/>
              <a:p>
                <a:pPr marL="832683" indent="-685800">
                  <a:buClr>
                    <a:srgbClr val="0084D1"/>
                  </a:buClr>
                  <a:buSzPct val="45000"/>
                  <a:buFont typeface="Wingdings" panose="05000000000000000000" pitchFamily="2" charset="2"/>
                  <a:buChar char="l"/>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Bunch compression is performed by energy modulation with a momentum compaction.</a:t>
                </a:r>
              </a:p>
              <a:p>
                <a:pPr marL="1420212" lvl="1" indent="-685800">
                  <a:buClr>
                    <a:srgbClr val="0084D1"/>
                  </a:buClr>
                  <a:buSzPct val="45000"/>
                  <a:buFont typeface="Wingdings" panose="05000000000000000000" pitchFamily="2" charset="2"/>
                  <a:buChar char="l"/>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Chicane, Wiggler, Arc, etc. </a:t>
                </a:r>
              </a:p>
              <a:p>
                <a:pPr marL="832683" indent="-685800">
                  <a:buClr>
                    <a:srgbClr val="0084D1"/>
                  </a:buClr>
                  <a:buSzPct val="45000"/>
                  <a:buFont typeface="Wingdings" panose="05000000000000000000" pitchFamily="2" charset="2"/>
                  <a:buChar char="l"/>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A path length difference with a momentum compaction,  ∆z is</a:t>
                </a:r>
              </a:p>
              <a:p>
                <a:pPr marL="146883">
                  <a:buClr>
                    <a:srgbClr val="0084D1"/>
                  </a:buClr>
                  <a:buSzPct val="45000"/>
                  <a:tabLst>
                    <a:tab pos="984975" algn="l"/>
                    <a:tab pos="1969949" algn="l"/>
                    <a:tab pos="2954924" algn="l"/>
                    <a:tab pos="3939899" algn="l"/>
                    <a:tab pos="4924872" algn="l"/>
                    <a:tab pos="5909847" algn="l"/>
                    <a:tab pos="6894822" algn="l"/>
                    <a:tab pos="7879797" algn="l"/>
                    <a:tab pos="8864771" algn="l"/>
                    <a:tab pos="9849746" algn="l"/>
                    <a:tab pos="10834721" algn="l"/>
                  </a:tabLst>
                </a:pPr>
                <a14:m>
                  <m:oMathPara xmlns:m="http://schemas.openxmlformats.org/officeDocument/2006/math">
                    <m:oMath>
                      <m:r>
                        <a:rPr lang="en-US" altLang="ja-JP" sz="3600" i="1" smtClean="0">
                          <a:solidFill>
                            <a:schemeClr val="tx1"/>
                          </a:solidFill>
                          <a:latin typeface="Cambria Math" panose="02040503050406030204" pitchFamily="18" charset="0"/>
                          <a:ea typeface="Cambria Math" panose="02040503050406030204" pitchFamily="18" charset="0"/>
                        </a:rPr>
                        <m:t>∆</m:t>
                      </m:r>
                      <m:r>
                        <a:rPr lang="en-US" altLang="ja-JP" sz="3600" i="1" smtClean="0">
                          <a:solidFill>
                            <a:schemeClr val="tx1"/>
                          </a:solidFill>
                          <a:latin typeface="Cambria Math" panose="02040503050406030204" pitchFamily="18" charset="0"/>
                          <a:ea typeface="Cambria Math" panose="02040503050406030204" pitchFamily="18" charset="0"/>
                        </a:rPr>
                        <m:t>𝑧</m:t>
                      </m:r>
                      <m:r>
                        <a:rPr lang="en-US" altLang="ja-JP" sz="3600" i="1">
                          <a:solidFill>
                            <a:schemeClr val="tx1"/>
                          </a:solidFill>
                          <a:latin typeface="Cambria Math" panose="02040503050406030204" pitchFamily="18" charset="0"/>
                        </a:rPr>
                        <m:t>=</m:t>
                      </m:r>
                      <m:r>
                        <a:rPr lang="ja-JP" altLang="el-GR" sz="3600" i="1">
                          <a:solidFill>
                            <a:schemeClr val="tx1"/>
                          </a:solidFill>
                          <a:latin typeface="Cambria Math" panose="02040503050406030204" pitchFamily="18" charset="0"/>
                        </a:rPr>
                        <m:t>𝛼</m:t>
                      </m:r>
                      <m:f>
                        <m:fPr>
                          <m:ctrlPr>
                            <a:rPr lang="en-US" altLang="ja-JP" sz="3600" i="1">
                              <a:solidFill>
                                <a:schemeClr val="tx1"/>
                              </a:solidFill>
                              <a:latin typeface="Cambria Math" panose="02040503050406030204" pitchFamily="18" charset="0"/>
                              <a:ea typeface="Cambria Math" panose="02040503050406030204" pitchFamily="18" charset="0"/>
                            </a:rPr>
                          </m:ctrlPr>
                        </m:fPr>
                        <m:num>
                          <m:r>
                            <a:rPr lang="en-US" altLang="ja-JP" sz="3600" i="1">
                              <a:solidFill>
                                <a:schemeClr val="tx1"/>
                              </a:solidFill>
                              <a:latin typeface="Cambria Math" panose="02040503050406030204" pitchFamily="18" charset="0"/>
                              <a:ea typeface="Cambria Math" panose="02040503050406030204" pitchFamily="18" charset="0"/>
                            </a:rPr>
                            <m:t>∆</m:t>
                          </m:r>
                          <m:r>
                            <a:rPr lang="en-US" altLang="ja-JP" sz="3600" i="1">
                              <a:solidFill>
                                <a:schemeClr val="tx1"/>
                              </a:solidFill>
                              <a:latin typeface="Cambria Math" panose="02040503050406030204" pitchFamily="18" charset="0"/>
                              <a:ea typeface="Cambria Math" panose="02040503050406030204" pitchFamily="18" charset="0"/>
                            </a:rPr>
                            <m:t>𝑝</m:t>
                          </m:r>
                        </m:num>
                        <m:den>
                          <m:r>
                            <a:rPr lang="en-US" altLang="ja-JP" sz="3600" i="1">
                              <a:solidFill>
                                <a:schemeClr val="tx1"/>
                              </a:solidFill>
                              <a:latin typeface="Cambria Math" panose="02040503050406030204" pitchFamily="18" charset="0"/>
                            </a:rPr>
                            <m:t>𝑝</m:t>
                          </m:r>
                        </m:den>
                      </m:f>
                    </m:oMath>
                  </m:oMathPara>
                </a14:m>
                <a:endParaRPr lang="en-US" altLang="ja-JP" sz="3600" dirty="0">
                  <a:solidFill>
                    <a:schemeClr val="tx1"/>
                  </a:solidFill>
                  <a:latin typeface="メイリオ" panose="020B0604030504040204" pitchFamily="50" charset="-128"/>
                  <a:ea typeface="メイリオ" panose="020B0604030504040204" pitchFamily="50" charset="-128"/>
                  <a:cs typeface="Rounded Mgen+ 1c medium" panose="020B0602020203020207" pitchFamily="50" charset="-128"/>
                </a:endParaRPr>
              </a:p>
              <a:p>
                <a:pPr marL="146883" algn="ctr">
                  <a:buClr>
                    <a:srgbClr val="0084D1"/>
                  </a:buClr>
                  <a:buSzPct val="45000"/>
                  <a:tabLst>
                    <a:tab pos="984975" algn="l"/>
                    <a:tab pos="1969949" algn="l"/>
                    <a:tab pos="2954924" algn="l"/>
                    <a:tab pos="3939899" algn="l"/>
                    <a:tab pos="4924872" algn="l"/>
                    <a:tab pos="5909847" algn="l"/>
                    <a:tab pos="6894822" algn="l"/>
                    <a:tab pos="7879797" algn="l"/>
                    <a:tab pos="8864771" algn="l"/>
                    <a:tab pos="9849746" algn="l"/>
                    <a:tab pos="10834721" algn="l"/>
                  </a:tabLst>
                </a:pPr>
                <a14:m>
                  <m:oMath xmlns:m="http://schemas.openxmlformats.org/officeDocument/2006/math">
                    <m:r>
                      <a:rPr lang="ja-JP" altLang="el-GR" sz="3600" i="1">
                        <a:solidFill>
                          <a:schemeClr val="tx1"/>
                        </a:solidFill>
                        <a:latin typeface="Cambria Math" panose="02040503050406030204" pitchFamily="18" charset="0"/>
                      </a:rPr>
                      <m:t>𝛼</m:t>
                    </m:r>
                    <m:r>
                      <a:rPr lang="en-US" altLang="ja-JP" sz="3600" i="1">
                        <a:solidFill>
                          <a:schemeClr val="tx1"/>
                        </a:solidFill>
                        <a:latin typeface="Cambria Math" panose="02040503050406030204" pitchFamily="18" charset="0"/>
                      </a:rPr>
                      <m:t>=−</m:t>
                    </m:r>
                    <m:f>
                      <m:fPr>
                        <m:ctrlPr>
                          <a:rPr lang="en-US" altLang="ja-JP" sz="3600" i="1">
                            <a:solidFill>
                              <a:schemeClr val="tx1"/>
                            </a:solidFill>
                            <a:latin typeface="Cambria Math" panose="02040503050406030204" pitchFamily="18" charset="0"/>
                          </a:rPr>
                        </m:ctrlPr>
                      </m:fPr>
                      <m:num>
                        <m:r>
                          <a:rPr lang="en-US" altLang="ja-JP" sz="3600" i="1">
                            <a:solidFill>
                              <a:schemeClr val="tx1"/>
                            </a:solidFill>
                            <a:latin typeface="Cambria Math" panose="02040503050406030204" pitchFamily="18" charset="0"/>
                          </a:rPr>
                          <m:t>𝐿</m:t>
                        </m:r>
                      </m:num>
                      <m:den>
                        <m:sSup>
                          <m:sSupPr>
                            <m:ctrlPr>
                              <a:rPr lang="ja-JP" altLang="en-US" sz="3600" i="1">
                                <a:solidFill>
                                  <a:schemeClr val="tx1"/>
                                </a:solidFill>
                                <a:latin typeface="Cambria Math" panose="02040503050406030204" pitchFamily="18" charset="0"/>
                              </a:rPr>
                            </m:ctrlPr>
                          </m:sSupPr>
                          <m:e>
                            <m:r>
                              <a:rPr lang="ja-JP" altLang="en-US" sz="3600" i="1">
                                <a:solidFill>
                                  <a:schemeClr val="tx1"/>
                                </a:solidFill>
                                <a:latin typeface="Cambria Math" panose="02040503050406030204" pitchFamily="18" charset="0"/>
                              </a:rPr>
                              <m:t>𝛽</m:t>
                            </m:r>
                          </m:e>
                          <m:sup>
                            <m:r>
                              <a:rPr lang="en-US" altLang="ja-JP" sz="3600" i="1">
                                <a:solidFill>
                                  <a:schemeClr val="tx1"/>
                                </a:solidFill>
                                <a:latin typeface="Cambria Math" panose="02040503050406030204" pitchFamily="18" charset="0"/>
                              </a:rPr>
                              <m:t>2</m:t>
                            </m:r>
                          </m:sup>
                        </m:sSup>
                        <m:sSup>
                          <m:sSupPr>
                            <m:ctrlPr>
                              <a:rPr lang="ja-JP" altLang="en-US" sz="3600" i="1">
                                <a:solidFill>
                                  <a:schemeClr val="tx1"/>
                                </a:solidFill>
                                <a:latin typeface="Cambria Math" panose="02040503050406030204" pitchFamily="18" charset="0"/>
                              </a:rPr>
                            </m:ctrlPr>
                          </m:sSupPr>
                          <m:e>
                            <m:r>
                              <a:rPr lang="ja-JP" altLang="en-US" sz="3600" i="1">
                                <a:solidFill>
                                  <a:schemeClr val="tx1"/>
                                </a:solidFill>
                                <a:latin typeface="Cambria Math" panose="02040503050406030204" pitchFamily="18" charset="0"/>
                              </a:rPr>
                              <m:t>𝛾</m:t>
                            </m:r>
                          </m:e>
                          <m:sup>
                            <m:r>
                              <a:rPr lang="en-US" altLang="ja-JP" sz="3600" i="1">
                                <a:solidFill>
                                  <a:schemeClr val="tx1"/>
                                </a:solidFill>
                                <a:latin typeface="Cambria Math" panose="02040503050406030204" pitchFamily="18" charset="0"/>
                              </a:rPr>
                              <m:t>2</m:t>
                            </m:r>
                          </m:sup>
                        </m:sSup>
                      </m:den>
                    </m:f>
                    <m:r>
                      <a:rPr lang="en-US" altLang="ja-JP" sz="3600" i="1">
                        <a:solidFill>
                          <a:schemeClr val="tx1"/>
                        </a:solidFill>
                        <a:latin typeface="Cambria Math" panose="02040503050406030204" pitchFamily="18" charset="0"/>
                      </a:rPr>
                      <m:t>+</m:t>
                    </m:r>
                    <m:nary>
                      <m:naryPr>
                        <m:ctrlPr>
                          <a:rPr lang="en-US" altLang="ja-JP" sz="3600" i="1">
                            <a:solidFill>
                              <a:schemeClr val="tx1"/>
                            </a:solidFill>
                            <a:latin typeface="Cambria Math" panose="02040503050406030204" pitchFamily="18" charset="0"/>
                          </a:rPr>
                        </m:ctrlPr>
                      </m:naryPr>
                      <m:sub>
                        <m:r>
                          <m:rPr>
                            <m:brk m:alnAt="23"/>
                          </m:rPr>
                          <a:rPr lang="en-US" altLang="ja-JP" sz="3600" i="1">
                            <a:solidFill>
                              <a:schemeClr val="tx1"/>
                            </a:solidFill>
                            <a:latin typeface="Cambria Math" panose="02040503050406030204" pitchFamily="18" charset="0"/>
                          </a:rPr>
                          <m:t>0</m:t>
                        </m:r>
                      </m:sub>
                      <m:sup>
                        <m:r>
                          <a:rPr lang="en-US" altLang="ja-JP" sz="3600" i="1">
                            <a:solidFill>
                              <a:schemeClr val="tx1"/>
                            </a:solidFill>
                            <a:latin typeface="Cambria Math" panose="02040503050406030204" pitchFamily="18" charset="0"/>
                          </a:rPr>
                          <m:t>𝐿</m:t>
                        </m:r>
                      </m:sup>
                      <m:e>
                        <m:f>
                          <m:fPr>
                            <m:ctrlPr>
                              <a:rPr lang="ja-JP" altLang="en-US" sz="3600" i="1">
                                <a:solidFill>
                                  <a:schemeClr val="tx1"/>
                                </a:solidFill>
                                <a:latin typeface="Cambria Math" panose="02040503050406030204" pitchFamily="18" charset="0"/>
                              </a:rPr>
                            </m:ctrlPr>
                          </m:fPr>
                          <m:num>
                            <m:r>
                              <a:rPr lang="ja-JP" altLang="en-US" sz="3600" i="1">
                                <a:solidFill>
                                  <a:schemeClr val="tx1"/>
                                </a:solidFill>
                                <a:latin typeface="Cambria Math" panose="02040503050406030204" pitchFamily="18" charset="0"/>
                              </a:rPr>
                              <m:t>𝜂</m:t>
                            </m:r>
                          </m:num>
                          <m:den>
                            <m:r>
                              <a:rPr lang="ja-JP" altLang="en-US" sz="3600" i="1">
                                <a:solidFill>
                                  <a:schemeClr val="tx1"/>
                                </a:solidFill>
                                <a:latin typeface="Cambria Math" panose="02040503050406030204" pitchFamily="18" charset="0"/>
                              </a:rPr>
                              <m:t>𝜌</m:t>
                            </m:r>
                          </m:den>
                        </m:f>
                      </m:e>
                    </m:nary>
                  </m:oMath>
                </a14:m>
                <a:r>
                  <a:rPr lang="en-US" altLang="ja-JP" sz="3600" dirty="0">
                    <a:solidFill>
                      <a:schemeClr val="tx1"/>
                    </a:solidFill>
                  </a:rPr>
                  <a:t> </a:t>
                </a:r>
                <a14:m>
                  <m:oMath xmlns:m="http://schemas.openxmlformats.org/officeDocument/2006/math">
                    <m:r>
                      <a:rPr lang="en-US" altLang="ja-JP" sz="3600" i="1">
                        <a:solidFill>
                          <a:schemeClr val="tx1"/>
                        </a:solidFill>
                        <a:latin typeface="Cambria Math" panose="02040503050406030204" pitchFamily="18" charset="0"/>
                      </a:rPr>
                      <m:t>𝑑𝑠</m:t>
                    </m:r>
                  </m:oMath>
                </a14:m>
                <a:r>
                  <a:rPr lang="en-US" altLang="ja-JP" sz="3600" dirty="0">
                    <a:solidFill>
                      <a:schemeClr val="tx1"/>
                    </a:solidFill>
                    <a:latin typeface="メイリオ" panose="020B0604030504040204" pitchFamily="50" charset="-128"/>
                    <a:ea typeface="メイリオ" panose="020B0604030504040204" pitchFamily="50" charset="-128"/>
                    <a:cs typeface="Rounded Mgen+ 1c medium" panose="020B0602020203020207" pitchFamily="50" charset="-128"/>
                  </a:rPr>
                  <a:t>                                                           </a:t>
                </a:r>
              </a:p>
              <a:p>
                <a:pPr marL="429848">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solidFill>
                      <a:schemeClr val="tx1">
                        <a:lumMod val="75000"/>
                        <a:lumOff val="25000"/>
                      </a:schemeClr>
                    </a:solidFill>
                    <a:latin typeface="メイリオ" panose="020B0604030504040204" pitchFamily="50" charset="-128"/>
                    <a:ea typeface="メイリオ" panose="020B0604030504040204" pitchFamily="50" charset="-128"/>
                    <a:cs typeface="Rounded Mgen+ 1c medium" panose="020B0602020203020207" pitchFamily="50" charset="-128"/>
                  </a:rPr>
                  <a:t>It works for any energy particle.</a:t>
                </a:r>
              </a:p>
            </p:txBody>
          </p:sp>
        </mc:Choice>
        <mc:Fallback xmlns="">
          <p:sp>
            <p:nvSpPr>
              <p:cNvPr id="18434" name="Rectangle 2"/>
              <p:cNvSpPr>
                <a:spLocks noGrp="1" noRot="1" noChangeAspect="1" noMove="1" noResize="1" noEditPoints="1" noAdjustHandles="1" noChangeArrowheads="1" noChangeShapeType="1" noTextEdit="1"/>
              </p:cNvSpPr>
              <p:nvPr>
                <p:ph type="body" idx="1"/>
              </p:nvPr>
            </p:nvSpPr>
            <p:spPr>
              <a:xfrm>
                <a:off x="2470826" y="1406460"/>
                <a:ext cx="12447939" cy="7789645"/>
              </a:xfrm>
              <a:blipFill>
                <a:blip r:embed="rId4"/>
                <a:stretch>
                  <a:fillRect t="-489"/>
                </a:stretch>
              </a:blipFill>
              <a:ln/>
            </p:spPr>
            <p:txBody>
              <a:bodyPr/>
              <a:lstStyle/>
              <a:p>
                <a:r>
                  <a:rPr lang="ja-JP" altLang="en-US">
                    <a:noFill/>
                  </a:rPr>
                  <a:t> </a:t>
                </a:r>
              </a:p>
            </p:txBody>
          </p:sp>
        </mc:Fallback>
      </mc:AlternateContent>
      <p:graphicFrame>
        <p:nvGraphicFramePr>
          <p:cNvPr id="18435" name="Object 3"/>
          <p:cNvGraphicFramePr>
            <a:graphicFrameLocks noChangeAspect="1"/>
          </p:cNvGraphicFramePr>
          <p:nvPr/>
        </p:nvGraphicFramePr>
        <p:xfrm>
          <a:off x="8302968" y="5674862"/>
          <a:ext cx="97200" cy="228960"/>
        </p:xfrm>
        <a:graphic>
          <a:graphicData uri="http://schemas.openxmlformats.org/presentationml/2006/ole">
            <mc:AlternateContent xmlns:mc="http://schemas.openxmlformats.org/markup-compatibility/2006">
              <mc:Choice xmlns:v="urn:schemas-microsoft-com:vml" Requires="v">
                <p:oleObj r:id="rId5" imgW="720000" imgH="360360" progId="">
                  <p:embed/>
                </p:oleObj>
              </mc:Choice>
              <mc:Fallback>
                <p:oleObj r:id="rId5" imgW="720000" imgH="360360" progId="">
                  <p:embed/>
                  <p:pic>
                    <p:nvPicPr>
                      <p:cNvPr id="1843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2968" y="5674862"/>
                        <a:ext cx="97200" cy="228960"/>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スライド番号プレースホルダー 1">
            <a:extLst>
              <a:ext uri="{FF2B5EF4-FFF2-40B4-BE49-F238E27FC236}">
                <a16:creationId xmlns:a16="http://schemas.microsoft.com/office/drawing/2014/main" id="{D2B4A118-EDCA-924F-9285-F3C9C4DAB39F}"/>
              </a:ext>
            </a:extLst>
          </p:cNvPr>
          <p:cNvSpPr>
            <a:spLocks noGrp="1"/>
          </p:cNvSpPr>
          <p:nvPr>
            <p:ph type="sldNum" sz="quarter" idx="12"/>
          </p:nvPr>
        </p:nvSpPr>
        <p:spPr/>
        <p:txBody>
          <a:bodyPr/>
          <a:lstStyle/>
          <a:p>
            <a:fld id="{3A2F0832-F084-422D-97D1-AF848F4F2C34}" type="slidenum">
              <a:rPr lang="en-US" smtClean="0"/>
              <a:t>26</a:t>
            </a:fld>
            <a:endParaRPr lang="en-US"/>
          </a:p>
        </p:txBody>
      </p:sp>
    </p:spTree>
    <p:extLst>
      <p:ext uri="{BB962C8B-B14F-4D97-AF65-F5344CB8AC3E}">
        <p14:creationId xmlns:p14="http://schemas.microsoft.com/office/powerpoint/2010/main" val="28257206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フッター プレースホルダー 3"/>
          <p:cNvSpPr>
            <a:spLocks noGrp="1"/>
          </p:cNvSpPr>
          <p:nvPr>
            <p:ph type="ftr" idx="11"/>
          </p:nvPr>
        </p:nvSpPr>
        <p:spPr/>
        <p:txBody>
          <a:bodyPr/>
          <a:lstStyle/>
          <a:p>
            <a:r>
              <a:rPr lang="en-US" altLang="zh-TW"/>
              <a:t>ISBA26 Electron Linear Accelerator</a:t>
            </a:r>
            <a:endParaRPr lang="ja-JP" altLang="ja-JP"/>
          </a:p>
        </p:txBody>
      </p:sp>
      <p:sp>
        <p:nvSpPr>
          <p:cNvPr id="19457" name="Oval 1"/>
          <p:cNvSpPr>
            <a:spLocks noChangeArrowheads="1"/>
          </p:cNvSpPr>
          <p:nvPr/>
        </p:nvSpPr>
        <p:spPr bwMode="auto">
          <a:xfrm rot="13500000">
            <a:off x="9458568" y="5182382"/>
            <a:ext cx="5313600" cy="380160"/>
          </a:xfrm>
          <a:prstGeom prst="ellipse">
            <a:avLst/>
          </a:prstGeom>
          <a:solidFill>
            <a:srgbClr val="FF3333"/>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19458" name="Oval 2"/>
          <p:cNvSpPr>
            <a:spLocks noChangeArrowheads="1"/>
          </p:cNvSpPr>
          <p:nvPr/>
        </p:nvSpPr>
        <p:spPr bwMode="auto">
          <a:xfrm rot="16200000">
            <a:off x="10137886" y="5205062"/>
            <a:ext cx="3907440" cy="380160"/>
          </a:xfrm>
          <a:prstGeom prst="ellipse">
            <a:avLst/>
          </a:prstGeom>
          <a:solidFill>
            <a:srgbClr val="FF3333"/>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19459" name="Rectangle 3"/>
          <p:cNvSpPr>
            <a:spLocks noGrp="1" noChangeArrowheads="1"/>
          </p:cNvSpPr>
          <p:nvPr>
            <p:ph type="title"/>
          </p:nvPr>
        </p:nvSpPr>
        <p:spPr>
          <a:xfrm>
            <a:off x="5194391" y="581580"/>
            <a:ext cx="10627200" cy="1369440"/>
          </a:xfrm>
          <a:ln/>
        </p:spPr>
        <p:txBody>
          <a:bodyPr/>
          <a:lstStyle/>
          <a:p>
            <a:pPr>
              <a:tabLst>
                <a:tab pos="984975" algn="l"/>
                <a:tab pos="1969949" algn="l"/>
                <a:tab pos="2954924" algn="l"/>
                <a:tab pos="3939899" algn="l"/>
                <a:tab pos="4924872" algn="l"/>
                <a:tab pos="5909847" algn="l"/>
                <a:tab pos="6894822" algn="l"/>
                <a:tab pos="7879797" algn="l"/>
                <a:tab pos="8864771" algn="l"/>
                <a:tab pos="9849746" algn="l"/>
              </a:tabLst>
            </a:pPr>
            <a:r>
              <a:rPr lang="en-US" altLang="ja-JP" sz="5442"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rPr>
              <a:t>Matrix Formalism</a:t>
            </a:r>
          </a:p>
        </p:txBody>
      </p:sp>
      <p:sp>
        <p:nvSpPr>
          <p:cNvPr id="19460" name="Oval 4"/>
          <p:cNvSpPr>
            <a:spLocks noChangeArrowheads="1"/>
          </p:cNvSpPr>
          <p:nvPr/>
        </p:nvSpPr>
        <p:spPr bwMode="auto">
          <a:xfrm>
            <a:off x="10136808" y="5203982"/>
            <a:ext cx="3907440" cy="380160"/>
          </a:xfrm>
          <a:prstGeom prst="ellipse">
            <a:avLst/>
          </a:prstGeom>
          <a:solidFill>
            <a:srgbClr val="FF3333"/>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19461" name="Line 5"/>
          <p:cNvSpPr>
            <a:spLocks noChangeShapeType="1"/>
          </p:cNvSpPr>
          <p:nvPr/>
        </p:nvSpPr>
        <p:spPr bwMode="auto">
          <a:xfrm flipV="1">
            <a:off x="12080808" y="2491022"/>
            <a:ext cx="8640" cy="534384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9462" name="Line 6"/>
          <p:cNvSpPr>
            <a:spLocks noChangeShapeType="1"/>
          </p:cNvSpPr>
          <p:nvPr/>
        </p:nvSpPr>
        <p:spPr bwMode="auto">
          <a:xfrm>
            <a:off x="9348408" y="5409182"/>
            <a:ext cx="5877360" cy="21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9463" name="Line 7"/>
          <p:cNvSpPr>
            <a:spLocks noChangeShapeType="1"/>
          </p:cNvSpPr>
          <p:nvPr/>
        </p:nvSpPr>
        <p:spPr bwMode="auto">
          <a:xfrm>
            <a:off x="14102568" y="5510702"/>
            <a:ext cx="4320" cy="1639440"/>
          </a:xfrm>
          <a:prstGeom prst="line">
            <a:avLst/>
          </a:prstGeom>
          <a:noFill/>
          <a:ln w="9525"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9464" name="Line 8"/>
          <p:cNvSpPr>
            <a:spLocks noChangeShapeType="1"/>
          </p:cNvSpPr>
          <p:nvPr/>
        </p:nvSpPr>
        <p:spPr bwMode="auto">
          <a:xfrm flipV="1">
            <a:off x="10145448" y="3614222"/>
            <a:ext cx="2160" cy="1643760"/>
          </a:xfrm>
          <a:prstGeom prst="line">
            <a:avLst/>
          </a:prstGeom>
          <a:noFill/>
          <a:ln w="9525"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9465" name="Text Box 9"/>
          <p:cNvSpPr txBox="1">
            <a:spLocks noChangeArrowheads="1"/>
          </p:cNvSpPr>
          <p:nvPr/>
        </p:nvSpPr>
        <p:spPr bwMode="auto">
          <a:xfrm rot="5400000">
            <a:off x="8726326" y="4177980"/>
            <a:ext cx="1866240" cy="37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3086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2449"/>
              <a:t>Acceleration</a:t>
            </a:r>
          </a:p>
        </p:txBody>
      </p:sp>
      <p:sp>
        <p:nvSpPr>
          <p:cNvPr id="19466" name="Text Box 10"/>
          <p:cNvSpPr txBox="1">
            <a:spLocks noChangeArrowheads="1"/>
          </p:cNvSpPr>
          <p:nvPr/>
        </p:nvSpPr>
        <p:spPr bwMode="auto">
          <a:xfrm rot="5400000">
            <a:off x="13543126" y="6225660"/>
            <a:ext cx="1866240" cy="37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3086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2449"/>
              <a:t>Deceleration</a:t>
            </a:r>
          </a:p>
        </p:txBody>
      </p:sp>
      <p:sp>
        <p:nvSpPr>
          <p:cNvPr id="19467" name="Line 11"/>
          <p:cNvSpPr>
            <a:spLocks noChangeShapeType="1"/>
          </p:cNvSpPr>
          <p:nvPr/>
        </p:nvSpPr>
        <p:spPr bwMode="auto">
          <a:xfrm flipH="1">
            <a:off x="12203928" y="7273262"/>
            <a:ext cx="1643760" cy="2160"/>
          </a:xfrm>
          <a:prstGeom prst="line">
            <a:avLst/>
          </a:prstGeom>
          <a:noFill/>
          <a:ln w="9525"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9468" name="Line 12"/>
          <p:cNvSpPr>
            <a:spLocks noChangeShapeType="1"/>
          </p:cNvSpPr>
          <p:nvPr/>
        </p:nvSpPr>
        <p:spPr bwMode="auto">
          <a:xfrm>
            <a:off x="10415448" y="3409022"/>
            <a:ext cx="1639440" cy="2160"/>
          </a:xfrm>
          <a:prstGeom prst="line">
            <a:avLst/>
          </a:prstGeom>
          <a:noFill/>
          <a:ln w="9525"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9469" name="Text Box 13"/>
          <p:cNvSpPr txBox="1">
            <a:spLocks noChangeArrowheads="1"/>
          </p:cNvSpPr>
          <p:nvPr/>
        </p:nvSpPr>
        <p:spPr bwMode="auto">
          <a:xfrm>
            <a:off x="12402646" y="7372622"/>
            <a:ext cx="1555200" cy="371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3086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2449"/>
              <a:t>Drift</a:t>
            </a:r>
          </a:p>
        </p:txBody>
      </p:sp>
      <p:sp>
        <p:nvSpPr>
          <p:cNvPr id="19470" name="Text Box 14"/>
          <p:cNvSpPr txBox="1">
            <a:spLocks noChangeArrowheads="1"/>
          </p:cNvSpPr>
          <p:nvPr/>
        </p:nvSpPr>
        <p:spPr bwMode="auto">
          <a:xfrm>
            <a:off x="10212406" y="2581742"/>
            <a:ext cx="186624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34289"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2721">
                <a:cs typeface="Arial" panose="020B0604020202020204" pitchFamily="34" charset="0"/>
              </a:rPr>
              <a:t>δ</a:t>
            </a:r>
            <a:r>
              <a:rPr lang="en-US" altLang="ja-JP" sz="2721"/>
              <a:t>(</a:t>
            </a:r>
            <a:r>
              <a:rPr lang="en-US" altLang="ja-JP" sz="2721">
                <a:cs typeface="Arial" panose="020B0604020202020204" pitchFamily="34" charset="0"/>
              </a:rPr>
              <a:t>Δ</a:t>
            </a:r>
            <a:r>
              <a:rPr lang="en-US" altLang="ja-JP" sz="2721"/>
              <a:t>E/E)</a:t>
            </a:r>
          </a:p>
        </p:txBody>
      </p:sp>
      <p:sp>
        <p:nvSpPr>
          <p:cNvPr id="19471" name="Text Box 15"/>
          <p:cNvSpPr txBox="1">
            <a:spLocks noChangeArrowheads="1"/>
          </p:cNvSpPr>
          <p:nvPr/>
        </p:nvSpPr>
        <p:spPr bwMode="auto">
          <a:xfrm>
            <a:off x="14683606" y="5586302"/>
            <a:ext cx="207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z</a:t>
            </a:r>
          </a:p>
        </p:txBody>
      </p:sp>
      <p:sp>
        <p:nvSpPr>
          <p:cNvPr id="19472" name="Text Box 16"/>
          <p:cNvSpPr txBox="1">
            <a:spLocks noChangeArrowheads="1"/>
          </p:cNvSpPr>
          <p:nvPr/>
        </p:nvSpPr>
        <p:spPr bwMode="auto">
          <a:xfrm>
            <a:off x="1001493" y="2546441"/>
            <a:ext cx="7685616" cy="787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573" rIns="0" bIns="0"/>
          <a:lstStyle>
            <a:lvl1pPr marL="431800" indent="-32385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1pPr>
            <a:lvl2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2pPr>
            <a:lvl3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3pPr>
            <a:lvl4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4pPr>
            <a:lvl5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9pPr>
          </a:lstStyle>
          <a:p>
            <a:pPr>
              <a:spcAft>
                <a:spcPts val="1923"/>
              </a:spcAft>
              <a:buClr>
                <a:srgbClr val="0084D1"/>
              </a:buClr>
              <a:buSzPct val="45000"/>
              <a:buFont typeface="Wingdings" panose="05000000000000000000" pitchFamily="2" charset="2"/>
              <a:buChar char=""/>
            </a:pP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Bunching can be </a:t>
            </a:r>
            <a:b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b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formalized with transfer matrix in linear approximation. </a:t>
            </a:r>
          </a:p>
          <a:p>
            <a:pPr>
              <a:spcAft>
                <a:spcPts val="1923"/>
              </a:spcAft>
              <a:buClr>
                <a:srgbClr val="0084D1"/>
              </a:buClr>
              <a:buSzPct val="45000"/>
              <a:buFont typeface="Wingdings" panose="05000000000000000000" pitchFamily="2" charset="2"/>
              <a:buChar char=""/>
            </a:pP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Energy modulation is </a:t>
            </a:r>
            <a:b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b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made by RF (</a:t>
            </a:r>
            <a:r>
              <a:rPr lang="en-US" altLang="ja-JP" sz="3600" dirty="0" err="1">
                <a:latin typeface="メイリオ" panose="020B0604030504040204" pitchFamily="50" charset="-128"/>
                <a:ea typeface="メイリオ" panose="020B0604030504040204" pitchFamily="50" charset="-128"/>
                <a:cs typeface="Rounded Mgen+ 1c medium" panose="020B0602020203020207" pitchFamily="50" charset="-128"/>
              </a:rPr>
              <a:t>acc</a:t>
            </a: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 and deceleration).</a:t>
            </a:r>
          </a:p>
          <a:p>
            <a:pPr>
              <a:spcAft>
                <a:spcPts val="1923"/>
              </a:spcAft>
              <a:buClr>
                <a:srgbClr val="0084D1"/>
              </a:buClr>
              <a:buSzPct val="45000"/>
              <a:buFont typeface="Wingdings" panose="05000000000000000000" pitchFamily="2" charset="2"/>
              <a:buChar char=""/>
            </a:pP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Drift space (velocity bunching) or momentum compaction (magnetic bunching) rotates the beam in phase space with 90 deg.</a:t>
            </a:r>
          </a:p>
        </p:txBody>
      </p:sp>
      <p:sp>
        <p:nvSpPr>
          <p:cNvPr id="2" name="スライド番号プレースホルダー 1">
            <a:extLst>
              <a:ext uri="{FF2B5EF4-FFF2-40B4-BE49-F238E27FC236}">
                <a16:creationId xmlns:a16="http://schemas.microsoft.com/office/drawing/2014/main" id="{3F998075-2FFC-354E-940C-3226698CE9F4}"/>
              </a:ext>
            </a:extLst>
          </p:cNvPr>
          <p:cNvSpPr>
            <a:spLocks noGrp="1"/>
          </p:cNvSpPr>
          <p:nvPr>
            <p:ph type="sldNum" sz="quarter" idx="12"/>
          </p:nvPr>
        </p:nvSpPr>
        <p:spPr/>
        <p:txBody>
          <a:bodyPr/>
          <a:lstStyle/>
          <a:p>
            <a:fld id="{3A2F0832-F084-422D-97D1-AF848F4F2C34}" type="slidenum">
              <a:rPr lang="en-US" smtClean="0"/>
              <a:t>27</a:t>
            </a:fld>
            <a:endParaRPr lang="en-US"/>
          </a:p>
        </p:txBody>
      </p:sp>
    </p:spTree>
    <p:extLst>
      <p:ext uri="{BB962C8B-B14F-4D97-AF65-F5344CB8AC3E}">
        <p14:creationId xmlns:p14="http://schemas.microsoft.com/office/powerpoint/2010/main" val="34102380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フッター プレースホルダー 4"/>
          <p:cNvSpPr>
            <a:spLocks noGrp="1"/>
          </p:cNvSpPr>
          <p:nvPr>
            <p:ph type="ftr" idx="11"/>
          </p:nvPr>
        </p:nvSpPr>
        <p:spPr/>
        <p:txBody>
          <a:bodyPr/>
          <a:lstStyle/>
          <a:p>
            <a:r>
              <a:rPr lang="en-US" altLang="zh-TW"/>
              <a:t>ISBA26 Electron Linear Accelerator</a:t>
            </a:r>
            <a:endParaRPr lang="ja-JP" altLang="ja-JP"/>
          </a:p>
        </p:txBody>
      </p:sp>
      <p:sp>
        <p:nvSpPr>
          <p:cNvPr id="2" name="タイトル 1"/>
          <p:cNvSpPr>
            <a:spLocks noGrp="1"/>
          </p:cNvSpPr>
          <p:nvPr>
            <p:ph type="title"/>
          </p:nvPr>
        </p:nvSpPr>
        <p:spPr>
          <a:xfrm>
            <a:off x="2878510" y="0"/>
            <a:ext cx="12344400" cy="1714500"/>
          </a:xfrm>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rPr>
              <a:t>R-matrices</a:t>
            </a:r>
            <a:endParaRPr kumimoji="1" lang="ja-JP" altLang="en-US"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endParaRPr>
          </a:p>
        </p:txBody>
      </p:sp>
      <mc:AlternateContent xmlns:mc="http://schemas.openxmlformats.org/markup-compatibility/2006" xmlns:a14="http://schemas.microsoft.com/office/drawing/2010/main">
        <mc:Choice Requires="a14">
          <p:sp>
            <p:nvSpPr>
              <p:cNvPr id="13" name="Text Box 16"/>
              <p:cNvSpPr txBox="1">
                <a:spLocks noChangeArrowheads="1"/>
              </p:cNvSpPr>
              <p:nvPr/>
            </p:nvSpPr>
            <p:spPr bwMode="auto">
              <a:xfrm>
                <a:off x="2285207" y="1610975"/>
                <a:ext cx="13030199" cy="7873200"/>
              </a:xfrm>
              <a:prstGeom prst="rect">
                <a:avLst/>
              </a:prstGeom>
              <a:noFill/>
              <a:ln>
                <a:noFill/>
              </a:ln>
              <a:effectLst/>
              <a:extLst>
                <a:ext uri="{909E8E84-426E-40DD-AFC4-6F175D3DCCD1}">
                  <a14:hiddenFill>
                    <a:solidFill>
                      <a:srgbClr val="FFFFFF"/>
                    </a:solidFill>
                  </a14:hiddenFill>
                </a:ext>
                <a:ext uri="{91240B29-F687-4F45-9708-019B960494DF}">
                  <a14:hiddenLine w="9525" cap="flat">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lIns="0" tIns="20573" rIns="0" bIns="0"/>
              <a:lstStyle>
                <a:lvl1pPr marL="431800" indent="-32385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1pPr>
                <a:lvl2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2pPr>
                <a:lvl3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3pPr>
                <a:lvl4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4pPr>
                <a:lvl5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9pPr>
              </a:lstStyle>
              <a:p>
                <a:pPr marL="161925" indent="0">
                  <a:lnSpc>
                    <a:spcPct val="95000"/>
                  </a:lnSpc>
                  <a:spcAft>
                    <a:spcPts val="1923"/>
                  </a:spcAft>
                  <a:buClr>
                    <a:srgbClr val="0084D1"/>
                  </a:buClr>
                  <a:buSzPct val="45000"/>
                </a:pP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Beam transfer in longitudinal phase space,</a:t>
                </a:r>
              </a:p>
              <a:p>
                <a:pPr marL="161925" indent="0">
                  <a:lnSpc>
                    <a:spcPct val="95000"/>
                  </a:lnSpc>
                  <a:spcAft>
                    <a:spcPts val="1923"/>
                  </a:spcAft>
                  <a:buClr>
                    <a:srgbClr val="0084D1"/>
                  </a:buClr>
                  <a:buSzPct val="45000"/>
                </a:pPr>
                <a14:m>
                  <m:oMathPara xmlns:m="http://schemas.openxmlformats.org/officeDocument/2006/math">
                    <m:oMath>
                      <m:d>
                        <m:d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r>
                                  <a:rPr lang="en-US" altLang="ja-JP" sz="3200" i="1" dirty="0">
                                    <a:solidFill>
                                      <a:srgbClr val="00B0F0"/>
                                    </a:solidFill>
                                    <a:latin typeface="Cambria Math" panose="02040503050406030204" pitchFamily="18" charset="0"/>
                                    <a:ea typeface="Cambria Math" panose="02040503050406030204" pitchFamily="18" charset="0"/>
                                    <a:cs typeface="Rounded Mgen+ 1c medium" panose="020B0602020203020207" pitchFamily="50" charset="-128"/>
                                  </a:rPr>
                                  <m:t>≡</m:t>
                                </m:r>
                                <m:r>
                                  <a:rPr lang="en-US" altLang="ja-JP" sz="3200" i="1" dirty="0">
                                    <a:solidFill>
                                      <a:srgbClr val="00B0F0"/>
                                    </a:solidFill>
                                    <a:latin typeface="Cambria Math" panose="02040503050406030204" pitchFamily="18" charset="0"/>
                                    <a:ea typeface="Cambria Math" panose="02040503050406030204" pitchFamily="18" charset="0"/>
                                    <a:cs typeface="Rounded Mgen+ 1c medium" panose="020B0602020203020207" pitchFamily="50" charset="-128"/>
                                  </a:rPr>
                                  <m:t>𝑠</m:t>
                                </m:r>
                                <m:r>
                                  <a:rPr lang="en-US" altLang="ja-JP" sz="3200" i="1" dirty="0">
                                    <a:solidFill>
                                      <a:srgbClr val="00B0F0"/>
                                    </a:solidFill>
                                    <a:latin typeface="Cambria Math" panose="02040503050406030204" pitchFamily="18" charset="0"/>
                                    <a:ea typeface="Cambria Math" panose="02040503050406030204" pitchFamily="18" charset="0"/>
                                    <a:cs typeface="Rounded Mgen+ 1c medium" panose="020B0602020203020207" pitchFamily="50" charset="-128"/>
                                  </a:rPr>
                                  <m:t>−</m:t>
                                </m:r>
                                <m:sSub>
                                  <m:sSubPr>
                                    <m:ctrlPr>
                                      <a:rPr lang="en-US" altLang="ja-JP" sz="3200" i="1" dirty="0">
                                        <a:solidFill>
                                          <a:srgbClr val="00B0F0"/>
                                        </a:solidFill>
                                        <a:latin typeface="Cambria Math" panose="02040503050406030204" pitchFamily="18" charset="0"/>
                                        <a:ea typeface="Cambria Math" panose="02040503050406030204" pitchFamily="18" charset="0"/>
                                        <a:cs typeface="Rounded Mgen+ 1c medium" panose="020B0602020203020207" pitchFamily="50" charset="-128"/>
                                      </a:rPr>
                                    </m:ctrlPr>
                                  </m:sSubPr>
                                  <m:e>
                                    <m:r>
                                      <a:rPr lang="en-US" altLang="ja-JP" sz="3200" i="1" dirty="0">
                                        <a:solidFill>
                                          <a:srgbClr val="00B0F0"/>
                                        </a:solidFill>
                                        <a:latin typeface="Cambria Math" panose="02040503050406030204" pitchFamily="18" charset="0"/>
                                        <a:ea typeface="Cambria Math" panose="02040503050406030204" pitchFamily="18" charset="0"/>
                                        <a:cs typeface="Rounded Mgen+ 1c medium" panose="020B0602020203020207" pitchFamily="50" charset="-128"/>
                                      </a:rPr>
                                      <m:t>𝑠</m:t>
                                    </m:r>
                                  </m:e>
                                  <m:sub>
                                    <m:r>
                                      <a:rPr lang="en-US" altLang="ja-JP" sz="3200" i="1" dirty="0">
                                        <a:solidFill>
                                          <a:srgbClr val="00B0F0"/>
                                        </a:solidFill>
                                        <a:latin typeface="Cambria Math" panose="02040503050406030204" pitchFamily="18" charset="0"/>
                                        <a:ea typeface="Cambria Math" panose="02040503050406030204" pitchFamily="18" charset="0"/>
                                        <a:cs typeface="Rounded Mgen+ 1c medium" panose="020B0602020203020207" pitchFamily="50" charset="-128"/>
                                      </a:rPr>
                                      <m:t>0</m:t>
                                    </m:r>
                                  </m:sub>
                                </m:sSub>
                              </m:e>
                            </m:mr>
                            <m:mr>
                              <m:e>
                                <m:r>
                                  <a:rPr lang="ja-JP" altLang="en-US"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r>
                                  <a:rPr lang="ja-JP" altLang="en-US"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𝐸</m:t>
                                    </m:r>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𝐸</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sub>
                                    </m:sSub>
                                  </m:num>
                                  <m:den>
                                    <m:sSub>
                                      <m:sSub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𝐸</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sub>
                                    </m:sSub>
                                  </m:den>
                                </m:f>
                              </m:e>
                            </m:mr>
                          </m:m>
                        </m:e>
                      </m:d>
                    </m:oMath>
                  </m:oMathPara>
                </a14:m>
                <a:endParaRPr lang="en-US" altLang="ja-JP" sz="3200" dirty="0">
                  <a:latin typeface="Meiryo" panose="020B0604030504040204" pitchFamily="34" charset="-128"/>
                  <a:ea typeface="Meiryo" panose="020B0604030504040204" pitchFamily="34" charset="-128"/>
                  <a:cs typeface="Rounded Mgen+ 1c medium" panose="020B0602020203020207" pitchFamily="50" charset="-128"/>
                </a:endParaRPr>
              </a:p>
              <a:p>
                <a:pPr marL="161925" indent="0">
                  <a:lnSpc>
                    <a:spcPct val="95000"/>
                  </a:lnSpc>
                  <a:spcAft>
                    <a:spcPts val="1923"/>
                  </a:spcAft>
                  <a:buClr>
                    <a:srgbClr val="0084D1"/>
                  </a:buClr>
                  <a:buSzPct val="45000"/>
                </a:pP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Drift space</a:t>
                </a:r>
              </a:p>
              <a:p>
                <a:pPr marL="161925" indent="0" algn="ctr">
                  <a:lnSpc>
                    <a:spcPct val="95000"/>
                  </a:lnSpc>
                  <a:spcAft>
                    <a:spcPts val="1923"/>
                  </a:spcAft>
                  <a:buClr>
                    <a:srgbClr val="0084D1"/>
                  </a:buClr>
                  <a:buSzPct val="45000"/>
                </a:pPr>
                <a14:m>
                  <m:oMath xmlns:m="http://schemas.openxmlformats.org/officeDocument/2006/math">
                    <m:d>
                      <m:d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e>
                          </m:mr>
                          <m:mr>
                            <m:e>
                              <m: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e>
                          </m:mr>
                        </m:m>
                      </m:e>
                    </m:d>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sSub>
                                <m:sSub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e>
                          </m:mr>
                          <m:m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d>
                      <m:d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e>
                          </m:mr>
                          <m:mr>
                            <m:e>
                              <m: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e>
                          </m:mr>
                        </m:m>
                      </m:e>
                    </m:d>
                  </m:oMath>
                </a14:m>
                <a:r>
                  <a:rPr lang="en-US" altLang="ja-JP" sz="3200" dirty="0">
                    <a:solidFill>
                      <a:srgbClr val="00B0F0"/>
                    </a:solidFill>
                    <a:latin typeface="Meiryo" panose="020B0604030504040204" pitchFamily="34" charset="-128"/>
                    <a:ea typeface="Meiryo" panose="020B0604030504040204" pitchFamily="34" charset="-128"/>
                    <a:cs typeface="Rounded Mgen+ 1c medium" panose="020B0602020203020207" pitchFamily="50" charset="-128"/>
                  </a:rPr>
                  <a:t>,  </a:t>
                </a:r>
                <a14:m>
                  <m:oMath xmlns:m="http://schemas.openxmlformats.org/officeDocument/2006/math">
                    <m:sSub>
                      <m:sSub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num>
                      <m:den>
                        <m:sSup>
                          <m:sSupPr>
                            <m:ctrlP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𝛾</m:t>
                            </m:r>
                          </m:e>
                          <m:sup>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p>
                        </m:sSup>
                        <m:sSup>
                          <m:sSupPr>
                            <m:ctrlP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𝛽</m:t>
                            </m:r>
                          </m:e>
                          <m:sup>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p>
                        </m:sSup>
                      </m:den>
                    </m:f>
                  </m:oMath>
                </a14:m>
                <a:endParaRPr lang="en-US" altLang="ja-JP" sz="3200" dirty="0">
                  <a:solidFill>
                    <a:srgbClr val="00B0F0"/>
                  </a:solidFill>
                  <a:latin typeface="Meiryo" panose="020B0604030504040204" pitchFamily="34" charset="-128"/>
                  <a:ea typeface="Meiryo" panose="020B0604030504040204" pitchFamily="34" charset="-128"/>
                  <a:cs typeface="Rounded Mgen+ 1c medium" panose="020B0602020203020207" pitchFamily="50" charset="-128"/>
                </a:endParaRPr>
              </a:p>
              <a:p>
                <a:pPr marL="161925" indent="0">
                  <a:lnSpc>
                    <a:spcPct val="95000"/>
                  </a:lnSpc>
                  <a:spcAft>
                    <a:spcPts val="1923"/>
                  </a:spcAft>
                  <a:buClr>
                    <a:srgbClr val="0084D1"/>
                  </a:buClr>
                  <a:buSzPct val="45000"/>
                </a:pPr>
                <a:r>
                  <a:rPr lang="en-US" altLang="ja-JP" sz="3200" dirty="0">
                    <a:solidFill>
                      <a:schemeClr val="tx1"/>
                    </a:solidFill>
                    <a:latin typeface="Meiryo" panose="020B0604030504040204" pitchFamily="34" charset="-128"/>
                    <a:ea typeface="Meiryo" panose="020B0604030504040204" pitchFamily="34" charset="-128"/>
                    <a:cs typeface="Rounded Mgen+ 1c medium" panose="020B0602020203020207" pitchFamily="50" charset="-128"/>
                  </a:rPr>
                  <a:t>Momentum </a:t>
                </a:r>
                <a:r>
                  <a:rPr lang="en-US" altLang="ja-JP" sz="3200" dirty="0" err="1">
                    <a:solidFill>
                      <a:schemeClr val="tx1"/>
                    </a:solidFill>
                    <a:latin typeface="Meiryo" panose="020B0604030504040204" pitchFamily="34" charset="-128"/>
                    <a:ea typeface="Meiryo" panose="020B0604030504040204" pitchFamily="34" charset="-128"/>
                    <a:cs typeface="Rounded Mgen+ 1c medium" panose="020B0602020203020207" pitchFamily="50" charset="-128"/>
                  </a:rPr>
                  <a:t>Compation</a:t>
                </a:r>
                <a:endParaRPr lang="en-US" altLang="ja-JP" sz="3200" dirty="0">
                  <a:solidFill>
                    <a:schemeClr val="tx1"/>
                  </a:solidFill>
                  <a:latin typeface="Meiryo" panose="020B0604030504040204" pitchFamily="34" charset="-128"/>
                  <a:ea typeface="Meiryo" panose="020B0604030504040204" pitchFamily="34" charset="-128"/>
                  <a:cs typeface="Rounded Mgen+ 1c medium" panose="020B0602020203020207" pitchFamily="50" charset="-128"/>
                </a:endParaRPr>
              </a:p>
              <a:p>
                <a:pPr marL="161925" indent="0">
                  <a:lnSpc>
                    <a:spcPct val="95000"/>
                  </a:lnSpc>
                  <a:spcAft>
                    <a:spcPts val="1923"/>
                  </a:spcAft>
                  <a:buClr>
                    <a:srgbClr val="0084D1"/>
                  </a:buClr>
                  <a:buSzPct val="45000"/>
                </a:pPr>
                <a14:m>
                  <m:oMathPara xmlns:m="http://schemas.openxmlformats.org/officeDocument/2006/math">
                    <m:oMath>
                      <m:sSub>
                        <m:sSub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nary>
                        <m:nary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naryPr>
                        <m:sub>
                          <m:r>
                            <m:rPr>
                              <m:brk m:alnAt="23"/>
                            </m:r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sub>
                        <m:sup>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sup>
                        <m:e>
                          <m:f>
                            <m:fPr>
                              <m:ctrlP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𝜂</m:t>
                              </m:r>
                            </m:num>
                            <m:den>
                              <m: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𝜌</m:t>
                              </m:r>
                            </m:den>
                          </m:f>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𝑑𝑠</m:t>
                          </m:r>
                        </m:e>
                      </m:nary>
                    </m:oMath>
                  </m:oMathPara>
                </a14:m>
                <a:endParaRPr lang="en-US" altLang="ja-JP" sz="3200" dirty="0">
                  <a:solidFill>
                    <a:schemeClr val="tx1"/>
                  </a:solidFill>
                  <a:latin typeface="Meiryo" panose="020B0604030504040204" pitchFamily="34" charset="-128"/>
                  <a:ea typeface="Meiryo" panose="020B0604030504040204" pitchFamily="34" charset="-128"/>
                  <a:cs typeface="Rounded Mgen+ 1c medium" panose="020B0602020203020207" pitchFamily="50" charset="-128"/>
                </a:endParaRPr>
              </a:p>
              <a:p>
                <a:pPr marL="161925" indent="0">
                  <a:lnSpc>
                    <a:spcPct val="95000"/>
                  </a:lnSpc>
                  <a:spcAft>
                    <a:spcPts val="1923"/>
                  </a:spcAft>
                  <a:buClr>
                    <a:srgbClr val="0084D1"/>
                  </a:buClr>
                  <a:buSzPct val="45000"/>
                </a:pPr>
                <a:r>
                  <a:rPr lang="en-US" altLang="ja-JP" sz="3200" dirty="0">
                    <a:solidFill>
                      <a:schemeClr val="tx1"/>
                    </a:solidFill>
                    <a:latin typeface="Meiryo" panose="020B0604030504040204" pitchFamily="34" charset="-128"/>
                    <a:ea typeface="Meiryo" panose="020B0604030504040204" pitchFamily="34" charset="-128"/>
                    <a:cs typeface="Rounded Mgen+ 1c medium" panose="020B0602020203020207" pitchFamily="50" charset="-128"/>
                  </a:rPr>
                  <a:t>RF Energy modulation</a:t>
                </a:r>
              </a:p>
              <a:p>
                <a:pPr marL="161925" indent="0" algn="ctr">
                  <a:lnSpc>
                    <a:spcPct val="95000"/>
                  </a:lnSpc>
                  <a:spcAft>
                    <a:spcPts val="1923"/>
                  </a:spcAft>
                  <a:buClr>
                    <a:srgbClr val="0084D1"/>
                  </a:buClr>
                  <a:buSzPct val="45000"/>
                </a:pPr>
                <a14:m>
                  <m:oMath xmlns:m="http://schemas.openxmlformats.org/officeDocument/2006/math">
                    <m:d>
                      <m:d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sSup>
                                <m:sSup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e>
                                <m:sup>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r>
                            <m:e>
                              <m:sSup>
                                <m:sSupPr>
                                  <m:ctrlP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e>
                                <m:sup>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mr>
                          <m:mr>
                            <m:e>
                              <m:sSub>
                                <m:sSub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e>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d>
                      <m:d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e>
                          </m:mr>
                          <m:mr>
                            <m:e>
                              <m: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e>
                          </m:mr>
                        </m:m>
                      </m:e>
                    </m:d>
                  </m:oMath>
                </a14:m>
                <a:r>
                  <a:rPr lang="en-US" altLang="ja-JP" sz="3200" dirty="0">
                    <a:solidFill>
                      <a:srgbClr val="00B0F0"/>
                    </a:solidFill>
                    <a:latin typeface="Meiryo" panose="020B0604030504040204" pitchFamily="34" charset="-128"/>
                    <a:ea typeface="Meiryo" panose="020B0604030504040204" pitchFamily="34" charset="-128"/>
                    <a:cs typeface="Rounded Mgen+ 1c medium" panose="020B0602020203020207" pitchFamily="50" charset="-128"/>
                  </a:rPr>
                  <a:t>,  </a:t>
                </a:r>
                <a14:m>
                  <m:oMath xmlns:m="http://schemas.openxmlformats.org/officeDocument/2006/math">
                    <m:sSub>
                      <m:sSub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𝑒𝑉</m:t>
                        </m:r>
                        <m: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𝜔</m:t>
                        </m:r>
                      </m:num>
                      <m:den>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𝐸</m:t>
                        </m:r>
                        <m:r>
                          <a:rPr lang="ja-JP" altLang="en-US"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𝛽</m:t>
                        </m:r>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𝑐</m:t>
                        </m:r>
                      </m:den>
                    </m:f>
                  </m:oMath>
                </a14:m>
                <a:endParaRPr lang="en-US" altLang="ja-JP" sz="3200" dirty="0">
                  <a:solidFill>
                    <a:schemeClr val="tx1"/>
                  </a:solidFill>
                  <a:latin typeface="Meiryo" panose="020B0604030504040204" pitchFamily="34" charset="-128"/>
                  <a:ea typeface="Meiryo" panose="020B0604030504040204" pitchFamily="34" charset="-128"/>
                  <a:cs typeface="Rounded Mgen+ 1c medium" panose="020B0602020203020207" pitchFamily="50" charset="-128"/>
                </a:endParaRPr>
              </a:p>
              <a:p>
                <a:pPr marL="161925" indent="0">
                  <a:lnSpc>
                    <a:spcPct val="95000"/>
                  </a:lnSpc>
                  <a:spcAft>
                    <a:spcPts val="1923"/>
                  </a:spcAft>
                  <a:buClr>
                    <a:srgbClr val="0084D1"/>
                  </a:buClr>
                  <a:buSzPct val="45000"/>
                </a:pPr>
                <a:endParaRPr lang="en-US" altLang="ja-JP" sz="3200" dirty="0">
                  <a:solidFill>
                    <a:schemeClr val="tx1"/>
                  </a:solidFill>
                  <a:latin typeface="メイリオ" panose="020B0604030504040204" pitchFamily="50" charset="-128"/>
                  <a:ea typeface="メイリオ" panose="020B0604030504040204" pitchFamily="50" charset="-128"/>
                  <a:cs typeface="Rounded Mgen+ 1c medium" panose="020B0602020203020207" pitchFamily="50" charset="-128"/>
                </a:endParaRPr>
              </a:p>
            </p:txBody>
          </p:sp>
        </mc:Choice>
        <mc:Fallback xmlns="">
          <p:sp>
            <p:nvSpPr>
              <p:cNvPr id="13" name="Text Box 16"/>
              <p:cNvSpPr txBox="1">
                <a:spLocks noRot="1" noChangeAspect="1" noMove="1" noResize="1" noEditPoints="1" noAdjustHandles="1" noChangeArrowheads="1" noChangeShapeType="1" noTextEdit="1"/>
              </p:cNvSpPr>
              <p:nvPr/>
            </p:nvSpPr>
            <p:spPr bwMode="auto">
              <a:xfrm>
                <a:off x="2285207" y="1610975"/>
                <a:ext cx="13030199" cy="7873200"/>
              </a:xfrm>
              <a:prstGeom prst="rect">
                <a:avLst/>
              </a:prstGeom>
              <a:blipFill>
                <a:blip r:embed="rId3"/>
                <a:stretch>
                  <a:fillRect l="-682" t="-1449" b="-13366"/>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ja-JP" altLang="en-US">
                    <a:noFill/>
                  </a:rPr>
                  <a:t> </a:t>
                </a:r>
              </a:p>
            </p:txBody>
          </p:sp>
        </mc:Fallback>
      </mc:AlternateContent>
      <p:sp>
        <p:nvSpPr>
          <p:cNvPr id="3" name="スライド番号プレースホルダー 2">
            <a:extLst>
              <a:ext uri="{FF2B5EF4-FFF2-40B4-BE49-F238E27FC236}">
                <a16:creationId xmlns:a16="http://schemas.microsoft.com/office/drawing/2014/main" id="{D0357E16-165B-F047-A6B8-1485ABF7A764}"/>
              </a:ext>
            </a:extLst>
          </p:cNvPr>
          <p:cNvSpPr>
            <a:spLocks noGrp="1"/>
          </p:cNvSpPr>
          <p:nvPr>
            <p:ph type="sldNum" sz="quarter" idx="12"/>
          </p:nvPr>
        </p:nvSpPr>
        <p:spPr/>
        <p:txBody>
          <a:bodyPr/>
          <a:lstStyle/>
          <a:p>
            <a:fld id="{3A2F0832-F084-422D-97D1-AF848F4F2C34}" type="slidenum">
              <a:rPr lang="en-US" smtClean="0"/>
              <a:t>28</a:t>
            </a:fld>
            <a:endParaRPr lang="en-US"/>
          </a:p>
        </p:txBody>
      </p:sp>
    </p:spTree>
    <p:extLst>
      <p:ext uri="{BB962C8B-B14F-4D97-AF65-F5344CB8AC3E}">
        <p14:creationId xmlns:p14="http://schemas.microsoft.com/office/powerpoint/2010/main" val="1159868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フッター プレースホルダー 4"/>
          <p:cNvSpPr>
            <a:spLocks noGrp="1"/>
          </p:cNvSpPr>
          <p:nvPr>
            <p:ph type="ftr" idx="11"/>
          </p:nvPr>
        </p:nvSpPr>
        <p:spPr/>
        <p:txBody>
          <a:bodyPr/>
          <a:lstStyle/>
          <a:p>
            <a:r>
              <a:rPr lang="en-US" altLang="zh-TW"/>
              <a:t>ISBA26 Electron Linear Accelerator</a:t>
            </a:r>
            <a:endParaRPr lang="ja-JP" altLang="ja-JP"/>
          </a:p>
        </p:txBody>
      </p:sp>
      <p:sp>
        <p:nvSpPr>
          <p:cNvPr id="22530" name="Oval 2"/>
          <p:cNvSpPr>
            <a:spLocks noChangeArrowheads="1"/>
          </p:cNvSpPr>
          <p:nvPr/>
        </p:nvSpPr>
        <p:spPr bwMode="auto">
          <a:xfrm rot="13500000">
            <a:off x="10145448" y="5232060"/>
            <a:ext cx="5313600" cy="380160"/>
          </a:xfrm>
          <a:prstGeom prst="ellipse">
            <a:avLst/>
          </a:prstGeom>
          <a:solidFill>
            <a:srgbClr val="6B4794">
              <a:alpha val="50000"/>
            </a:srgbClr>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2531" name="Oval 3"/>
          <p:cNvSpPr>
            <a:spLocks noChangeArrowheads="1"/>
          </p:cNvSpPr>
          <p:nvPr/>
        </p:nvSpPr>
        <p:spPr bwMode="auto">
          <a:xfrm>
            <a:off x="10823688" y="5253660"/>
            <a:ext cx="3907440" cy="380160"/>
          </a:xfrm>
          <a:prstGeom prst="ellipse">
            <a:avLst/>
          </a:prstGeom>
          <a:solidFill>
            <a:srgbClr val="FF3333">
              <a:alpha val="50000"/>
            </a:srgbClr>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2532" name="Line 4"/>
          <p:cNvSpPr>
            <a:spLocks noChangeShapeType="1"/>
          </p:cNvSpPr>
          <p:nvPr/>
        </p:nvSpPr>
        <p:spPr bwMode="auto">
          <a:xfrm flipV="1">
            <a:off x="12778488" y="2540702"/>
            <a:ext cx="2160" cy="588168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2533" name="Line 5"/>
          <p:cNvSpPr>
            <a:spLocks noChangeShapeType="1"/>
          </p:cNvSpPr>
          <p:nvPr/>
        </p:nvSpPr>
        <p:spPr bwMode="auto">
          <a:xfrm>
            <a:off x="9957528" y="5458862"/>
            <a:ext cx="5877360" cy="21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2534" name="Text Box 6"/>
          <p:cNvSpPr txBox="1">
            <a:spLocks noChangeArrowheads="1"/>
          </p:cNvSpPr>
          <p:nvPr/>
        </p:nvSpPr>
        <p:spPr bwMode="auto">
          <a:xfrm>
            <a:off x="10899286" y="2629262"/>
            <a:ext cx="186624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cs typeface="Arial" panose="020B0604020202020204" pitchFamily="34" charset="0"/>
              </a:rPr>
              <a:t>δ</a:t>
            </a:r>
            <a:r>
              <a:rPr lang="en-US" altLang="ja-JP" sz="3266"/>
              <a:t>(</a:t>
            </a:r>
            <a:r>
              <a:rPr lang="en-US" altLang="ja-JP" sz="3266">
                <a:cs typeface="Arial" panose="020B0604020202020204" pitchFamily="34" charset="0"/>
              </a:rPr>
              <a:t>Δ</a:t>
            </a:r>
            <a:r>
              <a:rPr lang="en-US" altLang="ja-JP" sz="3266"/>
              <a:t>E/E)</a:t>
            </a:r>
          </a:p>
        </p:txBody>
      </p:sp>
      <p:sp>
        <p:nvSpPr>
          <p:cNvPr id="22535" name="Text Box 7"/>
          <p:cNvSpPr txBox="1">
            <a:spLocks noChangeArrowheads="1"/>
          </p:cNvSpPr>
          <p:nvPr/>
        </p:nvSpPr>
        <p:spPr bwMode="auto">
          <a:xfrm>
            <a:off x="15370486" y="5635982"/>
            <a:ext cx="207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z</a:t>
            </a:r>
          </a:p>
        </p:txBody>
      </p:sp>
      <mc:AlternateContent xmlns:mc="http://schemas.openxmlformats.org/markup-compatibility/2006" xmlns:a14="http://schemas.microsoft.com/office/drawing/2010/main">
        <mc:Choice Requires="a14">
          <p:sp>
            <p:nvSpPr>
              <p:cNvPr id="22536" name="Rectangle 8"/>
              <p:cNvSpPr>
                <a:spLocks noGrp="1" noChangeArrowheads="1"/>
              </p:cNvSpPr>
              <p:nvPr>
                <p:ph type="body" idx="1"/>
              </p:nvPr>
            </p:nvSpPr>
            <p:spPr>
              <a:xfrm>
                <a:off x="2553574" y="289982"/>
                <a:ext cx="9944116" cy="9437678"/>
              </a:xfrm>
              <a:ln/>
            </p:spPr>
            <p:txBody>
              <a:bodyPr vert="horz" lIns="137160" tIns="20573" rIns="137160" bIns="68580" rtlCol="0">
                <a:noAutofit/>
              </a:bodyPr>
              <a:lstStyle/>
              <a:p>
                <a:pPr>
                  <a:spcBef>
                    <a:spcPts val="579"/>
                  </a:spcBef>
                  <a:spcAft>
                    <a:spcPct val="0"/>
                  </a:spcAft>
                  <a:tabLst>
                    <a:tab pos="984975" algn="l"/>
                    <a:tab pos="1969949" algn="l"/>
                    <a:tab pos="2954924" algn="l"/>
                    <a:tab pos="3939899" algn="l"/>
                    <a:tab pos="4924872" algn="l"/>
                    <a:tab pos="5909847" algn="l"/>
                  </a:tabLst>
                </a:pP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Transfer of BC section is given as</a:t>
                </a:r>
              </a:p>
              <a:p>
                <a:pPr>
                  <a:spcBef>
                    <a:spcPts val="579"/>
                  </a:spcBef>
                  <a:spcAft>
                    <a:spcPct val="0"/>
                  </a:spcAft>
                  <a:tabLst>
                    <a:tab pos="984975" algn="l"/>
                    <a:tab pos="1969949" algn="l"/>
                    <a:tab pos="2954924" algn="l"/>
                    <a:tab pos="3939899" algn="l"/>
                    <a:tab pos="4924872" algn="l"/>
                    <a:tab pos="5909847" algn="l"/>
                  </a:tabLst>
                </a:pPr>
                <a14:m>
                  <m:oMath xmlns:m="http://schemas.openxmlformats.org/officeDocument/2006/math">
                    <m:d>
                      <m:d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sSub>
                                <m:sSub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e>
                          </m:mr>
                          <m:m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mr>
                        </m:m>
                      </m:e>
                    </m:d>
                    <m:d>
                      <m:d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mr>
                          <m:mr>
                            <m:e>
                              <m:sSub>
                                <m:sSub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e>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r>
                      <a:rPr lang="en-US" altLang="ja-JP" sz="3200"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sSub>
                                <m:sSub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e>
                            <m:e>
                              <m:sSub>
                                <m:sSub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e>
                          </m:mr>
                          <m:mr>
                            <m:e>
                              <m:sSub>
                                <m:sSub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e>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oMath>
                </a14:m>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                                                                                                                                                  </a:t>
                </a:r>
              </a:p>
              <a:p>
                <a:pPr>
                  <a:spcBef>
                    <a:spcPts val="579"/>
                  </a:spcBef>
                  <a:spcAft>
                    <a:spcPct val="0"/>
                  </a:spcAft>
                  <a:tabLst>
                    <a:tab pos="984975" algn="l"/>
                    <a:tab pos="1969949" algn="l"/>
                    <a:tab pos="2954924" algn="l"/>
                    <a:tab pos="3939899" algn="l"/>
                    <a:tab pos="4924872" algn="l"/>
                    <a:tab pos="5909847" algn="l"/>
                  </a:tabLst>
                </a:pPr>
                <a:endParaRPr lang="en-US" altLang="ja-JP" sz="3200" dirty="0">
                  <a:latin typeface="Meiryo" panose="020B0604030504040204" pitchFamily="34" charset="-128"/>
                  <a:ea typeface="Meiryo" panose="020B0604030504040204" pitchFamily="34" charset="-128"/>
                  <a:cs typeface="Rounded Mgen+ 1c medium" panose="020B0602020203020207" pitchFamily="50" charset="-128"/>
                </a:endParaRPr>
              </a:p>
              <a:p>
                <a:pPr>
                  <a:spcBef>
                    <a:spcPts val="579"/>
                  </a:spcBef>
                  <a:spcAft>
                    <a:spcPct val="0"/>
                  </a:spcAft>
                  <a:tabLst>
                    <a:tab pos="984975" algn="l"/>
                    <a:tab pos="1969949" algn="l"/>
                    <a:tab pos="2954924" algn="l"/>
                    <a:tab pos="3939899" algn="l"/>
                    <a:tab pos="4924872" algn="l"/>
                    <a:tab pos="5909847" algn="l"/>
                  </a:tabLst>
                </a:pP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With bunching condition </a:t>
                </a:r>
              </a:p>
              <a:p>
                <a:pPr>
                  <a:spcBef>
                    <a:spcPts val="579"/>
                  </a:spcBef>
                  <a:spcAft>
                    <a:spcPct val="0"/>
                  </a:spcAft>
                  <a:tabLst>
                    <a:tab pos="984975" algn="l"/>
                    <a:tab pos="1969949" algn="l"/>
                    <a:tab pos="2954924" algn="l"/>
                    <a:tab pos="3939899" algn="l"/>
                    <a:tab pos="4924872" algn="l"/>
                    <a:tab pos="5909847" algn="l"/>
                  </a:tabLst>
                </a:pPr>
                <a14:m>
                  <m:oMathPara xmlns:m="http://schemas.openxmlformats.org/officeDocument/2006/math">
                    <m:oMath>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Sub>
                        <m:sSub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sSub>
                        <m:sSubPr>
                          <m:ctrlP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oMath>
                  </m:oMathPara>
                </a14:m>
                <a:endParaRPr lang="en-US" altLang="ja-JP" sz="3200" dirty="0">
                  <a:solidFill>
                    <a:srgbClr val="00B0F0"/>
                  </a:solidFill>
                  <a:latin typeface="Meiryo" panose="020B0604030504040204" pitchFamily="34" charset="-128"/>
                  <a:ea typeface="Meiryo" panose="020B0604030504040204" pitchFamily="34" charset="-128"/>
                  <a:cs typeface="Rounded Mgen+ 1c medium" panose="020B0602020203020207" pitchFamily="50" charset="-128"/>
                </a:endParaRPr>
              </a:p>
              <a:p>
                <a:pPr>
                  <a:spcBef>
                    <a:spcPts val="579"/>
                  </a:spcBef>
                  <a:spcAft>
                    <a:spcPct val="0"/>
                  </a:spcAft>
                  <a:tabLst>
                    <a:tab pos="984975" algn="l"/>
                    <a:tab pos="1969949" algn="l"/>
                    <a:tab pos="2954924" algn="l"/>
                    <a:tab pos="3939899" algn="l"/>
                    <a:tab pos="4924872" algn="l"/>
                    <a:tab pos="5909847" algn="l"/>
                  </a:tabLst>
                </a:pPr>
                <a:endParaRPr lang="en-US" altLang="ja-JP" sz="3200" dirty="0">
                  <a:latin typeface="Meiryo" panose="020B0604030504040204" pitchFamily="34" charset="-128"/>
                  <a:ea typeface="Meiryo" panose="020B0604030504040204" pitchFamily="34" charset="-128"/>
                  <a:cs typeface="Rounded Mgen+ 1c medium" panose="020B0602020203020207" pitchFamily="50" charset="-128"/>
                </a:endParaRPr>
              </a:p>
              <a:p>
                <a:pPr>
                  <a:spcBef>
                    <a:spcPts val="579"/>
                  </a:spcBef>
                  <a:spcAft>
                    <a:spcPct val="0"/>
                  </a:spcAft>
                  <a:tabLst>
                    <a:tab pos="984975" algn="l"/>
                    <a:tab pos="1969949" algn="l"/>
                    <a:tab pos="2954924" algn="l"/>
                    <a:tab pos="3939899" algn="l"/>
                    <a:tab pos="4924872" algn="l"/>
                    <a:tab pos="5909847" algn="l"/>
                  </a:tabLst>
                </a:pP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Velocity bunching:</a:t>
                </a:r>
              </a:p>
              <a:p>
                <a:pPr>
                  <a:spcBef>
                    <a:spcPts val="579"/>
                  </a:spcBef>
                  <a:spcAft>
                    <a:spcPct val="0"/>
                  </a:spcAft>
                  <a:tabLst>
                    <a:tab pos="984975" algn="l"/>
                    <a:tab pos="1969949" algn="l"/>
                    <a:tab pos="2954924" algn="l"/>
                    <a:tab pos="3939899" algn="l"/>
                    <a:tab pos="4924872" algn="l"/>
                    <a:tab pos="5909847" algn="l"/>
                  </a:tabLst>
                </a:pPr>
                <a14:m>
                  <m:oMathPara xmlns:m="http://schemas.openxmlformats.org/officeDocument/2006/math">
                    <m:oMath>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r>
                        <a:rPr lang="en-US" altLang="ja-JP" sz="3200" i="1">
                          <a:solidFill>
                            <a:srgbClr val="00B0F0"/>
                          </a:solidFill>
                          <a:latin typeface="Cambria Math" panose="02040503050406030204" pitchFamily="18" charset="0"/>
                          <a:ea typeface="Cambria Math" panose="02040503050406030204" pitchFamily="18" charset="0"/>
                        </a:rPr>
                        <m:t>−</m:t>
                      </m:r>
                      <m:f>
                        <m:fPr>
                          <m:ctrlPr>
                            <a:rPr lang="en-US" altLang="ja-JP" sz="3200" i="1">
                              <a:solidFill>
                                <a:srgbClr val="00B0F0"/>
                              </a:solidFill>
                              <a:latin typeface="Cambria Math" panose="02040503050406030204" pitchFamily="18" charset="0"/>
                              <a:ea typeface="Cambria Math" panose="02040503050406030204" pitchFamily="18" charset="0"/>
                            </a:rPr>
                          </m:ctrlPr>
                        </m:fPr>
                        <m:num>
                          <m:r>
                            <a:rPr lang="en-US" altLang="ja-JP" sz="3200" i="1">
                              <a:solidFill>
                                <a:srgbClr val="00B0F0"/>
                              </a:solidFill>
                              <a:latin typeface="Cambria Math" panose="02040503050406030204" pitchFamily="18" charset="0"/>
                              <a:ea typeface="Cambria Math" panose="02040503050406030204" pitchFamily="18" charset="0"/>
                            </a:rPr>
                            <m:t>𝐿</m:t>
                          </m:r>
                        </m:num>
                        <m:den>
                          <m:sSup>
                            <m:sSupPr>
                              <m:ctrlPr>
                                <a:rPr lang="ja-JP" altLang="en-US" sz="3200" i="1">
                                  <a:solidFill>
                                    <a:srgbClr val="00B0F0"/>
                                  </a:solidFill>
                                  <a:latin typeface="Cambria Math" panose="02040503050406030204" pitchFamily="18" charset="0"/>
                                  <a:ea typeface="Cambria Math" panose="02040503050406030204" pitchFamily="18" charset="0"/>
                                </a:rPr>
                              </m:ctrlPr>
                            </m:sSupPr>
                            <m:e>
                              <m:r>
                                <a:rPr lang="ja-JP" altLang="en-US" sz="3200" i="1">
                                  <a:solidFill>
                                    <a:srgbClr val="00B0F0"/>
                                  </a:solidFill>
                                  <a:latin typeface="Cambria Math" panose="02040503050406030204" pitchFamily="18" charset="0"/>
                                  <a:ea typeface="Cambria Math" panose="02040503050406030204" pitchFamily="18" charset="0"/>
                                </a:rPr>
                                <m:t>𝛾</m:t>
                              </m:r>
                            </m:e>
                            <m:sup>
                              <m:r>
                                <a:rPr lang="en-US" altLang="ja-JP" sz="3200" i="1">
                                  <a:solidFill>
                                    <a:srgbClr val="00B0F0"/>
                                  </a:solidFill>
                                  <a:latin typeface="Cambria Math" panose="02040503050406030204" pitchFamily="18" charset="0"/>
                                  <a:ea typeface="Cambria Math" panose="02040503050406030204" pitchFamily="18" charset="0"/>
                                </a:rPr>
                                <m:t>2</m:t>
                              </m:r>
                            </m:sup>
                          </m:sSup>
                          <m:sSup>
                            <m:sSupPr>
                              <m:ctrlPr>
                                <a:rPr lang="ja-JP" altLang="en-US" sz="3200" i="1">
                                  <a:solidFill>
                                    <a:srgbClr val="00B0F0"/>
                                  </a:solidFill>
                                  <a:latin typeface="Cambria Math" panose="02040503050406030204" pitchFamily="18" charset="0"/>
                                  <a:ea typeface="Cambria Math" panose="02040503050406030204" pitchFamily="18" charset="0"/>
                                </a:rPr>
                              </m:ctrlPr>
                            </m:sSupPr>
                            <m:e>
                              <m:r>
                                <a:rPr lang="ja-JP" altLang="en-US" sz="3200" i="1">
                                  <a:solidFill>
                                    <a:srgbClr val="00B0F0"/>
                                  </a:solidFill>
                                  <a:latin typeface="Cambria Math" panose="02040503050406030204" pitchFamily="18" charset="0"/>
                                  <a:ea typeface="Cambria Math" panose="02040503050406030204" pitchFamily="18" charset="0"/>
                                </a:rPr>
                                <m:t>𝛽</m:t>
                              </m:r>
                            </m:e>
                            <m:sup>
                              <m:r>
                                <a:rPr lang="en-US" altLang="ja-JP" sz="3200" i="1">
                                  <a:solidFill>
                                    <a:srgbClr val="00B0F0"/>
                                  </a:solidFill>
                                  <a:latin typeface="Cambria Math" panose="02040503050406030204" pitchFamily="18" charset="0"/>
                                  <a:ea typeface="Cambria Math" panose="02040503050406030204" pitchFamily="18" charset="0"/>
                                </a:rPr>
                                <m:t>2</m:t>
                              </m:r>
                            </m:sup>
                          </m:sSup>
                        </m:den>
                      </m:f>
                      <m:f>
                        <m:fPr>
                          <m:ctrlPr>
                            <a:rPr lang="en-US" altLang="ja-JP" sz="3200" i="1">
                              <a:solidFill>
                                <a:srgbClr val="00B0F0"/>
                              </a:solidFill>
                              <a:latin typeface="Cambria Math" panose="02040503050406030204" pitchFamily="18" charset="0"/>
                              <a:ea typeface="HGP明朝E" panose="02020900000000000000" pitchFamily="18" charset="-128"/>
                            </a:rPr>
                          </m:ctrlPr>
                        </m:fPr>
                        <m:num>
                          <m:r>
                            <a:rPr lang="en-US" altLang="ja-JP" sz="3200" i="1">
                              <a:solidFill>
                                <a:srgbClr val="00B0F0"/>
                              </a:solidFill>
                              <a:latin typeface="Cambria Math" panose="02040503050406030204" pitchFamily="18" charset="0"/>
                              <a:ea typeface="HGP明朝E" panose="02020900000000000000" pitchFamily="18" charset="-128"/>
                            </a:rPr>
                            <m:t>𝑒𝑉</m:t>
                          </m:r>
                          <m:r>
                            <a:rPr lang="ja-JP" altLang="en-US" sz="3200" i="1">
                              <a:solidFill>
                                <a:srgbClr val="00B0F0"/>
                              </a:solidFill>
                              <a:latin typeface="Cambria Math" panose="02040503050406030204" pitchFamily="18" charset="0"/>
                              <a:ea typeface="HGP明朝E" panose="02020900000000000000" pitchFamily="18" charset="-128"/>
                            </a:rPr>
                            <m:t>𝜔</m:t>
                          </m:r>
                        </m:num>
                        <m:den>
                          <m:r>
                            <a:rPr lang="en-US" altLang="ja-JP" sz="3200" i="1">
                              <a:solidFill>
                                <a:srgbClr val="00B0F0"/>
                              </a:solidFill>
                              <a:latin typeface="Cambria Math" panose="02040503050406030204" pitchFamily="18" charset="0"/>
                              <a:ea typeface="HGP明朝E" panose="02020900000000000000" pitchFamily="18" charset="-128"/>
                            </a:rPr>
                            <m:t>𝐸</m:t>
                          </m:r>
                          <m:r>
                            <a:rPr lang="ja-JP" altLang="en-US" sz="3200" i="1">
                              <a:solidFill>
                                <a:srgbClr val="00B0F0"/>
                              </a:solidFill>
                              <a:latin typeface="Cambria Math" panose="02040503050406030204" pitchFamily="18" charset="0"/>
                              <a:ea typeface="HGP明朝E" panose="02020900000000000000" pitchFamily="18" charset="-128"/>
                            </a:rPr>
                            <m:t>𝛽</m:t>
                          </m:r>
                          <m:r>
                            <a:rPr lang="en-US" altLang="ja-JP" sz="3200" i="1">
                              <a:solidFill>
                                <a:srgbClr val="00B0F0"/>
                              </a:solidFill>
                              <a:latin typeface="Cambria Math" panose="02040503050406030204" pitchFamily="18" charset="0"/>
                              <a:ea typeface="HGP明朝E" panose="02020900000000000000" pitchFamily="18" charset="-128"/>
                            </a:rPr>
                            <m:t>𝑐</m:t>
                          </m:r>
                        </m:den>
                      </m:f>
                      <m:r>
                        <a:rPr lang="en-US" altLang="ja-JP" sz="3200" i="1">
                          <a:solidFill>
                            <a:srgbClr val="00B0F0"/>
                          </a:solidFill>
                          <a:latin typeface="Cambria Math" panose="02040503050406030204" pitchFamily="18" charset="0"/>
                          <a:ea typeface="HGP明朝E" panose="02020900000000000000" pitchFamily="18" charset="-128"/>
                        </a:rPr>
                        <m:t>=0</m:t>
                      </m:r>
                    </m:oMath>
                  </m:oMathPara>
                </a14:m>
                <a:endParaRPr lang="en-US" altLang="ja-JP" sz="3200" dirty="0">
                  <a:solidFill>
                    <a:srgbClr val="00B0F0"/>
                  </a:solidFill>
                  <a:latin typeface="Meiryo" panose="020B0604030504040204" pitchFamily="34" charset="-128"/>
                  <a:ea typeface="Meiryo" panose="020B0604030504040204" pitchFamily="34" charset="-128"/>
                  <a:cs typeface="Rounded Mgen+ 1c medium" panose="020B0602020203020207" pitchFamily="50" charset="-128"/>
                </a:endParaRPr>
              </a:p>
              <a:p>
                <a:pPr>
                  <a:spcBef>
                    <a:spcPts val="579"/>
                  </a:spcBef>
                  <a:spcAft>
                    <a:spcPct val="0"/>
                  </a:spcAft>
                  <a:tabLst>
                    <a:tab pos="984975" algn="l"/>
                    <a:tab pos="1969949" algn="l"/>
                    <a:tab pos="2954924" algn="l"/>
                    <a:tab pos="3939899" algn="l"/>
                    <a:tab pos="4924872" algn="l"/>
                    <a:tab pos="5909847" algn="l"/>
                  </a:tabLst>
                </a:pPr>
                <a:endParaRPr lang="en-US" altLang="ja-JP" sz="3200" dirty="0">
                  <a:latin typeface="Meiryo" panose="020B0604030504040204" pitchFamily="34" charset="-128"/>
                  <a:ea typeface="Meiryo" panose="020B0604030504040204" pitchFamily="34" charset="-128"/>
                  <a:cs typeface="Rounded Mgen+ 1c medium" panose="020B0602020203020207" pitchFamily="50" charset="-128"/>
                </a:endParaRPr>
              </a:p>
              <a:p>
                <a:pPr>
                  <a:spcBef>
                    <a:spcPts val="579"/>
                  </a:spcBef>
                  <a:spcAft>
                    <a:spcPct val="0"/>
                  </a:spcAft>
                  <a:tabLst>
                    <a:tab pos="984975" algn="l"/>
                    <a:tab pos="1969949" algn="l"/>
                    <a:tab pos="2954924" algn="l"/>
                    <a:tab pos="3939899" algn="l"/>
                    <a:tab pos="4924872" algn="l"/>
                    <a:tab pos="5909847" algn="l"/>
                  </a:tabLst>
                </a:pP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Magnetic bunching:</a:t>
                </a:r>
              </a:p>
              <a:p>
                <a:pPr>
                  <a:spcBef>
                    <a:spcPts val="579"/>
                  </a:spcBef>
                  <a:spcAft>
                    <a:spcPct val="0"/>
                  </a:spcAft>
                  <a:tabLst>
                    <a:tab pos="984975" algn="l"/>
                    <a:tab pos="1969949" algn="l"/>
                    <a:tab pos="2954924" algn="l"/>
                    <a:tab pos="3939899" algn="l"/>
                    <a:tab pos="4924872" algn="l"/>
                    <a:tab pos="5909847" algn="l"/>
                  </a:tabLst>
                </a:pPr>
                <a14:m>
                  <m:oMathPara xmlns:m="http://schemas.openxmlformats.org/officeDocument/2006/math">
                    <m:oMath>
                      <m:r>
                        <a:rPr lang="en-US" altLang="ja-JP" sz="32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r>
                        <a:rPr lang="en-US" altLang="ja-JP" sz="3200" i="1">
                          <a:solidFill>
                            <a:srgbClr val="00B0F0"/>
                          </a:solidFill>
                          <a:latin typeface="Cambria Math" panose="02040503050406030204" pitchFamily="18" charset="0"/>
                          <a:ea typeface="Cambria Math" panose="02040503050406030204" pitchFamily="18" charset="0"/>
                        </a:rPr>
                        <m:t>−</m:t>
                      </m:r>
                      <m:r>
                        <a:rPr lang="ja-JP" altLang="en-US" sz="3200" i="1">
                          <a:solidFill>
                            <a:srgbClr val="00B0F0"/>
                          </a:solidFill>
                          <a:latin typeface="Cambria Math" panose="02040503050406030204" pitchFamily="18" charset="0"/>
                          <a:ea typeface="Cambria Math" panose="02040503050406030204" pitchFamily="18" charset="0"/>
                        </a:rPr>
                        <m:t>𝛼</m:t>
                      </m:r>
                      <m:f>
                        <m:fPr>
                          <m:ctrlPr>
                            <a:rPr lang="en-US" altLang="ja-JP" sz="3200" i="1">
                              <a:solidFill>
                                <a:srgbClr val="00B0F0"/>
                              </a:solidFill>
                              <a:latin typeface="Cambria Math" panose="02040503050406030204" pitchFamily="18" charset="0"/>
                              <a:ea typeface="HGP明朝E" panose="02020900000000000000" pitchFamily="18" charset="-128"/>
                            </a:rPr>
                          </m:ctrlPr>
                        </m:fPr>
                        <m:num>
                          <m:r>
                            <a:rPr lang="en-US" altLang="ja-JP" sz="3200" i="1">
                              <a:solidFill>
                                <a:srgbClr val="00B0F0"/>
                              </a:solidFill>
                              <a:latin typeface="Cambria Math" panose="02040503050406030204" pitchFamily="18" charset="0"/>
                              <a:ea typeface="HGP明朝E" panose="02020900000000000000" pitchFamily="18" charset="-128"/>
                            </a:rPr>
                            <m:t>𝑒𝑉</m:t>
                          </m:r>
                          <m:r>
                            <a:rPr lang="ja-JP" altLang="en-US" sz="3200" i="1">
                              <a:solidFill>
                                <a:srgbClr val="00B0F0"/>
                              </a:solidFill>
                              <a:latin typeface="Cambria Math" panose="02040503050406030204" pitchFamily="18" charset="0"/>
                              <a:ea typeface="HGP明朝E" panose="02020900000000000000" pitchFamily="18" charset="-128"/>
                            </a:rPr>
                            <m:t>𝜔</m:t>
                          </m:r>
                        </m:num>
                        <m:den>
                          <m:r>
                            <a:rPr lang="en-US" altLang="ja-JP" sz="3200" i="1">
                              <a:solidFill>
                                <a:srgbClr val="00B0F0"/>
                              </a:solidFill>
                              <a:latin typeface="Cambria Math" panose="02040503050406030204" pitchFamily="18" charset="0"/>
                              <a:ea typeface="HGP明朝E" panose="02020900000000000000" pitchFamily="18" charset="-128"/>
                            </a:rPr>
                            <m:t>𝐸</m:t>
                          </m:r>
                          <m:r>
                            <a:rPr lang="ja-JP" altLang="en-US" sz="3200" i="1">
                              <a:solidFill>
                                <a:srgbClr val="00B0F0"/>
                              </a:solidFill>
                              <a:latin typeface="Cambria Math" panose="02040503050406030204" pitchFamily="18" charset="0"/>
                              <a:ea typeface="HGP明朝E" panose="02020900000000000000" pitchFamily="18" charset="-128"/>
                            </a:rPr>
                            <m:t>𝛽</m:t>
                          </m:r>
                          <m:r>
                            <a:rPr lang="en-US" altLang="ja-JP" sz="3200" i="1">
                              <a:solidFill>
                                <a:srgbClr val="00B0F0"/>
                              </a:solidFill>
                              <a:latin typeface="Cambria Math" panose="02040503050406030204" pitchFamily="18" charset="0"/>
                              <a:ea typeface="HGP明朝E" panose="02020900000000000000" pitchFamily="18" charset="-128"/>
                            </a:rPr>
                            <m:t>𝑐</m:t>
                          </m:r>
                        </m:den>
                      </m:f>
                      <m:r>
                        <a:rPr lang="en-US" altLang="ja-JP" sz="3200" i="1">
                          <a:solidFill>
                            <a:srgbClr val="00B0F0"/>
                          </a:solidFill>
                          <a:latin typeface="Cambria Math" panose="02040503050406030204" pitchFamily="18" charset="0"/>
                          <a:ea typeface="HGP明朝E" panose="02020900000000000000" pitchFamily="18" charset="-128"/>
                        </a:rPr>
                        <m:t>=0</m:t>
                      </m:r>
                    </m:oMath>
                  </m:oMathPara>
                </a14:m>
                <a:endParaRPr lang="en-US" altLang="ja-JP" sz="3200" dirty="0">
                  <a:solidFill>
                    <a:srgbClr val="00B0F0"/>
                  </a:solidFill>
                  <a:latin typeface="Meiryo" panose="020B0604030504040204" pitchFamily="34" charset="-128"/>
                  <a:ea typeface="Meiryo" panose="020B0604030504040204" pitchFamily="34" charset="-128"/>
                  <a:cs typeface="Rounded Mgen+ 1c medium" panose="020B0602020203020207" pitchFamily="50" charset="-128"/>
                </a:endParaRPr>
              </a:p>
              <a:p>
                <a:pPr>
                  <a:spcBef>
                    <a:spcPts val="579"/>
                  </a:spcBef>
                  <a:spcAft>
                    <a:spcPct val="0"/>
                  </a:spcAft>
                  <a:tabLst>
                    <a:tab pos="984975" algn="l"/>
                    <a:tab pos="1969949" algn="l"/>
                    <a:tab pos="2954924" algn="l"/>
                    <a:tab pos="3939899" algn="l"/>
                    <a:tab pos="4924872" algn="l"/>
                    <a:tab pos="5909847" algn="l"/>
                  </a:tabLst>
                </a:pPr>
                <a:endParaRPr lang="en-US" altLang="ja-JP" sz="3200" dirty="0">
                  <a:latin typeface="メイリオ" panose="020B0604030504040204" pitchFamily="50" charset="-128"/>
                  <a:ea typeface="メイリオ" panose="020B0604030504040204" pitchFamily="50" charset="-128"/>
                  <a:cs typeface="Rounded Mgen+ 1c medium" panose="020B0602020203020207" pitchFamily="50" charset="-128"/>
                </a:endParaRPr>
              </a:p>
            </p:txBody>
          </p:sp>
        </mc:Choice>
        <mc:Fallback xmlns="">
          <p:sp>
            <p:nvSpPr>
              <p:cNvPr id="22536" name="Rectangle 8"/>
              <p:cNvSpPr>
                <a:spLocks noGrp="1" noRot="1" noChangeAspect="1" noMove="1" noResize="1" noEditPoints="1" noAdjustHandles="1" noChangeArrowheads="1" noChangeShapeType="1" noTextEdit="1"/>
              </p:cNvSpPr>
              <p:nvPr>
                <p:ph type="body" idx="1"/>
              </p:nvPr>
            </p:nvSpPr>
            <p:spPr>
              <a:xfrm>
                <a:off x="2553574" y="289982"/>
                <a:ext cx="9944116" cy="9437678"/>
              </a:xfrm>
              <a:blipFill>
                <a:blip r:embed="rId3"/>
                <a:stretch>
                  <a:fillRect l="-1020" t="-269"/>
                </a:stretch>
              </a:blipFill>
              <a:ln/>
            </p:spPr>
            <p:txBody>
              <a:bodyPr/>
              <a:lstStyle/>
              <a:p>
                <a:r>
                  <a:rPr lang="ja-JP" altLang="en-US">
                    <a:noFill/>
                  </a:rPr>
                  <a:t> </a:t>
                </a:r>
              </a:p>
            </p:txBody>
          </p:sp>
        </mc:Fallback>
      </mc:AlternateContent>
      <p:sp>
        <p:nvSpPr>
          <p:cNvPr id="22538" name="Text Box 10"/>
          <p:cNvSpPr txBox="1">
            <a:spLocks noChangeArrowheads="1"/>
          </p:cNvSpPr>
          <p:nvPr/>
        </p:nvSpPr>
        <p:spPr bwMode="auto">
          <a:xfrm>
            <a:off x="14078808" y="5735342"/>
            <a:ext cx="531360" cy="1164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R</a:t>
            </a:r>
            <a:r>
              <a:rPr lang="en-US" altLang="ja-JP" sz="3266" baseline="-1000"/>
              <a:t>65</a:t>
            </a:r>
          </a:p>
        </p:txBody>
      </p:sp>
      <p:sp>
        <p:nvSpPr>
          <p:cNvPr id="22539" name="Freeform 11"/>
          <p:cNvSpPr>
            <a:spLocks noChangeArrowheads="1"/>
          </p:cNvSpPr>
          <p:nvPr/>
        </p:nvSpPr>
        <p:spPr bwMode="auto">
          <a:xfrm>
            <a:off x="13605768" y="5478302"/>
            <a:ext cx="473040" cy="816480"/>
          </a:xfrm>
          <a:custGeom>
            <a:avLst/>
            <a:gdLst>
              <a:gd name="T0" fmla="*/ 0 w 965"/>
              <a:gd name="T1" fmla="*/ 1668 h 1669"/>
              <a:gd name="T2" fmla="*/ 93 w 965"/>
              <a:gd name="T3" fmla="*/ 1606 h 1669"/>
              <a:gd name="T4" fmla="*/ 183 w 965"/>
              <a:gd name="T5" fmla="*/ 1539 h 1669"/>
              <a:gd name="T6" fmla="*/ 269 w 965"/>
              <a:gd name="T7" fmla="*/ 1468 h 1669"/>
              <a:gd name="T8" fmla="*/ 351 w 965"/>
              <a:gd name="T9" fmla="*/ 1392 h 1669"/>
              <a:gd name="T10" fmla="*/ 429 w 965"/>
              <a:gd name="T11" fmla="*/ 1311 h 1669"/>
              <a:gd name="T12" fmla="*/ 502 w 965"/>
              <a:gd name="T13" fmla="*/ 1227 h 1669"/>
              <a:gd name="T14" fmla="*/ 570 w 965"/>
              <a:gd name="T15" fmla="*/ 1139 h 1669"/>
              <a:gd name="T16" fmla="*/ 634 w 965"/>
              <a:gd name="T17" fmla="*/ 1047 h 1669"/>
              <a:gd name="T18" fmla="*/ 692 w 965"/>
              <a:gd name="T19" fmla="*/ 953 h 1669"/>
              <a:gd name="T20" fmla="*/ 745 w 965"/>
              <a:gd name="T21" fmla="*/ 855 h 1669"/>
              <a:gd name="T22" fmla="*/ 793 w 965"/>
              <a:gd name="T23" fmla="*/ 754 h 1669"/>
              <a:gd name="T24" fmla="*/ 835 w 965"/>
              <a:gd name="T25" fmla="*/ 651 h 1669"/>
              <a:gd name="T26" fmla="*/ 871 w 965"/>
              <a:gd name="T27" fmla="*/ 546 h 1669"/>
              <a:gd name="T28" fmla="*/ 902 w 965"/>
              <a:gd name="T29" fmla="*/ 439 h 1669"/>
              <a:gd name="T30" fmla="*/ 926 w 965"/>
              <a:gd name="T31" fmla="*/ 331 h 1669"/>
              <a:gd name="T32" fmla="*/ 945 w 965"/>
              <a:gd name="T33" fmla="*/ 221 h 1669"/>
              <a:gd name="T34" fmla="*/ 958 w 965"/>
              <a:gd name="T35" fmla="*/ 111 h 1669"/>
              <a:gd name="T36" fmla="*/ 964 w 965"/>
              <a:gd name="T37" fmla="*/ 0 h 1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5" h="1669">
                <a:moveTo>
                  <a:pt x="0" y="1668"/>
                </a:moveTo>
                <a:lnTo>
                  <a:pt x="93" y="1606"/>
                </a:lnTo>
                <a:lnTo>
                  <a:pt x="183" y="1539"/>
                </a:lnTo>
                <a:lnTo>
                  <a:pt x="269" y="1468"/>
                </a:lnTo>
                <a:lnTo>
                  <a:pt x="351" y="1392"/>
                </a:lnTo>
                <a:lnTo>
                  <a:pt x="429" y="1311"/>
                </a:lnTo>
                <a:lnTo>
                  <a:pt x="502" y="1227"/>
                </a:lnTo>
                <a:lnTo>
                  <a:pt x="570" y="1139"/>
                </a:lnTo>
                <a:lnTo>
                  <a:pt x="634" y="1047"/>
                </a:lnTo>
                <a:lnTo>
                  <a:pt x="692" y="953"/>
                </a:lnTo>
                <a:lnTo>
                  <a:pt x="745" y="855"/>
                </a:lnTo>
                <a:lnTo>
                  <a:pt x="793" y="754"/>
                </a:lnTo>
                <a:lnTo>
                  <a:pt x="835" y="651"/>
                </a:lnTo>
                <a:lnTo>
                  <a:pt x="871" y="546"/>
                </a:lnTo>
                <a:lnTo>
                  <a:pt x="902" y="439"/>
                </a:lnTo>
                <a:lnTo>
                  <a:pt x="926" y="331"/>
                </a:lnTo>
                <a:lnTo>
                  <a:pt x="945" y="221"/>
                </a:lnTo>
                <a:lnTo>
                  <a:pt x="958" y="111"/>
                </a:lnTo>
                <a:lnTo>
                  <a:pt x="964" y="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2540" name="Oval 12"/>
          <p:cNvSpPr>
            <a:spLocks noChangeArrowheads="1"/>
          </p:cNvSpPr>
          <p:nvPr/>
        </p:nvSpPr>
        <p:spPr bwMode="auto">
          <a:xfrm rot="16200000">
            <a:off x="10822608" y="5254742"/>
            <a:ext cx="3907440" cy="380160"/>
          </a:xfrm>
          <a:prstGeom prst="ellipse">
            <a:avLst/>
          </a:prstGeom>
          <a:solidFill>
            <a:srgbClr val="2323DC">
              <a:alpha val="50000"/>
            </a:srgbClr>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2541" name="Line 13"/>
          <p:cNvSpPr>
            <a:spLocks noChangeShapeType="1"/>
          </p:cNvSpPr>
          <p:nvPr/>
        </p:nvSpPr>
        <p:spPr bwMode="auto">
          <a:xfrm>
            <a:off x="12826008" y="5448060"/>
            <a:ext cx="2216160" cy="2229120"/>
          </a:xfrm>
          <a:prstGeom prst="line">
            <a:avLst/>
          </a:prstGeom>
          <a:noFill/>
          <a:ln w="36000"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2542" name="Text Box 14"/>
          <p:cNvSpPr txBox="1">
            <a:spLocks noChangeArrowheads="1"/>
          </p:cNvSpPr>
          <p:nvPr/>
        </p:nvSpPr>
        <p:spPr bwMode="auto">
          <a:xfrm>
            <a:off x="13089528" y="6782942"/>
            <a:ext cx="531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R</a:t>
            </a:r>
            <a:r>
              <a:rPr lang="en-US" altLang="ja-JP" sz="3266" baseline="-1000"/>
              <a:t>56</a:t>
            </a:r>
          </a:p>
        </p:txBody>
      </p:sp>
      <p:sp>
        <p:nvSpPr>
          <p:cNvPr id="22543" name="Freeform 15"/>
          <p:cNvSpPr>
            <a:spLocks noChangeArrowheads="1"/>
          </p:cNvSpPr>
          <p:nvPr/>
        </p:nvSpPr>
        <p:spPr bwMode="auto">
          <a:xfrm>
            <a:off x="12750408" y="6238622"/>
            <a:ext cx="911520" cy="270000"/>
          </a:xfrm>
          <a:custGeom>
            <a:avLst/>
            <a:gdLst>
              <a:gd name="T0" fmla="*/ 0 w 1862"/>
              <a:gd name="T1" fmla="*/ 498 h 552"/>
              <a:gd name="T2" fmla="*/ 110 w 1862"/>
              <a:gd name="T3" fmla="*/ 520 h 552"/>
              <a:gd name="T4" fmla="*/ 221 w 1862"/>
              <a:gd name="T5" fmla="*/ 536 h 552"/>
              <a:gd name="T6" fmla="*/ 332 w 1862"/>
              <a:gd name="T7" fmla="*/ 547 h 552"/>
              <a:gd name="T8" fmla="*/ 444 w 1862"/>
              <a:gd name="T9" fmla="*/ 551 h 552"/>
              <a:gd name="T10" fmla="*/ 556 w 1862"/>
              <a:gd name="T11" fmla="*/ 549 h 552"/>
              <a:gd name="T12" fmla="*/ 667 w 1862"/>
              <a:gd name="T13" fmla="*/ 541 h 552"/>
              <a:gd name="T14" fmla="*/ 777 w 1862"/>
              <a:gd name="T15" fmla="*/ 527 h 552"/>
              <a:gd name="T16" fmla="*/ 888 w 1862"/>
              <a:gd name="T17" fmla="*/ 507 h 552"/>
              <a:gd name="T18" fmla="*/ 995 w 1862"/>
              <a:gd name="T19" fmla="*/ 482 h 552"/>
              <a:gd name="T20" fmla="*/ 1102 w 1862"/>
              <a:gd name="T21" fmla="*/ 450 h 552"/>
              <a:gd name="T22" fmla="*/ 1207 w 1862"/>
              <a:gd name="T23" fmla="*/ 412 h 552"/>
              <a:gd name="T24" fmla="*/ 1310 w 1862"/>
              <a:gd name="T25" fmla="*/ 369 h 552"/>
              <a:gd name="T26" fmla="*/ 1410 w 1862"/>
              <a:gd name="T27" fmla="*/ 320 h 552"/>
              <a:gd name="T28" fmla="*/ 1507 w 1862"/>
              <a:gd name="T29" fmla="*/ 267 h 552"/>
              <a:gd name="T30" fmla="*/ 1601 w 1862"/>
              <a:gd name="T31" fmla="*/ 207 h 552"/>
              <a:gd name="T32" fmla="*/ 1692 w 1862"/>
              <a:gd name="T33" fmla="*/ 143 h 552"/>
              <a:gd name="T34" fmla="*/ 1779 w 1862"/>
              <a:gd name="T35" fmla="*/ 74 h 552"/>
              <a:gd name="T36" fmla="*/ 1861 w 1862"/>
              <a:gd name="T37"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62" h="552">
                <a:moveTo>
                  <a:pt x="0" y="498"/>
                </a:moveTo>
                <a:lnTo>
                  <a:pt x="110" y="520"/>
                </a:lnTo>
                <a:lnTo>
                  <a:pt x="221" y="536"/>
                </a:lnTo>
                <a:lnTo>
                  <a:pt x="332" y="547"/>
                </a:lnTo>
                <a:lnTo>
                  <a:pt x="444" y="551"/>
                </a:lnTo>
                <a:lnTo>
                  <a:pt x="556" y="549"/>
                </a:lnTo>
                <a:lnTo>
                  <a:pt x="667" y="541"/>
                </a:lnTo>
                <a:lnTo>
                  <a:pt x="777" y="527"/>
                </a:lnTo>
                <a:lnTo>
                  <a:pt x="888" y="507"/>
                </a:lnTo>
                <a:lnTo>
                  <a:pt x="995" y="482"/>
                </a:lnTo>
                <a:lnTo>
                  <a:pt x="1102" y="450"/>
                </a:lnTo>
                <a:lnTo>
                  <a:pt x="1207" y="412"/>
                </a:lnTo>
                <a:lnTo>
                  <a:pt x="1310" y="369"/>
                </a:lnTo>
                <a:lnTo>
                  <a:pt x="1410" y="320"/>
                </a:lnTo>
                <a:lnTo>
                  <a:pt x="1507" y="267"/>
                </a:lnTo>
                <a:lnTo>
                  <a:pt x="1601" y="207"/>
                </a:lnTo>
                <a:lnTo>
                  <a:pt x="1692" y="143"/>
                </a:lnTo>
                <a:lnTo>
                  <a:pt x="1779" y="74"/>
                </a:lnTo>
                <a:lnTo>
                  <a:pt x="1861" y="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 name="スライド番号プレースホルダー 1">
            <a:extLst>
              <a:ext uri="{FF2B5EF4-FFF2-40B4-BE49-F238E27FC236}">
                <a16:creationId xmlns:a16="http://schemas.microsoft.com/office/drawing/2014/main" id="{5CF0B953-A865-0143-8362-B0C63F438CE6}"/>
              </a:ext>
            </a:extLst>
          </p:cNvPr>
          <p:cNvSpPr>
            <a:spLocks noGrp="1"/>
          </p:cNvSpPr>
          <p:nvPr>
            <p:ph type="sldNum" sz="quarter" idx="12"/>
          </p:nvPr>
        </p:nvSpPr>
        <p:spPr/>
        <p:txBody>
          <a:bodyPr/>
          <a:lstStyle/>
          <a:p>
            <a:fld id="{3A2F0832-F084-422D-97D1-AF848F4F2C34}" type="slidenum">
              <a:rPr lang="en-US" smtClean="0"/>
              <a:t>29</a:t>
            </a:fld>
            <a:endParaRPr lang="en-US"/>
          </a:p>
        </p:txBody>
      </p:sp>
    </p:spTree>
    <p:extLst>
      <p:ext uri="{BB962C8B-B14F-4D97-AF65-F5344CB8AC3E}">
        <p14:creationId xmlns:p14="http://schemas.microsoft.com/office/powerpoint/2010/main" val="22520345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フッター プレースホルダー 4"/>
          <p:cNvSpPr>
            <a:spLocks noGrp="1"/>
          </p:cNvSpPr>
          <p:nvPr>
            <p:ph type="ftr" idx="11"/>
          </p:nvPr>
        </p:nvSpPr>
        <p:spPr/>
        <p:txBody>
          <a:bodyPr/>
          <a:lstStyle/>
          <a:p>
            <a:r>
              <a:rPr lang="en-US" altLang="zh-TW"/>
              <a:t>ISBA26 Electron Linear Accelerator</a:t>
            </a:r>
            <a:endParaRPr lang="ja-JP" altLang="ja-JP"/>
          </a:p>
        </p:txBody>
      </p:sp>
      <p:sp>
        <p:nvSpPr>
          <p:cNvPr id="23555" name="Oval 3"/>
          <p:cNvSpPr>
            <a:spLocks noChangeArrowheads="1"/>
          </p:cNvSpPr>
          <p:nvPr/>
        </p:nvSpPr>
        <p:spPr bwMode="auto">
          <a:xfrm rot="13500000">
            <a:off x="9117288" y="4201742"/>
            <a:ext cx="5313600" cy="380160"/>
          </a:xfrm>
          <a:prstGeom prst="ellipse">
            <a:avLst/>
          </a:prstGeom>
          <a:solidFill>
            <a:srgbClr val="FF3333">
              <a:alpha val="50000"/>
            </a:srgbClr>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3556" name="Oval 4"/>
          <p:cNvSpPr>
            <a:spLocks noChangeArrowheads="1"/>
          </p:cNvSpPr>
          <p:nvPr/>
        </p:nvSpPr>
        <p:spPr bwMode="auto">
          <a:xfrm>
            <a:off x="10236168" y="5253660"/>
            <a:ext cx="3907440" cy="380160"/>
          </a:xfrm>
          <a:prstGeom prst="ellipse">
            <a:avLst/>
          </a:prstGeom>
          <a:solidFill>
            <a:srgbClr val="FF3333">
              <a:alpha val="50000"/>
            </a:srgbClr>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3557" name="Line 5"/>
          <p:cNvSpPr>
            <a:spLocks noChangeShapeType="1"/>
          </p:cNvSpPr>
          <p:nvPr/>
        </p:nvSpPr>
        <p:spPr bwMode="auto">
          <a:xfrm flipV="1">
            <a:off x="12778488" y="2540702"/>
            <a:ext cx="2160" cy="588168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3558" name="Line 6"/>
          <p:cNvSpPr>
            <a:spLocks noChangeShapeType="1"/>
          </p:cNvSpPr>
          <p:nvPr/>
        </p:nvSpPr>
        <p:spPr bwMode="auto">
          <a:xfrm>
            <a:off x="9957528" y="5458862"/>
            <a:ext cx="5877360" cy="21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3559" name="Text Box 7"/>
          <p:cNvSpPr txBox="1">
            <a:spLocks noChangeArrowheads="1"/>
          </p:cNvSpPr>
          <p:nvPr/>
        </p:nvSpPr>
        <p:spPr bwMode="auto">
          <a:xfrm>
            <a:off x="10899286" y="2629262"/>
            <a:ext cx="186624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dirty="0">
                <a:cs typeface="Arial" panose="020B0604020202020204" pitchFamily="34" charset="0"/>
              </a:rPr>
              <a:t>δ</a:t>
            </a:r>
            <a:r>
              <a:rPr lang="en-US" altLang="ja-JP" sz="3266" dirty="0"/>
              <a:t>(</a:t>
            </a:r>
            <a:r>
              <a:rPr lang="en-US" altLang="ja-JP" sz="3266" dirty="0">
                <a:cs typeface="Arial" panose="020B0604020202020204" pitchFamily="34" charset="0"/>
              </a:rPr>
              <a:t>Δ</a:t>
            </a:r>
            <a:r>
              <a:rPr lang="en-US" altLang="ja-JP" sz="3266" dirty="0"/>
              <a:t>E/E)</a:t>
            </a:r>
          </a:p>
        </p:txBody>
      </p:sp>
      <p:sp>
        <p:nvSpPr>
          <p:cNvPr id="23560" name="Text Box 8"/>
          <p:cNvSpPr txBox="1">
            <a:spLocks noChangeArrowheads="1"/>
          </p:cNvSpPr>
          <p:nvPr/>
        </p:nvSpPr>
        <p:spPr bwMode="auto">
          <a:xfrm>
            <a:off x="15370486" y="5635982"/>
            <a:ext cx="207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z</a:t>
            </a:r>
          </a:p>
        </p:txBody>
      </p:sp>
      <p:sp>
        <p:nvSpPr>
          <p:cNvPr id="23561" name="Text Box 9"/>
          <p:cNvSpPr txBox="1">
            <a:spLocks noChangeArrowheads="1"/>
          </p:cNvSpPr>
          <p:nvPr/>
        </p:nvSpPr>
        <p:spPr bwMode="auto">
          <a:xfrm>
            <a:off x="14078808" y="5735342"/>
            <a:ext cx="531360" cy="1164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R</a:t>
            </a:r>
            <a:r>
              <a:rPr lang="en-US" altLang="ja-JP" sz="3266" baseline="-1000"/>
              <a:t>65</a:t>
            </a:r>
          </a:p>
        </p:txBody>
      </p:sp>
      <p:sp>
        <p:nvSpPr>
          <p:cNvPr id="23562" name="Freeform 10"/>
          <p:cNvSpPr>
            <a:spLocks noChangeArrowheads="1"/>
          </p:cNvSpPr>
          <p:nvPr/>
        </p:nvSpPr>
        <p:spPr bwMode="auto">
          <a:xfrm>
            <a:off x="13605768" y="5478302"/>
            <a:ext cx="473040" cy="816480"/>
          </a:xfrm>
          <a:custGeom>
            <a:avLst/>
            <a:gdLst>
              <a:gd name="T0" fmla="*/ 0 w 965"/>
              <a:gd name="T1" fmla="*/ 1668 h 1669"/>
              <a:gd name="T2" fmla="*/ 93 w 965"/>
              <a:gd name="T3" fmla="*/ 1606 h 1669"/>
              <a:gd name="T4" fmla="*/ 183 w 965"/>
              <a:gd name="T5" fmla="*/ 1539 h 1669"/>
              <a:gd name="T6" fmla="*/ 269 w 965"/>
              <a:gd name="T7" fmla="*/ 1468 h 1669"/>
              <a:gd name="T8" fmla="*/ 351 w 965"/>
              <a:gd name="T9" fmla="*/ 1392 h 1669"/>
              <a:gd name="T10" fmla="*/ 429 w 965"/>
              <a:gd name="T11" fmla="*/ 1311 h 1669"/>
              <a:gd name="T12" fmla="*/ 502 w 965"/>
              <a:gd name="T13" fmla="*/ 1227 h 1669"/>
              <a:gd name="T14" fmla="*/ 570 w 965"/>
              <a:gd name="T15" fmla="*/ 1139 h 1669"/>
              <a:gd name="T16" fmla="*/ 634 w 965"/>
              <a:gd name="T17" fmla="*/ 1047 h 1669"/>
              <a:gd name="T18" fmla="*/ 692 w 965"/>
              <a:gd name="T19" fmla="*/ 953 h 1669"/>
              <a:gd name="T20" fmla="*/ 745 w 965"/>
              <a:gd name="T21" fmla="*/ 855 h 1669"/>
              <a:gd name="T22" fmla="*/ 793 w 965"/>
              <a:gd name="T23" fmla="*/ 754 h 1669"/>
              <a:gd name="T24" fmla="*/ 835 w 965"/>
              <a:gd name="T25" fmla="*/ 651 h 1669"/>
              <a:gd name="T26" fmla="*/ 871 w 965"/>
              <a:gd name="T27" fmla="*/ 546 h 1669"/>
              <a:gd name="T28" fmla="*/ 902 w 965"/>
              <a:gd name="T29" fmla="*/ 439 h 1669"/>
              <a:gd name="T30" fmla="*/ 926 w 965"/>
              <a:gd name="T31" fmla="*/ 331 h 1669"/>
              <a:gd name="T32" fmla="*/ 945 w 965"/>
              <a:gd name="T33" fmla="*/ 221 h 1669"/>
              <a:gd name="T34" fmla="*/ 958 w 965"/>
              <a:gd name="T35" fmla="*/ 111 h 1669"/>
              <a:gd name="T36" fmla="*/ 964 w 965"/>
              <a:gd name="T37" fmla="*/ 0 h 1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5" h="1669">
                <a:moveTo>
                  <a:pt x="0" y="1668"/>
                </a:moveTo>
                <a:lnTo>
                  <a:pt x="93" y="1606"/>
                </a:lnTo>
                <a:lnTo>
                  <a:pt x="183" y="1539"/>
                </a:lnTo>
                <a:lnTo>
                  <a:pt x="269" y="1468"/>
                </a:lnTo>
                <a:lnTo>
                  <a:pt x="351" y="1392"/>
                </a:lnTo>
                <a:lnTo>
                  <a:pt x="429" y="1311"/>
                </a:lnTo>
                <a:lnTo>
                  <a:pt x="502" y="1227"/>
                </a:lnTo>
                <a:lnTo>
                  <a:pt x="570" y="1139"/>
                </a:lnTo>
                <a:lnTo>
                  <a:pt x="634" y="1047"/>
                </a:lnTo>
                <a:lnTo>
                  <a:pt x="692" y="953"/>
                </a:lnTo>
                <a:lnTo>
                  <a:pt x="745" y="855"/>
                </a:lnTo>
                <a:lnTo>
                  <a:pt x="793" y="754"/>
                </a:lnTo>
                <a:lnTo>
                  <a:pt x="835" y="651"/>
                </a:lnTo>
                <a:lnTo>
                  <a:pt x="871" y="546"/>
                </a:lnTo>
                <a:lnTo>
                  <a:pt x="902" y="439"/>
                </a:lnTo>
                <a:lnTo>
                  <a:pt x="926" y="331"/>
                </a:lnTo>
                <a:lnTo>
                  <a:pt x="945" y="221"/>
                </a:lnTo>
                <a:lnTo>
                  <a:pt x="958" y="111"/>
                </a:lnTo>
                <a:lnTo>
                  <a:pt x="964" y="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3563" name="Oval 11"/>
          <p:cNvSpPr>
            <a:spLocks noChangeArrowheads="1"/>
          </p:cNvSpPr>
          <p:nvPr/>
        </p:nvSpPr>
        <p:spPr bwMode="auto">
          <a:xfrm rot="16200000">
            <a:off x="10822608" y="4373462"/>
            <a:ext cx="3907440" cy="380160"/>
          </a:xfrm>
          <a:prstGeom prst="ellipse">
            <a:avLst/>
          </a:prstGeom>
          <a:solidFill>
            <a:srgbClr val="FF3333">
              <a:alpha val="50000"/>
            </a:srgbClr>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3564" name="Line 12"/>
          <p:cNvSpPr>
            <a:spLocks noChangeShapeType="1"/>
          </p:cNvSpPr>
          <p:nvPr/>
        </p:nvSpPr>
        <p:spPr bwMode="auto">
          <a:xfrm>
            <a:off x="12826008" y="5448060"/>
            <a:ext cx="2216160" cy="2229120"/>
          </a:xfrm>
          <a:prstGeom prst="line">
            <a:avLst/>
          </a:prstGeom>
          <a:noFill/>
          <a:ln w="36000"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3565" name="Text Box 13"/>
          <p:cNvSpPr txBox="1">
            <a:spLocks noChangeArrowheads="1"/>
          </p:cNvSpPr>
          <p:nvPr/>
        </p:nvSpPr>
        <p:spPr bwMode="auto">
          <a:xfrm>
            <a:off x="13089528" y="6782942"/>
            <a:ext cx="531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R</a:t>
            </a:r>
            <a:r>
              <a:rPr lang="en-US" altLang="ja-JP" sz="3266" baseline="-1000"/>
              <a:t>56</a:t>
            </a:r>
          </a:p>
        </p:txBody>
      </p:sp>
      <p:sp>
        <p:nvSpPr>
          <p:cNvPr id="23566" name="Freeform 14"/>
          <p:cNvSpPr>
            <a:spLocks noChangeArrowheads="1"/>
          </p:cNvSpPr>
          <p:nvPr/>
        </p:nvSpPr>
        <p:spPr bwMode="auto">
          <a:xfrm>
            <a:off x="12750408" y="6238622"/>
            <a:ext cx="911520" cy="270000"/>
          </a:xfrm>
          <a:custGeom>
            <a:avLst/>
            <a:gdLst>
              <a:gd name="T0" fmla="*/ 0 w 1862"/>
              <a:gd name="T1" fmla="*/ 498 h 552"/>
              <a:gd name="T2" fmla="*/ 110 w 1862"/>
              <a:gd name="T3" fmla="*/ 520 h 552"/>
              <a:gd name="T4" fmla="*/ 221 w 1862"/>
              <a:gd name="T5" fmla="*/ 536 h 552"/>
              <a:gd name="T6" fmla="*/ 332 w 1862"/>
              <a:gd name="T7" fmla="*/ 547 h 552"/>
              <a:gd name="T8" fmla="*/ 444 w 1862"/>
              <a:gd name="T9" fmla="*/ 551 h 552"/>
              <a:gd name="T10" fmla="*/ 556 w 1862"/>
              <a:gd name="T11" fmla="*/ 549 h 552"/>
              <a:gd name="T12" fmla="*/ 667 w 1862"/>
              <a:gd name="T13" fmla="*/ 541 h 552"/>
              <a:gd name="T14" fmla="*/ 777 w 1862"/>
              <a:gd name="T15" fmla="*/ 527 h 552"/>
              <a:gd name="T16" fmla="*/ 888 w 1862"/>
              <a:gd name="T17" fmla="*/ 507 h 552"/>
              <a:gd name="T18" fmla="*/ 995 w 1862"/>
              <a:gd name="T19" fmla="*/ 482 h 552"/>
              <a:gd name="T20" fmla="*/ 1102 w 1862"/>
              <a:gd name="T21" fmla="*/ 450 h 552"/>
              <a:gd name="T22" fmla="*/ 1207 w 1862"/>
              <a:gd name="T23" fmla="*/ 412 h 552"/>
              <a:gd name="T24" fmla="*/ 1310 w 1862"/>
              <a:gd name="T25" fmla="*/ 369 h 552"/>
              <a:gd name="T26" fmla="*/ 1410 w 1862"/>
              <a:gd name="T27" fmla="*/ 320 h 552"/>
              <a:gd name="T28" fmla="*/ 1507 w 1862"/>
              <a:gd name="T29" fmla="*/ 267 h 552"/>
              <a:gd name="T30" fmla="*/ 1601 w 1862"/>
              <a:gd name="T31" fmla="*/ 207 h 552"/>
              <a:gd name="T32" fmla="*/ 1692 w 1862"/>
              <a:gd name="T33" fmla="*/ 143 h 552"/>
              <a:gd name="T34" fmla="*/ 1779 w 1862"/>
              <a:gd name="T35" fmla="*/ 74 h 552"/>
              <a:gd name="T36" fmla="*/ 1861 w 1862"/>
              <a:gd name="T37"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62" h="552">
                <a:moveTo>
                  <a:pt x="0" y="498"/>
                </a:moveTo>
                <a:lnTo>
                  <a:pt x="110" y="520"/>
                </a:lnTo>
                <a:lnTo>
                  <a:pt x="221" y="536"/>
                </a:lnTo>
                <a:lnTo>
                  <a:pt x="332" y="547"/>
                </a:lnTo>
                <a:lnTo>
                  <a:pt x="444" y="551"/>
                </a:lnTo>
                <a:lnTo>
                  <a:pt x="556" y="549"/>
                </a:lnTo>
                <a:lnTo>
                  <a:pt x="667" y="541"/>
                </a:lnTo>
                <a:lnTo>
                  <a:pt x="777" y="527"/>
                </a:lnTo>
                <a:lnTo>
                  <a:pt x="888" y="507"/>
                </a:lnTo>
                <a:lnTo>
                  <a:pt x="995" y="482"/>
                </a:lnTo>
                <a:lnTo>
                  <a:pt x="1102" y="450"/>
                </a:lnTo>
                <a:lnTo>
                  <a:pt x="1207" y="412"/>
                </a:lnTo>
                <a:lnTo>
                  <a:pt x="1310" y="369"/>
                </a:lnTo>
                <a:lnTo>
                  <a:pt x="1410" y="320"/>
                </a:lnTo>
                <a:lnTo>
                  <a:pt x="1507" y="267"/>
                </a:lnTo>
                <a:lnTo>
                  <a:pt x="1601" y="207"/>
                </a:lnTo>
                <a:lnTo>
                  <a:pt x="1692" y="143"/>
                </a:lnTo>
                <a:lnTo>
                  <a:pt x="1779" y="74"/>
                </a:lnTo>
                <a:lnTo>
                  <a:pt x="1861" y="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3567" name="Oval 15"/>
          <p:cNvSpPr>
            <a:spLocks noChangeArrowheads="1"/>
          </p:cNvSpPr>
          <p:nvPr/>
        </p:nvSpPr>
        <p:spPr bwMode="auto">
          <a:xfrm>
            <a:off x="11607768" y="5253660"/>
            <a:ext cx="3907440" cy="380160"/>
          </a:xfrm>
          <a:prstGeom prst="ellipse">
            <a:avLst/>
          </a:prstGeom>
          <a:solidFill>
            <a:srgbClr val="0000FF">
              <a:alpha val="50000"/>
            </a:srgbClr>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3568" name="Oval 16"/>
          <p:cNvSpPr>
            <a:spLocks noChangeArrowheads="1"/>
          </p:cNvSpPr>
          <p:nvPr/>
        </p:nvSpPr>
        <p:spPr bwMode="auto">
          <a:xfrm rot="13500000">
            <a:off x="11076406" y="6160860"/>
            <a:ext cx="5313600" cy="380160"/>
          </a:xfrm>
          <a:prstGeom prst="ellipse">
            <a:avLst/>
          </a:prstGeom>
          <a:solidFill>
            <a:srgbClr val="0000FF">
              <a:alpha val="50000"/>
            </a:srgbClr>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3569" name="Oval 17"/>
          <p:cNvSpPr>
            <a:spLocks noChangeArrowheads="1"/>
          </p:cNvSpPr>
          <p:nvPr/>
        </p:nvSpPr>
        <p:spPr bwMode="auto">
          <a:xfrm rot="16200000">
            <a:off x="10822608" y="6086342"/>
            <a:ext cx="3907440" cy="380160"/>
          </a:xfrm>
          <a:prstGeom prst="ellipse">
            <a:avLst/>
          </a:prstGeom>
          <a:solidFill>
            <a:srgbClr val="0000FF">
              <a:alpha val="50000"/>
            </a:srgbClr>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mc:AlternateContent xmlns:mc="http://schemas.openxmlformats.org/markup-compatibility/2006" xmlns:a14="http://schemas.microsoft.com/office/drawing/2010/main">
        <mc:Choice Requires="a14">
          <p:sp>
            <p:nvSpPr>
              <p:cNvPr id="23570" name="Text Box 18"/>
              <p:cNvSpPr txBox="1">
                <a:spLocks noChangeArrowheads="1"/>
              </p:cNvSpPr>
              <p:nvPr/>
            </p:nvSpPr>
            <p:spPr bwMode="auto">
              <a:xfrm>
                <a:off x="1978173" y="1584169"/>
                <a:ext cx="7078779" cy="8602585"/>
              </a:xfrm>
              <a:prstGeom prst="rect">
                <a:avLst/>
              </a:prstGeom>
              <a:noFill/>
              <a:ln>
                <a:noFill/>
              </a:ln>
              <a:effectLst/>
              <a:extLst>
                <a:ext uri="{909E8E84-426E-40DD-AFC4-6F175D3DCCD1}">
                  <a14:hiddenFill>
                    <a:solidFill>
                      <a:srgbClr val="FFFFFF"/>
                    </a:solidFill>
                  </a14:hiddenFill>
                </a:ext>
                <a:ext uri="{91240B29-F687-4F45-9708-019B960494DF}">
                  <a14:hiddenLine w="9525" cap="flat">
                    <a:solidFill>
                      <a:srgbClr val="000000"/>
                    </a:solidFill>
                    <a:round/>
                    <a:headEnd/>
                    <a:tailEnd/>
                  </a14:hiddenLine>
                </a:ext>
                <a:ext uri="{AF507438-7753-43E0-B8FC-AC1667EBCBE1}">
                  <a14:hiddenEffects>
                    <a:effectLst>
                      <a:outerShdw dist="35921" dir="2700000" algn="ctr" rotWithShape="0">
                        <a:srgbClr val="808080"/>
                      </a:outerShdw>
                    </a:effectLst>
                  </a14:hiddenEffects>
                </a:ext>
              </a:extLst>
            </p:spPr>
            <p:txBody>
              <a:bodyPr lIns="0" tIns="20573"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spcBef>
                    <a:spcPts val="1779"/>
                  </a:spcBef>
                  <a:spcAft>
                    <a:spcPts val="1800"/>
                  </a:spcAft>
                </a:pP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When the bunching condition </a:t>
                </a:r>
                <a:b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b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is satisfied, </a:t>
                </a:r>
                <a:b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br>
                <a:endParaRPr lang="en-US" altLang="ja-JP" sz="3200" dirty="0">
                  <a:latin typeface="Meiryo" panose="020B0604030504040204" pitchFamily="34" charset="-128"/>
                  <a:ea typeface="Meiryo" panose="020B0604030504040204" pitchFamily="34" charset="-128"/>
                  <a:cs typeface="Rounded Mgen+ 1c medium" panose="020B0602020203020207" pitchFamily="50" charset="-128"/>
                </a:endParaRPr>
              </a:p>
              <a:p>
                <a:pPr>
                  <a:spcBef>
                    <a:spcPts val="1779"/>
                  </a:spcBef>
                  <a:spcAft>
                    <a:spcPts val="1800"/>
                  </a:spcAft>
                </a:pPr>
                <a14:m>
                  <m:oMathPara xmlns:m="http://schemas.openxmlformats.org/officeDocument/2006/math">
                    <m:oMath>
                      <m:d>
                        <m:d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sSub>
                                  <m:sSub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mr>
                            <m:mr>
                              <m:e>
                                <m:sSub>
                                  <m:sSubPr>
                                    <m:ctrlPr>
                                      <a:rPr lang="ja-JP" altLang="en-US"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mr>
                          </m:m>
                        </m:e>
                      </m:d>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sSub>
                                  <m:sSub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e>
                            </m:mr>
                            <m:mr>
                              <m:e>
                                <m:sSub>
                                  <m:sSub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e>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d>
                        <m:d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sSub>
                                  <m:sSubPr>
                                    <m:ctrlP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mr>
                            <m:mr>
                              <m:e>
                                <m:sSub>
                                  <m:sSubPr>
                                    <m:ctrlPr>
                                      <a:rPr lang="ja-JP" altLang="en-US"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e>
                                  <m:sub>
                                    <m:r>
                                      <a:rPr lang="en-US" altLang="ja-JP" sz="32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mr>
                          </m:m>
                        </m:e>
                      </m:d>
                    </m:oMath>
                  </m:oMathPara>
                </a14:m>
                <a:endParaRPr lang="en-US" altLang="ja-JP" sz="3200" dirty="0">
                  <a:latin typeface="Meiryo" panose="020B0604030504040204" pitchFamily="34" charset="-128"/>
                  <a:ea typeface="Meiryo" panose="020B0604030504040204" pitchFamily="34" charset="-128"/>
                  <a:cs typeface="Rounded Mgen+ 1c medium" panose="020B0602020203020207" pitchFamily="50" charset="-128"/>
                </a:endParaRPr>
              </a:p>
              <a:p>
                <a:pPr>
                  <a:spcBef>
                    <a:spcPts val="1779"/>
                  </a:spcBef>
                  <a:spcAft>
                    <a:spcPts val="1800"/>
                  </a:spcAft>
                </a:pP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The position </a:t>
                </a:r>
                <a:r>
                  <a:rPr lang="en-US" altLang="ja-JP" sz="3200" i="1" dirty="0">
                    <a:latin typeface="Meiryo" panose="020B0604030504040204" pitchFamily="34" charset="-128"/>
                    <a:ea typeface="Meiryo" panose="020B0604030504040204" pitchFamily="34" charset="-128"/>
                    <a:cs typeface="Rounded Mgen+ 1c medium" panose="020B0602020203020207" pitchFamily="50" charset="-128"/>
                  </a:rPr>
                  <a:t>z</a:t>
                </a:r>
                <a:r>
                  <a:rPr lang="en-US" altLang="ja-JP" sz="3200" i="1" baseline="-25000" dirty="0">
                    <a:latin typeface="Meiryo" panose="020B0604030504040204" pitchFamily="34" charset="-128"/>
                    <a:ea typeface="Meiryo" panose="020B0604030504040204" pitchFamily="34" charset="-128"/>
                    <a:cs typeface="Rounded Mgen+ 1c medium" panose="020B0602020203020207" pitchFamily="50" charset="-128"/>
                  </a:rPr>
                  <a:t>2</a:t>
                </a: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 is independent from </a:t>
                </a:r>
                <a:r>
                  <a:rPr lang="en-US" altLang="ja-JP" sz="3200" i="1" dirty="0">
                    <a:latin typeface="Meiryo" panose="020B0604030504040204" pitchFamily="34" charset="-128"/>
                    <a:ea typeface="Meiryo" panose="020B0604030504040204" pitchFamily="34" charset="-128"/>
                    <a:cs typeface="Rounded Mgen+ 1c medium" panose="020B0602020203020207" pitchFamily="50" charset="-128"/>
                  </a:rPr>
                  <a:t>z</a:t>
                </a:r>
                <a:r>
                  <a:rPr lang="en-US" altLang="ja-JP" sz="3200" i="1" baseline="-25000" dirty="0">
                    <a:latin typeface="Meiryo" panose="020B0604030504040204" pitchFamily="34" charset="-128"/>
                    <a:ea typeface="Meiryo" panose="020B0604030504040204" pitchFamily="34" charset="-128"/>
                    <a:cs typeface="Rounded Mgen+ 1c medium" panose="020B0602020203020207" pitchFamily="50" charset="-128"/>
                  </a:rPr>
                  <a:t>1</a:t>
                </a: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 The bunch center is determined by RF phase (zero cross).</a:t>
                </a:r>
              </a:p>
              <a:p>
                <a:pPr>
                  <a:spcBef>
                    <a:spcPts val="1779"/>
                  </a:spcBef>
                  <a:spcAft>
                    <a:spcPts val="1800"/>
                  </a:spcAft>
                </a:pPr>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In general, RF signal is a better reference to determine  timing. The bunch position is adjusted by the bunching process. </a:t>
                </a:r>
              </a:p>
            </p:txBody>
          </p:sp>
        </mc:Choice>
        <mc:Fallback xmlns="">
          <p:sp>
            <p:nvSpPr>
              <p:cNvPr id="23570" name="Text Box 18"/>
              <p:cNvSpPr txBox="1">
                <a:spLocks noRot="1" noChangeAspect="1" noMove="1" noResize="1" noEditPoints="1" noAdjustHandles="1" noChangeArrowheads="1" noChangeShapeType="1" noTextEdit="1"/>
              </p:cNvSpPr>
              <p:nvPr/>
            </p:nvSpPr>
            <p:spPr bwMode="auto">
              <a:xfrm>
                <a:off x="1978173" y="1584169"/>
                <a:ext cx="7078779" cy="8602585"/>
              </a:xfrm>
              <a:prstGeom prst="rect">
                <a:avLst/>
              </a:prstGeom>
              <a:blipFill>
                <a:blip r:embed="rId3"/>
                <a:stretch>
                  <a:fillRect l="-3591" t="-1180" r="-3950"/>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ja-JP" altLang="en-US">
                    <a:noFill/>
                  </a:rPr>
                  <a:t> </a:t>
                </a:r>
              </a:p>
            </p:txBody>
          </p:sp>
        </mc:Fallback>
      </mc:AlternateContent>
      <p:sp>
        <p:nvSpPr>
          <p:cNvPr id="2" name="スライド番号プレースホルダー 1">
            <a:extLst>
              <a:ext uri="{FF2B5EF4-FFF2-40B4-BE49-F238E27FC236}">
                <a16:creationId xmlns:a16="http://schemas.microsoft.com/office/drawing/2014/main" id="{620F053F-53EC-C24D-8536-263838E56A28}"/>
              </a:ext>
            </a:extLst>
          </p:cNvPr>
          <p:cNvSpPr>
            <a:spLocks noGrp="1"/>
          </p:cNvSpPr>
          <p:nvPr>
            <p:ph type="sldNum" sz="quarter" idx="12"/>
          </p:nvPr>
        </p:nvSpPr>
        <p:spPr/>
        <p:txBody>
          <a:bodyPr/>
          <a:lstStyle/>
          <a:p>
            <a:fld id="{3A2F0832-F084-422D-97D1-AF848F4F2C34}" type="slidenum">
              <a:rPr lang="en-US" smtClean="0"/>
              <a:t>30</a:t>
            </a:fld>
            <a:endParaRPr lang="en-US"/>
          </a:p>
        </p:txBody>
      </p:sp>
    </p:spTree>
    <p:extLst>
      <p:ext uri="{BB962C8B-B14F-4D97-AF65-F5344CB8AC3E}">
        <p14:creationId xmlns:p14="http://schemas.microsoft.com/office/powerpoint/2010/main" val="12378153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フッター プレースホルダー 7"/>
          <p:cNvSpPr>
            <a:spLocks noGrp="1"/>
          </p:cNvSpPr>
          <p:nvPr>
            <p:ph type="ftr" idx="11"/>
          </p:nvPr>
        </p:nvSpPr>
        <p:spPr/>
        <p:txBody>
          <a:bodyPr/>
          <a:lstStyle/>
          <a:p>
            <a:r>
              <a:rPr lang="en-US" altLang="zh-TW"/>
              <a:t>ISBA26 Electron Linear Accelerator</a:t>
            </a:r>
            <a:endParaRPr lang="ja-JP" altLang="ja-JP"/>
          </a:p>
        </p:txBody>
      </p:sp>
      <p:grpSp>
        <p:nvGrpSpPr>
          <p:cNvPr id="25602" name="Group 2"/>
          <p:cNvGrpSpPr>
            <a:grpSpLocks/>
          </p:cNvGrpSpPr>
          <p:nvPr/>
        </p:nvGrpSpPr>
        <p:grpSpPr bwMode="auto">
          <a:xfrm>
            <a:off x="4641768" y="2873342"/>
            <a:ext cx="3950640" cy="524880"/>
            <a:chOff x="1091" y="1330"/>
            <a:chExt cx="1829" cy="243"/>
          </a:xfrm>
        </p:grpSpPr>
        <p:sp>
          <p:nvSpPr>
            <p:cNvPr id="25603" name="AutoShape 3"/>
            <p:cNvSpPr>
              <a:spLocks noChangeArrowheads="1"/>
            </p:cNvSpPr>
            <p:nvPr/>
          </p:nvSpPr>
          <p:spPr bwMode="auto">
            <a:xfrm>
              <a:off x="1091" y="1330"/>
              <a:ext cx="1829" cy="243"/>
            </a:xfrm>
            <a:prstGeom prst="roundRect">
              <a:avLst>
                <a:gd name="adj" fmla="val 407"/>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5604" name="AutoShape 4"/>
            <p:cNvSpPr>
              <a:spLocks noChangeArrowheads="1"/>
            </p:cNvSpPr>
            <p:nvPr/>
          </p:nvSpPr>
          <p:spPr bwMode="auto">
            <a:xfrm>
              <a:off x="1091" y="1330"/>
              <a:ext cx="1828" cy="242"/>
            </a:xfrm>
            <a:prstGeom prst="roundRect">
              <a:avLst>
                <a:gd name="adj" fmla="val 412"/>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grpSp>
      <p:grpSp>
        <p:nvGrpSpPr>
          <p:cNvPr id="25605" name="Group 5"/>
          <p:cNvGrpSpPr>
            <a:grpSpLocks/>
          </p:cNvGrpSpPr>
          <p:nvPr/>
        </p:nvGrpSpPr>
        <p:grpSpPr bwMode="auto">
          <a:xfrm>
            <a:off x="11097730" y="4726443"/>
            <a:ext cx="3665520" cy="462240"/>
            <a:chOff x="3742" y="1789"/>
            <a:chExt cx="1697" cy="214"/>
          </a:xfrm>
        </p:grpSpPr>
        <p:sp>
          <p:nvSpPr>
            <p:cNvPr id="25606" name="AutoShape 6"/>
            <p:cNvSpPr>
              <a:spLocks noChangeArrowheads="1"/>
            </p:cNvSpPr>
            <p:nvPr/>
          </p:nvSpPr>
          <p:spPr bwMode="auto">
            <a:xfrm>
              <a:off x="3742" y="1789"/>
              <a:ext cx="1697" cy="214"/>
            </a:xfrm>
            <a:prstGeom prst="roundRect">
              <a:avLst>
                <a:gd name="adj" fmla="val 463"/>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5607" name="AutoShape 7"/>
            <p:cNvSpPr>
              <a:spLocks noChangeArrowheads="1"/>
            </p:cNvSpPr>
            <p:nvPr/>
          </p:nvSpPr>
          <p:spPr bwMode="auto">
            <a:xfrm>
              <a:off x="3743" y="1790"/>
              <a:ext cx="1696" cy="213"/>
            </a:xfrm>
            <a:prstGeom prst="roundRect">
              <a:avLst>
                <a:gd name="adj" fmla="val 463"/>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grpSp>
      <mc:AlternateContent xmlns:mc="http://schemas.openxmlformats.org/markup-compatibility/2006" xmlns:a14="http://schemas.microsoft.com/office/drawing/2010/main">
        <mc:Choice Requires="a14">
          <p:sp>
            <p:nvSpPr>
              <p:cNvPr id="25608" name="Text Box 8"/>
              <p:cNvSpPr txBox="1">
                <a:spLocks noChangeArrowheads="1"/>
              </p:cNvSpPr>
              <p:nvPr/>
            </p:nvSpPr>
            <p:spPr bwMode="auto">
              <a:xfrm>
                <a:off x="2246942" y="2837809"/>
                <a:ext cx="8273544" cy="5745600"/>
              </a:xfrm>
              <a:prstGeom prst="rect">
                <a:avLst/>
              </a:prstGeom>
              <a:noFill/>
              <a:ln>
                <a:noFill/>
              </a:ln>
              <a:effectLst/>
              <a:extLst>
                <a:ext uri="{909E8E84-426E-40DD-AFC4-6F175D3DCCD1}">
                  <a14:hiddenFill>
                    <a:solidFill>
                      <a:srgbClr val="FFFFFF"/>
                    </a:solidFill>
                  </a14:hiddenFill>
                </a:ext>
                <a:ext uri="{91240B29-F687-4F45-9708-019B960494DF}">
                  <a14:hiddenLine w="9525" cap="flat">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lIns="0" tIns="20573"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Arial Unicode MS" pitchFamily="32"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Arial Unicode MS" pitchFamily="32"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Arial Unicode MS" pitchFamily="32"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Arial Unicode MS" pitchFamily="32"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Arial" panose="020B0604020202020204" pitchFamily="34" charset="0"/>
                    <a:cs typeface="Arial Unicode MS" pitchFamily="32" charset="0"/>
                  </a:defRPr>
                </a:lvl9pPr>
              </a:lstStyle>
              <a:p>
                <a:pPr>
                  <a:lnSpc>
                    <a:spcPct val="95000"/>
                  </a:lnSpc>
                  <a:spcAft>
                    <a:spcPts val="1923"/>
                  </a:spcAft>
                </a:pP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Energy compression is a reverse </a:t>
                </a:r>
                <a:b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b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process of the bunch compression as,</a:t>
                </a:r>
              </a:p>
              <a:p>
                <a:pPr>
                  <a:lnSpc>
                    <a:spcPct val="95000"/>
                  </a:lnSpc>
                  <a:spcAft>
                    <a:spcPts val="1923"/>
                  </a:spcAft>
                </a:pPr>
                <a14:m>
                  <m:oMathPara xmlns:m="http://schemas.openxmlformats.org/officeDocument/2006/math">
                    <m:oMath>
                      <m:d>
                        <m:dPr>
                          <m:ctrlP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mr>
                            <m:mr>
                              <m:e>
                                <m:sSub>
                                  <m:sSubPr>
                                    <m:ctrlP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e>
                              <m:e>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d>
                        <m:dPr>
                          <m:ctrlP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sSub>
                                  <m:sSubPr>
                                    <m:ctrlP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e>
                            </m:mr>
                            <m:mr>
                              <m:e>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mr>
                          </m:m>
                        </m:e>
                      </m:d>
                      <m:r>
                        <a:rPr lang="en-US" altLang="ja-JP" sz="3600"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sSub>
                                  <m:sSubPr>
                                    <m:ctrl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e>
                            </m:mr>
                            <m:mr>
                              <m:e>
                                <m:sSub>
                                  <m:sSubPr>
                                    <m:ctrl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e>
                              <m:e>
                                <m:r>
                                  <m:rPr>
                                    <m:brk m:alnAt="7"/>
                                  </m:r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sSub>
                                  <m:sSubPr>
                                    <m:ctrl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e>
                            </m:mr>
                          </m:m>
                        </m:e>
                      </m:d>
                    </m:oMath>
                  </m:oMathPara>
                </a14:m>
                <a:endPar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endParaRPr>
              </a:p>
              <a:p>
                <a:pPr>
                  <a:lnSpc>
                    <a:spcPct val="95000"/>
                  </a:lnSpc>
                  <a:spcAft>
                    <a:spcPts val="1923"/>
                  </a:spcAft>
                </a:pPr>
                <a14:m>
                  <m:oMathPara xmlns:m="http://schemas.openxmlformats.org/officeDocument/2006/math">
                    <m:oMath>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sSub>
                                  <m:sSubPr>
                                    <m:ctrl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e>
                            </m:mr>
                            <m:mr>
                              <m:e>
                                <m:sSub>
                                  <m:sSubPr>
                                    <m:ctrlP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e>
                              <m:e>
                                <m:r>
                                  <a:rPr lang="en-US" altLang="ja-JP" sz="3600" i="1" dirty="0">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mr>
                          </m:m>
                        </m:e>
                      </m:d>
                    </m:oMath>
                  </m:oMathPara>
                </a14:m>
                <a:endPar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endParaRPr>
              </a:p>
              <a:p>
                <a:pPr>
                  <a:lnSpc>
                    <a:spcPct val="93000"/>
                  </a:lnSpc>
                  <a:spcAft>
                    <a:spcPts val="1923"/>
                  </a:spcAft>
                </a:pPr>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The final energy spread is</a:t>
                </a:r>
              </a:p>
              <a:p>
                <a:pPr>
                  <a:lnSpc>
                    <a:spcPct val="93000"/>
                  </a:lnSpc>
                  <a:spcAft>
                    <a:spcPts val="1923"/>
                  </a:spcAft>
                </a:pPr>
                <a14:m>
                  <m:oMathPara xmlns:m="http://schemas.openxmlformats.org/officeDocument/2006/math">
                    <m:oMath>
                      <m:sSub>
                        <m:sSubPr>
                          <m:ctrlPr>
                            <a:rPr lang="ja-JP" altLang="en-US"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e>
                        <m:sub>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65</m:t>
                          </m:r>
                        </m:sub>
                      </m:sSub>
                      <m:sSub>
                        <m:sSubPr>
                          <m:ctrlP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e>
                        <m:sub>
                          <m:r>
                            <a:rPr lang="en-US" altLang="ja-JP" sz="3600" i="1">
                              <a:solidFill>
                                <a:srgbClr val="00B0F0"/>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endParaRPr>
              </a:p>
            </p:txBody>
          </p:sp>
        </mc:Choice>
        <mc:Fallback xmlns="">
          <p:sp>
            <p:nvSpPr>
              <p:cNvPr id="25608" name="Text Box 8"/>
              <p:cNvSpPr txBox="1">
                <a:spLocks noRot="1" noChangeAspect="1" noMove="1" noResize="1" noEditPoints="1" noAdjustHandles="1" noChangeArrowheads="1" noChangeShapeType="1" noTextEdit="1"/>
              </p:cNvSpPr>
              <p:nvPr/>
            </p:nvSpPr>
            <p:spPr bwMode="auto">
              <a:xfrm>
                <a:off x="2246942" y="2837809"/>
                <a:ext cx="8273544" cy="5745600"/>
              </a:xfrm>
              <a:prstGeom prst="rect">
                <a:avLst/>
              </a:prstGeom>
              <a:blipFill>
                <a:blip r:embed="rId3"/>
                <a:stretch>
                  <a:fillRect l="-3221" t="-2203" r="-5061"/>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ja-JP" altLang="en-US">
                    <a:noFill/>
                  </a:rPr>
                  <a:t> </a:t>
                </a:r>
              </a:p>
            </p:txBody>
          </p:sp>
        </mc:Fallback>
      </mc:AlternateContent>
      <p:sp>
        <p:nvSpPr>
          <p:cNvPr id="25609" name="Oval 9"/>
          <p:cNvSpPr>
            <a:spLocks noChangeArrowheads="1"/>
          </p:cNvSpPr>
          <p:nvPr/>
        </p:nvSpPr>
        <p:spPr bwMode="auto">
          <a:xfrm rot="13500000">
            <a:off x="10572850" y="5994362"/>
            <a:ext cx="5313600" cy="380160"/>
          </a:xfrm>
          <a:prstGeom prst="ellipse">
            <a:avLst/>
          </a:prstGeom>
          <a:solidFill>
            <a:srgbClr val="6B4794">
              <a:alpha val="50000"/>
            </a:srgbClr>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5610" name="Oval 10"/>
          <p:cNvSpPr>
            <a:spLocks noChangeArrowheads="1"/>
          </p:cNvSpPr>
          <p:nvPr/>
        </p:nvSpPr>
        <p:spPr bwMode="auto">
          <a:xfrm>
            <a:off x="11253250" y="6015962"/>
            <a:ext cx="3907440" cy="380160"/>
          </a:xfrm>
          <a:prstGeom prst="ellipse">
            <a:avLst/>
          </a:prstGeom>
          <a:solidFill>
            <a:srgbClr val="FF3333">
              <a:alpha val="50000"/>
            </a:srgbClr>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5611" name="Line 11"/>
          <p:cNvSpPr>
            <a:spLocks noChangeShapeType="1"/>
          </p:cNvSpPr>
          <p:nvPr/>
        </p:nvSpPr>
        <p:spPr bwMode="auto">
          <a:xfrm flipV="1">
            <a:off x="13212370" y="3801963"/>
            <a:ext cx="2160" cy="504360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5612" name="Text Box 12"/>
          <p:cNvSpPr txBox="1">
            <a:spLocks noChangeArrowheads="1"/>
          </p:cNvSpPr>
          <p:nvPr/>
        </p:nvSpPr>
        <p:spPr bwMode="auto">
          <a:xfrm>
            <a:off x="11607489" y="3823563"/>
            <a:ext cx="186624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cs typeface="Arial" panose="020B0604020202020204" pitchFamily="34" charset="0"/>
              </a:rPr>
              <a:t>δ</a:t>
            </a:r>
            <a:r>
              <a:rPr lang="en-US" altLang="ja-JP" sz="3266"/>
              <a:t>(</a:t>
            </a:r>
            <a:r>
              <a:rPr lang="en-US" altLang="ja-JP" sz="3266">
                <a:cs typeface="Arial" panose="020B0604020202020204" pitchFamily="34" charset="0"/>
              </a:rPr>
              <a:t>Δ</a:t>
            </a:r>
            <a:r>
              <a:rPr lang="en-US" altLang="ja-JP" sz="3266"/>
              <a:t>E/E)</a:t>
            </a:r>
          </a:p>
        </p:txBody>
      </p:sp>
      <p:sp>
        <p:nvSpPr>
          <p:cNvPr id="25613" name="Text Box 13"/>
          <p:cNvSpPr txBox="1">
            <a:spLocks noChangeArrowheads="1"/>
          </p:cNvSpPr>
          <p:nvPr/>
        </p:nvSpPr>
        <p:spPr bwMode="auto">
          <a:xfrm>
            <a:off x="15553810" y="6398283"/>
            <a:ext cx="207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z</a:t>
            </a:r>
          </a:p>
        </p:txBody>
      </p:sp>
      <p:sp>
        <p:nvSpPr>
          <p:cNvPr id="25614" name="Text Box 14"/>
          <p:cNvSpPr txBox="1">
            <a:spLocks noChangeArrowheads="1"/>
          </p:cNvSpPr>
          <p:nvPr/>
        </p:nvSpPr>
        <p:spPr bwMode="auto">
          <a:xfrm>
            <a:off x="14508370" y="6497643"/>
            <a:ext cx="531360" cy="1164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R</a:t>
            </a:r>
            <a:r>
              <a:rPr lang="en-US" altLang="ja-JP" sz="3266" baseline="-1000"/>
              <a:t>65</a:t>
            </a:r>
          </a:p>
        </p:txBody>
      </p:sp>
      <p:sp>
        <p:nvSpPr>
          <p:cNvPr id="25615" name="Freeform 15"/>
          <p:cNvSpPr>
            <a:spLocks noChangeArrowheads="1"/>
          </p:cNvSpPr>
          <p:nvPr/>
        </p:nvSpPr>
        <p:spPr bwMode="auto">
          <a:xfrm>
            <a:off x="14035330" y="6240603"/>
            <a:ext cx="473040" cy="816480"/>
          </a:xfrm>
          <a:custGeom>
            <a:avLst/>
            <a:gdLst>
              <a:gd name="T0" fmla="*/ 0 w 965"/>
              <a:gd name="T1" fmla="*/ 1668 h 1669"/>
              <a:gd name="T2" fmla="*/ 93 w 965"/>
              <a:gd name="T3" fmla="*/ 1606 h 1669"/>
              <a:gd name="T4" fmla="*/ 183 w 965"/>
              <a:gd name="T5" fmla="*/ 1539 h 1669"/>
              <a:gd name="T6" fmla="*/ 269 w 965"/>
              <a:gd name="T7" fmla="*/ 1468 h 1669"/>
              <a:gd name="T8" fmla="*/ 351 w 965"/>
              <a:gd name="T9" fmla="*/ 1392 h 1669"/>
              <a:gd name="T10" fmla="*/ 429 w 965"/>
              <a:gd name="T11" fmla="*/ 1311 h 1669"/>
              <a:gd name="T12" fmla="*/ 502 w 965"/>
              <a:gd name="T13" fmla="*/ 1227 h 1669"/>
              <a:gd name="T14" fmla="*/ 570 w 965"/>
              <a:gd name="T15" fmla="*/ 1139 h 1669"/>
              <a:gd name="T16" fmla="*/ 634 w 965"/>
              <a:gd name="T17" fmla="*/ 1047 h 1669"/>
              <a:gd name="T18" fmla="*/ 692 w 965"/>
              <a:gd name="T19" fmla="*/ 953 h 1669"/>
              <a:gd name="T20" fmla="*/ 745 w 965"/>
              <a:gd name="T21" fmla="*/ 855 h 1669"/>
              <a:gd name="T22" fmla="*/ 793 w 965"/>
              <a:gd name="T23" fmla="*/ 754 h 1669"/>
              <a:gd name="T24" fmla="*/ 835 w 965"/>
              <a:gd name="T25" fmla="*/ 651 h 1669"/>
              <a:gd name="T26" fmla="*/ 871 w 965"/>
              <a:gd name="T27" fmla="*/ 546 h 1669"/>
              <a:gd name="T28" fmla="*/ 902 w 965"/>
              <a:gd name="T29" fmla="*/ 439 h 1669"/>
              <a:gd name="T30" fmla="*/ 926 w 965"/>
              <a:gd name="T31" fmla="*/ 331 h 1669"/>
              <a:gd name="T32" fmla="*/ 945 w 965"/>
              <a:gd name="T33" fmla="*/ 221 h 1669"/>
              <a:gd name="T34" fmla="*/ 958 w 965"/>
              <a:gd name="T35" fmla="*/ 111 h 1669"/>
              <a:gd name="T36" fmla="*/ 964 w 965"/>
              <a:gd name="T37" fmla="*/ 0 h 1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5" h="1669">
                <a:moveTo>
                  <a:pt x="0" y="1668"/>
                </a:moveTo>
                <a:lnTo>
                  <a:pt x="93" y="1606"/>
                </a:lnTo>
                <a:lnTo>
                  <a:pt x="183" y="1539"/>
                </a:lnTo>
                <a:lnTo>
                  <a:pt x="269" y="1468"/>
                </a:lnTo>
                <a:lnTo>
                  <a:pt x="351" y="1392"/>
                </a:lnTo>
                <a:lnTo>
                  <a:pt x="429" y="1311"/>
                </a:lnTo>
                <a:lnTo>
                  <a:pt x="502" y="1227"/>
                </a:lnTo>
                <a:lnTo>
                  <a:pt x="570" y="1139"/>
                </a:lnTo>
                <a:lnTo>
                  <a:pt x="634" y="1047"/>
                </a:lnTo>
                <a:lnTo>
                  <a:pt x="692" y="953"/>
                </a:lnTo>
                <a:lnTo>
                  <a:pt x="745" y="855"/>
                </a:lnTo>
                <a:lnTo>
                  <a:pt x="793" y="754"/>
                </a:lnTo>
                <a:lnTo>
                  <a:pt x="835" y="651"/>
                </a:lnTo>
                <a:lnTo>
                  <a:pt x="871" y="546"/>
                </a:lnTo>
                <a:lnTo>
                  <a:pt x="902" y="439"/>
                </a:lnTo>
                <a:lnTo>
                  <a:pt x="926" y="331"/>
                </a:lnTo>
                <a:lnTo>
                  <a:pt x="945" y="221"/>
                </a:lnTo>
                <a:lnTo>
                  <a:pt x="958" y="111"/>
                </a:lnTo>
                <a:lnTo>
                  <a:pt x="964" y="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5616" name="Oval 16"/>
          <p:cNvSpPr>
            <a:spLocks noChangeArrowheads="1"/>
          </p:cNvSpPr>
          <p:nvPr/>
        </p:nvSpPr>
        <p:spPr bwMode="auto">
          <a:xfrm rot="16200000">
            <a:off x="11252169" y="6017043"/>
            <a:ext cx="3907440" cy="380160"/>
          </a:xfrm>
          <a:prstGeom prst="ellipse">
            <a:avLst/>
          </a:prstGeom>
          <a:solidFill>
            <a:srgbClr val="2323DC">
              <a:alpha val="50000"/>
            </a:srgbClr>
          </a:solidFill>
          <a:ln w="9525" cap="flat">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5617" name="Line 17"/>
          <p:cNvSpPr>
            <a:spLocks noChangeShapeType="1"/>
          </p:cNvSpPr>
          <p:nvPr/>
        </p:nvSpPr>
        <p:spPr bwMode="auto">
          <a:xfrm>
            <a:off x="13255570" y="6210362"/>
            <a:ext cx="2216160" cy="2229120"/>
          </a:xfrm>
          <a:prstGeom prst="line">
            <a:avLst/>
          </a:prstGeom>
          <a:noFill/>
          <a:ln w="36000"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5618" name="Text Box 18"/>
          <p:cNvSpPr txBox="1">
            <a:spLocks noChangeArrowheads="1"/>
          </p:cNvSpPr>
          <p:nvPr/>
        </p:nvSpPr>
        <p:spPr bwMode="auto">
          <a:xfrm>
            <a:off x="13519090" y="7545243"/>
            <a:ext cx="531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R</a:t>
            </a:r>
            <a:r>
              <a:rPr lang="en-US" altLang="ja-JP" sz="3266" baseline="-1000"/>
              <a:t>56</a:t>
            </a:r>
          </a:p>
        </p:txBody>
      </p:sp>
      <p:sp>
        <p:nvSpPr>
          <p:cNvPr id="25619" name="Freeform 19"/>
          <p:cNvSpPr>
            <a:spLocks noChangeArrowheads="1"/>
          </p:cNvSpPr>
          <p:nvPr/>
        </p:nvSpPr>
        <p:spPr bwMode="auto">
          <a:xfrm>
            <a:off x="13179970" y="7000923"/>
            <a:ext cx="911520" cy="270000"/>
          </a:xfrm>
          <a:custGeom>
            <a:avLst/>
            <a:gdLst>
              <a:gd name="T0" fmla="*/ 0 w 1862"/>
              <a:gd name="T1" fmla="*/ 498 h 552"/>
              <a:gd name="T2" fmla="*/ 110 w 1862"/>
              <a:gd name="T3" fmla="*/ 520 h 552"/>
              <a:gd name="T4" fmla="*/ 221 w 1862"/>
              <a:gd name="T5" fmla="*/ 536 h 552"/>
              <a:gd name="T6" fmla="*/ 332 w 1862"/>
              <a:gd name="T7" fmla="*/ 547 h 552"/>
              <a:gd name="T8" fmla="*/ 444 w 1862"/>
              <a:gd name="T9" fmla="*/ 551 h 552"/>
              <a:gd name="T10" fmla="*/ 556 w 1862"/>
              <a:gd name="T11" fmla="*/ 549 h 552"/>
              <a:gd name="T12" fmla="*/ 667 w 1862"/>
              <a:gd name="T13" fmla="*/ 541 h 552"/>
              <a:gd name="T14" fmla="*/ 777 w 1862"/>
              <a:gd name="T15" fmla="*/ 527 h 552"/>
              <a:gd name="T16" fmla="*/ 888 w 1862"/>
              <a:gd name="T17" fmla="*/ 507 h 552"/>
              <a:gd name="T18" fmla="*/ 995 w 1862"/>
              <a:gd name="T19" fmla="*/ 482 h 552"/>
              <a:gd name="T20" fmla="*/ 1102 w 1862"/>
              <a:gd name="T21" fmla="*/ 450 h 552"/>
              <a:gd name="T22" fmla="*/ 1207 w 1862"/>
              <a:gd name="T23" fmla="*/ 412 h 552"/>
              <a:gd name="T24" fmla="*/ 1310 w 1862"/>
              <a:gd name="T25" fmla="*/ 369 h 552"/>
              <a:gd name="T26" fmla="*/ 1410 w 1862"/>
              <a:gd name="T27" fmla="*/ 320 h 552"/>
              <a:gd name="T28" fmla="*/ 1507 w 1862"/>
              <a:gd name="T29" fmla="*/ 267 h 552"/>
              <a:gd name="T30" fmla="*/ 1601 w 1862"/>
              <a:gd name="T31" fmla="*/ 207 h 552"/>
              <a:gd name="T32" fmla="*/ 1692 w 1862"/>
              <a:gd name="T33" fmla="*/ 143 h 552"/>
              <a:gd name="T34" fmla="*/ 1779 w 1862"/>
              <a:gd name="T35" fmla="*/ 74 h 552"/>
              <a:gd name="T36" fmla="*/ 1861 w 1862"/>
              <a:gd name="T37"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62" h="552">
                <a:moveTo>
                  <a:pt x="0" y="498"/>
                </a:moveTo>
                <a:lnTo>
                  <a:pt x="110" y="520"/>
                </a:lnTo>
                <a:lnTo>
                  <a:pt x="221" y="536"/>
                </a:lnTo>
                <a:lnTo>
                  <a:pt x="332" y="547"/>
                </a:lnTo>
                <a:lnTo>
                  <a:pt x="444" y="551"/>
                </a:lnTo>
                <a:lnTo>
                  <a:pt x="556" y="549"/>
                </a:lnTo>
                <a:lnTo>
                  <a:pt x="667" y="541"/>
                </a:lnTo>
                <a:lnTo>
                  <a:pt x="777" y="527"/>
                </a:lnTo>
                <a:lnTo>
                  <a:pt x="888" y="507"/>
                </a:lnTo>
                <a:lnTo>
                  <a:pt x="995" y="482"/>
                </a:lnTo>
                <a:lnTo>
                  <a:pt x="1102" y="450"/>
                </a:lnTo>
                <a:lnTo>
                  <a:pt x="1207" y="412"/>
                </a:lnTo>
                <a:lnTo>
                  <a:pt x="1310" y="369"/>
                </a:lnTo>
                <a:lnTo>
                  <a:pt x="1410" y="320"/>
                </a:lnTo>
                <a:lnTo>
                  <a:pt x="1507" y="267"/>
                </a:lnTo>
                <a:lnTo>
                  <a:pt x="1601" y="207"/>
                </a:lnTo>
                <a:lnTo>
                  <a:pt x="1692" y="143"/>
                </a:lnTo>
                <a:lnTo>
                  <a:pt x="1779" y="74"/>
                </a:lnTo>
                <a:lnTo>
                  <a:pt x="1861" y="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5620" name="Line 20"/>
          <p:cNvSpPr>
            <a:spLocks noChangeShapeType="1"/>
          </p:cNvSpPr>
          <p:nvPr/>
        </p:nvSpPr>
        <p:spPr bwMode="auto">
          <a:xfrm>
            <a:off x="10724050" y="6219003"/>
            <a:ext cx="5166720" cy="21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26" name="タイトル 1"/>
          <p:cNvSpPr>
            <a:spLocks noGrp="1"/>
          </p:cNvSpPr>
          <p:nvPr>
            <p:ph type="title"/>
          </p:nvPr>
        </p:nvSpPr>
        <p:spPr>
          <a:xfrm>
            <a:off x="3487558" y="238501"/>
            <a:ext cx="11286492" cy="1604271"/>
          </a:xfrm>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Energy Compression</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8CA63F94-BA5F-794D-BD9F-2B9B0DCC1D32}"/>
              </a:ext>
            </a:extLst>
          </p:cNvPr>
          <p:cNvSpPr>
            <a:spLocks noGrp="1"/>
          </p:cNvSpPr>
          <p:nvPr>
            <p:ph type="sldNum" idx="12"/>
          </p:nvPr>
        </p:nvSpPr>
        <p:spPr/>
        <p:txBody>
          <a:bodyPr/>
          <a:lstStyle/>
          <a:p>
            <a:fld id="{4D9D328D-0590-4E8A-B57D-26ABEAF9C867}" type="slidenum">
              <a:rPr lang="en-US" altLang="ja-JP" smtClean="0"/>
              <a:pPr/>
              <a:t>31</a:t>
            </a:fld>
            <a:endParaRPr lang="en-US" altLang="ja-JP"/>
          </a:p>
        </p:txBody>
      </p:sp>
    </p:spTree>
    <p:extLst>
      <p:ext uri="{BB962C8B-B14F-4D97-AF65-F5344CB8AC3E}">
        <p14:creationId xmlns:p14="http://schemas.microsoft.com/office/powerpoint/2010/main" val="734382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タイトル 22"/>
          <p:cNvSpPr>
            <a:spLocks noGrp="1"/>
          </p:cNvSpPr>
          <p:nvPr>
            <p:ph type="title"/>
          </p:nvPr>
        </p:nvSpPr>
        <p:spPr/>
        <p:txBody>
          <a:bodyPr/>
          <a:lstStyle/>
          <a:p>
            <a:r>
              <a:rPr kumimoji="1" lang="en-US" altLang="ja-JP" sz="6000" b="1" dirty="0">
                <a:solidFill>
                  <a:srgbClr val="1DC4FF"/>
                </a:solidFill>
                <a:latin typeface="メイリオ" panose="020B0604030504040204" pitchFamily="50" charset="-128"/>
                <a:ea typeface="メイリオ" panose="020B0604030504040204" pitchFamily="50" charset="-128"/>
              </a:rPr>
              <a:t>Space charge </a:t>
            </a:r>
            <a:br>
              <a:rPr kumimoji="1" lang="en-US" altLang="ja-JP" sz="6000" b="1" dirty="0">
                <a:solidFill>
                  <a:srgbClr val="1DC4FF"/>
                </a:solidFill>
                <a:latin typeface="メイリオ" panose="020B0604030504040204" pitchFamily="50" charset="-128"/>
                <a:ea typeface="メイリオ" panose="020B0604030504040204" pitchFamily="50" charset="-128"/>
              </a:rPr>
            </a:br>
            <a:r>
              <a:rPr lang="en-US" altLang="ja-JP" sz="6000" b="1" dirty="0">
                <a:solidFill>
                  <a:srgbClr val="1DC4FF"/>
                </a:solidFill>
                <a:latin typeface="メイリオ" panose="020B0604030504040204" pitchFamily="50" charset="-128"/>
                <a:ea typeface="メイリオ" panose="020B0604030504040204" pitchFamily="50" charset="-128"/>
              </a:rPr>
              <a:t>emittance growth</a:t>
            </a:r>
            <a:endParaRPr kumimoji="1" lang="ja-JP" altLang="en-US" sz="6000" b="1" dirty="0">
              <a:solidFill>
                <a:srgbClr val="1DC4FF"/>
              </a:solidFill>
              <a:latin typeface="メイリオ" panose="020B0604030504040204" pitchFamily="50" charset="-128"/>
              <a:ea typeface="メイリオ" panose="020B0604030504040204" pitchFamily="50" charset="-128"/>
            </a:endParaRPr>
          </a:p>
        </p:txBody>
      </p:sp>
      <p:sp>
        <p:nvSpPr>
          <p:cNvPr id="2" name="フッター プレースホルダー 1"/>
          <p:cNvSpPr>
            <a:spLocks noGrp="1"/>
          </p:cNvSpPr>
          <p:nvPr>
            <p:ph type="ftr" sz="quarter" idx="10"/>
          </p:nvPr>
        </p:nvSpPr>
        <p:spPr/>
        <p:txBody>
          <a:bodyPr/>
          <a:lstStyle/>
          <a:p>
            <a:r>
              <a:rPr lang="en-US" altLang="ja-JP"/>
              <a:t>ISBA26 Electron Linear Accelerator</a:t>
            </a:r>
            <a:endParaRPr lang="ja-JP" altLang="en-US" dirty="0"/>
          </a:p>
        </p:txBody>
      </p:sp>
      <p:sp>
        <p:nvSpPr>
          <p:cNvPr id="24" name="テキスト プレースホルダー 23"/>
          <p:cNvSpPr>
            <a:spLocks noGrp="1"/>
          </p:cNvSpPr>
          <p:nvPr>
            <p:ph type="body" sz="quarter" idx="14"/>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C5FFDC99-1167-CB43-AEDC-96E0F1DCECEC}"/>
              </a:ext>
            </a:extLst>
          </p:cNvPr>
          <p:cNvSpPr>
            <a:spLocks noGrp="1"/>
          </p:cNvSpPr>
          <p:nvPr>
            <p:ph type="sldNum" sz="quarter" idx="4"/>
          </p:nvPr>
        </p:nvSpPr>
        <p:spPr/>
        <p:txBody>
          <a:bodyPr/>
          <a:lstStyle/>
          <a:p>
            <a:fld id="{E6459DFB-86F3-43FA-8567-2EA6E426AE90}" type="slidenum">
              <a:rPr lang="ja-JP" altLang="en-US" smtClean="0"/>
              <a:pPr/>
              <a:t>32</a:t>
            </a:fld>
            <a:endParaRPr lang="ja-JP" altLang="en-US"/>
          </a:p>
        </p:txBody>
      </p:sp>
    </p:spTree>
    <p:extLst>
      <p:ext uri="{BB962C8B-B14F-4D97-AF65-F5344CB8AC3E}">
        <p14:creationId xmlns:p14="http://schemas.microsoft.com/office/powerpoint/2010/main" val="3502761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Emittance growth by Space Charge</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6" name="コンテンツ プレースホルダー 5"/>
          <p:cNvSpPr>
            <a:spLocks noGrp="1"/>
          </p:cNvSpPr>
          <p:nvPr>
            <p:ph idx="1"/>
          </p:nvPr>
        </p:nvSpPr>
        <p:spPr>
          <a:xfrm>
            <a:off x="840618" y="2179075"/>
            <a:ext cx="8598389" cy="6788945"/>
          </a:xfrm>
        </p:spPr>
        <p:txBody>
          <a:bodyPr>
            <a:normAutofit/>
          </a:bodyPr>
          <a:lstStyle/>
          <a:p>
            <a:pPr marL="342900" indent="-342900">
              <a:buFont typeface="Wingdings" panose="05000000000000000000" pitchFamily="2" charset="2"/>
              <a:buChar char="l"/>
            </a:pPr>
            <a:r>
              <a:rPr kumimoji="1" lang="en-US" altLang="ja-JP" sz="3200" dirty="0">
                <a:latin typeface="Meiryo" panose="020B0604030504040204" pitchFamily="34" charset="-128"/>
                <a:ea typeface="Meiryo" panose="020B0604030504040204" pitchFamily="34" charset="-128"/>
              </a:rPr>
              <a:t>Space charge effect is deformation of the bunch shape in the phase space by Lorentz force. </a:t>
            </a:r>
          </a:p>
          <a:p>
            <a:pPr marL="342900" indent="-342900">
              <a:buFont typeface="Wingdings" panose="05000000000000000000" pitchFamily="2" charset="2"/>
              <a:buChar char="l"/>
            </a:pPr>
            <a:r>
              <a:rPr lang="en-US" altLang="ja-JP" sz="3200" dirty="0">
                <a:latin typeface="Meiryo" panose="020B0604030504040204" pitchFamily="34" charset="-128"/>
                <a:ea typeface="Meiryo" panose="020B0604030504040204" pitchFamily="34" charset="-128"/>
              </a:rPr>
              <a:t>If the charge density is uniform, the force is linear.  In this case, the emittance is still conserved. </a:t>
            </a:r>
          </a:p>
          <a:p>
            <a:pPr marL="342900" indent="-342900">
              <a:buFont typeface="Wingdings" panose="05000000000000000000" pitchFamily="2" charset="2"/>
              <a:buChar char="l"/>
            </a:pPr>
            <a:r>
              <a:rPr kumimoji="1" lang="en-US" altLang="ja-JP" sz="3200" dirty="0">
                <a:latin typeface="Meiryo" panose="020B0604030504040204" pitchFamily="34" charset="-128"/>
                <a:ea typeface="Meiryo" panose="020B0604030504040204" pitchFamily="34" charset="-128"/>
              </a:rPr>
              <a:t>If the charge density is not uniform, e.g. Gaussian, the force is non-linear. </a:t>
            </a:r>
            <a:r>
              <a:rPr lang="en-US" altLang="ja-JP" sz="3200" dirty="0">
                <a:latin typeface="Meiryo" panose="020B0604030504040204" pitchFamily="34" charset="-128"/>
                <a:ea typeface="Meiryo" panose="020B0604030504040204" pitchFamily="34" charset="-128"/>
              </a:rPr>
              <a:t>RMS emittance shows a significant growth. </a:t>
            </a:r>
            <a:r>
              <a:rPr kumimoji="1" lang="en-US" altLang="ja-JP" sz="3200" dirty="0">
                <a:latin typeface="Meiryo" panose="020B0604030504040204" pitchFamily="34" charset="-128"/>
                <a:ea typeface="Meiryo" panose="020B0604030504040204" pitchFamily="34" charset="-128"/>
              </a:rPr>
              <a:t> </a:t>
            </a:r>
            <a:endParaRPr kumimoji="1" lang="ja-JP" altLang="en-US" sz="3200" dirty="0">
              <a:latin typeface="Meiryo" panose="020B0604030504040204" pitchFamily="34" charset="-128"/>
              <a:ea typeface="Meiryo" panose="020B0604030504040204" pitchFamily="34" charset="-128"/>
            </a:endParaRPr>
          </a:p>
        </p:txBody>
      </p:sp>
      <p:sp>
        <p:nvSpPr>
          <p:cNvPr id="3" name="フッター プレースホルダー 2"/>
          <p:cNvSpPr>
            <a:spLocks noGrp="1"/>
          </p:cNvSpPr>
          <p:nvPr>
            <p:ph type="ftr" sz="quarter" idx="11"/>
          </p:nvPr>
        </p:nvSpPr>
        <p:spPr/>
        <p:txBody>
          <a:bodyPr/>
          <a:lstStyle/>
          <a:p>
            <a:r>
              <a:rPr lang="en-US" altLang="ja-JP"/>
              <a:t>ISBA26 Electron Linear Accelerator</a:t>
            </a:r>
            <a:endParaRPr lang="ja-JP" altLang="en-US" dirty="0"/>
          </a:p>
        </p:txBody>
      </p:sp>
      <p:grpSp>
        <p:nvGrpSpPr>
          <p:cNvPr id="19" name="グループ化 18"/>
          <p:cNvGrpSpPr/>
          <p:nvPr/>
        </p:nvGrpSpPr>
        <p:grpSpPr>
          <a:xfrm>
            <a:off x="10399979" y="2713703"/>
            <a:ext cx="6702708" cy="6371303"/>
            <a:chOff x="10399979" y="2713703"/>
            <a:chExt cx="6702708" cy="6371303"/>
          </a:xfrm>
        </p:grpSpPr>
        <p:cxnSp>
          <p:nvCxnSpPr>
            <p:cNvPr id="8" name="直線矢印コネクタ 7"/>
            <p:cNvCxnSpPr/>
            <p:nvPr/>
          </p:nvCxnSpPr>
          <p:spPr>
            <a:xfrm flipV="1">
              <a:off x="13701252" y="2713703"/>
              <a:ext cx="0" cy="6371303"/>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rot="5400000" flipV="1">
              <a:off x="13883148" y="2836607"/>
              <a:ext cx="0" cy="6371303"/>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正方形/長方形 9"/>
            <p:cNvSpPr/>
            <p:nvPr/>
          </p:nvSpPr>
          <p:spPr>
            <a:xfrm>
              <a:off x="10847439" y="5899354"/>
              <a:ext cx="5707626" cy="221076"/>
            </a:xfrm>
            <a:prstGeom prst="rect">
              <a:avLst/>
            </a:prstGeom>
            <a:solidFill>
              <a:srgbClr val="320BD7">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16453979" y="6120431"/>
              <a:ext cx="502061" cy="584775"/>
            </a:xfrm>
            <a:prstGeom prst="rect">
              <a:avLst/>
            </a:prstGeom>
            <a:noFill/>
          </p:spPr>
          <p:txBody>
            <a:bodyPr wrap="none" rtlCol="0">
              <a:spAutoFit/>
            </a:bodyPr>
            <a:lstStyle/>
            <a:p>
              <a:r>
                <a:rPr kumimoji="1" lang="en-US" altLang="ja-JP" dirty="0"/>
                <a:t>w</a:t>
              </a:r>
              <a:endParaRPr kumimoji="1" lang="ja-JP" altLang="en-US" dirty="0"/>
            </a:p>
          </p:txBody>
        </p:sp>
        <p:sp>
          <p:nvSpPr>
            <p:cNvPr id="13" name="テキスト ボックス 12"/>
            <p:cNvSpPr txBox="1"/>
            <p:nvPr/>
          </p:nvSpPr>
          <p:spPr>
            <a:xfrm flipH="1">
              <a:off x="12865023" y="2716281"/>
              <a:ext cx="836229" cy="584775"/>
            </a:xfrm>
            <a:prstGeom prst="rect">
              <a:avLst/>
            </a:prstGeom>
            <a:noFill/>
          </p:spPr>
          <p:txBody>
            <a:bodyPr wrap="square" rtlCol="0">
              <a:spAutoFit/>
            </a:bodyPr>
            <a:lstStyle/>
            <a:p>
              <a:r>
                <a:rPr kumimoji="1" lang="en-US" altLang="ja-JP" dirty="0"/>
                <a:t>w’</a:t>
              </a:r>
              <a:endParaRPr kumimoji="1" lang="ja-JP" altLang="en-US" dirty="0"/>
            </a:p>
          </p:txBody>
        </p:sp>
        <p:sp>
          <p:nvSpPr>
            <p:cNvPr id="16" name="平行四辺形 15"/>
            <p:cNvSpPr/>
            <p:nvPr/>
          </p:nvSpPr>
          <p:spPr>
            <a:xfrm rot="19810112">
              <a:off x="10399979" y="5901725"/>
              <a:ext cx="6702708" cy="186560"/>
            </a:xfrm>
            <a:prstGeom prst="parallelogram">
              <a:avLst>
                <a:gd name="adj" fmla="val 63320"/>
              </a:avLst>
            </a:prstGeom>
            <a:solidFill>
              <a:srgbClr val="00ACE2">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 name="アーチ 16"/>
          <p:cNvSpPr/>
          <p:nvPr/>
        </p:nvSpPr>
        <p:spPr>
          <a:xfrm rot="5400000">
            <a:off x="8107642" y="323881"/>
            <a:ext cx="5479594" cy="7846142"/>
          </a:xfrm>
          <a:prstGeom prst="blockArc">
            <a:avLst>
              <a:gd name="adj1" fmla="val 17992875"/>
              <a:gd name="adj2" fmla="val 17809"/>
              <a:gd name="adj3" fmla="val 3848"/>
            </a:avLst>
          </a:prstGeom>
          <a:solidFill>
            <a:srgbClr val="F2034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アーチ 17"/>
          <p:cNvSpPr/>
          <p:nvPr/>
        </p:nvSpPr>
        <p:spPr>
          <a:xfrm rot="16200000">
            <a:off x="13965212" y="3734652"/>
            <a:ext cx="5479594" cy="7846142"/>
          </a:xfrm>
          <a:prstGeom prst="blockArc">
            <a:avLst>
              <a:gd name="adj1" fmla="val 17992875"/>
              <a:gd name="adj2" fmla="val 17809"/>
              <a:gd name="adj3" fmla="val 3848"/>
            </a:avLst>
          </a:prstGeom>
          <a:solidFill>
            <a:srgbClr val="F2034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スライド番号プレースホルダー 1">
            <a:extLst>
              <a:ext uri="{FF2B5EF4-FFF2-40B4-BE49-F238E27FC236}">
                <a16:creationId xmlns:a16="http://schemas.microsoft.com/office/drawing/2014/main" id="{80BDC9ED-F963-1E4C-9E7C-0BAC2B43AE36}"/>
              </a:ext>
            </a:extLst>
          </p:cNvPr>
          <p:cNvSpPr>
            <a:spLocks noGrp="1"/>
          </p:cNvSpPr>
          <p:nvPr>
            <p:ph type="sldNum" sz="quarter" idx="12"/>
          </p:nvPr>
        </p:nvSpPr>
        <p:spPr/>
        <p:txBody>
          <a:bodyPr/>
          <a:lstStyle/>
          <a:p>
            <a:fld id="{3A2F0832-F084-422D-97D1-AF848F4F2C34}" type="slidenum">
              <a:rPr lang="en-US" smtClean="0"/>
              <a:t>33</a:t>
            </a:fld>
            <a:endParaRPr lang="en-US"/>
          </a:p>
        </p:txBody>
      </p:sp>
    </p:spTree>
    <p:extLst>
      <p:ext uri="{BB962C8B-B14F-4D97-AF65-F5344CB8AC3E}">
        <p14:creationId xmlns:p14="http://schemas.microsoft.com/office/powerpoint/2010/main" val="641715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14713" y="595574"/>
            <a:ext cx="16507876" cy="1203151"/>
          </a:xfrm>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Slice mismatch</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3" name="コンテンツ プレースホルダー 2"/>
          <p:cNvSpPr>
            <a:spLocks noGrp="1"/>
          </p:cNvSpPr>
          <p:nvPr>
            <p:ph idx="1"/>
          </p:nvPr>
        </p:nvSpPr>
        <p:spPr>
          <a:xfrm>
            <a:off x="914321" y="2400301"/>
            <a:ext cx="9593670" cy="6788945"/>
          </a:xfrm>
        </p:spPr>
        <p:txBody>
          <a:bodyPr>
            <a:normAutofit/>
          </a:bodyPr>
          <a:lstStyle/>
          <a:p>
            <a:pPr marL="457200" indent="-457200">
              <a:buFont typeface="Wingdings" panose="05000000000000000000" pitchFamily="2" charset="2"/>
              <a:buChar char="l"/>
            </a:pPr>
            <a:r>
              <a:rPr kumimoji="1" lang="en-US" altLang="ja-JP" sz="3200" dirty="0">
                <a:latin typeface="メイリオ" panose="020B0604030504040204" pitchFamily="50" charset="-128"/>
                <a:ea typeface="メイリオ" panose="020B0604030504040204" pitchFamily="50" charset="-128"/>
              </a:rPr>
              <a:t>If the bunch intensity is not uniform in longitudinal direction (z), the emittance growth occurred even the density is uniform in x and y. </a:t>
            </a:r>
          </a:p>
          <a:p>
            <a:pPr marL="457200" indent="-4572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The emittance growth is due to slice mismatch, where each slice feels different Lorentz force.</a:t>
            </a:r>
          </a:p>
          <a:p>
            <a:pPr marL="457200" indent="-4572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A typical example: Bunch center (pink) is more dense than the bunch end (blue).</a:t>
            </a:r>
          </a:p>
          <a:p>
            <a:endParaRPr lang="en-US" altLang="ja-JP" sz="3200" dirty="0">
              <a:latin typeface="メイリオ" panose="020B0604030504040204" pitchFamily="50" charset="-128"/>
              <a:ea typeface="メイリオ" panose="020B0604030504040204" pitchFamily="50" charset="-128"/>
            </a:endParaRPr>
          </a:p>
          <a:p>
            <a:pPr marL="457200" indent="-457200">
              <a:buFont typeface="Wingdings" panose="05000000000000000000" pitchFamily="2" charset="2"/>
              <a:buChar char="l"/>
            </a:pPr>
            <a:endParaRPr kumimoji="1" lang="ja-JP" altLang="en-US" sz="3200" dirty="0">
              <a:latin typeface="メイリオ" panose="020B0604030504040204" pitchFamily="50" charset="-128"/>
              <a:ea typeface="メイリオ" panose="020B0604030504040204" pitchFamily="50" charset="-128"/>
            </a:endParaRPr>
          </a:p>
        </p:txBody>
      </p:sp>
      <p:sp>
        <p:nvSpPr>
          <p:cNvPr id="4" name="フッター プレースホルダー 3"/>
          <p:cNvSpPr>
            <a:spLocks noGrp="1"/>
          </p:cNvSpPr>
          <p:nvPr>
            <p:ph type="ftr" sz="quarter" idx="11"/>
          </p:nvPr>
        </p:nvSpPr>
        <p:spPr/>
        <p:txBody>
          <a:bodyPr/>
          <a:lstStyle/>
          <a:p>
            <a:r>
              <a:rPr lang="en-US" altLang="zh-TW"/>
              <a:t>ISBA26 Electron Linear Accelerator</a:t>
            </a:r>
            <a:endParaRPr lang="en-US"/>
          </a:p>
        </p:txBody>
      </p:sp>
      <p:grpSp>
        <p:nvGrpSpPr>
          <p:cNvPr id="5" name="グループ化 4"/>
          <p:cNvGrpSpPr/>
          <p:nvPr/>
        </p:nvGrpSpPr>
        <p:grpSpPr>
          <a:xfrm>
            <a:off x="10719489" y="2256503"/>
            <a:ext cx="6702708" cy="6371303"/>
            <a:chOff x="10399979" y="2713703"/>
            <a:chExt cx="6702708" cy="6371303"/>
          </a:xfrm>
        </p:grpSpPr>
        <p:cxnSp>
          <p:nvCxnSpPr>
            <p:cNvPr id="6" name="直線矢印コネクタ 5"/>
            <p:cNvCxnSpPr/>
            <p:nvPr/>
          </p:nvCxnSpPr>
          <p:spPr>
            <a:xfrm flipV="1">
              <a:off x="13701252" y="2713703"/>
              <a:ext cx="0" cy="6371303"/>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rot="5400000" flipV="1">
              <a:off x="13883148" y="2836607"/>
              <a:ext cx="0" cy="6371303"/>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0847439" y="5899354"/>
              <a:ext cx="5707626" cy="221076"/>
            </a:xfrm>
            <a:prstGeom prst="rect">
              <a:avLst/>
            </a:prstGeom>
            <a:solidFill>
              <a:srgbClr val="320BD7">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16453979" y="6120431"/>
              <a:ext cx="502061" cy="584775"/>
            </a:xfrm>
            <a:prstGeom prst="rect">
              <a:avLst/>
            </a:prstGeom>
            <a:noFill/>
          </p:spPr>
          <p:txBody>
            <a:bodyPr wrap="none" rtlCol="0">
              <a:spAutoFit/>
            </a:bodyPr>
            <a:lstStyle/>
            <a:p>
              <a:r>
                <a:rPr kumimoji="1" lang="en-US" altLang="ja-JP" dirty="0"/>
                <a:t>w</a:t>
              </a:r>
              <a:endParaRPr kumimoji="1" lang="ja-JP" altLang="en-US" dirty="0"/>
            </a:p>
          </p:txBody>
        </p:sp>
        <p:sp>
          <p:nvSpPr>
            <p:cNvPr id="10" name="テキスト ボックス 9"/>
            <p:cNvSpPr txBox="1"/>
            <p:nvPr/>
          </p:nvSpPr>
          <p:spPr>
            <a:xfrm flipH="1">
              <a:off x="12865023" y="2716281"/>
              <a:ext cx="836229" cy="584775"/>
            </a:xfrm>
            <a:prstGeom prst="rect">
              <a:avLst/>
            </a:prstGeom>
            <a:noFill/>
          </p:spPr>
          <p:txBody>
            <a:bodyPr wrap="square" rtlCol="0">
              <a:spAutoFit/>
            </a:bodyPr>
            <a:lstStyle/>
            <a:p>
              <a:r>
                <a:rPr kumimoji="1" lang="en-US" altLang="ja-JP" dirty="0"/>
                <a:t>w’</a:t>
              </a:r>
              <a:endParaRPr kumimoji="1" lang="ja-JP" altLang="en-US" dirty="0"/>
            </a:p>
          </p:txBody>
        </p:sp>
        <p:sp>
          <p:nvSpPr>
            <p:cNvPr id="11" name="平行四辺形 10"/>
            <p:cNvSpPr/>
            <p:nvPr/>
          </p:nvSpPr>
          <p:spPr>
            <a:xfrm rot="19810112">
              <a:off x="10399979" y="5901725"/>
              <a:ext cx="6702708" cy="186560"/>
            </a:xfrm>
            <a:prstGeom prst="parallelogram">
              <a:avLst>
                <a:gd name="adj" fmla="val 63320"/>
              </a:avLst>
            </a:prstGeom>
            <a:solidFill>
              <a:srgbClr val="00ACE2">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 name="平行四辺形 11"/>
          <p:cNvSpPr/>
          <p:nvPr/>
        </p:nvSpPr>
        <p:spPr>
          <a:xfrm rot="19223495">
            <a:off x="10361461" y="5355283"/>
            <a:ext cx="7468547" cy="162587"/>
          </a:xfrm>
          <a:prstGeom prst="parallelogram">
            <a:avLst>
              <a:gd name="adj" fmla="val 63320"/>
            </a:avLst>
          </a:prstGeom>
          <a:solidFill>
            <a:srgbClr val="FF66CC">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スライド番号プレースホルダー 12">
            <a:extLst>
              <a:ext uri="{FF2B5EF4-FFF2-40B4-BE49-F238E27FC236}">
                <a16:creationId xmlns:a16="http://schemas.microsoft.com/office/drawing/2014/main" id="{7AB7D100-7606-D84C-9D21-87A48D7924E0}"/>
              </a:ext>
            </a:extLst>
          </p:cNvPr>
          <p:cNvSpPr>
            <a:spLocks noGrp="1"/>
          </p:cNvSpPr>
          <p:nvPr>
            <p:ph type="sldNum" sz="quarter" idx="12"/>
          </p:nvPr>
        </p:nvSpPr>
        <p:spPr/>
        <p:txBody>
          <a:bodyPr/>
          <a:lstStyle/>
          <a:p>
            <a:fld id="{3A2F0832-F084-422D-97D1-AF848F4F2C34}" type="slidenum">
              <a:rPr lang="en-US" smtClean="0"/>
              <a:t>34</a:t>
            </a:fld>
            <a:endParaRPr lang="en-US"/>
          </a:p>
        </p:txBody>
      </p:sp>
    </p:spTree>
    <p:extLst>
      <p:ext uri="{BB962C8B-B14F-4D97-AF65-F5344CB8AC3E}">
        <p14:creationId xmlns:p14="http://schemas.microsoft.com/office/powerpoint/2010/main" val="8807916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1" dirty="0">
                <a:solidFill>
                  <a:srgbClr val="1DC4FF"/>
                </a:solidFill>
                <a:latin typeface="メイリオ" panose="020B0604030504040204" pitchFamily="50" charset="-128"/>
                <a:ea typeface="メイリオ" panose="020B0604030504040204" pitchFamily="50" charset="-128"/>
              </a:rPr>
              <a:t>Emittance growth compensation</a:t>
            </a:r>
            <a:endParaRPr kumimoji="1" lang="ja-JP" altLang="en-US" dirty="0"/>
          </a:p>
        </p:txBody>
      </p:sp>
      <p:sp>
        <p:nvSpPr>
          <p:cNvPr id="3" name="コンテンツ プレースホルダー 2"/>
          <p:cNvSpPr>
            <a:spLocks noGrp="1"/>
          </p:cNvSpPr>
          <p:nvPr>
            <p:ph idx="1"/>
          </p:nvPr>
        </p:nvSpPr>
        <p:spPr>
          <a:xfrm>
            <a:off x="914321" y="2018427"/>
            <a:ext cx="8666668" cy="6788945"/>
          </a:xfrm>
        </p:spPr>
        <p:txBody>
          <a:bodyPr>
            <a:normAutofit/>
          </a:bodyPr>
          <a:lstStyle/>
          <a:p>
            <a:pPr marL="457200" indent="-457200">
              <a:buFont typeface="Wingdings" panose="05000000000000000000" pitchFamily="2" charset="2"/>
              <a:buChar char="l"/>
            </a:pPr>
            <a:r>
              <a:rPr kumimoji="1" lang="en-US" altLang="ja-JP" sz="3200" dirty="0">
                <a:latin typeface="メイリオ" panose="020B0604030504040204" pitchFamily="50" charset="-128"/>
                <a:ea typeface="メイリオ" panose="020B0604030504040204" pitchFamily="50" charset="-128"/>
              </a:rPr>
              <a:t>Solenoid focusing can fix the emittance growth due to the slice mismatch. </a:t>
            </a:r>
          </a:p>
          <a:p>
            <a:pPr marL="457200" indent="-4572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Solenoid focus the slices. </a:t>
            </a:r>
            <a:endParaRPr kumimoji="1" lang="ja-JP" altLang="en-US" sz="3200" dirty="0">
              <a:latin typeface="メイリオ" panose="020B0604030504040204" pitchFamily="50" charset="-128"/>
              <a:ea typeface="メイリオ" panose="020B0604030504040204" pitchFamily="50" charset="-128"/>
            </a:endParaRPr>
          </a:p>
        </p:txBody>
      </p:sp>
      <p:sp>
        <p:nvSpPr>
          <p:cNvPr id="4" name="フッター プレースホルダー 3"/>
          <p:cNvSpPr>
            <a:spLocks noGrp="1"/>
          </p:cNvSpPr>
          <p:nvPr>
            <p:ph type="ftr" sz="quarter" idx="11"/>
          </p:nvPr>
        </p:nvSpPr>
        <p:spPr/>
        <p:txBody>
          <a:bodyPr/>
          <a:lstStyle/>
          <a:p>
            <a:r>
              <a:rPr lang="en-US" altLang="zh-TW"/>
              <a:t>ISBA26 Electron Linear Accelerator</a:t>
            </a:r>
            <a:endParaRPr lang="en-US" dirty="0"/>
          </a:p>
        </p:txBody>
      </p:sp>
      <p:cxnSp>
        <p:nvCxnSpPr>
          <p:cNvPr id="6" name="直線矢印コネクタ 5"/>
          <p:cNvCxnSpPr/>
          <p:nvPr/>
        </p:nvCxnSpPr>
        <p:spPr>
          <a:xfrm flipV="1">
            <a:off x="2705839" y="5121457"/>
            <a:ext cx="0" cy="4616245"/>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rot="5400000" flipV="1">
            <a:off x="2840340" y="5163026"/>
            <a:ext cx="0" cy="4711204"/>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4741319" y="7589758"/>
            <a:ext cx="371245" cy="423691"/>
          </a:xfrm>
          <a:prstGeom prst="rect">
            <a:avLst/>
          </a:prstGeom>
          <a:noFill/>
        </p:spPr>
        <p:txBody>
          <a:bodyPr wrap="none" rtlCol="0">
            <a:spAutoFit/>
          </a:bodyPr>
          <a:lstStyle/>
          <a:p>
            <a:r>
              <a:rPr kumimoji="1" lang="en-US" altLang="ja-JP" dirty="0"/>
              <a:t>w</a:t>
            </a:r>
            <a:endParaRPr kumimoji="1" lang="ja-JP" altLang="en-US" dirty="0"/>
          </a:p>
        </p:txBody>
      </p:sp>
      <p:sp>
        <p:nvSpPr>
          <p:cNvPr id="10" name="テキスト ボックス 9"/>
          <p:cNvSpPr txBox="1"/>
          <p:nvPr/>
        </p:nvSpPr>
        <p:spPr>
          <a:xfrm flipH="1">
            <a:off x="2087496" y="5123325"/>
            <a:ext cx="618342" cy="423691"/>
          </a:xfrm>
          <a:prstGeom prst="rect">
            <a:avLst/>
          </a:prstGeom>
          <a:noFill/>
        </p:spPr>
        <p:txBody>
          <a:bodyPr wrap="square" rtlCol="0">
            <a:spAutoFit/>
          </a:bodyPr>
          <a:lstStyle/>
          <a:p>
            <a:r>
              <a:rPr kumimoji="1" lang="en-US" altLang="ja-JP" dirty="0"/>
              <a:t>w’</a:t>
            </a:r>
            <a:endParaRPr kumimoji="1" lang="ja-JP" altLang="en-US" dirty="0"/>
          </a:p>
        </p:txBody>
      </p:sp>
      <p:sp>
        <p:nvSpPr>
          <p:cNvPr id="11" name="平行四辺形 10"/>
          <p:cNvSpPr/>
          <p:nvPr/>
        </p:nvSpPr>
        <p:spPr>
          <a:xfrm rot="19810112">
            <a:off x="264741" y="7431297"/>
            <a:ext cx="4956259" cy="135170"/>
          </a:xfrm>
          <a:prstGeom prst="parallelogram">
            <a:avLst>
              <a:gd name="adj" fmla="val 63320"/>
            </a:avLst>
          </a:prstGeom>
          <a:solidFill>
            <a:srgbClr val="00ACE2">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平行四辺形 11"/>
          <p:cNvSpPr/>
          <p:nvPr/>
        </p:nvSpPr>
        <p:spPr>
          <a:xfrm rot="19223495">
            <a:off x="0" y="7366638"/>
            <a:ext cx="5522552" cy="117800"/>
          </a:xfrm>
          <a:prstGeom prst="parallelogram">
            <a:avLst>
              <a:gd name="adj" fmla="val 63320"/>
            </a:avLst>
          </a:prstGeom>
          <a:solidFill>
            <a:srgbClr val="FF66CC">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 name="グループ化 13"/>
          <p:cNvGrpSpPr/>
          <p:nvPr/>
        </p:nvGrpSpPr>
        <p:grpSpPr>
          <a:xfrm>
            <a:off x="5271602" y="5190759"/>
            <a:ext cx="5522552" cy="4616245"/>
            <a:chOff x="10261736" y="2256503"/>
            <a:chExt cx="7468547" cy="6371303"/>
          </a:xfrm>
        </p:grpSpPr>
        <p:grpSp>
          <p:nvGrpSpPr>
            <p:cNvPr id="15" name="グループ化 14"/>
            <p:cNvGrpSpPr/>
            <p:nvPr/>
          </p:nvGrpSpPr>
          <p:grpSpPr>
            <a:xfrm>
              <a:off x="10659654" y="2256503"/>
              <a:ext cx="6728655" cy="6371303"/>
              <a:chOff x="10340144" y="2713703"/>
              <a:chExt cx="6728655" cy="6371303"/>
            </a:xfrm>
          </p:grpSpPr>
          <p:cxnSp>
            <p:nvCxnSpPr>
              <p:cNvPr id="17" name="直線矢印コネクタ 16"/>
              <p:cNvCxnSpPr/>
              <p:nvPr/>
            </p:nvCxnSpPr>
            <p:spPr>
              <a:xfrm flipV="1">
                <a:off x="13701252" y="2713703"/>
                <a:ext cx="0" cy="6371303"/>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rot="5400000" flipV="1">
                <a:off x="13883148" y="2836607"/>
                <a:ext cx="0" cy="6371303"/>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16453979" y="6120431"/>
                <a:ext cx="502061" cy="584775"/>
              </a:xfrm>
              <a:prstGeom prst="rect">
                <a:avLst/>
              </a:prstGeom>
              <a:noFill/>
            </p:spPr>
            <p:txBody>
              <a:bodyPr wrap="none" rtlCol="0">
                <a:spAutoFit/>
              </a:bodyPr>
              <a:lstStyle/>
              <a:p>
                <a:r>
                  <a:rPr kumimoji="1" lang="en-US" altLang="ja-JP" dirty="0"/>
                  <a:t>w</a:t>
                </a:r>
                <a:endParaRPr kumimoji="1" lang="ja-JP" altLang="en-US" dirty="0"/>
              </a:p>
            </p:txBody>
          </p:sp>
          <p:sp>
            <p:nvSpPr>
              <p:cNvPr id="21" name="テキスト ボックス 20"/>
              <p:cNvSpPr txBox="1"/>
              <p:nvPr/>
            </p:nvSpPr>
            <p:spPr>
              <a:xfrm flipH="1">
                <a:off x="12865023" y="2716281"/>
                <a:ext cx="836229" cy="584775"/>
              </a:xfrm>
              <a:prstGeom prst="rect">
                <a:avLst/>
              </a:prstGeom>
              <a:noFill/>
            </p:spPr>
            <p:txBody>
              <a:bodyPr wrap="square" rtlCol="0">
                <a:spAutoFit/>
              </a:bodyPr>
              <a:lstStyle/>
              <a:p>
                <a:r>
                  <a:rPr kumimoji="1" lang="en-US" altLang="ja-JP" dirty="0"/>
                  <a:t>w’</a:t>
                </a:r>
                <a:endParaRPr kumimoji="1" lang="ja-JP" altLang="en-US" dirty="0"/>
              </a:p>
            </p:txBody>
          </p:sp>
          <p:sp>
            <p:nvSpPr>
              <p:cNvPr id="22" name="平行四辺形 21"/>
              <p:cNvSpPr/>
              <p:nvPr/>
            </p:nvSpPr>
            <p:spPr>
              <a:xfrm rot="1789888" flipV="1">
                <a:off x="10340144" y="5881370"/>
                <a:ext cx="6702709" cy="186561"/>
              </a:xfrm>
              <a:prstGeom prst="parallelogram">
                <a:avLst>
                  <a:gd name="adj" fmla="val 63320"/>
                </a:avLst>
              </a:prstGeom>
              <a:solidFill>
                <a:srgbClr val="FF66CC">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 name="平行四辺形 15"/>
            <p:cNvSpPr/>
            <p:nvPr/>
          </p:nvSpPr>
          <p:spPr>
            <a:xfrm rot="2376505" flipV="1">
              <a:off x="10261736" y="5436703"/>
              <a:ext cx="7468547" cy="162587"/>
            </a:xfrm>
            <a:prstGeom prst="parallelogram">
              <a:avLst>
                <a:gd name="adj" fmla="val 63320"/>
              </a:avLst>
            </a:prstGeom>
            <a:solidFill>
              <a:srgbClr val="1DC4FF">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6" name="直線矢印コネクタ 25"/>
          <p:cNvCxnSpPr/>
          <p:nvPr/>
        </p:nvCxnSpPr>
        <p:spPr>
          <a:xfrm flipV="1">
            <a:off x="13837805" y="5210505"/>
            <a:ext cx="0" cy="4616245"/>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flipV="1">
            <a:off x="13972306" y="5252074"/>
            <a:ext cx="0" cy="4711204"/>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15873285" y="7678806"/>
            <a:ext cx="371245" cy="423691"/>
          </a:xfrm>
          <a:prstGeom prst="rect">
            <a:avLst/>
          </a:prstGeom>
          <a:noFill/>
        </p:spPr>
        <p:txBody>
          <a:bodyPr wrap="none" rtlCol="0">
            <a:spAutoFit/>
          </a:bodyPr>
          <a:lstStyle/>
          <a:p>
            <a:r>
              <a:rPr kumimoji="1" lang="en-US" altLang="ja-JP" dirty="0"/>
              <a:t>w</a:t>
            </a:r>
            <a:endParaRPr kumimoji="1" lang="ja-JP" altLang="en-US" dirty="0"/>
          </a:p>
        </p:txBody>
      </p:sp>
      <p:sp>
        <p:nvSpPr>
          <p:cNvPr id="30" name="テキスト ボックス 29"/>
          <p:cNvSpPr txBox="1"/>
          <p:nvPr/>
        </p:nvSpPr>
        <p:spPr>
          <a:xfrm flipH="1">
            <a:off x="13219463" y="5212373"/>
            <a:ext cx="618342" cy="423691"/>
          </a:xfrm>
          <a:prstGeom prst="rect">
            <a:avLst/>
          </a:prstGeom>
          <a:noFill/>
        </p:spPr>
        <p:txBody>
          <a:bodyPr wrap="square" rtlCol="0">
            <a:spAutoFit/>
          </a:bodyPr>
          <a:lstStyle/>
          <a:p>
            <a:r>
              <a:rPr kumimoji="1" lang="en-US" altLang="ja-JP" dirty="0"/>
              <a:t>w’</a:t>
            </a:r>
            <a:endParaRPr kumimoji="1" lang="ja-JP" altLang="en-US" dirty="0"/>
          </a:p>
        </p:txBody>
      </p:sp>
      <p:sp>
        <p:nvSpPr>
          <p:cNvPr id="31" name="平行四辺形 30"/>
          <p:cNvSpPr/>
          <p:nvPr/>
        </p:nvSpPr>
        <p:spPr>
          <a:xfrm rot="19267950" flipH="1" flipV="1">
            <a:off x="11352463" y="7505597"/>
            <a:ext cx="4956259" cy="135170"/>
          </a:xfrm>
          <a:prstGeom prst="parallelogram">
            <a:avLst>
              <a:gd name="adj" fmla="val 63320"/>
            </a:avLst>
          </a:prstGeom>
          <a:solidFill>
            <a:srgbClr val="1DC4FF">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平行四辺形 24"/>
          <p:cNvSpPr/>
          <p:nvPr/>
        </p:nvSpPr>
        <p:spPr>
          <a:xfrm rot="19223495" flipH="1" flipV="1">
            <a:off x="11058226" y="7514678"/>
            <a:ext cx="5522552" cy="117800"/>
          </a:xfrm>
          <a:prstGeom prst="parallelogram">
            <a:avLst>
              <a:gd name="adj" fmla="val 63320"/>
            </a:avLst>
          </a:prstGeom>
          <a:solidFill>
            <a:srgbClr val="FF66CC">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コンテンツ プレースホルダー 2"/>
          <p:cNvSpPr txBox="1">
            <a:spLocks/>
          </p:cNvSpPr>
          <p:nvPr/>
        </p:nvSpPr>
        <p:spPr>
          <a:xfrm>
            <a:off x="9580989" y="1980986"/>
            <a:ext cx="8374493" cy="6788945"/>
          </a:xfrm>
          <a:prstGeom prst="rect">
            <a:avLst/>
          </a:prstGeom>
        </p:spPr>
        <p:txBody>
          <a:bodyPr vert="horz" lIns="163275" tIns="81638" rIns="163275" bIns="81638" rtlCol="0">
            <a:normAutofit/>
          </a:bodyPr>
          <a:lstStyle>
            <a:lvl1pPr marL="0" indent="0" algn="l" defTabSz="1632753" rtl="0" eaLnBrk="1" latinLnBrk="0" hangingPunct="1">
              <a:lnSpc>
                <a:spcPct val="120000"/>
              </a:lnSpc>
              <a:spcBef>
                <a:spcPts val="1200"/>
              </a:spcBef>
              <a:buFont typeface="Arial" panose="020B0604020202020204" pitchFamily="34" charset="0"/>
              <a:buNone/>
              <a:defRPr kumimoji="1" sz="2400" kern="1200" baseline="0">
                <a:solidFill>
                  <a:schemeClr val="tx2"/>
                </a:solidFill>
                <a:latin typeface="+mn-lt"/>
                <a:ea typeface="+mn-ea"/>
                <a:cs typeface="+mn-cs"/>
              </a:defRPr>
            </a:lvl1pPr>
            <a:lvl2pPr marL="1326612" indent="-510235" algn="l" defTabSz="1632753"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2pPr>
            <a:lvl3pPr marL="2040941" indent="-408188" algn="l" defTabSz="1632753"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3pPr>
            <a:lvl4pPr marL="2857317"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4pPr>
            <a:lvl5pPr marL="3673693"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a:lstStyle>
          <a:p>
            <a:pPr marL="457200" indent="-4572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By drifting, the slices rotates clockwise.</a:t>
            </a:r>
          </a:p>
          <a:p>
            <a:pPr marL="457200" indent="-4572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The low density slice come to the waist </a:t>
            </a:r>
            <a:r>
              <a:rPr lang="en-US" altLang="ja-JP" sz="3200" dirty="0" err="1">
                <a:latin typeface="メイリオ" panose="020B0604030504040204" pitchFamily="50" charset="-128"/>
                <a:ea typeface="メイリオ" panose="020B0604030504040204" pitchFamily="50" charset="-128"/>
              </a:rPr>
              <a:t>ealier</a:t>
            </a:r>
            <a:r>
              <a:rPr lang="en-US" altLang="ja-JP" sz="3200" dirty="0">
                <a:latin typeface="メイリオ" panose="020B0604030504040204" pitchFamily="50" charset="-128"/>
                <a:ea typeface="メイリオ" panose="020B0604030504040204" pitchFamily="50" charset="-128"/>
              </a:rPr>
              <a:t> than the high density, so it catches up the high density slice.</a:t>
            </a:r>
            <a:endParaRPr lang="ja-JP" altLang="en-US" sz="3200" dirty="0">
              <a:latin typeface="メイリオ" panose="020B0604030504040204" pitchFamily="50" charset="-128"/>
              <a:ea typeface="メイリオ" panose="020B0604030504040204" pitchFamily="50" charset="-128"/>
            </a:endParaRPr>
          </a:p>
        </p:txBody>
      </p:sp>
      <p:sp>
        <p:nvSpPr>
          <p:cNvPr id="34" name="正方形/長方形 33">
            <a:extLst>
              <a:ext uri="{FF2B5EF4-FFF2-40B4-BE49-F238E27FC236}">
                <a16:creationId xmlns:a16="http://schemas.microsoft.com/office/drawing/2014/main" id="{D3978826-520F-A24A-8943-50D72D77B382}"/>
              </a:ext>
            </a:extLst>
          </p:cNvPr>
          <p:cNvSpPr/>
          <p:nvPr/>
        </p:nvSpPr>
        <p:spPr>
          <a:xfrm>
            <a:off x="622220" y="7463805"/>
            <a:ext cx="4220454" cy="160178"/>
          </a:xfrm>
          <a:prstGeom prst="rect">
            <a:avLst/>
          </a:prstGeom>
          <a:solidFill>
            <a:srgbClr val="320BD7">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右矢印 7">
            <a:extLst>
              <a:ext uri="{FF2B5EF4-FFF2-40B4-BE49-F238E27FC236}">
                <a16:creationId xmlns:a16="http://schemas.microsoft.com/office/drawing/2014/main" id="{3277FA5A-912A-9D49-B6DE-903AEE0D1AFB}"/>
              </a:ext>
            </a:extLst>
          </p:cNvPr>
          <p:cNvSpPr/>
          <p:nvPr/>
        </p:nvSpPr>
        <p:spPr>
          <a:xfrm rot="16200000">
            <a:off x="4014791" y="7255947"/>
            <a:ext cx="854970" cy="52536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右矢印 34">
            <a:extLst>
              <a:ext uri="{FF2B5EF4-FFF2-40B4-BE49-F238E27FC236}">
                <a16:creationId xmlns:a16="http://schemas.microsoft.com/office/drawing/2014/main" id="{5892E9CC-9AFC-B64A-9074-40893D353C72}"/>
              </a:ext>
            </a:extLst>
          </p:cNvPr>
          <p:cNvSpPr/>
          <p:nvPr/>
        </p:nvSpPr>
        <p:spPr>
          <a:xfrm rot="5400000">
            <a:off x="650780" y="7361303"/>
            <a:ext cx="854970" cy="52536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右矢印 35">
            <a:extLst>
              <a:ext uri="{FF2B5EF4-FFF2-40B4-BE49-F238E27FC236}">
                <a16:creationId xmlns:a16="http://schemas.microsoft.com/office/drawing/2014/main" id="{B26F2E51-B194-2A49-8DDF-8CCD299A5BAC}"/>
              </a:ext>
            </a:extLst>
          </p:cNvPr>
          <p:cNvSpPr/>
          <p:nvPr/>
        </p:nvSpPr>
        <p:spPr>
          <a:xfrm rot="16200000">
            <a:off x="15097981" y="7291360"/>
            <a:ext cx="854970" cy="52536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右矢印 36">
            <a:extLst>
              <a:ext uri="{FF2B5EF4-FFF2-40B4-BE49-F238E27FC236}">
                <a16:creationId xmlns:a16="http://schemas.microsoft.com/office/drawing/2014/main" id="{880FE598-11A0-FB4E-BADE-70DADF0236A2}"/>
              </a:ext>
            </a:extLst>
          </p:cNvPr>
          <p:cNvSpPr/>
          <p:nvPr/>
        </p:nvSpPr>
        <p:spPr>
          <a:xfrm rot="5400000">
            <a:off x="11733970" y="7396716"/>
            <a:ext cx="854970" cy="52536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スライド番号プレースホルダー 18">
            <a:extLst>
              <a:ext uri="{FF2B5EF4-FFF2-40B4-BE49-F238E27FC236}">
                <a16:creationId xmlns:a16="http://schemas.microsoft.com/office/drawing/2014/main" id="{E4FD1358-9F6B-8B4D-A273-14AAF9471CCF}"/>
              </a:ext>
            </a:extLst>
          </p:cNvPr>
          <p:cNvSpPr>
            <a:spLocks noGrp="1"/>
          </p:cNvSpPr>
          <p:nvPr>
            <p:ph type="sldNum" sz="quarter" idx="12"/>
          </p:nvPr>
        </p:nvSpPr>
        <p:spPr/>
        <p:txBody>
          <a:bodyPr/>
          <a:lstStyle/>
          <a:p>
            <a:fld id="{3A2F0832-F084-422D-97D1-AF848F4F2C34}" type="slidenum">
              <a:rPr lang="en-US" smtClean="0"/>
              <a:t>35</a:t>
            </a:fld>
            <a:endParaRPr lang="en-US"/>
          </a:p>
        </p:txBody>
      </p:sp>
      <p:sp>
        <p:nvSpPr>
          <p:cNvPr id="23" name="右矢印 22">
            <a:extLst>
              <a:ext uri="{FF2B5EF4-FFF2-40B4-BE49-F238E27FC236}">
                <a16:creationId xmlns:a16="http://schemas.microsoft.com/office/drawing/2014/main" id="{1FE55B67-65F5-E78B-00FC-6CAB459FF6D5}"/>
              </a:ext>
            </a:extLst>
          </p:cNvPr>
          <p:cNvSpPr/>
          <p:nvPr/>
        </p:nvSpPr>
        <p:spPr>
          <a:xfrm rot="10800000">
            <a:off x="7583056" y="8587852"/>
            <a:ext cx="854970" cy="52536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右矢印 23">
            <a:extLst>
              <a:ext uri="{FF2B5EF4-FFF2-40B4-BE49-F238E27FC236}">
                <a16:creationId xmlns:a16="http://schemas.microsoft.com/office/drawing/2014/main" id="{D30985DC-F93B-2AF9-26C5-3893B9B55C0F}"/>
              </a:ext>
            </a:extLst>
          </p:cNvPr>
          <p:cNvSpPr/>
          <p:nvPr/>
        </p:nvSpPr>
        <p:spPr>
          <a:xfrm>
            <a:off x="7651895" y="6092966"/>
            <a:ext cx="854970" cy="52536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409558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31" grpId="0" animBg="1"/>
      <p:bldP spid="25" grpId="0" animBg="1"/>
      <p:bldP spid="3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Solenoid focusing</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914321" y="2400301"/>
                <a:ext cx="7477511" cy="6788945"/>
              </a:xfrm>
            </p:spPr>
            <p:txBody>
              <a:bodyPr>
                <a:normAutofit fontScale="92500"/>
              </a:bodyPr>
              <a:lstStyle/>
              <a:p>
                <a:r>
                  <a:rPr kumimoji="1" lang="en-US" altLang="ja-JP" sz="3200" dirty="0">
                    <a:latin typeface="メイリオ" panose="020B0604030504040204" pitchFamily="50" charset="-128"/>
                    <a:ea typeface="メイリオ" panose="020B0604030504040204" pitchFamily="50" charset="-128"/>
                  </a:rPr>
                  <a:t>Paraxial Ray Equation</a:t>
                </a:r>
              </a:p>
              <a:p>
                <a:pPr/>
                <a14:m>
                  <m:oMathPara xmlns:m="http://schemas.openxmlformats.org/officeDocument/2006/math">
                    <m:oMath>
                      <m:r>
                        <a:rPr kumimoji="1" lang="en-US" altLang="ja-JP" sz="3200" b="0" i="1" smtClean="0">
                          <a:latin typeface="Cambria Math" panose="02040503050406030204" pitchFamily="18" charset="0"/>
                          <a:ea typeface="メイリオ" panose="020B0604030504040204" pitchFamily="50" charset="-128"/>
                        </a:rPr>
                        <m:t>𝑚</m:t>
                      </m:r>
                      <m:f>
                        <m:fPr>
                          <m:ctrlPr>
                            <a:rPr kumimoji="1" lang="en-US" altLang="ja-JP" sz="3200" b="0" i="1" smtClean="0">
                              <a:latin typeface="Cambria Math" panose="02040503050406030204" pitchFamily="18" charset="0"/>
                              <a:ea typeface="メイリオ" panose="020B0604030504040204" pitchFamily="50" charset="-128"/>
                            </a:rPr>
                          </m:ctrlPr>
                        </m:fPr>
                        <m:num>
                          <m:r>
                            <a:rPr kumimoji="1" lang="en-US" altLang="ja-JP" sz="3200" b="0" i="1" smtClean="0">
                              <a:latin typeface="Cambria Math" panose="02040503050406030204" pitchFamily="18" charset="0"/>
                              <a:ea typeface="メイリオ" panose="020B0604030504040204" pitchFamily="50" charset="-128"/>
                            </a:rPr>
                            <m:t>𝑑</m:t>
                          </m:r>
                          <m:d>
                            <m:dPr>
                              <m:ctrlPr>
                                <a:rPr kumimoji="1" lang="en-US" altLang="ja-JP" sz="3200" b="0" i="1" smtClean="0">
                                  <a:latin typeface="Cambria Math" panose="02040503050406030204" pitchFamily="18" charset="0"/>
                                  <a:ea typeface="メイリオ" panose="020B0604030504040204" pitchFamily="50" charset="-128"/>
                                </a:rPr>
                              </m:ctrlPr>
                            </m:dPr>
                            <m:e>
                              <m:acc>
                                <m:accPr>
                                  <m:chr m:val="̇"/>
                                  <m:ctrlPr>
                                    <a:rPr kumimoji="1" lang="ja-JP" altLang="en-US" sz="3200" b="0" i="1" smtClean="0">
                                      <a:latin typeface="Cambria Math" panose="02040503050406030204" pitchFamily="18" charset="0"/>
                                      <a:ea typeface="メイリオ" panose="020B0604030504040204" pitchFamily="50" charset="-128"/>
                                    </a:rPr>
                                  </m:ctrlPr>
                                </m:accPr>
                                <m:e>
                                  <m:r>
                                    <a:rPr kumimoji="1" lang="ja-JP" altLang="en-US" sz="3200" b="0" i="1" smtClean="0">
                                      <a:latin typeface="Cambria Math" panose="02040503050406030204" pitchFamily="18" charset="0"/>
                                      <a:ea typeface="メイリオ" panose="020B0604030504040204" pitchFamily="50" charset="-128"/>
                                    </a:rPr>
                                    <m:t>𝛾</m:t>
                                  </m:r>
                                  <m:r>
                                    <a:rPr kumimoji="1" lang="en-US" altLang="ja-JP" sz="3200" b="0" i="1" smtClean="0">
                                      <a:latin typeface="Cambria Math" panose="02040503050406030204" pitchFamily="18" charset="0"/>
                                      <a:ea typeface="メイリオ" panose="020B0604030504040204" pitchFamily="50" charset="-128"/>
                                    </a:rPr>
                                    <m:t>𝑟</m:t>
                                  </m:r>
                                </m:e>
                              </m:acc>
                            </m:e>
                          </m:d>
                        </m:num>
                        <m:den>
                          <m:r>
                            <a:rPr kumimoji="1" lang="en-US" altLang="ja-JP" sz="3200" b="0" i="1" smtClean="0">
                              <a:latin typeface="Cambria Math" panose="02040503050406030204" pitchFamily="18" charset="0"/>
                              <a:ea typeface="メイリオ" panose="020B0604030504040204" pitchFamily="50" charset="-128"/>
                            </a:rPr>
                            <m:t>𝑑𝑡</m:t>
                          </m:r>
                        </m:den>
                      </m:f>
                      <m:r>
                        <a:rPr kumimoji="1" lang="en-US" altLang="ja-JP" sz="3200" b="0" i="1" smtClean="0">
                          <a:latin typeface="Cambria Math" panose="02040503050406030204" pitchFamily="18" charset="0"/>
                          <a:ea typeface="メイリオ" panose="020B0604030504040204" pitchFamily="50" charset="-128"/>
                        </a:rPr>
                        <m:t>−</m:t>
                      </m:r>
                      <m:r>
                        <a:rPr kumimoji="1" lang="en-US" altLang="ja-JP" sz="3200" b="0" i="1" smtClean="0">
                          <a:latin typeface="Cambria Math" panose="02040503050406030204" pitchFamily="18" charset="0"/>
                          <a:ea typeface="メイリオ" panose="020B0604030504040204" pitchFamily="50" charset="-128"/>
                        </a:rPr>
                        <m:t>𝑚</m:t>
                      </m:r>
                      <m:r>
                        <a:rPr kumimoji="1" lang="ja-JP" altLang="en-US" sz="3200" b="0" i="1" smtClean="0">
                          <a:latin typeface="Cambria Math" panose="02040503050406030204" pitchFamily="18" charset="0"/>
                          <a:ea typeface="メイリオ" panose="020B0604030504040204" pitchFamily="50" charset="-128"/>
                        </a:rPr>
                        <m:t>𝛾</m:t>
                      </m:r>
                      <m:r>
                        <a:rPr kumimoji="1" lang="en-US" altLang="ja-JP" sz="3200" b="0" i="1" smtClean="0">
                          <a:latin typeface="Cambria Math" panose="02040503050406030204" pitchFamily="18" charset="0"/>
                          <a:ea typeface="メイリオ" panose="020B0604030504040204" pitchFamily="50" charset="-128"/>
                        </a:rPr>
                        <m:t>𝑟</m:t>
                      </m:r>
                      <m:sSup>
                        <m:sSupPr>
                          <m:ctrlPr>
                            <a:rPr kumimoji="1" lang="en-US" altLang="ja-JP" sz="3200" b="0" i="1" smtClean="0">
                              <a:latin typeface="Cambria Math" panose="02040503050406030204" pitchFamily="18" charset="0"/>
                              <a:ea typeface="メイリオ" panose="020B0604030504040204" pitchFamily="50" charset="-128"/>
                            </a:rPr>
                          </m:ctrlPr>
                        </m:sSupPr>
                        <m:e>
                          <m:acc>
                            <m:accPr>
                              <m:chr m:val="̇"/>
                              <m:ctrlPr>
                                <a:rPr kumimoji="1" lang="ja-JP" altLang="en-US" sz="3200" b="0" i="1" smtClean="0">
                                  <a:latin typeface="Cambria Math" panose="02040503050406030204" pitchFamily="18" charset="0"/>
                                  <a:ea typeface="メイリオ" panose="020B0604030504040204" pitchFamily="50" charset="-128"/>
                                </a:rPr>
                              </m:ctrlPr>
                            </m:accPr>
                            <m:e>
                              <m:r>
                                <a:rPr kumimoji="1" lang="ja-JP" altLang="en-US" sz="3200" b="0" i="1" smtClean="0">
                                  <a:latin typeface="Cambria Math" panose="02040503050406030204" pitchFamily="18" charset="0"/>
                                  <a:ea typeface="メイリオ" panose="020B0604030504040204" pitchFamily="50" charset="-128"/>
                                </a:rPr>
                                <m:t>𝜃</m:t>
                              </m:r>
                            </m:e>
                          </m:acc>
                        </m:e>
                        <m:sup>
                          <m:r>
                            <a:rPr kumimoji="1" lang="en-US" altLang="ja-JP" sz="3200" b="0" i="1" smtClean="0">
                              <a:latin typeface="Cambria Math" panose="02040503050406030204" pitchFamily="18" charset="0"/>
                              <a:ea typeface="メイリオ" panose="020B0604030504040204" pitchFamily="50" charset="-128"/>
                            </a:rPr>
                            <m:t>2</m:t>
                          </m:r>
                        </m:sup>
                      </m:sSup>
                      <m:r>
                        <a:rPr kumimoji="1" lang="en-US" altLang="ja-JP" sz="3200" b="0" i="1" smtClean="0">
                          <a:latin typeface="Cambria Math" panose="02040503050406030204" pitchFamily="18" charset="0"/>
                          <a:ea typeface="メイリオ" panose="020B0604030504040204" pitchFamily="50" charset="-128"/>
                        </a:rPr>
                        <m:t>=</m:t>
                      </m:r>
                      <m:r>
                        <a:rPr kumimoji="1" lang="en-US" altLang="ja-JP" sz="3200" b="0" i="1" smtClean="0">
                          <a:latin typeface="Cambria Math" panose="02040503050406030204" pitchFamily="18" charset="0"/>
                          <a:ea typeface="メイリオ" panose="020B0604030504040204" pitchFamily="50" charset="-128"/>
                        </a:rPr>
                        <m:t>𝑞𝑟</m:t>
                      </m:r>
                      <m:acc>
                        <m:accPr>
                          <m:chr m:val="̇"/>
                          <m:ctrlPr>
                            <a:rPr kumimoji="1" lang="ja-JP" altLang="en-US" sz="3200" b="0" i="1" smtClean="0">
                              <a:latin typeface="Cambria Math" panose="02040503050406030204" pitchFamily="18" charset="0"/>
                              <a:ea typeface="メイリオ" panose="020B0604030504040204" pitchFamily="50" charset="-128"/>
                            </a:rPr>
                          </m:ctrlPr>
                        </m:accPr>
                        <m:e>
                          <m:r>
                            <a:rPr kumimoji="1" lang="ja-JP" altLang="en-US" sz="3200" b="0" i="1" smtClean="0">
                              <a:latin typeface="Cambria Math" panose="02040503050406030204" pitchFamily="18" charset="0"/>
                              <a:ea typeface="メイリオ" panose="020B0604030504040204" pitchFamily="50" charset="-128"/>
                            </a:rPr>
                            <m:t>𝜃</m:t>
                          </m:r>
                        </m:e>
                      </m:acc>
                      <m:r>
                        <a:rPr kumimoji="1" lang="en-US" altLang="ja-JP" sz="3200" b="0" i="1" smtClean="0">
                          <a:latin typeface="Cambria Math" panose="02040503050406030204" pitchFamily="18" charset="0"/>
                          <a:ea typeface="メイリオ" panose="020B0604030504040204" pitchFamily="50" charset="-128"/>
                        </a:rPr>
                        <m:t>𝐵</m:t>
                      </m:r>
                    </m:oMath>
                  </m:oMathPara>
                </a14:m>
                <a:endParaRPr kumimoji="1" lang="en-US" altLang="ja-JP" sz="3200" dirty="0">
                  <a:latin typeface="メイリオ" panose="020B0604030504040204" pitchFamily="50" charset="-128"/>
                  <a:ea typeface="メイリオ" panose="020B0604030504040204" pitchFamily="50" charset="-128"/>
                </a:endParaRPr>
              </a:p>
              <a:p>
                <a:pPr/>
                <a14:m>
                  <m:oMathPara xmlns:m="http://schemas.openxmlformats.org/officeDocument/2006/math">
                    <m:oMath>
                      <m:sSub>
                        <m:sSubPr>
                          <m:ctrlPr>
                            <a:rPr kumimoji="1" lang="en-US" altLang="ja-JP" sz="3200" b="0" i="1" smtClean="0">
                              <a:latin typeface="Cambria Math" panose="02040503050406030204" pitchFamily="18" charset="0"/>
                              <a:ea typeface="メイリオ" panose="020B0604030504040204" pitchFamily="50" charset="-128"/>
                            </a:rPr>
                          </m:ctrlPr>
                        </m:sSubPr>
                        <m:e>
                          <m:r>
                            <a:rPr kumimoji="1" lang="en-US" altLang="ja-JP" sz="3200" b="0" i="1" smtClean="0">
                              <a:latin typeface="Cambria Math" panose="02040503050406030204" pitchFamily="18" charset="0"/>
                              <a:ea typeface="メイリオ" panose="020B0604030504040204" pitchFamily="50" charset="-128"/>
                            </a:rPr>
                            <m:t>𝑝</m:t>
                          </m:r>
                        </m:e>
                        <m:sub>
                          <m:r>
                            <a:rPr kumimoji="1" lang="ja-JP" altLang="en-US" sz="3200" i="1" smtClean="0">
                              <a:latin typeface="Cambria Math" panose="02040503050406030204" pitchFamily="18" charset="0"/>
                              <a:ea typeface="メイリオ" panose="020B0604030504040204" pitchFamily="50" charset="-128"/>
                            </a:rPr>
                            <m:t>𝜃</m:t>
                          </m:r>
                        </m:sub>
                      </m:sSub>
                      <m:r>
                        <a:rPr kumimoji="1" lang="en-US" altLang="ja-JP" sz="3200" b="0" i="1" smtClean="0">
                          <a:latin typeface="Cambria Math" panose="02040503050406030204" pitchFamily="18" charset="0"/>
                          <a:ea typeface="メイリオ" panose="020B0604030504040204" pitchFamily="50" charset="-128"/>
                        </a:rPr>
                        <m:t>=</m:t>
                      </m:r>
                      <m:r>
                        <a:rPr kumimoji="1" lang="ja-JP" altLang="en-US" sz="3200" b="0" i="1" smtClean="0">
                          <a:latin typeface="Cambria Math" panose="02040503050406030204" pitchFamily="18" charset="0"/>
                          <a:ea typeface="メイリオ" panose="020B0604030504040204" pitchFamily="50" charset="-128"/>
                        </a:rPr>
                        <m:t>𝛾</m:t>
                      </m:r>
                      <m:r>
                        <a:rPr kumimoji="1" lang="en-US" altLang="ja-JP" sz="3200" b="0" i="1" smtClean="0">
                          <a:latin typeface="Cambria Math" panose="02040503050406030204" pitchFamily="18" charset="0"/>
                          <a:ea typeface="メイリオ" panose="020B0604030504040204" pitchFamily="50" charset="-128"/>
                        </a:rPr>
                        <m:t>𝑚</m:t>
                      </m:r>
                      <m:sSup>
                        <m:sSupPr>
                          <m:ctrlPr>
                            <a:rPr kumimoji="1" lang="en-US" altLang="ja-JP" sz="3200" b="0" i="1" smtClean="0">
                              <a:latin typeface="Cambria Math" panose="02040503050406030204" pitchFamily="18" charset="0"/>
                              <a:ea typeface="メイリオ" panose="020B0604030504040204" pitchFamily="50" charset="-128"/>
                            </a:rPr>
                          </m:ctrlPr>
                        </m:sSupPr>
                        <m:e>
                          <m:r>
                            <a:rPr kumimoji="1" lang="en-US" altLang="ja-JP" sz="3200" b="0" i="1" smtClean="0">
                              <a:latin typeface="Cambria Math" panose="02040503050406030204" pitchFamily="18" charset="0"/>
                              <a:ea typeface="メイリオ" panose="020B0604030504040204" pitchFamily="50" charset="-128"/>
                            </a:rPr>
                            <m:t>𝑟</m:t>
                          </m:r>
                        </m:e>
                        <m:sup>
                          <m:r>
                            <a:rPr kumimoji="1" lang="en-US" altLang="ja-JP" sz="3200" b="0" i="1" smtClean="0">
                              <a:latin typeface="Cambria Math" panose="02040503050406030204" pitchFamily="18" charset="0"/>
                              <a:ea typeface="メイリオ" panose="020B0604030504040204" pitchFamily="50" charset="-128"/>
                            </a:rPr>
                            <m:t>2</m:t>
                          </m:r>
                        </m:sup>
                      </m:sSup>
                      <m:acc>
                        <m:accPr>
                          <m:chr m:val="̇"/>
                          <m:ctrlPr>
                            <a:rPr kumimoji="1" lang="ja-JP" altLang="en-US" sz="3200" b="0" i="1" smtClean="0">
                              <a:latin typeface="Cambria Math" panose="02040503050406030204" pitchFamily="18" charset="0"/>
                              <a:ea typeface="メイリオ" panose="020B0604030504040204" pitchFamily="50" charset="-128"/>
                            </a:rPr>
                          </m:ctrlPr>
                        </m:accPr>
                        <m:e>
                          <m:r>
                            <a:rPr kumimoji="1" lang="ja-JP" altLang="en-US" sz="3200" b="0" i="1" smtClean="0">
                              <a:latin typeface="Cambria Math" panose="02040503050406030204" pitchFamily="18" charset="0"/>
                              <a:ea typeface="メイリオ" panose="020B0604030504040204" pitchFamily="50" charset="-128"/>
                            </a:rPr>
                            <m:t>𝜃</m:t>
                          </m:r>
                        </m:e>
                      </m:acc>
                      <m:r>
                        <a:rPr kumimoji="1" lang="en-US" altLang="ja-JP" sz="3200" b="0" i="1" smtClean="0">
                          <a:latin typeface="Cambria Math" panose="02040503050406030204" pitchFamily="18" charset="0"/>
                          <a:ea typeface="メイリオ" panose="020B0604030504040204" pitchFamily="50" charset="-128"/>
                        </a:rPr>
                        <m:t>+</m:t>
                      </m:r>
                      <m:r>
                        <a:rPr kumimoji="1" lang="en-US" altLang="ja-JP" sz="3200" b="0" i="1" smtClean="0">
                          <a:latin typeface="Cambria Math" panose="02040503050406030204" pitchFamily="18" charset="0"/>
                          <a:ea typeface="メイリオ" panose="020B0604030504040204" pitchFamily="50" charset="-128"/>
                        </a:rPr>
                        <m:t>𝑞𝑟</m:t>
                      </m:r>
                      <m:sSub>
                        <m:sSubPr>
                          <m:ctrlPr>
                            <a:rPr kumimoji="1" lang="en-US" altLang="ja-JP" sz="3200" b="0" i="1" smtClean="0">
                              <a:latin typeface="Cambria Math" panose="02040503050406030204" pitchFamily="18" charset="0"/>
                              <a:ea typeface="メイリオ" panose="020B0604030504040204" pitchFamily="50" charset="-128"/>
                            </a:rPr>
                          </m:ctrlPr>
                        </m:sSubPr>
                        <m:e>
                          <m:r>
                            <a:rPr kumimoji="1" lang="en-US" altLang="ja-JP" sz="3200" b="0" i="1" smtClean="0">
                              <a:latin typeface="Cambria Math" panose="02040503050406030204" pitchFamily="18" charset="0"/>
                              <a:ea typeface="メイリオ" panose="020B0604030504040204" pitchFamily="50" charset="-128"/>
                            </a:rPr>
                            <m:t>𝐴</m:t>
                          </m:r>
                        </m:e>
                        <m:sub>
                          <m:r>
                            <a:rPr kumimoji="1" lang="ja-JP" altLang="en-US" sz="3200" b="0" i="1" smtClean="0">
                              <a:latin typeface="Cambria Math" panose="02040503050406030204" pitchFamily="18" charset="0"/>
                              <a:ea typeface="メイリオ" panose="020B0604030504040204" pitchFamily="50" charset="-128"/>
                            </a:rPr>
                            <m:t>𝜃</m:t>
                          </m:r>
                        </m:sub>
                      </m:sSub>
                      <m:r>
                        <a:rPr kumimoji="1" lang="en-US" altLang="ja-JP" sz="3200" b="0" i="0" smtClean="0">
                          <a:latin typeface="Cambria Math" panose="02040503050406030204" pitchFamily="18" charset="0"/>
                          <a:ea typeface="メイリオ" panose="020B0604030504040204" pitchFamily="50" charset="-128"/>
                        </a:rPr>
                        <m:t> ,</m:t>
                      </m:r>
                      <m:sSub>
                        <m:sSubPr>
                          <m:ctrlPr>
                            <a:rPr lang="en-US" altLang="ja-JP" sz="3200" i="1">
                              <a:latin typeface="Cambria Math" panose="02040503050406030204" pitchFamily="18" charset="0"/>
                              <a:ea typeface="メイリオ" panose="020B0604030504040204" pitchFamily="50" charset="-128"/>
                            </a:rPr>
                          </m:ctrlPr>
                        </m:sSubPr>
                        <m:e>
                          <m:r>
                            <a:rPr lang="en-US" altLang="ja-JP" sz="3200" i="1">
                              <a:latin typeface="Cambria Math" panose="02040503050406030204" pitchFamily="18" charset="0"/>
                              <a:ea typeface="メイリオ" panose="020B0604030504040204" pitchFamily="50" charset="-128"/>
                            </a:rPr>
                            <m:t>𝐴</m:t>
                          </m:r>
                        </m:e>
                        <m:sub>
                          <m:r>
                            <a:rPr lang="ja-JP" altLang="en-US" sz="3200" i="1">
                              <a:latin typeface="Cambria Math" panose="02040503050406030204" pitchFamily="18" charset="0"/>
                              <a:ea typeface="メイリオ" panose="020B0604030504040204" pitchFamily="50" charset="-128"/>
                            </a:rPr>
                            <m:t>𝜃</m:t>
                          </m:r>
                        </m:sub>
                      </m:sSub>
                      <m:r>
                        <a:rPr lang="en-US" altLang="ja-JP" sz="3200" b="0" i="1" smtClean="0">
                          <a:latin typeface="Cambria Math" panose="02040503050406030204" pitchFamily="18" charset="0"/>
                          <a:ea typeface="メイリオ" panose="020B0604030504040204" pitchFamily="50" charset="-128"/>
                        </a:rPr>
                        <m:t>=</m:t>
                      </m:r>
                      <m:f>
                        <m:fPr>
                          <m:ctrlPr>
                            <a:rPr lang="en-US" altLang="ja-JP" sz="3200" b="0" i="1" smtClean="0">
                              <a:latin typeface="Cambria Math" panose="02040503050406030204" pitchFamily="18" charset="0"/>
                              <a:ea typeface="メイリオ" panose="020B0604030504040204" pitchFamily="50" charset="-128"/>
                            </a:rPr>
                          </m:ctrlPr>
                        </m:fPr>
                        <m:num>
                          <m:r>
                            <a:rPr lang="en-US" altLang="ja-JP" sz="3200" b="0" i="1" smtClean="0">
                              <a:latin typeface="Cambria Math" panose="02040503050406030204" pitchFamily="18" charset="0"/>
                              <a:ea typeface="メイリオ" panose="020B0604030504040204" pitchFamily="50" charset="-128"/>
                            </a:rPr>
                            <m:t>𝑟</m:t>
                          </m:r>
                        </m:num>
                        <m:den>
                          <m:r>
                            <a:rPr lang="en-US" altLang="ja-JP" sz="3200" b="0" i="1" smtClean="0">
                              <a:latin typeface="Cambria Math" panose="02040503050406030204" pitchFamily="18" charset="0"/>
                              <a:ea typeface="メイリオ" panose="020B0604030504040204" pitchFamily="50" charset="-128"/>
                            </a:rPr>
                            <m:t>2</m:t>
                          </m:r>
                        </m:den>
                      </m:f>
                      <m:r>
                        <a:rPr lang="en-US" altLang="ja-JP" sz="3200" b="0" i="1" smtClean="0">
                          <a:latin typeface="Cambria Math" panose="02040503050406030204" pitchFamily="18" charset="0"/>
                          <a:ea typeface="メイリオ" panose="020B0604030504040204" pitchFamily="50" charset="-128"/>
                        </a:rPr>
                        <m:t>𝐵</m:t>
                      </m:r>
                      <m:d>
                        <m:dPr>
                          <m:ctrlPr>
                            <a:rPr lang="en-US" altLang="ja-JP" sz="3200" b="0" i="1" smtClean="0">
                              <a:latin typeface="Cambria Math" panose="02040503050406030204" pitchFamily="18" charset="0"/>
                              <a:ea typeface="メイリオ" panose="020B0604030504040204" pitchFamily="50" charset="-128"/>
                            </a:rPr>
                          </m:ctrlPr>
                        </m:dPr>
                        <m:e>
                          <m:r>
                            <a:rPr lang="en-US" altLang="ja-JP" sz="3200" b="0" i="1" smtClean="0">
                              <a:latin typeface="Cambria Math" panose="02040503050406030204" pitchFamily="18" charset="0"/>
                              <a:ea typeface="メイリオ" panose="020B0604030504040204" pitchFamily="50" charset="-128"/>
                            </a:rPr>
                            <m:t>𝑧</m:t>
                          </m:r>
                        </m:e>
                      </m:d>
                    </m:oMath>
                  </m:oMathPara>
                </a14:m>
                <a:endParaRPr lang="en-US" altLang="ja-JP" sz="3200" b="0" dirty="0">
                  <a:latin typeface="メイリオ" panose="020B0604030504040204" pitchFamily="50" charset="-128"/>
                  <a:ea typeface="メイリオ" panose="020B0604030504040204" pitchFamily="50" charset="-128"/>
                </a:endParaRPr>
              </a:p>
              <a:p>
                <a:r>
                  <a:rPr lang="en-US" altLang="ja-JP" sz="3200" dirty="0">
                    <a:latin typeface="メイリオ" panose="020B0604030504040204" pitchFamily="50" charset="-128"/>
                    <a:ea typeface="メイリオ" panose="020B0604030504040204" pitchFamily="50" charset="-128"/>
                  </a:rPr>
                  <a:t>It leads</a:t>
                </a:r>
              </a:p>
              <a:p>
                <a:pPr/>
                <a14:m>
                  <m:oMathPara xmlns:m="http://schemas.openxmlformats.org/officeDocument/2006/math">
                    <m:oMath>
                      <m:f>
                        <m:fPr>
                          <m:ctrlPr>
                            <a:rPr lang="en-US" altLang="ja-JP" sz="3200" i="1">
                              <a:latin typeface="Cambria Math" panose="02040503050406030204" pitchFamily="18" charset="0"/>
                              <a:ea typeface="メイリオ" panose="020B0604030504040204" pitchFamily="50" charset="-128"/>
                            </a:rPr>
                          </m:ctrlPr>
                        </m:fPr>
                        <m:num>
                          <m:r>
                            <a:rPr lang="en-US" altLang="ja-JP" sz="3200" i="1">
                              <a:latin typeface="Cambria Math" panose="02040503050406030204" pitchFamily="18" charset="0"/>
                              <a:ea typeface="メイリオ" panose="020B0604030504040204" pitchFamily="50" charset="-128"/>
                            </a:rPr>
                            <m:t>𝑑</m:t>
                          </m:r>
                          <m:d>
                            <m:dPr>
                              <m:ctrlPr>
                                <a:rPr lang="en-US" altLang="ja-JP" sz="3200" i="1">
                                  <a:latin typeface="Cambria Math" panose="02040503050406030204" pitchFamily="18" charset="0"/>
                                  <a:ea typeface="メイリオ" panose="020B0604030504040204" pitchFamily="50" charset="-128"/>
                                </a:rPr>
                              </m:ctrlPr>
                            </m:dPr>
                            <m:e>
                              <m:acc>
                                <m:accPr>
                                  <m:chr m:val="̇"/>
                                  <m:ctrlPr>
                                    <a:rPr lang="ja-JP" altLang="en-US" sz="3200" i="1">
                                      <a:latin typeface="Cambria Math" panose="02040503050406030204" pitchFamily="18" charset="0"/>
                                      <a:ea typeface="メイリオ" panose="020B0604030504040204" pitchFamily="50" charset="-128"/>
                                    </a:rPr>
                                  </m:ctrlPr>
                                </m:accPr>
                                <m:e>
                                  <m:r>
                                    <a:rPr lang="ja-JP" altLang="en-US" sz="3200" i="1">
                                      <a:latin typeface="Cambria Math" panose="02040503050406030204" pitchFamily="18" charset="0"/>
                                      <a:ea typeface="メイリオ" panose="020B0604030504040204" pitchFamily="50" charset="-128"/>
                                    </a:rPr>
                                    <m:t>𝛾</m:t>
                                  </m:r>
                                  <m:r>
                                    <a:rPr lang="en-US" altLang="ja-JP" sz="3200" i="1">
                                      <a:latin typeface="Cambria Math" panose="02040503050406030204" pitchFamily="18" charset="0"/>
                                      <a:ea typeface="メイリオ" panose="020B0604030504040204" pitchFamily="50" charset="-128"/>
                                    </a:rPr>
                                    <m:t>𝑟</m:t>
                                  </m:r>
                                </m:e>
                              </m:acc>
                            </m:e>
                          </m:d>
                        </m:num>
                        <m:den>
                          <m:r>
                            <a:rPr lang="en-US" altLang="ja-JP" sz="3200" i="1">
                              <a:latin typeface="Cambria Math" panose="02040503050406030204" pitchFamily="18" charset="0"/>
                              <a:ea typeface="メイリオ" panose="020B0604030504040204" pitchFamily="50" charset="-128"/>
                            </a:rPr>
                            <m:t>𝑑𝑡</m:t>
                          </m:r>
                        </m:den>
                      </m:f>
                      <m:r>
                        <a:rPr lang="en-US" altLang="ja-JP" sz="3200" b="0" i="1" smtClean="0">
                          <a:latin typeface="Cambria Math" panose="02040503050406030204" pitchFamily="18" charset="0"/>
                          <a:ea typeface="メイリオ" panose="020B0604030504040204" pitchFamily="50" charset="-128"/>
                        </a:rPr>
                        <m:t>=</m:t>
                      </m:r>
                      <m:f>
                        <m:fPr>
                          <m:ctrlPr>
                            <a:rPr lang="en-US" altLang="ja-JP" sz="3200" b="0" i="1" smtClean="0">
                              <a:latin typeface="Cambria Math" panose="02040503050406030204" pitchFamily="18" charset="0"/>
                              <a:ea typeface="メイリオ" panose="020B0604030504040204" pitchFamily="50" charset="-128"/>
                            </a:rPr>
                          </m:ctrlPr>
                        </m:fPr>
                        <m:num>
                          <m:sSup>
                            <m:sSupPr>
                              <m:ctrlPr>
                                <a:rPr lang="en-US" altLang="ja-JP" sz="3200" i="1">
                                  <a:latin typeface="Cambria Math" panose="02040503050406030204" pitchFamily="18" charset="0"/>
                                  <a:ea typeface="メイリオ" panose="020B0604030504040204" pitchFamily="50" charset="-128"/>
                                </a:rPr>
                              </m:ctrlPr>
                            </m:sSupPr>
                            <m:e>
                              <m:sSub>
                                <m:sSubPr>
                                  <m:ctrlPr>
                                    <a:rPr lang="en-US" altLang="ja-JP" sz="3200" i="1">
                                      <a:latin typeface="Cambria Math" panose="02040503050406030204" pitchFamily="18" charset="0"/>
                                      <a:ea typeface="メイリオ" panose="020B0604030504040204" pitchFamily="50" charset="-128"/>
                                    </a:rPr>
                                  </m:ctrlPr>
                                </m:sSubPr>
                                <m:e>
                                  <m:r>
                                    <a:rPr lang="en-US" altLang="ja-JP" sz="3200" i="1">
                                      <a:latin typeface="Cambria Math" panose="02040503050406030204" pitchFamily="18" charset="0"/>
                                      <a:ea typeface="メイリオ" panose="020B0604030504040204" pitchFamily="50" charset="-128"/>
                                    </a:rPr>
                                    <m:t>𝑝</m:t>
                                  </m:r>
                                </m:e>
                                <m:sub>
                                  <m:r>
                                    <a:rPr lang="ja-JP" altLang="en-US" sz="3200" i="1">
                                      <a:latin typeface="Cambria Math" panose="02040503050406030204" pitchFamily="18" charset="0"/>
                                      <a:ea typeface="メイリオ" panose="020B0604030504040204" pitchFamily="50" charset="-128"/>
                                    </a:rPr>
                                    <m:t>𝜃</m:t>
                                  </m:r>
                                </m:sub>
                              </m:sSub>
                            </m:e>
                            <m:sup>
                              <m:r>
                                <a:rPr lang="en-US" altLang="ja-JP" sz="3200" b="0" i="1" smtClean="0">
                                  <a:latin typeface="Cambria Math" panose="02040503050406030204" pitchFamily="18" charset="0"/>
                                  <a:ea typeface="メイリオ" panose="020B0604030504040204" pitchFamily="50" charset="-128"/>
                                </a:rPr>
                                <m:t>2</m:t>
                              </m:r>
                            </m:sup>
                          </m:sSup>
                        </m:num>
                        <m:den>
                          <m:r>
                            <a:rPr lang="ja-JP" altLang="en-US" sz="3200" b="0" i="1" smtClean="0">
                              <a:latin typeface="Cambria Math" panose="02040503050406030204" pitchFamily="18" charset="0"/>
                              <a:ea typeface="メイリオ" panose="020B0604030504040204" pitchFamily="50" charset="-128"/>
                            </a:rPr>
                            <m:t>𝛾</m:t>
                          </m:r>
                          <m:sSup>
                            <m:sSupPr>
                              <m:ctrlPr>
                                <a:rPr lang="en-US" altLang="ja-JP" sz="3200" b="0" i="1" smtClean="0">
                                  <a:latin typeface="Cambria Math" panose="02040503050406030204" pitchFamily="18" charset="0"/>
                                  <a:ea typeface="メイリオ" panose="020B0604030504040204" pitchFamily="50" charset="-128"/>
                                </a:rPr>
                              </m:ctrlPr>
                            </m:sSupPr>
                            <m:e>
                              <m:r>
                                <a:rPr lang="en-US" altLang="ja-JP" sz="3200" b="0" i="1" smtClean="0">
                                  <a:latin typeface="Cambria Math" panose="02040503050406030204" pitchFamily="18" charset="0"/>
                                  <a:ea typeface="メイリオ" panose="020B0604030504040204" pitchFamily="50" charset="-128"/>
                                </a:rPr>
                                <m:t>𝑚</m:t>
                              </m:r>
                            </m:e>
                            <m:sup>
                              <m:r>
                                <a:rPr lang="en-US" altLang="ja-JP" sz="3200" b="0" i="1" smtClean="0">
                                  <a:latin typeface="Cambria Math" panose="02040503050406030204" pitchFamily="18" charset="0"/>
                                  <a:ea typeface="メイリオ" panose="020B0604030504040204" pitchFamily="50" charset="-128"/>
                                </a:rPr>
                                <m:t>2</m:t>
                              </m:r>
                            </m:sup>
                          </m:sSup>
                          <m:sSup>
                            <m:sSupPr>
                              <m:ctrlPr>
                                <a:rPr lang="en-US" altLang="ja-JP" sz="3200" b="0" i="1" smtClean="0">
                                  <a:latin typeface="Cambria Math" panose="02040503050406030204" pitchFamily="18" charset="0"/>
                                  <a:ea typeface="メイリオ" panose="020B0604030504040204" pitchFamily="50" charset="-128"/>
                                </a:rPr>
                              </m:ctrlPr>
                            </m:sSupPr>
                            <m:e>
                              <m:r>
                                <a:rPr lang="en-US" altLang="ja-JP" sz="3200" b="0" i="1" smtClean="0">
                                  <a:latin typeface="Cambria Math" panose="02040503050406030204" pitchFamily="18" charset="0"/>
                                  <a:ea typeface="メイリオ" panose="020B0604030504040204" pitchFamily="50" charset="-128"/>
                                </a:rPr>
                                <m:t>𝑟</m:t>
                              </m:r>
                            </m:e>
                            <m:sup>
                              <m:r>
                                <a:rPr lang="en-US" altLang="ja-JP" sz="3200" b="0" i="1" smtClean="0">
                                  <a:latin typeface="Cambria Math" panose="02040503050406030204" pitchFamily="18" charset="0"/>
                                  <a:ea typeface="メイリオ" panose="020B0604030504040204" pitchFamily="50" charset="-128"/>
                                </a:rPr>
                                <m:t>3</m:t>
                              </m:r>
                            </m:sup>
                          </m:sSup>
                        </m:den>
                      </m:f>
                      <m:r>
                        <a:rPr lang="en-US" altLang="ja-JP" sz="3200" b="0" i="1" smtClean="0">
                          <a:latin typeface="Cambria Math" panose="02040503050406030204" pitchFamily="18" charset="0"/>
                          <a:ea typeface="メイリオ" panose="020B0604030504040204" pitchFamily="50" charset="-128"/>
                        </a:rPr>
                        <m:t>−</m:t>
                      </m:r>
                      <m:f>
                        <m:fPr>
                          <m:ctrlPr>
                            <a:rPr lang="en-US" altLang="ja-JP" sz="3200" b="0" i="1" smtClean="0">
                              <a:latin typeface="Cambria Math" panose="02040503050406030204" pitchFamily="18" charset="0"/>
                              <a:ea typeface="メイリオ" panose="020B0604030504040204" pitchFamily="50" charset="-128"/>
                            </a:rPr>
                          </m:ctrlPr>
                        </m:fPr>
                        <m:num>
                          <m:r>
                            <a:rPr lang="en-US" altLang="ja-JP" sz="3200" b="0" i="1" smtClean="0">
                              <a:latin typeface="Cambria Math" panose="02040503050406030204" pitchFamily="18" charset="0"/>
                              <a:ea typeface="メイリオ" panose="020B0604030504040204" pitchFamily="50" charset="-128"/>
                            </a:rPr>
                            <m:t>𝑟</m:t>
                          </m:r>
                        </m:num>
                        <m:den>
                          <m:r>
                            <a:rPr lang="en-US" altLang="ja-JP" sz="3200" b="0" i="1" smtClean="0">
                              <a:latin typeface="Cambria Math" panose="02040503050406030204" pitchFamily="18" charset="0"/>
                              <a:ea typeface="メイリオ" panose="020B0604030504040204" pitchFamily="50" charset="-128"/>
                            </a:rPr>
                            <m:t>4</m:t>
                          </m:r>
                          <m:r>
                            <a:rPr lang="ja-JP" altLang="en-US" sz="3200" b="0" i="1" smtClean="0">
                              <a:latin typeface="Cambria Math" panose="02040503050406030204" pitchFamily="18" charset="0"/>
                              <a:ea typeface="メイリオ" panose="020B0604030504040204" pitchFamily="50" charset="-128"/>
                            </a:rPr>
                            <m:t>𝛾</m:t>
                          </m:r>
                        </m:den>
                      </m:f>
                      <m:sSup>
                        <m:sSupPr>
                          <m:ctrlPr>
                            <a:rPr lang="en-US" altLang="ja-JP" sz="3200" b="0" i="1" smtClean="0">
                              <a:latin typeface="Cambria Math" panose="02040503050406030204" pitchFamily="18" charset="0"/>
                              <a:ea typeface="メイリオ" panose="020B0604030504040204" pitchFamily="50" charset="-128"/>
                            </a:rPr>
                          </m:ctrlPr>
                        </m:sSupPr>
                        <m:e>
                          <m:d>
                            <m:dPr>
                              <m:ctrlPr>
                                <a:rPr lang="en-US" altLang="ja-JP" sz="3200" b="0" i="1" smtClean="0">
                                  <a:latin typeface="Cambria Math" panose="02040503050406030204" pitchFamily="18" charset="0"/>
                                  <a:ea typeface="メイリオ" panose="020B0604030504040204" pitchFamily="50" charset="-128"/>
                                </a:rPr>
                              </m:ctrlPr>
                            </m:dPr>
                            <m:e>
                              <m:f>
                                <m:fPr>
                                  <m:ctrlPr>
                                    <a:rPr lang="en-US" altLang="ja-JP" sz="3200" b="0" i="1" smtClean="0">
                                      <a:latin typeface="Cambria Math" panose="02040503050406030204" pitchFamily="18" charset="0"/>
                                      <a:ea typeface="メイリオ" panose="020B0604030504040204" pitchFamily="50" charset="-128"/>
                                    </a:rPr>
                                  </m:ctrlPr>
                                </m:fPr>
                                <m:num>
                                  <m:r>
                                    <a:rPr lang="en-US" altLang="ja-JP" sz="3200" b="0" i="1" smtClean="0">
                                      <a:latin typeface="Cambria Math" panose="02040503050406030204" pitchFamily="18" charset="0"/>
                                      <a:ea typeface="メイリオ" panose="020B0604030504040204" pitchFamily="50" charset="-128"/>
                                    </a:rPr>
                                    <m:t>𝑞𝐵</m:t>
                                  </m:r>
                                </m:num>
                                <m:den>
                                  <m:r>
                                    <a:rPr lang="en-US" altLang="ja-JP" sz="3200" b="0" i="1" smtClean="0">
                                      <a:latin typeface="Cambria Math" panose="02040503050406030204" pitchFamily="18" charset="0"/>
                                      <a:ea typeface="メイリオ" panose="020B0604030504040204" pitchFamily="50" charset="-128"/>
                                    </a:rPr>
                                    <m:t>𝑚</m:t>
                                  </m:r>
                                </m:den>
                              </m:f>
                            </m:e>
                          </m:d>
                        </m:e>
                        <m:sup>
                          <m:r>
                            <a:rPr lang="en-US" altLang="ja-JP" sz="3200" b="0" i="1" smtClean="0">
                              <a:latin typeface="Cambria Math" panose="02040503050406030204" pitchFamily="18" charset="0"/>
                              <a:ea typeface="メイリオ" panose="020B0604030504040204" pitchFamily="50" charset="-128"/>
                            </a:rPr>
                            <m:t>2</m:t>
                          </m:r>
                        </m:sup>
                      </m:sSup>
                    </m:oMath>
                  </m:oMathPara>
                </a14:m>
                <a:endParaRPr lang="en-US" altLang="ja-JP" sz="3200" dirty="0">
                  <a:latin typeface="メイリオ" panose="020B0604030504040204" pitchFamily="50" charset="-128"/>
                  <a:ea typeface="メイリオ" panose="020B0604030504040204" pitchFamily="50" charset="-128"/>
                </a:endParaRPr>
              </a:p>
              <a:p>
                <a:r>
                  <a:rPr lang="en-US" altLang="ja-JP" sz="3200" dirty="0">
                    <a:latin typeface="メイリオ" panose="020B0604030504040204" pitchFamily="50" charset="-128"/>
                    <a:ea typeface="メイリオ" panose="020B0604030504040204" pitchFamily="50" charset="-128"/>
                  </a:rPr>
                  <a:t>With the accelerator notation</a:t>
                </a:r>
              </a:p>
              <a:p>
                <a:pPr/>
                <a14:m>
                  <m:oMathPara xmlns:m="http://schemas.openxmlformats.org/officeDocument/2006/math">
                    <m:oMath>
                      <m:sSup>
                        <m:sSupPr>
                          <m:ctrlPr>
                            <a:rPr lang="en-US" altLang="ja-JP" sz="3200" b="0" i="1" smtClean="0">
                              <a:latin typeface="Cambria Math" panose="02040503050406030204" pitchFamily="18" charset="0"/>
                              <a:ea typeface="メイリオ" panose="020B0604030504040204" pitchFamily="50" charset="-128"/>
                            </a:rPr>
                          </m:ctrlPr>
                        </m:sSupPr>
                        <m:e>
                          <m:r>
                            <a:rPr lang="en-US" altLang="ja-JP" sz="3200" b="0" i="1" smtClean="0">
                              <a:latin typeface="Cambria Math" panose="02040503050406030204" pitchFamily="18" charset="0"/>
                              <a:ea typeface="メイリオ" panose="020B0604030504040204" pitchFamily="50" charset="-128"/>
                            </a:rPr>
                            <m:t>𝑟</m:t>
                          </m:r>
                        </m:e>
                        <m:sup>
                          <m:r>
                            <a:rPr lang="en-US" altLang="ja-JP" sz="3200" b="0" i="1" smtClean="0">
                              <a:latin typeface="Cambria Math" panose="02040503050406030204" pitchFamily="18" charset="0"/>
                              <a:ea typeface="メイリオ" panose="020B0604030504040204" pitchFamily="50" charset="-128"/>
                            </a:rPr>
                            <m:t>′′</m:t>
                          </m:r>
                        </m:sup>
                      </m:sSup>
                      <m:r>
                        <a:rPr lang="en-US" altLang="ja-JP" sz="3200" b="0" i="1" smtClean="0">
                          <a:latin typeface="Cambria Math" panose="02040503050406030204" pitchFamily="18" charset="0"/>
                          <a:ea typeface="メイリオ" panose="020B0604030504040204" pitchFamily="50" charset="-128"/>
                        </a:rPr>
                        <m:t>+</m:t>
                      </m:r>
                      <m:sSup>
                        <m:sSupPr>
                          <m:ctrlPr>
                            <a:rPr lang="en-US" altLang="ja-JP" sz="3200" b="0" i="1" smtClean="0">
                              <a:latin typeface="Cambria Math" panose="02040503050406030204" pitchFamily="18" charset="0"/>
                              <a:ea typeface="メイリオ" panose="020B0604030504040204" pitchFamily="50" charset="-128"/>
                            </a:rPr>
                          </m:ctrlPr>
                        </m:sSupPr>
                        <m:e>
                          <m:d>
                            <m:dPr>
                              <m:ctrlPr>
                                <a:rPr lang="en-US" altLang="ja-JP" sz="3200" i="1">
                                  <a:latin typeface="Cambria Math" panose="02040503050406030204" pitchFamily="18" charset="0"/>
                                  <a:ea typeface="メイリオ" panose="020B0604030504040204" pitchFamily="50" charset="-128"/>
                                </a:rPr>
                              </m:ctrlPr>
                            </m:dPr>
                            <m:e>
                              <m:f>
                                <m:fPr>
                                  <m:ctrlPr>
                                    <a:rPr lang="en-US" altLang="ja-JP" sz="3200" i="1">
                                      <a:latin typeface="Cambria Math" panose="02040503050406030204" pitchFamily="18" charset="0"/>
                                      <a:ea typeface="メイリオ" panose="020B0604030504040204" pitchFamily="50" charset="-128"/>
                                    </a:rPr>
                                  </m:ctrlPr>
                                </m:fPr>
                                <m:num>
                                  <m:r>
                                    <a:rPr lang="en-US" altLang="ja-JP" sz="3200" i="1">
                                      <a:latin typeface="Cambria Math" panose="02040503050406030204" pitchFamily="18" charset="0"/>
                                      <a:ea typeface="メイリオ" panose="020B0604030504040204" pitchFamily="50" charset="-128"/>
                                    </a:rPr>
                                    <m:t>𝑞𝐵</m:t>
                                  </m:r>
                                </m:num>
                                <m:den>
                                  <m:r>
                                    <a:rPr lang="en-US" altLang="ja-JP" sz="3200" b="0" i="1" smtClean="0">
                                      <a:latin typeface="Cambria Math" panose="02040503050406030204" pitchFamily="18" charset="0"/>
                                      <a:ea typeface="メイリオ" panose="020B0604030504040204" pitchFamily="50" charset="-128"/>
                                    </a:rPr>
                                    <m:t>2</m:t>
                                  </m:r>
                                  <m:r>
                                    <a:rPr lang="ja-JP" altLang="en-US" sz="3200" b="0" i="1" smtClean="0">
                                      <a:latin typeface="Cambria Math" panose="02040503050406030204" pitchFamily="18" charset="0"/>
                                      <a:ea typeface="メイリオ" panose="020B0604030504040204" pitchFamily="50" charset="-128"/>
                                    </a:rPr>
                                    <m:t>𝛾</m:t>
                                  </m:r>
                                  <m:r>
                                    <a:rPr lang="en-US" altLang="ja-JP" sz="3200" i="1">
                                      <a:latin typeface="Cambria Math" panose="02040503050406030204" pitchFamily="18" charset="0"/>
                                      <a:ea typeface="メイリオ" panose="020B0604030504040204" pitchFamily="50" charset="-128"/>
                                    </a:rPr>
                                    <m:t>𝑚</m:t>
                                  </m:r>
                                  <m:sSub>
                                    <m:sSubPr>
                                      <m:ctrlPr>
                                        <a:rPr lang="ja-JP" altLang="en-US" sz="3200" i="1" smtClean="0">
                                          <a:latin typeface="Cambria Math" panose="02040503050406030204" pitchFamily="18" charset="0"/>
                                          <a:ea typeface="メイリオ" panose="020B0604030504040204" pitchFamily="50" charset="-128"/>
                                        </a:rPr>
                                      </m:ctrlPr>
                                    </m:sSubPr>
                                    <m:e>
                                      <m:r>
                                        <a:rPr lang="ja-JP" altLang="en-US" sz="3200" i="1" smtClean="0">
                                          <a:latin typeface="Cambria Math" panose="02040503050406030204" pitchFamily="18" charset="0"/>
                                          <a:ea typeface="メイリオ" panose="020B0604030504040204" pitchFamily="50" charset="-128"/>
                                        </a:rPr>
                                        <m:t>𝛽</m:t>
                                      </m:r>
                                    </m:e>
                                    <m:sub>
                                      <m:r>
                                        <a:rPr lang="en-US" altLang="ja-JP" sz="3200" b="0" i="1" smtClean="0">
                                          <a:latin typeface="Cambria Math" panose="02040503050406030204" pitchFamily="18" charset="0"/>
                                          <a:ea typeface="メイリオ" panose="020B0604030504040204" pitchFamily="50" charset="-128"/>
                                        </a:rPr>
                                        <m:t>𝑧</m:t>
                                      </m:r>
                                    </m:sub>
                                  </m:sSub>
                                  <m:r>
                                    <a:rPr lang="en-US" altLang="ja-JP" sz="3200" b="0" i="1" smtClean="0">
                                      <a:latin typeface="Cambria Math" panose="02040503050406030204" pitchFamily="18" charset="0"/>
                                      <a:ea typeface="メイリオ" panose="020B0604030504040204" pitchFamily="50" charset="-128"/>
                                    </a:rPr>
                                    <m:t>𝑐</m:t>
                                  </m:r>
                                </m:den>
                              </m:f>
                            </m:e>
                          </m:d>
                        </m:e>
                        <m:sup>
                          <m:r>
                            <a:rPr lang="en-US" altLang="ja-JP" sz="3200" b="0" i="1" smtClean="0">
                              <a:latin typeface="Cambria Math" panose="02040503050406030204" pitchFamily="18" charset="0"/>
                              <a:ea typeface="メイリオ" panose="020B0604030504040204" pitchFamily="50" charset="-128"/>
                            </a:rPr>
                            <m:t>2</m:t>
                          </m:r>
                        </m:sup>
                      </m:sSup>
                      <m:r>
                        <a:rPr lang="en-US" altLang="ja-JP" sz="3200" b="0" i="1" smtClean="0">
                          <a:latin typeface="Cambria Math" panose="02040503050406030204" pitchFamily="18" charset="0"/>
                          <a:ea typeface="メイリオ" panose="020B0604030504040204" pitchFamily="50" charset="-128"/>
                        </a:rPr>
                        <m:t>𝑟</m:t>
                      </m:r>
                      <m:r>
                        <a:rPr lang="en-US" altLang="ja-JP" sz="3200" b="0" i="1" smtClean="0">
                          <a:latin typeface="Cambria Math" panose="02040503050406030204" pitchFamily="18" charset="0"/>
                          <a:ea typeface="メイリオ" panose="020B0604030504040204" pitchFamily="50" charset="-128"/>
                        </a:rPr>
                        <m:t>−</m:t>
                      </m:r>
                      <m:f>
                        <m:fPr>
                          <m:ctrlPr>
                            <a:rPr lang="en-US" altLang="ja-JP" sz="3200" i="1">
                              <a:latin typeface="Cambria Math" panose="02040503050406030204" pitchFamily="18" charset="0"/>
                              <a:ea typeface="メイリオ" panose="020B0604030504040204" pitchFamily="50" charset="-128"/>
                            </a:rPr>
                          </m:ctrlPr>
                        </m:fPr>
                        <m:num>
                          <m:sSup>
                            <m:sSupPr>
                              <m:ctrlPr>
                                <a:rPr lang="en-US" altLang="ja-JP" sz="3200" i="1">
                                  <a:latin typeface="Cambria Math" panose="02040503050406030204" pitchFamily="18" charset="0"/>
                                  <a:ea typeface="メイリオ" panose="020B0604030504040204" pitchFamily="50" charset="-128"/>
                                </a:rPr>
                              </m:ctrlPr>
                            </m:sSupPr>
                            <m:e>
                              <m:sSub>
                                <m:sSubPr>
                                  <m:ctrlPr>
                                    <a:rPr lang="en-US" altLang="ja-JP" sz="3200" i="1">
                                      <a:latin typeface="Cambria Math" panose="02040503050406030204" pitchFamily="18" charset="0"/>
                                      <a:ea typeface="メイリオ" panose="020B0604030504040204" pitchFamily="50" charset="-128"/>
                                    </a:rPr>
                                  </m:ctrlPr>
                                </m:sSubPr>
                                <m:e>
                                  <m:r>
                                    <a:rPr lang="en-US" altLang="ja-JP" sz="3200" i="1">
                                      <a:latin typeface="Cambria Math" panose="02040503050406030204" pitchFamily="18" charset="0"/>
                                      <a:ea typeface="メイリオ" panose="020B0604030504040204" pitchFamily="50" charset="-128"/>
                                    </a:rPr>
                                    <m:t>𝑝</m:t>
                                  </m:r>
                                </m:e>
                                <m:sub>
                                  <m:r>
                                    <a:rPr lang="ja-JP" altLang="en-US" sz="3200" i="1">
                                      <a:latin typeface="Cambria Math" panose="02040503050406030204" pitchFamily="18" charset="0"/>
                                      <a:ea typeface="メイリオ" panose="020B0604030504040204" pitchFamily="50" charset="-128"/>
                                    </a:rPr>
                                    <m:t>𝜃</m:t>
                                  </m:r>
                                </m:sub>
                              </m:sSub>
                            </m:e>
                            <m:sup>
                              <m:r>
                                <a:rPr lang="en-US" altLang="ja-JP" sz="3200" i="1">
                                  <a:latin typeface="Cambria Math" panose="02040503050406030204" pitchFamily="18" charset="0"/>
                                  <a:ea typeface="メイリオ" panose="020B0604030504040204" pitchFamily="50" charset="-128"/>
                                </a:rPr>
                                <m:t>2</m:t>
                              </m:r>
                            </m:sup>
                          </m:sSup>
                        </m:num>
                        <m:den>
                          <m:sSup>
                            <m:sSupPr>
                              <m:ctrlPr>
                                <a:rPr lang="ja-JP" altLang="en-US" sz="3200" i="1">
                                  <a:latin typeface="Cambria Math" panose="02040503050406030204" pitchFamily="18" charset="0"/>
                                  <a:ea typeface="メイリオ" panose="020B0604030504040204" pitchFamily="50" charset="-128"/>
                                </a:rPr>
                              </m:ctrlPr>
                            </m:sSupPr>
                            <m:e>
                              <m:r>
                                <a:rPr lang="ja-JP" altLang="en-US" sz="3200" i="1">
                                  <a:latin typeface="Cambria Math" panose="02040503050406030204" pitchFamily="18" charset="0"/>
                                  <a:ea typeface="メイリオ" panose="020B0604030504040204" pitchFamily="50" charset="-128"/>
                                </a:rPr>
                                <m:t>𝛾</m:t>
                              </m:r>
                            </m:e>
                            <m:sup>
                              <m:r>
                                <a:rPr lang="en-US" altLang="ja-JP" sz="3200" b="0" i="1" smtClean="0">
                                  <a:latin typeface="Cambria Math" panose="02040503050406030204" pitchFamily="18" charset="0"/>
                                  <a:ea typeface="メイリオ" panose="020B0604030504040204" pitchFamily="50" charset="-128"/>
                                </a:rPr>
                                <m:t>2</m:t>
                              </m:r>
                            </m:sup>
                          </m:sSup>
                          <m:sSup>
                            <m:sSupPr>
                              <m:ctrlPr>
                                <a:rPr lang="en-US" altLang="ja-JP" sz="3200" i="1">
                                  <a:latin typeface="Cambria Math" panose="02040503050406030204" pitchFamily="18" charset="0"/>
                                  <a:ea typeface="メイリオ" panose="020B0604030504040204" pitchFamily="50" charset="-128"/>
                                </a:rPr>
                              </m:ctrlPr>
                            </m:sSupPr>
                            <m:e>
                              <m:r>
                                <a:rPr lang="en-US" altLang="ja-JP" sz="3200" i="1">
                                  <a:latin typeface="Cambria Math" panose="02040503050406030204" pitchFamily="18" charset="0"/>
                                  <a:ea typeface="メイリオ" panose="020B0604030504040204" pitchFamily="50" charset="-128"/>
                                </a:rPr>
                                <m:t>𝑚</m:t>
                              </m:r>
                            </m:e>
                            <m:sup>
                              <m:r>
                                <a:rPr lang="en-US" altLang="ja-JP" sz="3200" i="1">
                                  <a:latin typeface="Cambria Math" panose="02040503050406030204" pitchFamily="18" charset="0"/>
                                  <a:ea typeface="メイリオ" panose="020B0604030504040204" pitchFamily="50" charset="-128"/>
                                </a:rPr>
                                <m:t>2</m:t>
                              </m:r>
                            </m:sup>
                          </m:sSup>
                          <m:sSup>
                            <m:sSupPr>
                              <m:ctrlPr>
                                <a:rPr lang="en-US" altLang="ja-JP" sz="3200" i="1" smtClean="0">
                                  <a:latin typeface="Cambria Math" panose="02040503050406030204" pitchFamily="18" charset="0"/>
                                  <a:ea typeface="メイリオ" panose="020B0604030504040204" pitchFamily="50" charset="-128"/>
                                </a:rPr>
                              </m:ctrlPr>
                            </m:sSupPr>
                            <m:e>
                              <m:sSup>
                                <m:sSupPr>
                                  <m:ctrlPr>
                                    <a:rPr lang="en-US" altLang="ja-JP" sz="3200" i="1" smtClean="0">
                                      <a:latin typeface="Cambria Math" panose="02040503050406030204" pitchFamily="18" charset="0"/>
                                      <a:ea typeface="メイリオ" panose="020B0604030504040204" pitchFamily="50" charset="-128"/>
                                    </a:rPr>
                                  </m:ctrlPr>
                                </m:sSupPr>
                                <m:e>
                                  <m:sSub>
                                    <m:sSubPr>
                                      <m:ctrlPr>
                                        <a:rPr lang="ja-JP" altLang="en-US" sz="3200" i="1" smtClean="0">
                                          <a:latin typeface="Cambria Math" panose="02040503050406030204" pitchFamily="18" charset="0"/>
                                          <a:ea typeface="メイリオ" panose="020B0604030504040204" pitchFamily="50" charset="-128"/>
                                        </a:rPr>
                                      </m:ctrlPr>
                                    </m:sSubPr>
                                    <m:e>
                                      <m:r>
                                        <a:rPr lang="ja-JP" altLang="en-US" sz="3200" i="1" smtClean="0">
                                          <a:latin typeface="Cambria Math" panose="02040503050406030204" pitchFamily="18" charset="0"/>
                                          <a:ea typeface="メイリオ" panose="020B0604030504040204" pitchFamily="50" charset="-128"/>
                                        </a:rPr>
                                        <m:t>𝛽</m:t>
                                      </m:r>
                                    </m:e>
                                    <m:sub>
                                      <m:r>
                                        <a:rPr lang="en-US" altLang="ja-JP" sz="3200" b="0" i="1" smtClean="0">
                                          <a:latin typeface="Cambria Math" panose="02040503050406030204" pitchFamily="18" charset="0"/>
                                          <a:ea typeface="メイリオ" panose="020B0604030504040204" pitchFamily="50" charset="-128"/>
                                        </a:rPr>
                                        <m:t>𝑧</m:t>
                                      </m:r>
                                    </m:sub>
                                  </m:sSub>
                                </m:e>
                                <m:sup>
                                  <m:r>
                                    <a:rPr lang="en-US" altLang="ja-JP" sz="3200" b="0" i="1" smtClean="0">
                                      <a:latin typeface="Cambria Math" panose="02040503050406030204" pitchFamily="18" charset="0"/>
                                      <a:ea typeface="メイリオ" panose="020B0604030504040204" pitchFamily="50" charset="-128"/>
                                    </a:rPr>
                                    <m:t>2</m:t>
                                  </m:r>
                                </m:sup>
                              </m:sSup>
                              <m:sSup>
                                <m:sSupPr>
                                  <m:ctrlPr>
                                    <a:rPr lang="en-US" altLang="ja-JP" sz="3200" b="0" i="1" smtClean="0">
                                      <a:latin typeface="Cambria Math" panose="02040503050406030204" pitchFamily="18" charset="0"/>
                                      <a:ea typeface="メイリオ" panose="020B0604030504040204" pitchFamily="50" charset="-128"/>
                                    </a:rPr>
                                  </m:ctrlPr>
                                </m:sSupPr>
                                <m:e>
                                  <m:r>
                                    <a:rPr lang="en-US" altLang="ja-JP" sz="3200" b="0" i="1" smtClean="0">
                                      <a:latin typeface="Cambria Math" panose="02040503050406030204" pitchFamily="18" charset="0"/>
                                      <a:ea typeface="メイリオ" panose="020B0604030504040204" pitchFamily="50" charset="-128"/>
                                    </a:rPr>
                                    <m:t>𝑐</m:t>
                                  </m:r>
                                </m:e>
                                <m:sup>
                                  <m:r>
                                    <a:rPr lang="en-US" altLang="ja-JP" sz="3200" b="0" i="1" smtClean="0">
                                      <a:latin typeface="Cambria Math" panose="02040503050406030204" pitchFamily="18" charset="0"/>
                                      <a:ea typeface="メイリオ" panose="020B0604030504040204" pitchFamily="50" charset="-128"/>
                                    </a:rPr>
                                    <m:t>2</m:t>
                                  </m:r>
                                </m:sup>
                              </m:sSup>
                              <m:r>
                                <a:rPr lang="en-US" altLang="ja-JP" sz="3200" i="1">
                                  <a:latin typeface="Cambria Math" panose="02040503050406030204" pitchFamily="18" charset="0"/>
                                  <a:ea typeface="メイリオ" panose="020B0604030504040204" pitchFamily="50" charset="-128"/>
                                </a:rPr>
                                <m:t>𝑟</m:t>
                              </m:r>
                            </m:e>
                            <m:sup>
                              <m:r>
                                <a:rPr lang="en-US" altLang="ja-JP" sz="3200" i="1">
                                  <a:latin typeface="Cambria Math" panose="02040503050406030204" pitchFamily="18" charset="0"/>
                                  <a:ea typeface="メイリオ" panose="020B0604030504040204" pitchFamily="50" charset="-128"/>
                                </a:rPr>
                                <m:t>3</m:t>
                              </m:r>
                            </m:sup>
                          </m:sSup>
                        </m:den>
                      </m:f>
                      <m:r>
                        <a:rPr lang="en-US" altLang="ja-JP" sz="3200" b="0" i="1" smtClean="0">
                          <a:latin typeface="Cambria Math" panose="02040503050406030204" pitchFamily="18" charset="0"/>
                          <a:ea typeface="メイリオ" panose="020B0604030504040204" pitchFamily="50" charset="-128"/>
                        </a:rPr>
                        <m:t>=0</m:t>
                      </m:r>
                    </m:oMath>
                  </m:oMathPara>
                </a14:m>
                <a:endParaRPr lang="en-US" altLang="ja-JP" sz="3200" dirty="0">
                  <a:latin typeface="メイリオ" panose="020B0604030504040204" pitchFamily="50" charset="-128"/>
                  <a:ea typeface="メイリオ" panose="020B0604030504040204" pitchFamily="50" charset="-128"/>
                </a:endParaRPr>
              </a:p>
              <a:p>
                <a:endParaRPr lang="en-US" altLang="ja-JP" sz="3200" dirty="0">
                  <a:latin typeface="メイリオ" panose="020B0604030504040204" pitchFamily="50" charset="-128"/>
                  <a:ea typeface="メイリオ" panose="020B0604030504040204" pitchFamily="50" charset="-128"/>
                </a:endParaRPr>
              </a:p>
              <a:p>
                <a:endParaRPr kumimoji="1" lang="en-US" altLang="ja-JP" sz="3200" dirty="0">
                  <a:latin typeface="メイリオ" panose="020B0604030504040204" pitchFamily="50" charset="-128"/>
                  <a:ea typeface="メイリオ" panose="020B0604030504040204" pitchFamily="50" charset="-128"/>
                </a:endParaRPr>
              </a:p>
              <a:p>
                <a:endParaRPr kumimoji="1" lang="ja-JP" altLang="en-US" sz="3200" dirty="0">
                  <a:latin typeface="メイリオ" panose="020B0604030504040204" pitchFamily="50" charset="-128"/>
                  <a:ea typeface="メイリオ" panose="020B0604030504040204" pitchFamily="50" charset="-128"/>
                </a:endParaRP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914321" y="2400301"/>
                <a:ext cx="7477511" cy="6788945"/>
              </a:xfrm>
              <a:blipFill>
                <a:blip r:embed="rId2"/>
                <a:stretch>
                  <a:fillRect l="-978"/>
                </a:stretch>
              </a:blipFill>
            </p:spPr>
            <p:txBody>
              <a:bodyPr/>
              <a:lstStyle/>
              <a:p>
                <a:r>
                  <a:rPr lang="ja-JP" altLang="en-US">
                    <a:noFill/>
                  </a:rPr>
                  <a:t> </a:t>
                </a:r>
              </a:p>
            </p:txBody>
          </p:sp>
        </mc:Fallback>
      </mc:AlternateContent>
      <p:sp>
        <p:nvSpPr>
          <p:cNvPr id="4" name="フッター プレースホルダー 3"/>
          <p:cNvSpPr>
            <a:spLocks noGrp="1"/>
          </p:cNvSpPr>
          <p:nvPr>
            <p:ph type="ftr" sz="quarter" idx="11"/>
          </p:nvPr>
        </p:nvSpPr>
        <p:spPr/>
        <p:txBody>
          <a:bodyPr/>
          <a:lstStyle/>
          <a:p>
            <a:r>
              <a:rPr lang="en-US" altLang="zh-TW"/>
              <a:t>ISBA26 Electron Linear Accelerator</a:t>
            </a:r>
            <a:endParaRPr lang="en-US"/>
          </a:p>
        </p:txBody>
      </p:sp>
      <mc:AlternateContent xmlns:mc="http://schemas.openxmlformats.org/markup-compatibility/2006" xmlns:a14="http://schemas.microsoft.com/office/drawing/2010/main">
        <mc:Choice Requires="a14">
          <p:sp>
            <p:nvSpPr>
              <p:cNvPr id="5" name="コンテンツ プレースホルダー 2"/>
              <p:cNvSpPr txBox="1">
                <a:spLocks/>
              </p:cNvSpPr>
              <p:nvPr/>
            </p:nvSpPr>
            <p:spPr>
              <a:xfrm>
                <a:off x="9286247" y="2562533"/>
                <a:ext cx="7477511" cy="6788945"/>
              </a:xfrm>
              <a:prstGeom prst="rect">
                <a:avLst/>
              </a:prstGeom>
            </p:spPr>
            <p:txBody>
              <a:bodyPr vert="horz" lIns="163275" tIns="81638" rIns="163275" bIns="81638" rtlCol="0">
                <a:normAutofit fontScale="92500" lnSpcReduction="10000"/>
              </a:bodyPr>
              <a:lstStyle>
                <a:lvl1pPr marL="0" indent="0" algn="l" defTabSz="1632753" rtl="0" eaLnBrk="1" latinLnBrk="0" hangingPunct="1">
                  <a:lnSpc>
                    <a:spcPct val="120000"/>
                  </a:lnSpc>
                  <a:spcBef>
                    <a:spcPts val="1200"/>
                  </a:spcBef>
                  <a:buFont typeface="Arial" panose="020B0604020202020204" pitchFamily="34" charset="0"/>
                  <a:buNone/>
                  <a:defRPr kumimoji="1" sz="2400" kern="1200" baseline="0">
                    <a:solidFill>
                      <a:schemeClr val="tx2"/>
                    </a:solidFill>
                    <a:latin typeface="+mn-lt"/>
                    <a:ea typeface="+mn-ea"/>
                    <a:cs typeface="+mn-cs"/>
                  </a:defRPr>
                </a:lvl1pPr>
                <a:lvl2pPr marL="1326612" indent="-510235" algn="l" defTabSz="1632753"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2pPr>
                <a:lvl3pPr marL="2040941" indent="-408188" algn="l" defTabSz="1632753"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3pPr>
                <a:lvl4pPr marL="2857317"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4pPr>
                <a:lvl5pPr marL="3673693"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a:lstStyle>
              <a:p>
                <a:r>
                  <a:rPr lang="en-US" altLang="ja-JP" sz="3200" dirty="0">
                    <a:latin typeface="メイリオ" panose="020B0604030504040204" pitchFamily="50" charset="-128"/>
                    <a:ea typeface="メイリオ" panose="020B0604030504040204" pitchFamily="50" charset="-128"/>
                  </a:rPr>
                  <a:t>If the particle is parallel to the axis from the outside of solenoid, </a:t>
                </a:r>
              </a:p>
              <a:p>
                <a14:m>
                  <m:oMath xmlns:m="http://schemas.openxmlformats.org/officeDocument/2006/math">
                    <m:sSub>
                      <m:sSubPr>
                        <m:ctrlPr>
                          <a:rPr lang="en-US" altLang="ja-JP" sz="3200" b="0" i="1" smtClean="0">
                            <a:latin typeface="Cambria Math" panose="02040503050406030204" pitchFamily="18" charset="0"/>
                            <a:ea typeface="メイリオ" panose="020B0604030504040204" pitchFamily="50" charset="-128"/>
                          </a:rPr>
                        </m:ctrlPr>
                      </m:sSubPr>
                      <m:e>
                        <m:r>
                          <a:rPr lang="en-US" altLang="ja-JP" sz="3200" b="0" i="1" smtClean="0">
                            <a:latin typeface="Cambria Math" panose="02040503050406030204" pitchFamily="18" charset="0"/>
                            <a:ea typeface="メイリオ" panose="020B0604030504040204" pitchFamily="50" charset="-128"/>
                          </a:rPr>
                          <m:t>𝐴</m:t>
                        </m:r>
                      </m:e>
                      <m:sub>
                        <m:r>
                          <a:rPr lang="ja-JP" altLang="en-US" sz="3200" i="1" smtClean="0">
                            <a:latin typeface="Cambria Math" panose="02040503050406030204" pitchFamily="18" charset="0"/>
                            <a:ea typeface="メイリオ" panose="020B0604030504040204" pitchFamily="50" charset="-128"/>
                          </a:rPr>
                          <m:t>𝜃</m:t>
                        </m:r>
                      </m:sub>
                    </m:sSub>
                    <m:r>
                      <a:rPr lang="en-US" altLang="ja-JP" sz="3200" b="0" i="1" smtClean="0">
                        <a:latin typeface="Cambria Math" panose="02040503050406030204" pitchFamily="18" charset="0"/>
                        <a:ea typeface="メイリオ" panose="020B0604030504040204" pitchFamily="50" charset="-128"/>
                      </a:rPr>
                      <m:t>=0</m:t>
                    </m:r>
                  </m:oMath>
                </a14:m>
                <a:r>
                  <a:rPr lang="en-US" altLang="ja-JP" sz="3200" b="0" i="1" dirty="0">
                    <a:latin typeface="Cambria Math" panose="02040503050406030204" pitchFamily="18" charset="0"/>
                    <a:ea typeface="メイリオ" panose="020B0604030504040204" pitchFamily="50" charset="-128"/>
                  </a:rPr>
                  <a:t> </a:t>
                </a:r>
                <a:r>
                  <a:rPr lang="en-US" altLang="ja-JP" sz="3200" b="0" dirty="0">
                    <a:latin typeface="Cambria Math" panose="02040503050406030204" pitchFamily="18" charset="0"/>
                    <a:ea typeface="メイリオ" panose="020B0604030504040204" pitchFamily="50" charset="-128"/>
                  </a:rPr>
                  <a:t>and</a:t>
                </a:r>
                <a:r>
                  <a:rPr lang="en-US" altLang="ja-JP" sz="3200" b="0" i="1" dirty="0">
                    <a:latin typeface="Cambria Math" panose="02040503050406030204" pitchFamily="18" charset="0"/>
                    <a:ea typeface="メイリオ" panose="020B0604030504040204" pitchFamily="50" charset="-128"/>
                  </a:rPr>
                  <a:t> </a:t>
                </a:r>
                <a14:m>
                  <m:oMath xmlns:m="http://schemas.openxmlformats.org/officeDocument/2006/math">
                    <m:sSub>
                      <m:sSubPr>
                        <m:ctrlPr>
                          <a:rPr lang="en-US" altLang="ja-JP" sz="3200" i="1" smtClean="0">
                            <a:latin typeface="Cambria Math" panose="02040503050406030204" pitchFamily="18" charset="0"/>
                            <a:ea typeface="メイリオ" panose="020B0604030504040204" pitchFamily="50" charset="-128"/>
                          </a:rPr>
                        </m:ctrlPr>
                      </m:sSubPr>
                      <m:e>
                        <m:r>
                          <a:rPr lang="en-US" altLang="ja-JP" sz="3200" i="1" smtClean="0">
                            <a:latin typeface="Cambria Math" panose="02040503050406030204" pitchFamily="18" charset="0"/>
                            <a:ea typeface="メイリオ" panose="020B0604030504040204" pitchFamily="50" charset="-128"/>
                          </a:rPr>
                          <m:t>𝑝</m:t>
                        </m:r>
                      </m:e>
                      <m:sub>
                        <m:r>
                          <a:rPr lang="ja-JP" altLang="en-US" sz="3200" i="1" smtClean="0">
                            <a:latin typeface="Cambria Math" panose="02040503050406030204" pitchFamily="18" charset="0"/>
                            <a:ea typeface="メイリオ" panose="020B0604030504040204" pitchFamily="50" charset="-128"/>
                          </a:rPr>
                          <m:t>𝜃</m:t>
                        </m:r>
                      </m:sub>
                    </m:sSub>
                    <m:r>
                      <a:rPr lang="en-US" altLang="ja-JP" sz="3200" b="0" i="1" smtClean="0">
                        <a:latin typeface="Cambria Math" panose="02040503050406030204" pitchFamily="18" charset="0"/>
                        <a:ea typeface="メイリオ" panose="020B0604030504040204" pitchFamily="50" charset="-128"/>
                      </a:rPr>
                      <m:t>=0</m:t>
                    </m:r>
                  </m:oMath>
                </a14:m>
                <a:r>
                  <a:rPr lang="en-US" altLang="ja-JP" sz="3200" dirty="0">
                    <a:latin typeface="メイリオ" panose="020B0604030504040204" pitchFamily="50" charset="-128"/>
                    <a:ea typeface="メイリオ" panose="020B0604030504040204" pitchFamily="50" charset="-128"/>
                  </a:rPr>
                  <a:t>. </a:t>
                </a:r>
              </a:p>
              <a:p>
                <a:r>
                  <a:rPr lang="en-US" altLang="ja-JP" sz="3200" dirty="0">
                    <a:latin typeface="メイリオ" panose="020B0604030504040204" pitchFamily="50" charset="-128"/>
                    <a:ea typeface="メイリオ" panose="020B0604030504040204" pitchFamily="50" charset="-128"/>
                  </a:rPr>
                  <a:t>The equation becomes a simple harmonic oscillation as </a:t>
                </a:r>
              </a:p>
              <a:p>
                <a:pPr/>
                <a14:m>
                  <m:oMathPara xmlns:m="http://schemas.openxmlformats.org/officeDocument/2006/math">
                    <m:oMath>
                      <m:sSup>
                        <m:sSupPr>
                          <m:ctrlPr>
                            <a:rPr lang="en-US" altLang="ja-JP" sz="3200" i="1" smtClean="0">
                              <a:latin typeface="Cambria Math" panose="02040503050406030204" pitchFamily="18" charset="0"/>
                              <a:ea typeface="メイリオ" panose="020B0604030504040204" pitchFamily="50" charset="-128"/>
                            </a:rPr>
                          </m:ctrlPr>
                        </m:sSupPr>
                        <m:e>
                          <m:r>
                            <a:rPr lang="en-US" altLang="ja-JP" sz="3200" i="1" smtClean="0">
                              <a:latin typeface="Cambria Math" panose="02040503050406030204" pitchFamily="18" charset="0"/>
                              <a:ea typeface="メイリオ" panose="020B0604030504040204" pitchFamily="50" charset="-128"/>
                            </a:rPr>
                            <m:t>𝑟</m:t>
                          </m:r>
                        </m:e>
                        <m:sup>
                          <m:r>
                            <a:rPr lang="en-US" altLang="ja-JP" sz="3200" i="1" smtClean="0">
                              <a:latin typeface="Cambria Math" panose="02040503050406030204" pitchFamily="18" charset="0"/>
                              <a:ea typeface="メイリオ" panose="020B0604030504040204" pitchFamily="50" charset="-128"/>
                            </a:rPr>
                            <m:t>′′</m:t>
                          </m:r>
                        </m:sup>
                      </m:sSup>
                      <m:r>
                        <a:rPr lang="en-US" altLang="ja-JP" sz="3200" i="1" smtClean="0">
                          <a:latin typeface="Cambria Math" panose="02040503050406030204" pitchFamily="18" charset="0"/>
                          <a:ea typeface="メイリオ" panose="020B0604030504040204" pitchFamily="50" charset="-128"/>
                        </a:rPr>
                        <m:t>+</m:t>
                      </m:r>
                      <m:sSup>
                        <m:sSupPr>
                          <m:ctrlPr>
                            <a:rPr lang="en-US" altLang="ja-JP" sz="3200" b="0" i="1" smtClean="0">
                              <a:latin typeface="Cambria Math" panose="02040503050406030204" pitchFamily="18" charset="0"/>
                              <a:ea typeface="メイリオ" panose="020B0604030504040204" pitchFamily="50" charset="-128"/>
                            </a:rPr>
                          </m:ctrlPr>
                        </m:sSupPr>
                        <m:e>
                          <m:r>
                            <a:rPr lang="en-US" altLang="ja-JP" sz="3200" b="0" i="1" smtClean="0">
                              <a:latin typeface="Cambria Math" panose="02040503050406030204" pitchFamily="18" charset="0"/>
                              <a:ea typeface="メイリオ" panose="020B0604030504040204" pitchFamily="50" charset="-128"/>
                            </a:rPr>
                            <m:t>𝑘</m:t>
                          </m:r>
                        </m:e>
                        <m:sup>
                          <m:r>
                            <a:rPr lang="en-US" altLang="ja-JP" sz="3200" b="0" i="1" smtClean="0">
                              <a:latin typeface="Cambria Math" panose="02040503050406030204" pitchFamily="18" charset="0"/>
                              <a:ea typeface="メイリオ" panose="020B0604030504040204" pitchFamily="50" charset="-128"/>
                            </a:rPr>
                            <m:t>2</m:t>
                          </m:r>
                        </m:sup>
                      </m:sSup>
                      <m:r>
                        <a:rPr lang="en-US" altLang="ja-JP" sz="3200" i="1" smtClean="0">
                          <a:latin typeface="Cambria Math" panose="02040503050406030204" pitchFamily="18" charset="0"/>
                          <a:ea typeface="メイリオ" panose="020B0604030504040204" pitchFamily="50" charset="-128"/>
                        </a:rPr>
                        <m:t>𝑟</m:t>
                      </m:r>
                      <m:r>
                        <a:rPr lang="en-US" altLang="ja-JP" sz="3200" i="1" smtClean="0">
                          <a:latin typeface="Cambria Math" panose="02040503050406030204" pitchFamily="18" charset="0"/>
                          <a:ea typeface="メイリオ" panose="020B0604030504040204" pitchFamily="50" charset="-128"/>
                        </a:rPr>
                        <m:t>=0</m:t>
                      </m:r>
                    </m:oMath>
                  </m:oMathPara>
                </a14:m>
                <a:endParaRPr lang="en-US" altLang="ja-JP" sz="3200" dirty="0">
                  <a:latin typeface="メイリオ" panose="020B0604030504040204" pitchFamily="50" charset="-128"/>
                  <a:ea typeface="メイリオ" panose="020B0604030504040204" pitchFamily="50" charset="-128"/>
                </a:endParaRPr>
              </a:p>
              <a:p>
                <a:pPr/>
                <a14:m>
                  <m:oMathPara xmlns:m="http://schemas.openxmlformats.org/officeDocument/2006/math">
                    <m:oMath>
                      <m:r>
                        <a:rPr lang="en-US" altLang="ja-JP" sz="3200" b="0" i="1" smtClean="0">
                          <a:latin typeface="Cambria Math" panose="02040503050406030204" pitchFamily="18" charset="0"/>
                          <a:ea typeface="メイリオ" panose="020B0604030504040204" pitchFamily="50" charset="-128"/>
                        </a:rPr>
                        <m:t>𝑘</m:t>
                      </m:r>
                      <m:r>
                        <a:rPr lang="en-US" altLang="ja-JP" sz="3200" b="0" i="1" smtClean="0">
                          <a:latin typeface="Cambria Math" panose="02040503050406030204" pitchFamily="18" charset="0"/>
                          <a:ea typeface="メイリオ" panose="020B0604030504040204" pitchFamily="50" charset="-128"/>
                        </a:rPr>
                        <m:t>=</m:t>
                      </m:r>
                      <m:f>
                        <m:fPr>
                          <m:ctrlPr>
                            <a:rPr lang="en-US" altLang="ja-JP" sz="3200" i="1">
                              <a:latin typeface="Cambria Math" panose="02040503050406030204" pitchFamily="18" charset="0"/>
                              <a:ea typeface="メイリオ" panose="020B0604030504040204" pitchFamily="50" charset="-128"/>
                            </a:rPr>
                          </m:ctrlPr>
                        </m:fPr>
                        <m:num>
                          <m:r>
                            <a:rPr lang="en-US" altLang="ja-JP" sz="3200" i="1">
                              <a:latin typeface="Cambria Math" panose="02040503050406030204" pitchFamily="18" charset="0"/>
                              <a:ea typeface="メイリオ" panose="020B0604030504040204" pitchFamily="50" charset="-128"/>
                            </a:rPr>
                            <m:t>𝑞𝐵</m:t>
                          </m:r>
                        </m:num>
                        <m:den>
                          <m:r>
                            <a:rPr lang="en-US" altLang="ja-JP" sz="3200" i="1">
                              <a:latin typeface="Cambria Math" panose="02040503050406030204" pitchFamily="18" charset="0"/>
                              <a:ea typeface="メイリオ" panose="020B0604030504040204" pitchFamily="50" charset="-128"/>
                            </a:rPr>
                            <m:t>2</m:t>
                          </m:r>
                          <m:r>
                            <a:rPr lang="en-US" altLang="ja-JP" sz="3200" b="0" i="1" smtClean="0">
                              <a:latin typeface="Cambria Math" panose="02040503050406030204" pitchFamily="18" charset="0"/>
                              <a:ea typeface="メイリオ" panose="020B0604030504040204" pitchFamily="50" charset="-128"/>
                            </a:rPr>
                            <m:t>𝑃</m:t>
                          </m:r>
                        </m:den>
                      </m:f>
                    </m:oMath>
                  </m:oMathPara>
                </a14:m>
                <a:endParaRPr lang="en-US" altLang="ja-JP" sz="3200" dirty="0">
                  <a:latin typeface="メイリオ" panose="020B0604030504040204" pitchFamily="50" charset="-128"/>
                  <a:ea typeface="メイリオ" panose="020B0604030504040204" pitchFamily="50" charset="-128"/>
                </a:endParaRPr>
              </a:p>
              <a:p>
                <a:r>
                  <a:rPr lang="en-US" altLang="ja-JP" sz="3200" dirty="0">
                    <a:latin typeface="メイリオ" panose="020B0604030504040204" pitchFamily="50" charset="-128"/>
                    <a:ea typeface="メイリオ" panose="020B0604030504040204" pitchFamily="50" charset="-128"/>
                  </a:rPr>
                  <a:t>The focal length is</a:t>
                </a:r>
              </a:p>
              <a:p>
                <a:pPr/>
                <a14:m>
                  <m:oMathPara xmlns:m="http://schemas.openxmlformats.org/officeDocument/2006/math">
                    <m:oMath>
                      <m:f>
                        <m:fPr>
                          <m:ctrlPr>
                            <a:rPr lang="en-US" altLang="ja-JP" sz="3200" b="0" i="1" smtClean="0">
                              <a:latin typeface="Cambria Math" panose="02040503050406030204" pitchFamily="18" charset="0"/>
                              <a:ea typeface="メイリオ" panose="020B0604030504040204" pitchFamily="50" charset="-128"/>
                            </a:rPr>
                          </m:ctrlPr>
                        </m:fPr>
                        <m:num>
                          <m:r>
                            <a:rPr lang="en-US" altLang="ja-JP" sz="3200" b="0" i="1" smtClean="0">
                              <a:latin typeface="Cambria Math" panose="02040503050406030204" pitchFamily="18" charset="0"/>
                              <a:ea typeface="メイリオ" panose="020B0604030504040204" pitchFamily="50" charset="-128"/>
                            </a:rPr>
                            <m:t>1</m:t>
                          </m:r>
                        </m:num>
                        <m:den>
                          <m:r>
                            <a:rPr lang="en-US" altLang="ja-JP" sz="3200" b="0" i="1" smtClean="0">
                              <a:latin typeface="Cambria Math" panose="02040503050406030204" pitchFamily="18" charset="0"/>
                              <a:ea typeface="メイリオ" panose="020B0604030504040204" pitchFamily="50" charset="-128"/>
                            </a:rPr>
                            <m:t>𝑓</m:t>
                          </m:r>
                        </m:den>
                      </m:f>
                      <m:r>
                        <a:rPr lang="en-US" altLang="ja-JP" sz="3200" b="0" i="1" smtClean="0">
                          <a:latin typeface="Cambria Math" panose="02040503050406030204" pitchFamily="18" charset="0"/>
                          <a:ea typeface="メイリオ" panose="020B0604030504040204" pitchFamily="50" charset="-128"/>
                        </a:rPr>
                        <m:t>=</m:t>
                      </m:r>
                      <m:nary>
                        <m:naryPr>
                          <m:limLoc m:val="undOvr"/>
                          <m:subHide m:val="on"/>
                          <m:supHide m:val="on"/>
                          <m:ctrlPr>
                            <a:rPr lang="en-US" altLang="ja-JP" sz="3200" b="0" i="1" smtClean="0">
                              <a:latin typeface="Cambria Math" panose="02040503050406030204" pitchFamily="18" charset="0"/>
                              <a:ea typeface="メイリオ" panose="020B0604030504040204" pitchFamily="50" charset="-128"/>
                            </a:rPr>
                          </m:ctrlPr>
                        </m:naryPr>
                        <m:sub/>
                        <m:sup/>
                        <m:e>
                          <m:sSup>
                            <m:sSupPr>
                              <m:ctrlPr>
                                <a:rPr lang="en-US" altLang="ja-JP" sz="3200" b="0" i="1" smtClean="0">
                                  <a:latin typeface="Cambria Math" panose="02040503050406030204" pitchFamily="18" charset="0"/>
                                  <a:ea typeface="メイリオ" panose="020B0604030504040204" pitchFamily="50" charset="-128"/>
                                </a:rPr>
                              </m:ctrlPr>
                            </m:sSupPr>
                            <m:e>
                              <m:d>
                                <m:dPr>
                                  <m:ctrlPr>
                                    <a:rPr lang="en-US" altLang="ja-JP" sz="3200" b="0" i="1" smtClean="0">
                                      <a:latin typeface="Cambria Math" panose="02040503050406030204" pitchFamily="18" charset="0"/>
                                      <a:ea typeface="メイリオ" panose="020B0604030504040204" pitchFamily="50" charset="-128"/>
                                    </a:rPr>
                                  </m:ctrlPr>
                                </m:dPr>
                                <m:e>
                                  <m:f>
                                    <m:fPr>
                                      <m:ctrlPr>
                                        <a:rPr lang="en-US" altLang="ja-JP" sz="3200" b="0" i="1" smtClean="0">
                                          <a:latin typeface="Cambria Math" panose="02040503050406030204" pitchFamily="18" charset="0"/>
                                          <a:ea typeface="メイリオ" panose="020B0604030504040204" pitchFamily="50" charset="-128"/>
                                        </a:rPr>
                                      </m:ctrlPr>
                                    </m:fPr>
                                    <m:num>
                                      <m:r>
                                        <a:rPr lang="en-US" altLang="ja-JP" sz="3200" b="0" i="1" smtClean="0">
                                          <a:latin typeface="Cambria Math" panose="02040503050406030204" pitchFamily="18" charset="0"/>
                                          <a:ea typeface="メイリオ" panose="020B0604030504040204" pitchFamily="50" charset="-128"/>
                                        </a:rPr>
                                        <m:t>𝑞𝐵</m:t>
                                      </m:r>
                                    </m:num>
                                    <m:den>
                                      <m:r>
                                        <a:rPr lang="en-US" altLang="ja-JP" sz="3200" b="0" i="1" smtClean="0">
                                          <a:latin typeface="Cambria Math" panose="02040503050406030204" pitchFamily="18" charset="0"/>
                                          <a:ea typeface="メイリオ" panose="020B0604030504040204" pitchFamily="50" charset="-128"/>
                                        </a:rPr>
                                        <m:t>2</m:t>
                                      </m:r>
                                      <m:r>
                                        <a:rPr lang="en-US" altLang="ja-JP" sz="3200" b="0" i="1" smtClean="0">
                                          <a:latin typeface="Cambria Math" panose="02040503050406030204" pitchFamily="18" charset="0"/>
                                          <a:ea typeface="メイリオ" panose="020B0604030504040204" pitchFamily="50" charset="-128"/>
                                        </a:rPr>
                                        <m:t>𝑃</m:t>
                                      </m:r>
                                    </m:den>
                                  </m:f>
                                </m:e>
                              </m:d>
                            </m:e>
                            <m:sup>
                              <m:r>
                                <a:rPr lang="en-US" altLang="ja-JP" sz="3200" b="0" i="1" smtClean="0">
                                  <a:latin typeface="Cambria Math" panose="02040503050406030204" pitchFamily="18" charset="0"/>
                                  <a:ea typeface="メイリオ" panose="020B0604030504040204" pitchFamily="50" charset="-128"/>
                                </a:rPr>
                                <m:t>2</m:t>
                              </m:r>
                            </m:sup>
                          </m:sSup>
                          <m:r>
                            <a:rPr lang="en-US" altLang="ja-JP" sz="3200" b="0" i="1" smtClean="0">
                              <a:latin typeface="Cambria Math" panose="02040503050406030204" pitchFamily="18" charset="0"/>
                              <a:ea typeface="メイリオ" panose="020B0604030504040204" pitchFamily="50" charset="-128"/>
                            </a:rPr>
                            <m:t>𝑑𝑧</m:t>
                          </m:r>
                        </m:e>
                      </m:nary>
                    </m:oMath>
                  </m:oMathPara>
                </a14:m>
                <a:endParaRPr lang="en-US" altLang="ja-JP" sz="3200" dirty="0">
                  <a:latin typeface="メイリオ" panose="020B0604030504040204" pitchFamily="50" charset="-128"/>
                  <a:ea typeface="メイリオ" panose="020B0604030504040204" pitchFamily="50" charset="-128"/>
                </a:endParaRPr>
              </a:p>
              <a:p>
                <a:endParaRPr lang="en-US" altLang="ja-JP" sz="3200" dirty="0">
                  <a:latin typeface="メイリオ" panose="020B0604030504040204" pitchFamily="50" charset="-128"/>
                  <a:ea typeface="メイリオ" panose="020B0604030504040204" pitchFamily="50" charset="-128"/>
                </a:endParaRPr>
              </a:p>
              <a:p>
                <a:endParaRPr lang="en-US" altLang="ja-JP" sz="3200" dirty="0">
                  <a:latin typeface="メイリオ" panose="020B0604030504040204" pitchFamily="50" charset="-128"/>
                  <a:ea typeface="メイリオ" panose="020B0604030504040204" pitchFamily="50" charset="-128"/>
                </a:endParaRPr>
              </a:p>
              <a:p>
                <a:endParaRPr lang="ja-JP" altLang="en-US" sz="3200" dirty="0">
                  <a:latin typeface="メイリオ" panose="020B0604030504040204" pitchFamily="50" charset="-128"/>
                  <a:ea typeface="メイリオ" panose="020B0604030504040204" pitchFamily="50" charset="-128"/>
                </a:endParaRPr>
              </a:p>
            </p:txBody>
          </p:sp>
        </mc:Choice>
        <mc:Fallback xmlns="">
          <p:sp>
            <p:nvSpPr>
              <p:cNvPr id="5" name="コンテンツ プレースホルダー 2"/>
              <p:cNvSpPr txBox="1">
                <a:spLocks noRot="1" noChangeAspect="1" noMove="1" noResize="1" noEditPoints="1" noAdjustHandles="1" noChangeArrowheads="1" noChangeShapeType="1" noTextEdit="1"/>
              </p:cNvSpPr>
              <p:nvPr/>
            </p:nvSpPr>
            <p:spPr>
              <a:xfrm>
                <a:off x="9286247" y="2562533"/>
                <a:ext cx="7477511" cy="6788945"/>
              </a:xfrm>
              <a:prstGeom prst="rect">
                <a:avLst/>
              </a:prstGeom>
              <a:blipFill>
                <a:blip r:embed="rId3"/>
                <a:stretch>
                  <a:fillRect l="-896"/>
                </a:stretch>
              </a:blipFill>
            </p:spPr>
            <p:txBody>
              <a:bodyPr/>
              <a:lstStyle/>
              <a:p>
                <a:r>
                  <a:rPr lang="ja-JP" altLang="en-US">
                    <a:noFill/>
                  </a:rPr>
                  <a:t> </a:t>
                </a:r>
              </a:p>
            </p:txBody>
          </p:sp>
        </mc:Fallback>
      </mc:AlternateContent>
      <p:sp>
        <p:nvSpPr>
          <p:cNvPr id="6" name="スライド番号プレースホルダー 5">
            <a:extLst>
              <a:ext uri="{FF2B5EF4-FFF2-40B4-BE49-F238E27FC236}">
                <a16:creationId xmlns:a16="http://schemas.microsoft.com/office/drawing/2014/main" id="{B25AB971-EB3C-6E42-B507-9EE771B04518}"/>
              </a:ext>
            </a:extLst>
          </p:cNvPr>
          <p:cNvSpPr>
            <a:spLocks noGrp="1"/>
          </p:cNvSpPr>
          <p:nvPr>
            <p:ph type="sldNum" sz="quarter" idx="12"/>
          </p:nvPr>
        </p:nvSpPr>
        <p:spPr/>
        <p:txBody>
          <a:bodyPr/>
          <a:lstStyle/>
          <a:p>
            <a:fld id="{3A2F0832-F084-422D-97D1-AF848F4F2C34}" type="slidenum">
              <a:rPr lang="en-US" smtClean="0"/>
              <a:t>36</a:t>
            </a:fld>
            <a:endParaRPr lang="en-US"/>
          </a:p>
        </p:txBody>
      </p:sp>
    </p:spTree>
    <p:extLst>
      <p:ext uri="{BB962C8B-B14F-4D97-AF65-F5344CB8AC3E}">
        <p14:creationId xmlns:p14="http://schemas.microsoft.com/office/powerpoint/2010/main" val="34339276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Fring</a:t>
            </a:r>
            <a:r>
              <a:rPr lang="en-US" altLang="ja-JP" b="1" dirty="0">
                <a:solidFill>
                  <a:srgbClr val="1DC4FF"/>
                </a:solidFill>
                <a:latin typeface="メイリオ" panose="020B0604030504040204" pitchFamily="50" charset="-128"/>
                <a:ea typeface="メイリオ" panose="020B0604030504040204" pitchFamily="50" charset="-128"/>
              </a:rPr>
              <a:t>e field</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1193569" y="2062510"/>
                <a:ext cx="7742981" cy="6788945"/>
              </a:xfrm>
            </p:spPr>
            <p:txBody>
              <a:bodyPr>
                <a:normAutofit/>
              </a:bodyPr>
              <a:lstStyle/>
              <a:p>
                <a:r>
                  <a:rPr lang="en-US" altLang="ja-JP" sz="3200" dirty="0">
                    <a:latin typeface="メイリオ" panose="020B0604030504040204" pitchFamily="50" charset="-128"/>
                    <a:ea typeface="メイリオ" panose="020B0604030504040204" pitchFamily="50" charset="-128"/>
                  </a:rPr>
                  <a:t>The solenoid field is composed from three parts</a:t>
                </a:r>
              </a:p>
              <a:p>
                <a:pPr marL="514350" indent="-514350">
                  <a:buAutoNum type="arabicPeriod"/>
                </a:pPr>
                <a:r>
                  <a:rPr lang="en-US" altLang="ja-JP" sz="3200" dirty="0">
                    <a:latin typeface="メイリオ" panose="020B0604030504040204" pitchFamily="50" charset="-128"/>
                    <a:ea typeface="メイリオ" panose="020B0604030504040204" pitchFamily="50" charset="-128"/>
                  </a:rPr>
                  <a:t>Entrance fringe field: </a:t>
                </a:r>
                <a14:m>
                  <m:oMath xmlns:m="http://schemas.openxmlformats.org/officeDocument/2006/math">
                    <m:sSub>
                      <m:sSubPr>
                        <m:ctrlPr>
                          <a:rPr lang="en-US" altLang="ja-JP" sz="3200" i="1" dirty="0">
                            <a:latin typeface="Cambria Math" panose="02040503050406030204" pitchFamily="18" charset="0"/>
                            <a:ea typeface="メイリオ" panose="020B0604030504040204" pitchFamily="50" charset="-128"/>
                          </a:rPr>
                        </m:ctrlPr>
                      </m:sSubPr>
                      <m:e>
                        <m:r>
                          <a:rPr lang="en-US" altLang="ja-JP" sz="3200" i="1" dirty="0">
                            <a:latin typeface="Cambria Math" panose="02040503050406030204" pitchFamily="18" charset="0"/>
                            <a:ea typeface="メイリオ" panose="020B0604030504040204" pitchFamily="50" charset="-128"/>
                          </a:rPr>
                          <m:t>𝐵</m:t>
                        </m:r>
                      </m:e>
                      <m:sub>
                        <m:r>
                          <a:rPr lang="en-US" altLang="ja-JP" sz="3200" b="0" i="1" dirty="0" smtClean="0">
                            <a:latin typeface="Cambria Math" panose="02040503050406030204" pitchFamily="18" charset="0"/>
                            <a:ea typeface="メイリオ" panose="020B0604030504040204" pitchFamily="50" charset="-128"/>
                          </a:rPr>
                          <m:t>𝑟</m:t>
                        </m:r>
                      </m:sub>
                    </m:sSub>
                  </m:oMath>
                </a14:m>
                <a:endParaRPr lang="en-US" altLang="ja-JP" sz="3200" dirty="0">
                  <a:latin typeface="メイリオ" panose="020B0604030504040204" pitchFamily="50" charset="-128"/>
                  <a:ea typeface="メイリオ" panose="020B0604030504040204" pitchFamily="50" charset="-128"/>
                </a:endParaRPr>
              </a:p>
              <a:p>
                <a:pPr marL="514350" indent="-514350">
                  <a:buAutoNum type="arabicPeriod"/>
                </a:pPr>
                <a:r>
                  <a:rPr lang="en-US" altLang="ja-JP" sz="3200" dirty="0">
                    <a:latin typeface="メイリオ" panose="020B0604030504040204" pitchFamily="50" charset="-128"/>
                    <a:ea typeface="メイリオ" panose="020B0604030504040204" pitchFamily="50" charset="-128"/>
                  </a:rPr>
                  <a:t>Main field : </a:t>
                </a:r>
                <a14:m>
                  <m:oMath xmlns:m="http://schemas.openxmlformats.org/officeDocument/2006/math">
                    <m:sSub>
                      <m:sSubPr>
                        <m:ctrlPr>
                          <a:rPr lang="en-US" altLang="ja-JP" sz="3200" b="0" i="1" dirty="0" smtClean="0">
                            <a:latin typeface="Cambria Math" panose="02040503050406030204" pitchFamily="18" charset="0"/>
                            <a:ea typeface="メイリオ" panose="020B0604030504040204" pitchFamily="50" charset="-128"/>
                          </a:rPr>
                        </m:ctrlPr>
                      </m:sSubPr>
                      <m:e>
                        <m:r>
                          <a:rPr lang="en-US" altLang="ja-JP" sz="3200" b="0" i="1" dirty="0" smtClean="0">
                            <a:latin typeface="Cambria Math" panose="02040503050406030204" pitchFamily="18" charset="0"/>
                            <a:ea typeface="メイリオ" panose="020B0604030504040204" pitchFamily="50" charset="-128"/>
                          </a:rPr>
                          <m:t>𝐵</m:t>
                        </m:r>
                      </m:e>
                      <m:sub>
                        <m:r>
                          <a:rPr lang="en-US" altLang="ja-JP" sz="3200" b="0" i="1" dirty="0" smtClean="0">
                            <a:latin typeface="Cambria Math" panose="02040503050406030204" pitchFamily="18" charset="0"/>
                            <a:ea typeface="メイリオ" panose="020B0604030504040204" pitchFamily="50" charset="-128"/>
                          </a:rPr>
                          <m:t>𝑧</m:t>
                        </m:r>
                      </m:sub>
                    </m:sSub>
                  </m:oMath>
                </a14:m>
                <a:endParaRPr lang="en-US" altLang="ja-JP" sz="3200" dirty="0">
                  <a:latin typeface="メイリオ" panose="020B0604030504040204" pitchFamily="50" charset="-128"/>
                  <a:ea typeface="メイリオ" panose="020B0604030504040204" pitchFamily="50" charset="-128"/>
                </a:endParaRPr>
              </a:p>
              <a:p>
                <a:pPr marL="514350" indent="-514350">
                  <a:buAutoNum type="arabicPeriod"/>
                </a:pPr>
                <a:r>
                  <a:rPr lang="en-US" altLang="ja-JP" sz="3200" dirty="0">
                    <a:latin typeface="メイリオ" panose="020B0604030504040204" pitchFamily="50" charset="-128"/>
                    <a:ea typeface="メイリオ" panose="020B0604030504040204" pitchFamily="50" charset="-128"/>
                  </a:rPr>
                  <a:t>Exit fringe field : </a:t>
                </a:r>
                <a14:m>
                  <m:oMath xmlns:m="http://schemas.openxmlformats.org/officeDocument/2006/math">
                    <m:sSub>
                      <m:sSubPr>
                        <m:ctrlPr>
                          <a:rPr lang="en-US" altLang="ja-JP" sz="3200" i="1" dirty="0">
                            <a:latin typeface="Cambria Math" panose="02040503050406030204" pitchFamily="18" charset="0"/>
                            <a:ea typeface="メイリオ" panose="020B0604030504040204" pitchFamily="50" charset="-128"/>
                          </a:rPr>
                        </m:ctrlPr>
                      </m:sSubPr>
                      <m:e>
                        <m:r>
                          <a:rPr lang="en-US" altLang="ja-JP" sz="3200" i="1" dirty="0">
                            <a:latin typeface="Cambria Math" panose="02040503050406030204" pitchFamily="18" charset="0"/>
                            <a:ea typeface="メイリオ" panose="020B0604030504040204" pitchFamily="50" charset="-128"/>
                          </a:rPr>
                          <m:t>𝐵</m:t>
                        </m:r>
                      </m:e>
                      <m:sub>
                        <m:r>
                          <a:rPr lang="en-US" altLang="ja-JP" sz="3200" i="1" dirty="0">
                            <a:latin typeface="Cambria Math" panose="02040503050406030204" pitchFamily="18" charset="0"/>
                            <a:ea typeface="メイリオ" panose="020B0604030504040204" pitchFamily="50" charset="-128"/>
                          </a:rPr>
                          <m:t>𝑟</m:t>
                        </m:r>
                      </m:sub>
                    </m:sSub>
                  </m:oMath>
                </a14:m>
                <a:endParaRPr lang="en-US" altLang="ja-JP" sz="3200" dirty="0">
                  <a:latin typeface="メイリオ" panose="020B0604030504040204" pitchFamily="50" charset="-128"/>
                  <a:ea typeface="メイリオ" panose="020B0604030504040204" pitchFamily="50" charset="-128"/>
                </a:endParaRPr>
              </a:p>
              <a:p>
                <a:endParaRPr kumimoji="1" lang="ja-JP" altLang="en-US" sz="3200" dirty="0">
                  <a:latin typeface="メイリオ" panose="020B0604030504040204" pitchFamily="50" charset="-128"/>
                  <a:ea typeface="メイリオ" panose="020B0604030504040204" pitchFamily="50" charset="-128"/>
                </a:endParaRP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1193569" y="2062510"/>
                <a:ext cx="7742981" cy="6788945"/>
              </a:xfrm>
              <a:blipFill>
                <a:blip r:embed="rId2"/>
                <a:stretch>
                  <a:fillRect l="-1890"/>
                </a:stretch>
              </a:blipFill>
            </p:spPr>
            <p:txBody>
              <a:bodyPr/>
              <a:lstStyle/>
              <a:p>
                <a:r>
                  <a:rPr lang="ja-JP" altLang="en-US">
                    <a:noFill/>
                  </a:rPr>
                  <a:t> </a:t>
                </a:r>
              </a:p>
            </p:txBody>
          </p:sp>
        </mc:Fallback>
      </mc:AlternateContent>
      <p:sp>
        <p:nvSpPr>
          <p:cNvPr id="4" name="フッター プレースホルダー 3"/>
          <p:cNvSpPr>
            <a:spLocks noGrp="1"/>
          </p:cNvSpPr>
          <p:nvPr>
            <p:ph type="ftr" sz="quarter" idx="11"/>
          </p:nvPr>
        </p:nvSpPr>
        <p:spPr/>
        <p:txBody>
          <a:bodyPr/>
          <a:lstStyle/>
          <a:p>
            <a:r>
              <a:rPr lang="en-US" altLang="zh-TW"/>
              <a:t>ISBA26 Electron Linear Accelerator</a:t>
            </a:r>
            <a:endParaRPr lang="en-US"/>
          </a:p>
        </p:txBody>
      </p:sp>
      <p:grpSp>
        <p:nvGrpSpPr>
          <p:cNvPr id="16" name="グループ化 15"/>
          <p:cNvGrpSpPr/>
          <p:nvPr/>
        </p:nvGrpSpPr>
        <p:grpSpPr>
          <a:xfrm>
            <a:off x="1193569" y="5233333"/>
            <a:ext cx="5675329" cy="5943601"/>
            <a:chOff x="2221421" y="5277578"/>
            <a:chExt cx="5675329" cy="5943601"/>
          </a:xfrm>
        </p:grpSpPr>
        <p:grpSp>
          <p:nvGrpSpPr>
            <p:cNvPr id="11" name="グループ化 10"/>
            <p:cNvGrpSpPr/>
            <p:nvPr/>
          </p:nvGrpSpPr>
          <p:grpSpPr>
            <a:xfrm>
              <a:off x="2684206" y="5277578"/>
              <a:ext cx="4866968" cy="5943601"/>
              <a:chOff x="1430593" y="4533049"/>
              <a:chExt cx="4866968" cy="5943601"/>
            </a:xfrm>
          </p:grpSpPr>
          <p:grpSp>
            <p:nvGrpSpPr>
              <p:cNvPr id="7" name="グループ化 6"/>
              <p:cNvGrpSpPr/>
              <p:nvPr/>
            </p:nvGrpSpPr>
            <p:grpSpPr>
              <a:xfrm>
                <a:off x="1430594" y="7733450"/>
                <a:ext cx="4866967" cy="2743200"/>
                <a:chOff x="1430594" y="7733450"/>
                <a:chExt cx="4866967" cy="2743200"/>
              </a:xfrm>
            </p:grpSpPr>
            <p:sp>
              <p:nvSpPr>
                <p:cNvPr id="5" name="円弧 4"/>
                <p:cNvSpPr/>
                <p:nvPr/>
              </p:nvSpPr>
              <p:spPr>
                <a:xfrm>
                  <a:off x="1430594" y="7733450"/>
                  <a:ext cx="4866967" cy="2743200"/>
                </a:xfrm>
                <a:prstGeom prst="arc">
                  <a:avLst>
                    <a:gd name="adj1" fmla="val 16200000"/>
                    <a:gd name="adj2" fmla="val 21046207"/>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 name="円弧 5"/>
                <p:cNvSpPr/>
                <p:nvPr/>
              </p:nvSpPr>
              <p:spPr>
                <a:xfrm flipH="1">
                  <a:off x="1430594" y="7733450"/>
                  <a:ext cx="4866967" cy="2743200"/>
                </a:xfrm>
                <a:prstGeom prst="arc">
                  <a:avLst>
                    <a:gd name="adj1" fmla="val 16200000"/>
                    <a:gd name="adj2" fmla="val 21046207"/>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8" name="グループ化 7"/>
              <p:cNvGrpSpPr/>
              <p:nvPr/>
            </p:nvGrpSpPr>
            <p:grpSpPr>
              <a:xfrm flipV="1">
                <a:off x="1430593" y="4533049"/>
                <a:ext cx="4866967" cy="2743200"/>
                <a:chOff x="1430594" y="7733450"/>
                <a:chExt cx="4866967" cy="2743200"/>
              </a:xfrm>
            </p:grpSpPr>
            <p:sp>
              <p:nvSpPr>
                <p:cNvPr id="9" name="円弧 8"/>
                <p:cNvSpPr/>
                <p:nvPr/>
              </p:nvSpPr>
              <p:spPr>
                <a:xfrm>
                  <a:off x="1430594" y="7733450"/>
                  <a:ext cx="4866967" cy="2743200"/>
                </a:xfrm>
                <a:prstGeom prst="arc">
                  <a:avLst>
                    <a:gd name="adj1" fmla="val 16200000"/>
                    <a:gd name="adj2" fmla="val 21046207"/>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 name="円弧 9"/>
                <p:cNvSpPr/>
                <p:nvPr/>
              </p:nvSpPr>
              <p:spPr>
                <a:xfrm flipH="1">
                  <a:off x="1430594" y="7733450"/>
                  <a:ext cx="4866967" cy="2743200"/>
                </a:xfrm>
                <a:prstGeom prst="arc">
                  <a:avLst>
                    <a:gd name="adj1" fmla="val 16200000"/>
                    <a:gd name="adj2" fmla="val 21046207"/>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sp>
          <p:nvSpPr>
            <p:cNvPr id="12" name="正方形/長方形 11"/>
            <p:cNvSpPr/>
            <p:nvPr/>
          </p:nvSpPr>
          <p:spPr>
            <a:xfrm>
              <a:off x="2221421" y="6568195"/>
              <a:ext cx="1887793" cy="336236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6008957" y="6570803"/>
              <a:ext cx="1887793" cy="336236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4121164" y="6584247"/>
              <a:ext cx="1887793" cy="336236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mc:AlternateContent xmlns:mc="http://schemas.openxmlformats.org/markup-compatibility/2006" xmlns:a14="http://schemas.microsoft.com/office/drawing/2010/main">
        <mc:Choice Requires="a14">
          <p:sp>
            <p:nvSpPr>
              <p:cNvPr id="15" name="コンテンツ プレースホルダー 2"/>
              <p:cNvSpPr txBox="1">
                <a:spLocks/>
              </p:cNvSpPr>
              <p:nvPr/>
            </p:nvSpPr>
            <p:spPr>
              <a:xfrm>
                <a:off x="9399335" y="2062509"/>
                <a:ext cx="7742981" cy="6788945"/>
              </a:xfrm>
              <a:prstGeom prst="rect">
                <a:avLst/>
              </a:prstGeom>
            </p:spPr>
            <p:txBody>
              <a:bodyPr vert="horz" lIns="163275" tIns="81638" rIns="163275" bIns="81638" rtlCol="0">
                <a:normAutofit/>
              </a:bodyPr>
              <a:lstStyle>
                <a:lvl1pPr marL="0" indent="0" algn="l" defTabSz="1632753" rtl="0" eaLnBrk="1" latinLnBrk="0" hangingPunct="1">
                  <a:lnSpc>
                    <a:spcPct val="120000"/>
                  </a:lnSpc>
                  <a:spcBef>
                    <a:spcPts val="1200"/>
                  </a:spcBef>
                  <a:buFont typeface="Arial" panose="020B0604020202020204" pitchFamily="34" charset="0"/>
                  <a:buNone/>
                  <a:defRPr kumimoji="1" sz="2400" kern="1200" baseline="0">
                    <a:solidFill>
                      <a:schemeClr val="tx2"/>
                    </a:solidFill>
                    <a:latin typeface="+mn-lt"/>
                    <a:ea typeface="+mn-ea"/>
                    <a:cs typeface="+mn-cs"/>
                  </a:defRPr>
                </a:lvl1pPr>
                <a:lvl2pPr marL="1326612" indent="-510235" algn="l" defTabSz="1632753"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2pPr>
                <a:lvl3pPr marL="2040941" indent="-408188" algn="l" defTabSz="1632753"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3pPr>
                <a:lvl4pPr marL="2857317"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4pPr>
                <a:lvl5pPr marL="3673693"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a:lstStyle>
              <a:p>
                <a:pPr marL="457200" indent="-4572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As the fringe field, </a:t>
                </a:r>
                <a14:m>
                  <m:oMath xmlns:m="http://schemas.openxmlformats.org/officeDocument/2006/math">
                    <m:sSub>
                      <m:sSubPr>
                        <m:ctrlPr>
                          <a:rPr lang="en-US" altLang="ja-JP" sz="3200" i="1" dirty="0">
                            <a:latin typeface="Cambria Math" panose="02040503050406030204" pitchFamily="18" charset="0"/>
                            <a:ea typeface="メイリオ" panose="020B0604030504040204" pitchFamily="50" charset="-128"/>
                          </a:rPr>
                        </m:ctrlPr>
                      </m:sSubPr>
                      <m:e>
                        <m:r>
                          <a:rPr lang="en-US" altLang="ja-JP" sz="3200" i="1" dirty="0">
                            <a:latin typeface="Cambria Math" panose="02040503050406030204" pitchFamily="18" charset="0"/>
                            <a:ea typeface="メイリオ" panose="020B0604030504040204" pitchFamily="50" charset="-128"/>
                          </a:rPr>
                          <m:t>𝐵</m:t>
                        </m:r>
                      </m:e>
                      <m:sub>
                        <m:r>
                          <a:rPr lang="en-US" altLang="ja-JP" sz="3200" i="1" dirty="0">
                            <a:latin typeface="Cambria Math" panose="02040503050406030204" pitchFamily="18" charset="0"/>
                            <a:ea typeface="メイリオ" panose="020B0604030504040204" pitchFamily="50" charset="-128"/>
                          </a:rPr>
                          <m:t>𝑟</m:t>
                        </m:r>
                      </m:sub>
                    </m:sSub>
                  </m:oMath>
                </a14:m>
                <a:r>
                  <a:rPr lang="en-US" altLang="ja-JP" sz="3200" dirty="0">
                    <a:latin typeface="メイリオ" panose="020B0604030504040204" pitchFamily="50" charset="-128"/>
                    <a:ea typeface="メイリオ" panose="020B0604030504040204" pitchFamily="50" charset="-128"/>
                  </a:rPr>
                  <a:t> induces transverse motion  even the particle initially has no transverse momentum. </a:t>
                </a:r>
              </a:p>
              <a:p>
                <a:pPr marL="457200" indent="-457200">
                  <a:buFont typeface="Wingdings" panose="05000000000000000000" pitchFamily="2" charset="2"/>
                  <a:buChar char="l"/>
                </a:pPr>
                <a:r>
                  <a:rPr lang="en-US" altLang="ja-JP" sz="3200" dirty="0">
                    <a:latin typeface="メイリオ" panose="020B0604030504040204" pitchFamily="50" charset="-128"/>
                    <a:ea typeface="メイリオ" panose="020B0604030504040204" pitchFamily="50" charset="-128"/>
                  </a:rPr>
                  <a:t>The entrance  and exit fringe fields are anti-sign giving kicks opposite to each other. </a:t>
                </a:r>
              </a:p>
              <a:p>
                <a:endParaRPr lang="ja-JP" altLang="en-US" sz="3200" dirty="0">
                  <a:latin typeface="メイリオ" panose="020B0604030504040204" pitchFamily="50" charset="-128"/>
                  <a:ea typeface="メイリオ" panose="020B0604030504040204" pitchFamily="50" charset="-128"/>
                </a:endParaRPr>
              </a:p>
            </p:txBody>
          </p:sp>
        </mc:Choice>
        <mc:Fallback xmlns="">
          <p:sp>
            <p:nvSpPr>
              <p:cNvPr id="15" name="コンテンツ プレースホルダー 2"/>
              <p:cNvSpPr txBox="1">
                <a:spLocks noRot="1" noChangeAspect="1" noMove="1" noResize="1" noEditPoints="1" noAdjustHandles="1" noChangeArrowheads="1" noChangeShapeType="1" noTextEdit="1"/>
              </p:cNvSpPr>
              <p:nvPr/>
            </p:nvSpPr>
            <p:spPr>
              <a:xfrm>
                <a:off x="9399335" y="2062509"/>
                <a:ext cx="7742981" cy="6788945"/>
              </a:xfrm>
              <a:prstGeom prst="rect">
                <a:avLst/>
              </a:prstGeom>
              <a:blipFill>
                <a:blip r:embed="rId3"/>
                <a:stretch>
                  <a:fillRect l="-866" r="-2520"/>
                </a:stretch>
              </a:blipFill>
            </p:spPr>
            <p:txBody>
              <a:bodyPr/>
              <a:lstStyle/>
              <a:p>
                <a:r>
                  <a:rPr lang="ja-JP" altLang="en-US">
                    <a:noFill/>
                  </a:rPr>
                  <a:t> </a:t>
                </a:r>
              </a:p>
            </p:txBody>
          </p:sp>
        </mc:Fallback>
      </mc:AlternateContent>
      <p:sp>
        <p:nvSpPr>
          <p:cNvPr id="17" name="スライド番号プレースホルダー 16">
            <a:extLst>
              <a:ext uri="{FF2B5EF4-FFF2-40B4-BE49-F238E27FC236}">
                <a16:creationId xmlns:a16="http://schemas.microsoft.com/office/drawing/2014/main" id="{3C450F5F-F02A-E744-8A5A-ACC68F5CAC65}"/>
              </a:ext>
            </a:extLst>
          </p:cNvPr>
          <p:cNvSpPr>
            <a:spLocks noGrp="1"/>
          </p:cNvSpPr>
          <p:nvPr>
            <p:ph type="sldNum" sz="quarter" idx="12"/>
          </p:nvPr>
        </p:nvSpPr>
        <p:spPr/>
        <p:txBody>
          <a:bodyPr/>
          <a:lstStyle/>
          <a:p>
            <a:fld id="{3A2F0832-F084-422D-97D1-AF848F4F2C34}" type="slidenum">
              <a:rPr lang="en-US" smtClean="0"/>
              <a:t>37</a:t>
            </a:fld>
            <a:endParaRPr lang="en-US"/>
          </a:p>
        </p:txBody>
      </p:sp>
    </p:spTree>
    <p:extLst>
      <p:ext uri="{BB962C8B-B14F-4D97-AF65-F5344CB8AC3E}">
        <p14:creationId xmlns:p14="http://schemas.microsoft.com/office/powerpoint/2010/main" val="17652572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64217" y="699706"/>
            <a:ext cx="16507876" cy="1203151"/>
          </a:xfrm>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Transfer Matrix of a Solenoid</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914321" y="2400301"/>
                <a:ext cx="5928931" cy="7486014"/>
              </a:xfrm>
            </p:spPr>
            <p:txBody>
              <a:bodyPr>
                <a:normAutofit fontScale="92500"/>
              </a:bodyPr>
              <a:lstStyle/>
              <a:p>
                <a:r>
                  <a:rPr kumimoji="1" lang="en-US" altLang="ja-JP" sz="3900" dirty="0">
                    <a:solidFill>
                      <a:schemeClr val="tx1">
                        <a:lumMod val="90000"/>
                        <a:lumOff val="10000"/>
                      </a:schemeClr>
                    </a:solidFill>
                    <a:latin typeface="メイリオ" panose="020B0604030504040204" pitchFamily="50" charset="-128"/>
                    <a:ea typeface="メイリオ" panose="020B0604030504040204" pitchFamily="50" charset="-128"/>
                  </a:rPr>
                  <a:t>Fring</a:t>
                </a:r>
                <a:r>
                  <a:rPr lang="en-US" altLang="ja-JP" sz="3900" dirty="0">
                    <a:solidFill>
                      <a:schemeClr val="tx1">
                        <a:lumMod val="90000"/>
                        <a:lumOff val="10000"/>
                      </a:schemeClr>
                    </a:solidFill>
                    <a:latin typeface="メイリオ" panose="020B0604030504040204" pitchFamily="50" charset="-128"/>
                    <a:ea typeface="メイリオ" panose="020B0604030504040204" pitchFamily="50" charset="-128"/>
                  </a:rPr>
                  <a:t>e field matrixes are </a:t>
                </a:r>
                <a:endParaRPr kumimoji="1" lang="en-US" altLang="ja-JP" sz="3900" dirty="0">
                  <a:solidFill>
                    <a:schemeClr val="tx1">
                      <a:lumMod val="90000"/>
                      <a:lumOff val="10000"/>
                    </a:schemeClr>
                  </a:solidFill>
                  <a:latin typeface="メイリオ" panose="020B0604030504040204" pitchFamily="50" charset="-128"/>
                  <a:ea typeface="メイリオ" panose="020B0604030504040204" pitchFamily="50" charset="-128"/>
                </a:endParaRPr>
              </a:p>
              <a:p>
                <a:pPr/>
                <a14:m>
                  <m:oMathPara xmlns:m="http://schemas.openxmlformats.org/officeDocument/2006/math">
                    <m:oMath>
                      <m:sSub>
                        <m:sSubPr>
                          <m:ctrlPr>
                            <a:rPr kumimoji="1" lang="en-US" altLang="ja-JP" sz="3200" b="0" i="1" smtClean="0">
                              <a:solidFill>
                                <a:srgbClr val="1DC4FF"/>
                              </a:solidFill>
                              <a:latin typeface="Cambria Math" panose="02040503050406030204" pitchFamily="18" charset="0"/>
                            </a:rPr>
                          </m:ctrlPr>
                        </m:sSubPr>
                        <m:e>
                          <m:r>
                            <a:rPr kumimoji="1" lang="en-US" altLang="ja-JP" sz="3200" b="0" i="1" smtClean="0">
                              <a:solidFill>
                                <a:srgbClr val="1DC4FF"/>
                              </a:solidFill>
                              <a:latin typeface="Cambria Math" panose="02040503050406030204" pitchFamily="18" charset="0"/>
                            </a:rPr>
                            <m:t>𝑀</m:t>
                          </m:r>
                        </m:e>
                        <m:sub>
                          <m:r>
                            <a:rPr kumimoji="1" lang="en-US" altLang="ja-JP" sz="3200" b="0" i="1" smtClean="0">
                              <a:solidFill>
                                <a:srgbClr val="1DC4FF"/>
                              </a:solidFill>
                              <a:latin typeface="Cambria Math" panose="02040503050406030204" pitchFamily="18" charset="0"/>
                            </a:rPr>
                            <m:t>1</m:t>
                          </m:r>
                        </m:sub>
                      </m:sSub>
                      <m:r>
                        <a:rPr kumimoji="1" lang="en-US" altLang="ja-JP" sz="3200" b="0" i="1" smtClean="0">
                          <a:solidFill>
                            <a:srgbClr val="1DC4FF"/>
                          </a:solidFill>
                          <a:latin typeface="Cambria Math" panose="02040503050406030204" pitchFamily="18" charset="0"/>
                        </a:rPr>
                        <m:t>=</m:t>
                      </m:r>
                      <m:d>
                        <m:dPr>
                          <m:ctrlPr>
                            <a:rPr kumimoji="1" lang="en-US" altLang="ja-JP" sz="3200" b="0" i="1" smtClean="0">
                              <a:solidFill>
                                <a:srgbClr val="1DC4FF"/>
                              </a:solidFill>
                              <a:latin typeface="Cambria Math" panose="02040503050406030204" pitchFamily="18" charset="0"/>
                            </a:rPr>
                          </m:ctrlPr>
                        </m:dPr>
                        <m:e>
                          <m:m>
                            <m:mPr>
                              <m:mcs>
                                <m:mc>
                                  <m:mcPr>
                                    <m:count m:val="2"/>
                                    <m:mcJc m:val="center"/>
                                  </m:mcPr>
                                </m:mc>
                              </m:mcs>
                              <m:ctrlPr>
                                <a:rPr kumimoji="1" lang="en-US" altLang="ja-JP" sz="3200" b="0" i="1" smtClean="0">
                                  <a:solidFill>
                                    <a:srgbClr val="1DC4FF"/>
                                  </a:solidFill>
                                  <a:latin typeface="Cambria Math" panose="02040503050406030204" pitchFamily="18" charset="0"/>
                                </a:rPr>
                              </m:ctrlPr>
                            </m:mPr>
                            <m:mr>
                              <m:e>
                                <m:m>
                                  <m:mPr>
                                    <m:mcs>
                                      <m:mc>
                                        <m:mcPr>
                                          <m:count m:val="2"/>
                                          <m:mcJc m:val="center"/>
                                        </m:mcPr>
                                      </m:mc>
                                    </m:mcs>
                                    <m:ctrlPr>
                                      <a:rPr kumimoji="1" lang="en-US" altLang="ja-JP" sz="3200" b="0" i="1" smtClean="0">
                                        <a:solidFill>
                                          <a:srgbClr val="1DC4FF"/>
                                        </a:solidFill>
                                        <a:latin typeface="Cambria Math" panose="02040503050406030204" pitchFamily="18" charset="0"/>
                                      </a:rPr>
                                    </m:ctrlPr>
                                  </m:mPr>
                                  <m:mr>
                                    <m:e>
                                      <m:r>
                                        <m:rPr>
                                          <m:brk m:alnAt="7"/>
                                        </m:rPr>
                                        <a:rPr kumimoji="1" lang="en-US" altLang="ja-JP" sz="3200" b="0" i="1" smtClean="0">
                                          <a:solidFill>
                                            <a:srgbClr val="1DC4FF"/>
                                          </a:solidFill>
                                          <a:latin typeface="Cambria Math" panose="02040503050406030204" pitchFamily="18" charset="0"/>
                                        </a:rPr>
                                        <m:t>1</m:t>
                                      </m:r>
                                    </m:e>
                                    <m:e>
                                      <m:r>
                                        <a:rPr kumimoji="1" lang="en-US" altLang="ja-JP" sz="3200" b="0" i="1" smtClean="0">
                                          <a:solidFill>
                                            <a:srgbClr val="1DC4FF"/>
                                          </a:solidFill>
                                          <a:latin typeface="Cambria Math" panose="02040503050406030204" pitchFamily="18" charset="0"/>
                                        </a:rPr>
                                        <m:t>0</m:t>
                                      </m:r>
                                    </m:e>
                                  </m:mr>
                                  <m:mr>
                                    <m:e>
                                      <m:r>
                                        <a:rPr kumimoji="1" lang="en-US" altLang="ja-JP" sz="3200" b="0" i="1" smtClean="0">
                                          <a:solidFill>
                                            <a:srgbClr val="1DC4FF"/>
                                          </a:solidFill>
                                          <a:latin typeface="Cambria Math" panose="02040503050406030204" pitchFamily="18" charset="0"/>
                                        </a:rPr>
                                        <m:t>0</m:t>
                                      </m:r>
                                    </m:e>
                                    <m:e>
                                      <m:r>
                                        <a:rPr kumimoji="1" lang="en-US" altLang="ja-JP" sz="3200" b="0" i="1" smtClean="0">
                                          <a:solidFill>
                                            <a:srgbClr val="1DC4FF"/>
                                          </a:solidFill>
                                          <a:latin typeface="Cambria Math" panose="02040503050406030204" pitchFamily="18" charset="0"/>
                                        </a:rPr>
                                        <m:t>1</m:t>
                                      </m:r>
                                    </m:e>
                                  </m:mr>
                                </m:m>
                              </m:e>
                              <m:e>
                                <m:m>
                                  <m:mPr>
                                    <m:mcs>
                                      <m:mc>
                                        <m:mcPr>
                                          <m:count m:val="2"/>
                                          <m:mcJc m:val="center"/>
                                        </m:mcPr>
                                      </m:mc>
                                    </m:mcs>
                                    <m:ctrlPr>
                                      <a:rPr kumimoji="1" lang="en-US" altLang="ja-JP" sz="3200" b="0" i="1" smtClean="0">
                                        <a:solidFill>
                                          <a:srgbClr val="1DC4FF"/>
                                        </a:solidFill>
                                        <a:latin typeface="Cambria Math" panose="02040503050406030204" pitchFamily="18" charset="0"/>
                                      </a:rPr>
                                    </m:ctrlPr>
                                  </m:mPr>
                                  <m:mr>
                                    <m:e>
                                      <m:r>
                                        <m:rPr>
                                          <m:brk m:alnAt="7"/>
                                        </m:rPr>
                                        <a:rPr kumimoji="1" lang="en-US" altLang="ja-JP" sz="3200" b="0" i="1" smtClean="0">
                                          <a:solidFill>
                                            <a:srgbClr val="1DC4FF"/>
                                          </a:solidFill>
                                          <a:latin typeface="Cambria Math" panose="02040503050406030204" pitchFamily="18" charset="0"/>
                                        </a:rPr>
                                        <m:t>0</m:t>
                                      </m:r>
                                    </m:e>
                                    <m:e>
                                      <m:r>
                                        <a:rPr kumimoji="1" lang="en-US" altLang="ja-JP" sz="3200" b="0" i="1" smtClean="0">
                                          <a:solidFill>
                                            <a:srgbClr val="1DC4FF"/>
                                          </a:solidFill>
                                          <a:latin typeface="Cambria Math" panose="02040503050406030204" pitchFamily="18" charset="0"/>
                                        </a:rPr>
                                        <m:t>0</m:t>
                                      </m:r>
                                    </m:e>
                                  </m:mr>
                                  <m:mr>
                                    <m:e>
                                      <m:f>
                                        <m:fPr>
                                          <m:ctrlPr>
                                            <a:rPr kumimoji="1" lang="en-US" altLang="ja-JP" sz="3200" b="0" i="1" smtClean="0">
                                              <a:solidFill>
                                                <a:srgbClr val="1DC4FF"/>
                                              </a:solidFill>
                                              <a:latin typeface="Cambria Math" panose="02040503050406030204" pitchFamily="18" charset="0"/>
                                            </a:rPr>
                                          </m:ctrlPr>
                                        </m:fPr>
                                        <m:num>
                                          <m:r>
                                            <a:rPr kumimoji="1" lang="en-US" altLang="ja-JP" sz="3200" b="0" i="1" smtClean="0">
                                              <a:solidFill>
                                                <a:srgbClr val="1DC4FF"/>
                                              </a:solidFill>
                                              <a:latin typeface="Cambria Math" panose="02040503050406030204" pitchFamily="18" charset="0"/>
                                            </a:rPr>
                                            <m:t>𝑒𝐵</m:t>
                                          </m:r>
                                        </m:num>
                                        <m:den>
                                          <m:r>
                                            <a:rPr kumimoji="1" lang="en-US" altLang="ja-JP" sz="3200" b="0" i="1" smtClean="0">
                                              <a:solidFill>
                                                <a:srgbClr val="1DC4FF"/>
                                              </a:solidFill>
                                              <a:latin typeface="Cambria Math" panose="02040503050406030204" pitchFamily="18" charset="0"/>
                                            </a:rPr>
                                            <m:t>2</m:t>
                                          </m:r>
                                          <m:r>
                                            <a:rPr kumimoji="1" lang="en-US" altLang="ja-JP" sz="3200" b="0" i="1" smtClean="0">
                                              <a:solidFill>
                                                <a:srgbClr val="1DC4FF"/>
                                              </a:solidFill>
                                              <a:latin typeface="Cambria Math" panose="02040503050406030204" pitchFamily="18" charset="0"/>
                                            </a:rPr>
                                            <m:t>𝑃</m:t>
                                          </m:r>
                                        </m:den>
                                      </m:f>
                                    </m:e>
                                    <m:e>
                                      <m:r>
                                        <a:rPr kumimoji="1" lang="en-US" altLang="ja-JP" sz="3200" b="0" i="1" smtClean="0">
                                          <a:solidFill>
                                            <a:srgbClr val="1DC4FF"/>
                                          </a:solidFill>
                                          <a:latin typeface="Cambria Math" panose="02040503050406030204" pitchFamily="18" charset="0"/>
                                        </a:rPr>
                                        <m:t>0</m:t>
                                      </m:r>
                                    </m:e>
                                  </m:mr>
                                </m:m>
                              </m:e>
                            </m:mr>
                            <m:mr>
                              <m:e>
                                <m:m>
                                  <m:mPr>
                                    <m:mcs>
                                      <m:mc>
                                        <m:mcPr>
                                          <m:count m:val="2"/>
                                          <m:mcJc m:val="center"/>
                                        </m:mcPr>
                                      </m:mc>
                                    </m:mcs>
                                    <m:ctrlPr>
                                      <a:rPr kumimoji="1" lang="en-US" altLang="ja-JP" sz="3200" b="0" i="1" smtClean="0">
                                        <a:solidFill>
                                          <a:srgbClr val="1DC4FF"/>
                                        </a:solidFill>
                                        <a:latin typeface="Cambria Math" panose="02040503050406030204" pitchFamily="18" charset="0"/>
                                      </a:rPr>
                                    </m:ctrlPr>
                                  </m:mPr>
                                  <m:mr>
                                    <m:e>
                                      <m:r>
                                        <m:rPr>
                                          <m:brk m:alnAt="7"/>
                                        </m:rPr>
                                        <a:rPr kumimoji="1" lang="en-US" altLang="ja-JP" sz="3200" b="0" i="1" smtClean="0">
                                          <a:solidFill>
                                            <a:srgbClr val="1DC4FF"/>
                                          </a:solidFill>
                                          <a:latin typeface="Cambria Math" panose="02040503050406030204" pitchFamily="18" charset="0"/>
                                        </a:rPr>
                                        <m:t>0</m:t>
                                      </m:r>
                                    </m:e>
                                    <m:e>
                                      <m:r>
                                        <a:rPr kumimoji="1" lang="en-US" altLang="ja-JP" sz="3200" b="0" i="1" smtClean="0">
                                          <a:solidFill>
                                            <a:srgbClr val="1DC4FF"/>
                                          </a:solidFill>
                                          <a:latin typeface="Cambria Math" panose="02040503050406030204" pitchFamily="18" charset="0"/>
                                        </a:rPr>
                                        <m:t>0</m:t>
                                      </m:r>
                                    </m:e>
                                  </m:mr>
                                  <m:mr>
                                    <m:e>
                                      <m:r>
                                        <a:rPr kumimoji="1" lang="en-US" altLang="ja-JP" sz="3200" b="0" i="1" smtClean="0">
                                          <a:solidFill>
                                            <a:srgbClr val="1DC4FF"/>
                                          </a:solidFill>
                                          <a:latin typeface="Cambria Math" panose="02040503050406030204" pitchFamily="18" charset="0"/>
                                        </a:rPr>
                                        <m:t>−</m:t>
                                      </m:r>
                                      <m:f>
                                        <m:fPr>
                                          <m:ctrlPr>
                                            <a:rPr lang="en-US" altLang="ja-JP" sz="3200" i="1">
                                              <a:solidFill>
                                                <a:srgbClr val="1DC4FF"/>
                                              </a:solidFill>
                                              <a:latin typeface="Cambria Math" panose="02040503050406030204" pitchFamily="18" charset="0"/>
                                            </a:rPr>
                                          </m:ctrlPr>
                                        </m:fPr>
                                        <m:num>
                                          <m:r>
                                            <a:rPr lang="en-US" altLang="ja-JP" sz="3200" i="1">
                                              <a:solidFill>
                                                <a:srgbClr val="1DC4FF"/>
                                              </a:solidFill>
                                              <a:latin typeface="Cambria Math" panose="02040503050406030204" pitchFamily="18" charset="0"/>
                                            </a:rPr>
                                            <m:t>𝑒𝐵</m:t>
                                          </m:r>
                                        </m:num>
                                        <m:den>
                                          <m:r>
                                            <a:rPr lang="en-US" altLang="ja-JP" sz="3200" i="1">
                                              <a:solidFill>
                                                <a:srgbClr val="1DC4FF"/>
                                              </a:solidFill>
                                              <a:latin typeface="Cambria Math" panose="02040503050406030204" pitchFamily="18" charset="0"/>
                                            </a:rPr>
                                            <m:t>2</m:t>
                                          </m:r>
                                          <m:r>
                                            <a:rPr lang="en-US" altLang="ja-JP" sz="3200" i="1">
                                              <a:solidFill>
                                                <a:srgbClr val="1DC4FF"/>
                                              </a:solidFill>
                                              <a:latin typeface="Cambria Math" panose="02040503050406030204" pitchFamily="18" charset="0"/>
                                            </a:rPr>
                                            <m:t>𝑃</m:t>
                                          </m:r>
                                        </m:den>
                                      </m:f>
                                    </m:e>
                                    <m:e>
                                      <m:r>
                                        <a:rPr kumimoji="1" lang="en-US" altLang="ja-JP" sz="3200" b="0" i="1" smtClean="0">
                                          <a:solidFill>
                                            <a:srgbClr val="1DC4FF"/>
                                          </a:solidFill>
                                          <a:latin typeface="Cambria Math" panose="02040503050406030204" pitchFamily="18" charset="0"/>
                                        </a:rPr>
                                        <m:t>0</m:t>
                                      </m:r>
                                    </m:e>
                                  </m:mr>
                                </m:m>
                              </m:e>
                              <m:e>
                                <m:m>
                                  <m:mPr>
                                    <m:mcs>
                                      <m:mc>
                                        <m:mcPr>
                                          <m:count m:val="2"/>
                                          <m:mcJc m:val="center"/>
                                        </m:mcPr>
                                      </m:mc>
                                    </m:mcs>
                                    <m:ctrlPr>
                                      <a:rPr kumimoji="1" lang="en-US" altLang="ja-JP" sz="3200" b="0" i="1" smtClean="0">
                                        <a:solidFill>
                                          <a:srgbClr val="1DC4FF"/>
                                        </a:solidFill>
                                        <a:latin typeface="Cambria Math" panose="02040503050406030204" pitchFamily="18" charset="0"/>
                                      </a:rPr>
                                    </m:ctrlPr>
                                  </m:mPr>
                                  <m:mr>
                                    <m:e>
                                      <m:r>
                                        <m:rPr>
                                          <m:brk m:alnAt="7"/>
                                        </m:rPr>
                                        <a:rPr kumimoji="1" lang="en-US" altLang="ja-JP" sz="3200" b="0" i="1" smtClean="0">
                                          <a:solidFill>
                                            <a:srgbClr val="1DC4FF"/>
                                          </a:solidFill>
                                          <a:latin typeface="Cambria Math" panose="02040503050406030204" pitchFamily="18" charset="0"/>
                                        </a:rPr>
                                        <m:t>1</m:t>
                                      </m:r>
                                    </m:e>
                                    <m:e>
                                      <m:r>
                                        <a:rPr kumimoji="1" lang="en-US" altLang="ja-JP" sz="3200" b="0" i="1" smtClean="0">
                                          <a:solidFill>
                                            <a:srgbClr val="1DC4FF"/>
                                          </a:solidFill>
                                          <a:latin typeface="Cambria Math" panose="02040503050406030204" pitchFamily="18" charset="0"/>
                                        </a:rPr>
                                        <m:t>0</m:t>
                                      </m:r>
                                    </m:e>
                                  </m:mr>
                                  <m:mr>
                                    <m:e>
                                      <m:r>
                                        <a:rPr kumimoji="1" lang="en-US" altLang="ja-JP" sz="3200" b="0" i="1" smtClean="0">
                                          <a:solidFill>
                                            <a:srgbClr val="1DC4FF"/>
                                          </a:solidFill>
                                          <a:latin typeface="Cambria Math" panose="02040503050406030204" pitchFamily="18" charset="0"/>
                                        </a:rPr>
                                        <m:t>0</m:t>
                                      </m:r>
                                    </m:e>
                                    <m:e>
                                      <m:r>
                                        <a:rPr kumimoji="1" lang="en-US" altLang="ja-JP" sz="3200" b="0" i="1" smtClean="0">
                                          <a:solidFill>
                                            <a:srgbClr val="1DC4FF"/>
                                          </a:solidFill>
                                          <a:latin typeface="Cambria Math" panose="02040503050406030204" pitchFamily="18" charset="0"/>
                                        </a:rPr>
                                        <m:t>1</m:t>
                                      </m:r>
                                    </m:e>
                                  </m:mr>
                                </m:m>
                              </m:e>
                            </m:mr>
                          </m:m>
                        </m:e>
                      </m:d>
                    </m:oMath>
                  </m:oMathPara>
                </a14:m>
                <a:endParaRPr kumimoji="1" lang="en-US" altLang="ja-JP" sz="3200" dirty="0">
                  <a:solidFill>
                    <a:srgbClr val="1DC4FF"/>
                  </a:solidFill>
                </a:endParaRPr>
              </a:p>
              <a:p>
                <a:pPr/>
                <a14:m>
                  <m:oMathPara xmlns:m="http://schemas.openxmlformats.org/officeDocument/2006/math">
                    <m:oMath>
                      <m:sSub>
                        <m:sSubPr>
                          <m:ctrlPr>
                            <a:rPr lang="en-US" altLang="ja-JP" sz="3200" i="1">
                              <a:solidFill>
                                <a:srgbClr val="1DC4FF"/>
                              </a:solidFill>
                              <a:latin typeface="Cambria Math" panose="02040503050406030204" pitchFamily="18" charset="0"/>
                            </a:rPr>
                          </m:ctrlPr>
                        </m:sSubPr>
                        <m:e>
                          <m:r>
                            <a:rPr lang="en-US" altLang="ja-JP" sz="3200" i="1">
                              <a:solidFill>
                                <a:srgbClr val="1DC4FF"/>
                              </a:solidFill>
                              <a:latin typeface="Cambria Math" panose="02040503050406030204" pitchFamily="18" charset="0"/>
                            </a:rPr>
                            <m:t>𝑀</m:t>
                          </m:r>
                        </m:e>
                        <m:sub>
                          <m:r>
                            <a:rPr lang="en-US" altLang="ja-JP" sz="3200" b="0" i="1" smtClean="0">
                              <a:solidFill>
                                <a:srgbClr val="1DC4FF"/>
                              </a:solidFill>
                              <a:latin typeface="Cambria Math" panose="02040503050406030204" pitchFamily="18" charset="0"/>
                            </a:rPr>
                            <m:t>3</m:t>
                          </m:r>
                        </m:sub>
                      </m:sSub>
                      <m:r>
                        <a:rPr lang="en-US" altLang="ja-JP" sz="3200" i="1">
                          <a:solidFill>
                            <a:srgbClr val="1DC4FF"/>
                          </a:solidFill>
                          <a:latin typeface="Cambria Math" panose="02040503050406030204" pitchFamily="18" charset="0"/>
                        </a:rPr>
                        <m:t>=</m:t>
                      </m:r>
                      <m:d>
                        <m:dPr>
                          <m:ctrlPr>
                            <a:rPr lang="en-US" altLang="ja-JP" sz="3200" i="1">
                              <a:solidFill>
                                <a:srgbClr val="1DC4FF"/>
                              </a:solidFill>
                              <a:latin typeface="Cambria Math" panose="02040503050406030204" pitchFamily="18" charset="0"/>
                            </a:rPr>
                          </m:ctrlPr>
                        </m:dPr>
                        <m:e>
                          <m:m>
                            <m:mPr>
                              <m:mcs>
                                <m:mc>
                                  <m:mcPr>
                                    <m:count m:val="2"/>
                                    <m:mcJc m:val="center"/>
                                  </m:mcPr>
                                </m:mc>
                              </m:mcs>
                              <m:ctrlPr>
                                <a:rPr lang="en-US" altLang="ja-JP" sz="3200" i="1">
                                  <a:solidFill>
                                    <a:srgbClr val="1DC4FF"/>
                                  </a:solidFill>
                                  <a:latin typeface="Cambria Math" panose="02040503050406030204" pitchFamily="18" charset="0"/>
                                </a:rPr>
                              </m:ctrlPr>
                            </m:mPr>
                            <m:mr>
                              <m:e>
                                <m:m>
                                  <m:mPr>
                                    <m:mcs>
                                      <m:mc>
                                        <m:mcPr>
                                          <m:count m:val="2"/>
                                          <m:mcJc m:val="center"/>
                                        </m:mcPr>
                                      </m:mc>
                                    </m:mcs>
                                    <m:ctrlPr>
                                      <a:rPr lang="en-US" altLang="ja-JP" sz="3200" i="1">
                                        <a:solidFill>
                                          <a:srgbClr val="1DC4FF"/>
                                        </a:solidFill>
                                        <a:latin typeface="Cambria Math" panose="02040503050406030204" pitchFamily="18" charset="0"/>
                                      </a:rPr>
                                    </m:ctrlPr>
                                  </m:mPr>
                                  <m:mr>
                                    <m:e>
                                      <m:r>
                                        <m:rPr>
                                          <m:brk m:alnAt="7"/>
                                        </m:rPr>
                                        <a:rPr lang="en-US" altLang="ja-JP" sz="3200" i="1">
                                          <a:solidFill>
                                            <a:srgbClr val="1DC4FF"/>
                                          </a:solidFill>
                                          <a:latin typeface="Cambria Math" panose="02040503050406030204" pitchFamily="18" charset="0"/>
                                        </a:rPr>
                                        <m:t>1</m:t>
                                      </m:r>
                                    </m:e>
                                    <m:e>
                                      <m:r>
                                        <a:rPr lang="en-US" altLang="ja-JP" sz="3200" i="1">
                                          <a:solidFill>
                                            <a:srgbClr val="1DC4FF"/>
                                          </a:solidFill>
                                          <a:latin typeface="Cambria Math" panose="02040503050406030204" pitchFamily="18" charset="0"/>
                                        </a:rPr>
                                        <m:t>0</m:t>
                                      </m:r>
                                    </m:e>
                                  </m:mr>
                                  <m:mr>
                                    <m:e>
                                      <m:r>
                                        <a:rPr lang="en-US" altLang="ja-JP" sz="3200" i="1">
                                          <a:solidFill>
                                            <a:srgbClr val="1DC4FF"/>
                                          </a:solidFill>
                                          <a:latin typeface="Cambria Math" panose="02040503050406030204" pitchFamily="18" charset="0"/>
                                        </a:rPr>
                                        <m:t>0</m:t>
                                      </m:r>
                                    </m:e>
                                    <m:e>
                                      <m:r>
                                        <a:rPr lang="en-US" altLang="ja-JP" sz="3200" i="1">
                                          <a:solidFill>
                                            <a:srgbClr val="1DC4FF"/>
                                          </a:solidFill>
                                          <a:latin typeface="Cambria Math" panose="02040503050406030204" pitchFamily="18" charset="0"/>
                                        </a:rPr>
                                        <m:t>1</m:t>
                                      </m:r>
                                    </m:e>
                                  </m:mr>
                                </m:m>
                              </m:e>
                              <m:e>
                                <m:m>
                                  <m:mPr>
                                    <m:mcs>
                                      <m:mc>
                                        <m:mcPr>
                                          <m:count m:val="2"/>
                                          <m:mcJc m:val="center"/>
                                        </m:mcPr>
                                      </m:mc>
                                    </m:mcs>
                                    <m:ctrlPr>
                                      <a:rPr lang="en-US" altLang="ja-JP" sz="3200" i="1">
                                        <a:solidFill>
                                          <a:srgbClr val="1DC4FF"/>
                                        </a:solidFill>
                                        <a:latin typeface="Cambria Math" panose="02040503050406030204" pitchFamily="18" charset="0"/>
                                      </a:rPr>
                                    </m:ctrlPr>
                                  </m:mPr>
                                  <m:mr>
                                    <m:e>
                                      <m:r>
                                        <m:rPr>
                                          <m:brk m:alnAt="7"/>
                                        </m:rPr>
                                        <a:rPr lang="en-US" altLang="ja-JP" sz="3200" i="1">
                                          <a:solidFill>
                                            <a:srgbClr val="1DC4FF"/>
                                          </a:solidFill>
                                          <a:latin typeface="Cambria Math" panose="02040503050406030204" pitchFamily="18" charset="0"/>
                                        </a:rPr>
                                        <m:t>0</m:t>
                                      </m:r>
                                    </m:e>
                                    <m:e>
                                      <m:r>
                                        <a:rPr lang="en-US" altLang="ja-JP" sz="3200" i="1">
                                          <a:solidFill>
                                            <a:srgbClr val="1DC4FF"/>
                                          </a:solidFill>
                                          <a:latin typeface="Cambria Math" panose="02040503050406030204" pitchFamily="18" charset="0"/>
                                        </a:rPr>
                                        <m:t>0</m:t>
                                      </m:r>
                                    </m:e>
                                  </m:mr>
                                  <m:mr>
                                    <m:e>
                                      <m:r>
                                        <a:rPr lang="en-US" altLang="ja-JP" sz="3200" b="0" i="1" smtClean="0">
                                          <a:solidFill>
                                            <a:srgbClr val="1DC4FF"/>
                                          </a:solidFill>
                                          <a:latin typeface="Cambria Math" panose="02040503050406030204" pitchFamily="18" charset="0"/>
                                        </a:rPr>
                                        <m:t>−</m:t>
                                      </m:r>
                                      <m:f>
                                        <m:fPr>
                                          <m:ctrlPr>
                                            <a:rPr lang="en-US" altLang="ja-JP" sz="3200" i="1">
                                              <a:solidFill>
                                                <a:srgbClr val="1DC4FF"/>
                                              </a:solidFill>
                                              <a:latin typeface="Cambria Math" panose="02040503050406030204" pitchFamily="18" charset="0"/>
                                            </a:rPr>
                                          </m:ctrlPr>
                                        </m:fPr>
                                        <m:num>
                                          <m:r>
                                            <a:rPr lang="en-US" altLang="ja-JP" sz="3200" i="1">
                                              <a:solidFill>
                                                <a:srgbClr val="1DC4FF"/>
                                              </a:solidFill>
                                              <a:latin typeface="Cambria Math" panose="02040503050406030204" pitchFamily="18" charset="0"/>
                                            </a:rPr>
                                            <m:t>𝑒𝐵</m:t>
                                          </m:r>
                                        </m:num>
                                        <m:den>
                                          <m:r>
                                            <a:rPr lang="en-US" altLang="ja-JP" sz="3200" i="1">
                                              <a:solidFill>
                                                <a:srgbClr val="1DC4FF"/>
                                              </a:solidFill>
                                              <a:latin typeface="Cambria Math" panose="02040503050406030204" pitchFamily="18" charset="0"/>
                                            </a:rPr>
                                            <m:t>2</m:t>
                                          </m:r>
                                          <m:r>
                                            <a:rPr lang="en-US" altLang="ja-JP" sz="3200" i="1">
                                              <a:solidFill>
                                                <a:srgbClr val="1DC4FF"/>
                                              </a:solidFill>
                                              <a:latin typeface="Cambria Math" panose="02040503050406030204" pitchFamily="18" charset="0"/>
                                            </a:rPr>
                                            <m:t>𝑃</m:t>
                                          </m:r>
                                        </m:den>
                                      </m:f>
                                    </m:e>
                                    <m:e>
                                      <m:r>
                                        <a:rPr lang="en-US" altLang="ja-JP" sz="3200" i="1">
                                          <a:solidFill>
                                            <a:srgbClr val="1DC4FF"/>
                                          </a:solidFill>
                                          <a:latin typeface="Cambria Math" panose="02040503050406030204" pitchFamily="18" charset="0"/>
                                        </a:rPr>
                                        <m:t>0</m:t>
                                      </m:r>
                                    </m:e>
                                  </m:mr>
                                </m:m>
                              </m:e>
                            </m:mr>
                            <m:mr>
                              <m:e>
                                <m:m>
                                  <m:mPr>
                                    <m:mcs>
                                      <m:mc>
                                        <m:mcPr>
                                          <m:count m:val="2"/>
                                          <m:mcJc m:val="center"/>
                                        </m:mcPr>
                                      </m:mc>
                                    </m:mcs>
                                    <m:ctrlPr>
                                      <a:rPr lang="en-US" altLang="ja-JP" sz="3200" i="1">
                                        <a:solidFill>
                                          <a:srgbClr val="1DC4FF"/>
                                        </a:solidFill>
                                        <a:latin typeface="Cambria Math" panose="02040503050406030204" pitchFamily="18" charset="0"/>
                                      </a:rPr>
                                    </m:ctrlPr>
                                  </m:mPr>
                                  <m:mr>
                                    <m:e>
                                      <m:r>
                                        <m:rPr>
                                          <m:brk m:alnAt="7"/>
                                        </m:rPr>
                                        <a:rPr lang="en-US" altLang="ja-JP" sz="3200" i="1">
                                          <a:solidFill>
                                            <a:srgbClr val="1DC4FF"/>
                                          </a:solidFill>
                                          <a:latin typeface="Cambria Math" panose="02040503050406030204" pitchFamily="18" charset="0"/>
                                        </a:rPr>
                                        <m:t>0</m:t>
                                      </m:r>
                                    </m:e>
                                    <m:e>
                                      <m:r>
                                        <a:rPr lang="en-US" altLang="ja-JP" sz="3200" i="1">
                                          <a:solidFill>
                                            <a:srgbClr val="1DC4FF"/>
                                          </a:solidFill>
                                          <a:latin typeface="Cambria Math" panose="02040503050406030204" pitchFamily="18" charset="0"/>
                                        </a:rPr>
                                        <m:t>0</m:t>
                                      </m:r>
                                    </m:e>
                                  </m:mr>
                                  <m:mr>
                                    <m:e>
                                      <m:f>
                                        <m:fPr>
                                          <m:ctrlPr>
                                            <a:rPr lang="en-US" altLang="ja-JP" sz="3200" i="1">
                                              <a:solidFill>
                                                <a:srgbClr val="1DC4FF"/>
                                              </a:solidFill>
                                              <a:latin typeface="Cambria Math" panose="02040503050406030204" pitchFamily="18" charset="0"/>
                                            </a:rPr>
                                          </m:ctrlPr>
                                        </m:fPr>
                                        <m:num>
                                          <m:r>
                                            <a:rPr lang="en-US" altLang="ja-JP" sz="3200" i="1">
                                              <a:solidFill>
                                                <a:srgbClr val="1DC4FF"/>
                                              </a:solidFill>
                                              <a:latin typeface="Cambria Math" panose="02040503050406030204" pitchFamily="18" charset="0"/>
                                            </a:rPr>
                                            <m:t>𝑒𝐵</m:t>
                                          </m:r>
                                        </m:num>
                                        <m:den>
                                          <m:r>
                                            <a:rPr lang="en-US" altLang="ja-JP" sz="3200" i="1">
                                              <a:solidFill>
                                                <a:srgbClr val="1DC4FF"/>
                                              </a:solidFill>
                                              <a:latin typeface="Cambria Math" panose="02040503050406030204" pitchFamily="18" charset="0"/>
                                            </a:rPr>
                                            <m:t>2</m:t>
                                          </m:r>
                                          <m:r>
                                            <a:rPr lang="en-US" altLang="ja-JP" sz="3200" i="1">
                                              <a:solidFill>
                                                <a:srgbClr val="1DC4FF"/>
                                              </a:solidFill>
                                              <a:latin typeface="Cambria Math" panose="02040503050406030204" pitchFamily="18" charset="0"/>
                                            </a:rPr>
                                            <m:t>𝑃</m:t>
                                          </m:r>
                                        </m:den>
                                      </m:f>
                                    </m:e>
                                    <m:e>
                                      <m:r>
                                        <a:rPr lang="en-US" altLang="ja-JP" sz="3200" i="1">
                                          <a:solidFill>
                                            <a:srgbClr val="1DC4FF"/>
                                          </a:solidFill>
                                          <a:latin typeface="Cambria Math" panose="02040503050406030204" pitchFamily="18" charset="0"/>
                                        </a:rPr>
                                        <m:t>0</m:t>
                                      </m:r>
                                    </m:e>
                                  </m:mr>
                                </m:m>
                              </m:e>
                              <m:e>
                                <m:m>
                                  <m:mPr>
                                    <m:mcs>
                                      <m:mc>
                                        <m:mcPr>
                                          <m:count m:val="2"/>
                                          <m:mcJc m:val="center"/>
                                        </m:mcPr>
                                      </m:mc>
                                    </m:mcs>
                                    <m:ctrlPr>
                                      <a:rPr lang="en-US" altLang="ja-JP" sz="3200" i="1">
                                        <a:solidFill>
                                          <a:srgbClr val="1DC4FF"/>
                                        </a:solidFill>
                                        <a:latin typeface="Cambria Math" panose="02040503050406030204" pitchFamily="18" charset="0"/>
                                      </a:rPr>
                                    </m:ctrlPr>
                                  </m:mPr>
                                  <m:mr>
                                    <m:e>
                                      <m:r>
                                        <m:rPr>
                                          <m:brk m:alnAt="7"/>
                                        </m:rPr>
                                        <a:rPr lang="en-US" altLang="ja-JP" sz="3200" i="1">
                                          <a:solidFill>
                                            <a:srgbClr val="1DC4FF"/>
                                          </a:solidFill>
                                          <a:latin typeface="Cambria Math" panose="02040503050406030204" pitchFamily="18" charset="0"/>
                                        </a:rPr>
                                        <m:t>1</m:t>
                                      </m:r>
                                    </m:e>
                                    <m:e>
                                      <m:r>
                                        <a:rPr lang="en-US" altLang="ja-JP" sz="3200" i="1">
                                          <a:solidFill>
                                            <a:srgbClr val="1DC4FF"/>
                                          </a:solidFill>
                                          <a:latin typeface="Cambria Math" panose="02040503050406030204" pitchFamily="18" charset="0"/>
                                        </a:rPr>
                                        <m:t>0</m:t>
                                      </m:r>
                                    </m:e>
                                  </m:mr>
                                  <m:mr>
                                    <m:e>
                                      <m:r>
                                        <a:rPr lang="en-US" altLang="ja-JP" sz="3200" i="1">
                                          <a:solidFill>
                                            <a:srgbClr val="1DC4FF"/>
                                          </a:solidFill>
                                          <a:latin typeface="Cambria Math" panose="02040503050406030204" pitchFamily="18" charset="0"/>
                                        </a:rPr>
                                        <m:t>0</m:t>
                                      </m:r>
                                    </m:e>
                                    <m:e>
                                      <m:r>
                                        <a:rPr lang="en-US" altLang="ja-JP" sz="3200" i="1">
                                          <a:solidFill>
                                            <a:srgbClr val="1DC4FF"/>
                                          </a:solidFill>
                                          <a:latin typeface="Cambria Math" panose="02040503050406030204" pitchFamily="18" charset="0"/>
                                        </a:rPr>
                                        <m:t>1</m:t>
                                      </m:r>
                                    </m:e>
                                  </m:mr>
                                </m:m>
                              </m:e>
                            </m:mr>
                          </m:m>
                        </m:e>
                      </m:d>
                    </m:oMath>
                  </m:oMathPara>
                </a14:m>
                <a:endParaRPr kumimoji="1" lang="ja-JP" altLang="en-US" sz="3200" dirty="0">
                  <a:solidFill>
                    <a:srgbClr val="1DC4FF"/>
                  </a:solidFill>
                </a:endParaRP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914321" y="2400301"/>
                <a:ext cx="5928931" cy="7486014"/>
              </a:xfrm>
              <a:blipFill>
                <a:blip r:embed="rId3"/>
                <a:stretch>
                  <a:fillRect l="-2141" r="-1499"/>
                </a:stretch>
              </a:blipFill>
            </p:spPr>
            <p:txBody>
              <a:bodyPr/>
              <a:lstStyle/>
              <a:p>
                <a:r>
                  <a:rPr lang="ja-JP" altLang="en-US">
                    <a:noFill/>
                  </a:rPr>
                  <a:t> </a:t>
                </a:r>
              </a:p>
            </p:txBody>
          </p:sp>
        </mc:Fallback>
      </mc:AlternateContent>
      <p:sp>
        <p:nvSpPr>
          <p:cNvPr id="4" name="フッター プレースホルダー 3"/>
          <p:cNvSpPr>
            <a:spLocks noGrp="1"/>
          </p:cNvSpPr>
          <p:nvPr>
            <p:ph type="ftr" sz="quarter" idx="11"/>
          </p:nvPr>
        </p:nvSpPr>
        <p:spPr/>
        <p:txBody>
          <a:bodyPr/>
          <a:lstStyle/>
          <a:p>
            <a:r>
              <a:rPr lang="en-US" altLang="zh-TW"/>
              <a:t>ISBA26 Electron Linear Accelerator</a:t>
            </a:r>
            <a:endParaRPr lang="en-US"/>
          </a:p>
        </p:txBody>
      </p:sp>
      <p:grpSp>
        <p:nvGrpSpPr>
          <p:cNvPr id="8" name="グループ化 7"/>
          <p:cNvGrpSpPr/>
          <p:nvPr/>
        </p:nvGrpSpPr>
        <p:grpSpPr>
          <a:xfrm>
            <a:off x="13050942" y="-634180"/>
            <a:ext cx="4321151" cy="4525411"/>
            <a:chOff x="2221421" y="5277578"/>
            <a:chExt cx="5675329" cy="5943601"/>
          </a:xfrm>
        </p:grpSpPr>
        <p:grpSp>
          <p:nvGrpSpPr>
            <p:cNvPr id="9" name="グループ化 8"/>
            <p:cNvGrpSpPr/>
            <p:nvPr/>
          </p:nvGrpSpPr>
          <p:grpSpPr>
            <a:xfrm>
              <a:off x="2684206" y="5277578"/>
              <a:ext cx="4866968" cy="5943601"/>
              <a:chOff x="1430593" y="4533049"/>
              <a:chExt cx="4866968" cy="5943601"/>
            </a:xfrm>
          </p:grpSpPr>
          <p:grpSp>
            <p:nvGrpSpPr>
              <p:cNvPr id="13" name="グループ化 12"/>
              <p:cNvGrpSpPr/>
              <p:nvPr/>
            </p:nvGrpSpPr>
            <p:grpSpPr>
              <a:xfrm>
                <a:off x="1430594" y="7733450"/>
                <a:ext cx="4866967" cy="2743200"/>
                <a:chOff x="1430594" y="7733450"/>
                <a:chExt cx="4866967" cy="2743200"/>
              </a:xfrm>
            </p:grpSpPr>
            <p:sp>
              <p:nvSpPr>
                <p:cNvPr id="17" name="円弧 16"/>
                <p:cNvSpPr/>
                <p:nvPr/>
              </p:nvSpPr>
              <p:spPr>
                <a:xfrm>
                  <a:off x="1430594" y="7733450"/>
                  <a:ext cx="4866967" cy="2743200"/>
                </a:xfrm>
                <a:prstGeom prst="arc">
                  <a:avLst>
                    <a:gd name="adj1" fmla="val 16200000"/>
                    <a:gd name="adj2" fmla="val 21046207"/>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8" name="円弧 17"/>
                <p:cNvSpPr/>
                <p:nvPr/>
              </p:nvSpPr>
              <p:spPr>
                <a:xfrm flipH="1">
                  <a:off x="1430594" y="7733450"/>
                  <a:ext cx="4866967" cy="2743200"/>
                </a:xfrm>
                <a:prstGeom prst="arc">
                  <a:avLst>
                    <a:gd name="adj1" fmla="val 16200000"/>
                    <a:gd name="adj2" fmla="val 21046207"/>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14" name="グループ化 13"/>
              <p:cNvGrpSpPr/>
              <p:nvPr/>
            </p:nvGrpSpPr>
            <p:grpSpPr>
              <a:xfrm flipV="1">
                <a:off x="1430593" y="4533049"/>
                <a:ext cx="4866967" cy="2743200"/>
                <a:chOff x="1430594" y="7733450"/>
                <a:chExt cx="4866967" cy="2743200"/>
              </a:xfrm>
            </p:grpSpPr>
            <p:sp>
              <p:nvSpPr>
                <p:cNvPr id="15" name="円弧 14"/>
                <p:cNvSpPr/>
                <p:nvPr/>
              </p:nvSpPr>
              <p:spPr>
                <a:xfrm>
                  <a:off x="1430594" y="7733450"/>
                  <a:ext cx="4866967" cy="2743200"/>
                </a:xfrm>
                <a:prstGeom prst="arc">
                  <a:avLst>
                    <a:gd name="adj1" fmla="val 16200000"/>
                    <a:gd name="adj2" fmla="val 21046207"/>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 name="円弧 15"/>
                <p:cNvSpPr/>
                <p:nvPr/>
              </p:nvSpPr>
              <p:spPr>
                <a:xfrm flipH="1">
                  <a:off x="1430594" y="7733450"/>
                  <a:ext cx="4866967" cy="2743200"/>
                </a:xfrm>
                <a:prstGeom prst="arc">
                  <a:avLst>
                    <a:gd name="adj1" fmla="val 16200000"/>
                    <a:gd name="adj2" fmla="val 21046207"/>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sp>
          <p:nvSpPr>
            <p:cNvPr id="10" name="正方形/長方形 9"/>
            <p:cNvSpPr/>
            <p:nvPr/>
          </p:nvSpPr>
          <p:spPr>
            <a:xfrm>
              <a:off x="2221421" y="6568195"/>
              <a:ext cx="1887793" cy="336236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6008957" y="6570803"/>
              <a:ext cx="1887793" cy="336236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4121164" y="6584247"/>
              <a:ext cx="1887793" cy="3362368"/>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mc:AlternateContent xmlns:mc="http://schemas.openxmlformats.org/markup-compatibility/2006" xmlns:a14="http://schemas.microsoft.com/office/drawing/2010/main">
        <mc:Choice Requires="a14">
          <p:sp>
            <p:nvSpPr>
              <p:cNvPr id="19" name="テキスト ボックス 18"/>
              <p:cNvSpPr txBox="1"/>
              <p:nvPr/>
            </p:nvSpPr>
            <p:spPr>
              <a:xfrm>
                <a:off x="13476928" y="1380122"/>
                <a:ext cx="613501" cy="492443"/>
              </a:xfrm>
              <a:prstGeom prst="rect">
                <a:avLst/>
              </a:prstGeom>
              <a:noFill/>
            </p:spPr>
            <p:txBody>
              <a:bodyPr wrap="none" lIns="0" tIns="0" rIns="0" bIns="0" rtlCol="0">
                <a:spAutoFit/>
              </a:bodyPr>
              <a:lstStyle/>
              <a:p>
                <a:pPr/>
                <a14:m>
                  <m:oMathPara xmlns:m="http://schemas.openxmlformats.org/officeDocument/2006/math">
                    <m:o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𝑀</m:t>
                          </m:r>
                        </m:e>
                        <m:sub>
                          <m:r>
                            <a:rPr kumimoji="1" lang="en-US" altLang="ja-JP" b="0" i="1" smtClean="0">
                              <a:latin typeface="Cambria Math" panose="02040503050406030204" pitchFamily="18" charset="0"/>
                            </a:rPr>
                            <m:t>1</m:t>
                          </m:r>
                        </m:sub>
                      </m:sSub>
                    </m:oMath>
                  </m:oMathPara>
                </a14:m>
                <a:endParaRPr kumimoji="1" lang="ja-JP" altLang="en-US" dirty="0"/>
              </a:p>
            </p:txBody>
          </p:sp>
        </mc:Choice>
        <mc:Fallback xmlns="">
          <p:sp>
            <p:nvSpPr>
              <p:cNvPr id="19" name="テキスト ボックス 18"/>
              <p:cNvSpPr txBox="1">
                <a:spLocks noRot="1" noChangeAspect="1" noMove="1" noResize="1" noEditPoints="1" noAdjustHandles="1" noChangeArrowheads="1" noChangeShapeType="1" noTextEdit="1"/>
              </p:cNvSpPr>
              <p:nvPr/>
            </p:nvSpPr>
            <p:spPr>
              <a:xfrm>
                <a:off x="13476928" y="1380122"/>
                <a:ext cx="613501" cy="492443"/>
              </a:xfrm>
              <a:prstGeom prst="rect">
                <a:avLst/>
              </a:prstGeom>
              <a:blipFill>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p:cNvSpPr txBox="1"/>
              <p:nvPr/>
            </p:nvSpPr>
            <p:spPr>
              <a:xfrm>
                <a:off x="14949387" y="585915"/>
                <a:ext cx="622991" cy="492443"/>
              </a:xfrm>
              <a:prstGeom prst="rect">
                <a:avLst/>
              </a:prstGeom>
              <a:noFill/>
            </p:spPr>
            <p:txBody>
              <a:bodyPr wrap="none" lIns="0" tIns="0" rIns="0" bIns="0" rtlCol="0">
                <a:spAutoFit/>
              </a:bodyPr>
              <a:lstStyle/>
              <a:p>
                <a:pPr/>
                <a14:m>
                  <m:oMathPara xmlns:m="http://schemas.openxmlformats.org/officeDocument/2006/math">
                    <m:o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𝑀</m:t>
                          </m:r>
                        </m:e>
                        <m:sub>
                          <m:r>
                            <a:rPr kumimoji="1" lang="en-US" altLang="ja-JP" b="0" i="1" smtClean="0">
                              <a:latin typeface="Cambria Math" panose="02040503050406030204" pitchFamily="18" charset="0"/>
                            </a:rPr>
                            <m:t>2</m:t>
                          </m:r>
                        </m:sub>
                      </m:sSub>
                    </m:oMath>
                  </m:oMathPara>
                </a14:m>
                <a:endParaRPr kumimoji="1" lang="ja-JP" altLang="en-US" dirty="0"/>
              </a:p>
            </p:txBody>
          </p:sp>
        </mc:Choice>
        <mc:Fallback xmlns="">
          <p:sp>
            <p:nvSpPr>
              <p:cNvPr id="20" name="テキスト ボックス 19"/>
              <p:cNvSpPr txBox="1">
                <a:spLocks noRot="1" noChangeAspect="1" noMove="1" noResize="1" noEditPoints="1" noAdjustHandles="1" noChangeArrowheads="1" noChangeShapeType="1" noTextEdit="1"/>
              </p:cNvSpPr>
              <p:nvPr/>
            </p:nvSpPr>
            <p:spPr>
              <a:xfrm>
                <a:off x="14949387" y="585915"/>
                <a:ext cx="622991" cy="492443"/>
              </a:xfrm>
              <a:prstGeom prst="rect">
                <a:avLst/>
              </a:prstGeom>
              <a:blipFill>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1" name="テキスト ボックス 20"/>
              <p:cNvSpPr txBox="1"/>
              <p:nvPr/>
            </p:nvSpPr>
            <p:spPr>
              <a:xfrm>
                <a:off x="16405838" y="1380121"/>
                <a:ext cx="622991" cy="492443"/>
              </a:xfrm>
              <a:prstGeom prst="rect">
                <a:avLst/>
              </a:prstGeom>
              <a:noFill/>
            </p:spPr>
            <p:txBody>
              <a:bodyPr wrap="none" lIns="0" tIns="0" rIns="0" bIns="0" rtlCol="0">
                <a:spAutoFit/>
              </a:bodyPr>
              <a:lstStyle/>
              <a:p>
                <a:pPr/>
                <a14:m>
                  <m:oMathPara xmlns:m="http://schemas.openxmlformats.org/officeDocument/2006/math">
                    <m:o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𝑀</m:t>
                          </m:r>
                        </m:e>
                        <m:sub>
                          <m:r>
                            <a:rPr kumimoji="1" lang="en-US" altLang="ja-JP" b="0" i="1" smtClean="0">
                              <a:latin typeface="Cambria Math" panose="02040503050406030204" pitchFamily="18" charset="0"/>
                            </a:rPr>
                            <m:t>3</m:t>
                          </m:r>
                        </m:sub>
                      </m:sSub>
                    </m:oMath>
                  </m:oMathPara>
                </a14:m>
                <a:endParaRPr kumimoji="1" lang="ja-JP" altLang="en-US" dirty="0"/>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16405838" y="1380121"/>
                <a:ext cx="622991" cy="492443"/>
              </a:xfrm>
              <a:prstGeom prst="rect">
                <a:avLst/>
              </a:prstGeom>
              <a:blipFill>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2" name="コンテンツ プレースホルダー 2"/>
              <p:cNvSpPr txBox="1">
                <a:spLocks/>
              </p:cNvSpPr>
              <p:nvPr/>
            </p:nvSpPr>
            <p:spPr>
              <a:xfrm>
                <a:off x="6751148" y="3953746"/>
                <a:ext cx="10277681" cy="5932569"/>
              </a:xfrm>
              <a:prstGeom prst="rect">
                <a:avLst/>
              </a:prstGeom>
            </p:spPr>
            <p:txBody>
              <a:bodyPr vert="horz" lIns="163275" tIns="81638" rIns="163275" bIns="81638" rtlCol="0">
                <a:normAutofit/>
              </a:bodyPr>
              <a:lstStyle>
                <a:lvl1pPr marL="0" indent="0" algn="l" defTabSz="1632753" rtl="0" eaLnBrk="1" latinLnBrk="0" hangingPunct="1">
                  <a:lnSpc>
                    <a:spcPct val="120000"/>
                  </a:lnSpc>
                  <a:spcBef>
                    <a:spcPts val="1200"/>
                  </a:spcBef>
                  <a:buFont typeface="Arial" panose="020B0604020202020204" pitchFamily="34" charset="0"/>
                  <a:buNone/>
                  <a:defRPr kumimoji="1" sz="2400" kern="1200" baseline="0">
                    <a:solidFill>
                      <a:schemeClr val="tx2"/>
                    </a:solidFill>
                    <a:latin typeface="+mn-lt"/>
                    <a:ea typeface="+mn-ea"/>
                    <a:cs typeface="+mn-cs"/>
                  </a:defRPr>
                </a:lvl1pPr>
                <a:lvl2pPr marL="1326612" indent="-510235" algn="l" defTabSz="1632753"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2pPr>
                <a:lvl3pPr marL="2040941" indent="-408188" algn="l" defTabSz="1632753"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3pPr>
                <a:lvl4pPr marL="2857317"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4pPr>
                <a:lvl5pPr marL="3673693"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a:lstStyle>
              <a:p>
                <a:r>
                  <a:rPr lang="en-US" altLang="ja-JP" sz="3600" dirty="0">
                    <a:solidFill>
                      <a:schemeClr val="tx1">
                        <a:lumMod val="90000"/>
                        <a:lumOff val="10000"/>
                      </a:schemeClr>
                    </a:solidFill>
                    <a:latin typeface="メイリオ" panose="020B0604030504040204" pitchFamily="50" charset="-128"/>
                    <a:ea typeface="メイリオ" panose="020B0604030504040204" pitchFamily="50" charset="-128"/>
                  </a:rPr>
                  <a:t>Solenoid main field is </a:t>
                </a:r>
                <a:endParaRPr lang="en-US" altLang="ja-JP" sz="3600" dirty="0">
                  <a:solidFill>
                    <a:srgbClr val="1DC4FF"/>
                  </a:solidFill>
                </a:endParaRPr>
              </a:p>
              <a:p>
                <a:pPr/>
                <a14:m>
                  <m:oMathPara xmlns:m="http://schemas.openxmlformats.org/officeDocument/2006/math">
                    <m:oMath>
                      <m:sSub>
                        <m:sSubPr>
                          <m:ctrlPr>
                            <a:rPr lang="en-US" altLang="ja-JP" sz="3200" i="1">
                              <a:solidFill>
                                <a:srgbClr val="1DC4FF"/>
                              </a:solidFill>
                              <a:latin typeface="Cambria Math" panose="02040503050406030204" pitchFamily="18" charset="0"/>
                            </a:rPr>
                          </m:ctrlPr>
                        </m:sSubPr>
                        <m:e>
                          <m:r>
                            <a:rPr lang="en-US" altLang="ja-JP" sz="3200" i="1">
                              <a:solidFill>
                                <a:srgbClr val="1DC4FF"/>
                              </a:solidFill>
                              <a:latin typeface="Cambria Math" panose="02040503050406030204" pitchFamily="18" charset="0"/>
                            </a:rPr>
                            <m:t>𝑀</m:t>
                          </m:r>
                        </m:e>
                        <m:sub>
                          <m:r>
                            <a:rPr lang="en-US" altLang="ja-JP" sz="3200" b="0" i="1" smtClean="0">
                              <a:solidFill>
                                <a:srgbClr val="1DC4FF"/>
                              </a:solidFill>
                              <a:latin typeface="Cambria Math" panose="02040503050406030204" pitchFamily="18" charset="0"/>
                            </a:rPr>
                            <m:t>2</m:t>
                          </m:r>
                        </m:sub>
                      </m:sSub>
                      <m:r>
                        <a:rPr lang="en-US" altLang="ja-JP" sz="3200" i="1">
                          <a:solidFill>
                            <a:srgbClr val="1DC4FF"/>
                          </a:solidFill>
                          <a:latin typeface="Cambria Math" panose="02040503050406030204" pitchFamily="18" charset="0"/>
                        </a:rPr>
                        <m:t>=</m:t>
                      </m:r>
                      <m:d>
                        <m:dPr>
                          <m:ctrlPr>
                            <a:rPr lang="en-US" altLang="ja-JP" sz="3200" i="1">
                              <a:solidFill>
                                <a:srgbClr val="1DC4FF"/>
                              </a:solidFill>
                              <a:latin typeface="Cambria Math" panose="02040503050406030204" pitchFamily="18" charset="0"/>
                            </a:rPr>
                          </m:ctrlPr>
                        </m:dPr>
                        <m:e>
                          <m:m>
                            <m:mPr>
                              <m:mcs>
                                <m:mc>
                                  <m:mcPr>
                                    <m:count m:val="2"/>
                                    <m:mcJc m:val="center"/>
                                  </m:mcPr>
                                </m:mc>
                              </m:mcs>
                              <m:ctrlPr>
                                <a:rPr lang="en-US" altLang="ja-JP" sz="3200" i="1">
                                  <a:solidFill>
                                    <a:srgbClr val="1DC4FF"/>
                                  </a:solidFill>
                                  <a:latin typeface="Cambria Math" panose="02040503050406030204" pitchFamily="18" charset="0"/>
                                </a:rPr>
                              </m:ctrlPr>
                            </m:mPr>
                            <m:mr>
                              <m:e>
                                <m:m>
                                  <m:mPr>
                                    <m:mcs>
                                      <m:mc>
                                        <m:mcPr>
                                          <m:count m:val="2"/>
                                          <m:mcJc m:val="center"/>
                                        </m:mcPr>
                                      </m:mc>
                                    </m:mcs>
                                    <m:ctrlPr>
                                      <a:rPr lang="en-US" altLang="ja-JP" sz="3200" i="1">
                                        <a:solidFill>
                                          <a:srgbClr val="1DC4FF"/>
                                        </a:solidFill>
                                        <a:latin typeface="Cambria Math" panose="02040503050406030204" pitchFamily="18" charset="0"/>
                                      </a:rPr>
                                    </m:ctrlPr>
                                  </m:mPr>
                                  <m:mr>
                                    <m:e>
                                      <m:r>
                                        <m:rPr>
                                          <m:brk m:alnAt="7"/>
                                        </m:rPr>
                                        <a:rPr lang="en-US" altLang="ja-JP" sz="3200" i="1">
                                          <a:solidFill>
                                            <a:srgbClr val="1DC4FF"/>
                                          </a:solidFill>
                                          <a:latin typeface="Cambria Math" panose="02040503050406030204" pitchFamily="18" charset="0"/>
                                        </a:rPr>
                                        <m:t>1</m:t>
                                      </m:r>
                                    </m:e>
                                    <m:e>
                                      <m:f>
                                        <m:fPr>
                                          <m:ctrlPr>
                                            <a:rPr lang="en-US" altLang="ja-JP" sz="3200" b="0" i="1" smtClean="0">
                                              <a:solidFill>
                                                <a:srgbClr val="1DC4FF"/>
                                              </a:solidFill>
                                              <a:latin typeface="Cambria Math" panose="02040503050406030204" pitchFamily="18" charset="0"/>
                                            </a:rPr>
                                          </m:ctrlPr>
                                        </m:fPr>
                                        <m:num>
                                          <m:r>
                                            <a:rPr lang="en-US" altLang="ja-JP" sz="3200" b="0" i="1" smtClean="0">
                                              <a:solidFill>
                                                <a:srgbClr val="1DC4FF"/>
                                              </a:solidFill>
                                              <a:latin typeface="Cambria Math" panose="02040503050406030204" pitchFamily="18" charset="0"/>
                                            </a:rPr>
                                            <m:t>𝑃</m:t>
                                          </m:r>
                                        </m:num>
                                        <m:den>
                                          <m:r>
                                            <a:rPr lang="en-US" altLang="ja-JP" sz="3200" b="0" i="1" smtClean="0">
                                              <a:solidFill>
                                                <a:srgbClr val="1DC4FF"/>
                                              </a:solidFill>
                                              <a:latin typeface="Cambria Math" panose="02040503050406030204" pitchFamily="18" charset="0"/>
                                            </a:rPr>
                                            <m:t>𝑒𝐵</m:t>
                                          </m:r>
                                        </m:den>
                                      </m:f>
                                      <m:func>
                                        <m:funcPr>
                                          <m:ctrlPr>
                                            <a:rPr lang="en-US" altLang="ja-JP" sz="3200" i="0" smtClean="0">
                                              <a:solidFill>
                                                <a:srgbClr val="1DC4FF"/>
                                              </a:solidFill>
                                              <a:latin typeface="Cambria Math" panose="02040503050406030204" pitchFamily="18" charset="0"/>
                                            </a:rPr>
                                          </m:ctrlPr>
                                        </m:funcPr>
                                        <m:fName>
                                          <m:r>
                                            <m:rPr>
                                              <m:sty m:val="p"/>
                                            </m:rPr>
                                            <a:rPr lang="en-US" altLang="ja-JP" sz="3200" i="0" smtClean="0">
                                              <a:solidFill>
                                                <a:srgbClr val="1DC4FF"/>
                                              </a:solidFill>
                                              <a:latin typeface="Cambria Math" panose="02040503050406030204" pitchFamily="18" charset="0"/>
                                            </a:rPr>
                                            <m:t>sin</m:t>
                                          </m:r>
                                        </m:fName>
                                        <m:e>
                                          <m:r>
                                            <a:rPr lang="ja-JP" altLang="en-US" sz="3200" i="1" smtClean="0">
                                              <a:solidFill>
                                                <a:srgbClr val="1DC4FF"/>
                                              </a:solidFill>
                                              <a:latin typeface="Cambria Math" panose="02040503050406030204" pitchFamily="18" charset="0"/>
                                            </a:rPr>
                                            <m:t>𝜃</m:t>
                                          </m:r>
                                        </m:e>
                                      </m:func>
                                    </m:e>
                                  </m:mr>
                                  <m:mr>
                                    <m:e>
                                      <m:r>
                                        <a:rPr lang="en-US" altLang="ja-JP" sz="3200" i="1">
                                          <a:solidFill>
                                            <a:srgbClr val="1DC4FF"/>
                                          </a:solidFill>
                                          <a:latin typeface="Cambria Math" panose="02040503050406030204" pitchFamily="18" charset="0"/>
                                        </a:rPr>
                                        <m:t>0</m:t>
                                      </m:r>
                                    </m:e>
                                    <m:e>
                                      <m:func>
                                        <m:funcPr>
                                          <m:ctrlPr>
                                            <a:rPr lang="en-US" altLang="ja-JP" sz="3200" i="0" smtClean="0">
                                              <a:solidFill>
                                                <a:srgbClr val="1DC4FF"/>
                                              </a:solidFill>
                                              <a:latin typeface="Cambria Math" panose="02040503050406030204" pitchFamily="18" charset="0"/>
                                            </a:rPr>
                                          </m:ctrlPr>
                                        </m:funcPr>
                                        <m:fName>
                                          <m:r>
                                            <m:rPr>
                                              <m:sty m:val="p"/>
                                            </m:rPr>
                                            <a:rPr lang="en-US" altLang="ja-JP" sz="3200" i="0" smtClean="0">
                                              <a:solidFill>
                                                <a:srgbClr val="1DC4FF"/>
                                              </a:solidFill>
                                              <a:latin typeface="Cambria Math" panose="02040503050406030204" pitchFamily="18" charset="0"/>
                                            </a:rPr>
                                            <m:t>cos</m:t>
                                          </m:r>
                                        </m:fName>
                                        <m:e>
                                          <m:r>
                                            <a:rPr lang="ja-JP" altLang="en-US" sz="3200" i="1" smtClean="0">
                                              <a:solidFill>
                                                <a:srgbClr val="1DC4FF"/>
                                              </a:solidFill>
                                              <a:latin typeface="Cambria Math" panose="02040503050406030204" pitchFamily="18" charset="0"/>
                                            </a:rPr>
                                            <m:t>𝜃</m:t>
                                          </m:r>
                                        </m:e>
                                      </m:func>
                                    </m:e>
                                  </m:mr>
                                </m:m>
                              </m:e>
                              <m:e>
                                <m:m>
                                  <m:mPr>
                                    <m:mcs>
                                      <m:mc>
                                        <m:mcPr>
                                          <m:count m:val="2"/>
                                          <m:mcJc m:val="center"/>
                                        </m:mcPr>
                                      </m:mc>
                                    </m:mcs>
                                    <m:ctrlPr>
                                      <a:rPr lang="en-US" altLang="ja-JP" sz="3200" i="1">
                                        <a:solidFill>
                                          <a:srgbClr val="1DC4FF"/>
                                        </a:solidFill>
                                        <a:latin typeface="Cambria Math" panose="02040503050406030204" pitchFamily="18" charset="0"/>
                                      </a:rPr>
                                    </m:ctrlPr>
                                  </m:mPr>
                                  <m:mr>
                                    <m:e>
                                      <m:r>
                                        <m:rPr>
                                          <m:brk m:alnAt="7"/>
                                        </m:rPr>
                                        <a:rPr lang="en-US" altLang="ja-JP" sz="3200" i="1">
                                          <a:solidFill>
                                            <a:srgbClr val="1DC4FF"/>
                                          </a:solidFill>
                                          <a:latin typeface="Cambria Math" panose="02040503050406030204" pitchFamily="18" charset="0"/>
                                        </a:rPr>
                                        <m:t>0</m:t>
                                      </m:r>
                                    </m:e>
                                    <m:e>
                                      <m:f>
                                        <m:fPr>
                                          <m:ctrlPr>
                                            <a:rPr lang="en-US" altLang="ja-JP" sz="3200" i="1">
                                              <a:solidFill>
                                                <a:srgbClr val="1DC4FF"/>
                                              </a:solidFill>
                                              <a:latin typeface="Cambria Math" panose="02040503050406030204" pitchFamily="18" charset="0"/>
                                            </a:rPr>
                                          </m:ctrlPr>
                                        </m:fPr>
                                        <m:num>
                                          <m:r>
                                            <a:rPr lang="en-US" altLang="ja-JP" sz="3200" i="1">
                                              <a:solidFill>
                                                <a:srgbClr val="1DC4FF"/>
                                              </a:solidFill>
                                              <a:latin typeface="Cambria Math" panose="02040503050406030204" pitchFamily="18" charset="0"/>
                                            </a:rPr>
                                            <m:t>𝑃</m:t>
                                          </m:r>
                                        </m:num>
                                        <m:den>
                                          <m:r>
                                            <a:rPr lang="en-US" altLang="ja-JP" sz="3200" i="1">
                                              <a:solidFill>
                                                <a:srgbClr val="1DC4FF"/>
                                              </a:solidFill>
                                              <a:latin typeface="Cambria Math" panose="02040503050406030204" pitchFamily="18" charset="0"/>
                                            </a:rPr>
                                            <m:t>𝑒𝐵</m:t>
                                          </m:r>
                                        </m:den>
                                      </m:f>
                                      <m:d>
                                        <m:dPr>
                                          <m:ctrlPr>
                                            <a:rPr lang="en-US" altLang="ja-JP" sz="3200" b="0" i="1" smtClean="0">
                                              <a:solidFill>
                                                <a:srgbClr val="1DC4FF"/>
                                              </a:solidFill>
                                              <a:latin typeface="Cambria Math" panose="02040503050406030204" pitchFamily="18" charset="0"/>
                                            </a:rPr>
                                          </m:ctrlPr>
                                        </m:dPr>
                                        <m:e>
                                          <m:r>
                                            <a:rPr lang="en-US" altLang="ja-JP" sz="3200" b="0" i="1" smtClean="0">
                                              <a:solidFill>
                                                <a:srgbClr val="1DC4FF"/>
                                              </a:solidFill>
                                              <a:latin typeface="Cambria Math" panose="02040503050406030204" pitchFamily="18" charset="0"/>
                                            </a:rPr>
                                            <m:t>1−</m:t>
                                          </m:r>
                                          <m:func>
                                            <m:funcPr>
                                              <m:ctrlPr>
                                                <a:rPr lang="en-US" altLang="ja-JP" sz="3200">
                                                  <a:solidFill>
                                                    <a:srgbClr val="1DC4FF"/>
                                                  </a:solidFill>
                                                  <a:latin typeface="Cambria Math" panose="02040503050406030204" pitchFamily="18" charset="0"/>
                                                </a:rPr>
                                              </m:ctrlPr>
                                            </m:funcPr>
                                            <m:fName>
                                              <m:r>
                                                <m:rPr>
                                                  <m:sty m:val="p"/>
                                                </m:rPr>
                                                <a:rPr lang="en-US" altLang="ja-JP" sz="3200">
                                                  <a:solidFill>
                                                    <a:srgbClr val="1DC4FF"/>
                                                  </a:solidFill>
                                                  <a:latin typeface="Cambria Math" panose="02040503050406030204" pitchFamily="18" charset="0"/>
                                                </a:rPr>
                                                <m:t>cos</m:t>
                                              </m:r>
                                            </m:fName>
                                            <m:e>
                                              <m:r>
                                                <a:rPr lang="ja-JP" altLang="en-US" sz="3200" i="1">
                                                  <a:solidFill>
                                                    <a:srgbClr val="1DC4FF"/>
                                                  </a:solidFill>
                                                  <a:latin typeface="Cambria Math" panose="02040503050406030204" pitchFamily="18" charset="0"/>
                                                </a:rPr>
                                                <m:t>𝜃</m:t>
                                              </m:r>
                                            </m:e>
                                          </m:func>
                                        </m:e>
                                      </m:d>
                                    </m:e>
                                  </m:mr>
                                  <m:mr>
                                    <m:e>
                                      <m:r>
                                        <a:rPr lang="en-US" altLang="ja-JP" sz="3200" b="0" i="1" smtClean="0">
                                          <a:solidFill>
                                            <a:srgbClr val="1DC4FF"/>
                                          </a:solidFill>
                                          <a:latin typeface="Cambria Math" panose="02040503050406030204" pitchFamily="18" charset="0"/>
                                        </a:rPr>
                                        <m:t>0</m:t>
                                      </m:r>
                                    </m:e>
                                    <m:e>
                                      <m:r>
                                        <m:rPr>
                                          <m:sty m:val="p"/>
                                        </m:rPr>
                                        <a:rPr lang="en-US" altLang="ja-JP" sz="3200">
                                          <a:solidFill>
                                            <a:srgbClr val="1DC4FF"/>
                                          </a:solidFill>
                                          <a:latin typeface="Cambria Math" panose="02040503050406030204" pitchFamily="18" charset="0"/>
                                        </a:rPr>
                                        <m:t>sin</m:t>
                                      </m:r>
                                      <m:r>
                                        <a:rPr lang="ja-JP" altLang="en-US" sz="3200" i="1" smtClean="0">
                                          <a:solidFill>
                                            <a:srgbClr val="1DC4FF"/>
                                          </a:solidFill>
                                          <a:latin typeface="Cambria Math" panose="02040503050406030204" pitchFamily="18" charset="0"/>
                                        </a:rPr>
                                        <m:t>𝜃</m:t>
                                      </m:r>
                                    </m:e>
                                  </m:mr>
                                </m:m>
                              </m:e>
                            </m:mr>
                            <m:mr>
                              <m:e>
                                <m:m>
                                  <m:mPr>
                                    <m:mcs>
                                      <m:mc>
                                        <m:mcPr>
                                          <m:count m:val="2"/>
                                          <m:mcJc m:val="center"/>
                                        </m:mcPr>
                                      </m:mc>
                                    </m:mcs>
                                    <m:ctrlPr>
                                      <a:rPr lang="en-US" altLang="ja-JP" sz="3200" i="1">
                                        <a:solidFill>
                                          <a:srgbClr val="1DC4FF"/>
                                        </a:solidFill>
                                        <a:latin typeface="Cambria Math" panose="02040503050406030204" pitchFamily="18" charset="0"/>
                                      </a:rPr>
                                    </m:ctrlPr>
                                  </m:mPr>
                                  <m:mr>
                                    <m:e>
                                      <m:r>
                                        <m:rPr>
                                          <m:brk m:alnAt="7"/>
                                        </m:rPr>
                                        <a:rPr lang="en-US" altLang="ja-JP" sz="3200" i="1">
                                          <a:solidFill>
                                            <a:srgbClr val="1DC4FF"/>
                                          </a:solidFill>
                                          <a:latin typeface="Cambria Math" panose="02040503050406030204" pitchFamily="18" charset="0"/>
                                        </a:rPr>
                                        <m:t>0</m:t>
                                      </m:r>
                                    </m:e>
                                    <m:e>
                                      <m:r>
                                        <a:rPr lang="en-US" altLang="ja-JP" sz="3200" b="0" i="1" smtClean="0">
                                          <a:solidFill>
                                            <a:srgbClr val="1DC4FF"/>
                                          </a:solidFill>
                                          <a:latin typeface="Cambria Math" panose="02040503050406030204" pitchFamily="18" charset="0"/>
                                        </a:rPr>
                                        <m:t>−</m:t>
                                      </m:r>
                                      <m:f>
                                        <m:fPr>
                                          <m:ctrlPr>
                                            <a:rPr lang="en-US" altLang="ja-JP" sz="3200" i="1">
                                              <a:solidFill>
                                                <a:srgbClr val="1DC4FF"/>
                                              </a:solidFill>
                                              <a:latin typeface="Cambria Math" panose="02040503050406030204" pitchFamily="18" charset="0"/>
                                            </a:rPr>
                                          </m:ctrlPr>
                                        </m:fPr>
                                        <m:num>
                                          <m:r>
                                            <a:rPr lang="en-US" altLang="ja-JP" sz="3200" i="1">
                                              <a:solidFill>
                                                <a:srgbClr val="1DC4FF"/>
                                              </a:solidFill>
                                              <a:latin typeface="Cambria Math" panose="02040503050406030204" pitchFamily="18" charset="0"/>
                                            </a:rPr>
                                            <m:t>𝑃</m:t>
                                          </m:r>
                                        </m:num>
                                        <m:den>
                                          <m:r>
                                            <a:rPr lang="en-US" altLang="ja-JP" sz="3200" i="1">
                                              <a:solidFill>
                                                <a:srgbClr val="1DC4FF"/>
                                              </a:solidFill>
                                              <a:latin typeface="Cambria Math" panose="02040503050406030204" pitchFamily="18" charset="0"/>
                                            </a:rPr>
                                            <m:t>𝑒𝐵</m:t>
                                          </m:r>
                                        </m:den>
                                      </m:f>
                                      <m:d>
                                        <m:dPr>
                                          <m:ctrlPr>
                                            <a:rPr lang="en-US" altLang="ja-JP" sz="3200" i="1">
                                              <a:solidFill>
                                                <a:srgbClr val="1DC4FF"/>
                                              </a:solidFill>
                                              <a:latin typeface="Cambria Math" panose="02040503050406030204" pitchFamily="18" charset="0"/>
                                            </a:rPr>
                                          </m:ctrlPr>
                                        </m:dPr>
                                        <m:e>
                                          <m:r>
                                            <a:rPr lang="en-US" altLang="ja-JP" sz="3200" i="1">
                                              <a:solidFill>
                                                <a:srgbClr val="1DC4FF"/>
                                              </a:solidFill>
                                              <a:latin typeface="Cambria Math" panose="02040503050406030204" pitchFamily="18" charset="0"/>
                                            </a:rPr>
                                            <m:t>1−</m:t>
                                          </m:r>
                                          <m:func>
                                            <m:funcPr>
                                              <m:ctrlPr>
                                                <a:rPr lang="en-US" altLang="ja-JP" sz="3200">
                                                  <a:solidFill>
                                                    <a:srgbClr val="1DC4FF"/>
                                                  </a:solidFill>
                                                  <a:latin typeface="Cambria Math" panose="02040503050406030204" pitchFamily="18" charset="0"/>
                                                </a:rPr>
                                              </m:ctrlPr>
                                            </m:funcPr>
                                            <m:fName>
                                              <m:r>
                                                <m:rPr>
                                                  <m:sty m:val="p"/>
                                                </m:rPr>
                                                <a:rPr lang="en-US" altLang="ja-JP" sz="3200">
                                                  <a:solidFill>
                                                    <a:srgbClr val="1DC4FF"/>
                                                  </a:solidFill>
                                                  <a:latin typeface="Cambria Math" panose="02040503050406030204" pitchFamily="18" charset="0"/>
                                                </a:rPr>
                                                <m:t>cos</m:t>
                                              </m:r>
                                            </m:fName>
                                            <m:e>
                                              <m:r>
                                                <a:rPr lang="ja-JP" altLang="en-US" sz="3200" i="1">
                                                  <a:solidFill>
                                                    <a:srgbClr val="1DC4FF"/>
                                                  </a:solidFill>
                                                  <a:latin typeface="Cambria Math" panose="02040503050406030204" pitchFamily="18" charset="0"/>
                                                </a:rPr>
                                                <m:t>𝜃</m:t>
                                              </m:r>
                                            </m:e>
                                          </m:func>
                                        </m:e>
                                      </m:d>
                                    </m:e>
                                  </m:mr>
                                  <m:mr>
                                    <m:e>
                                      <m:r>
                                        <a:rPr lang="en-US" altLang="ja-JP" sz="3200" b="0" i="0" smtClean="0">
                                          <a:solidFill>
                                            <a:srgbClr val="1DC4FF"/>
                                          </a:solidFill>
                                          <a:latin typeface="Cambria Math" panose="02040503050406030204" pitchFamily="18" charset="0"/>
                                        </a:rPr>
                                        <m:t>−</m:t>
                                      </m:r>
                                      <m:r>
                                        <m:rPr>
                                          <m:sty m:val="p"/>
                                        </m:rPr>
                                        <a:rPr lang="en-US" altLang="ja-JP" sz="3200">
                                          <a:solidFill>
                                            <a:srgbClr val="1DC4FF"/>
                                          </a:solidFill>
                                          <a:latin typeface="Cambria Math" panose="02040503050406030204" pitchFamily="18" charset="0"/>
                                        </a:rPr>
                                        <m:t>sin</m:t>
                                      </m:r>
                                      <m:r>
                                        <m:rPr>
                                          <m:sty m:val="p"/>
                                        </m:rPr>
                                        <a:rPr lang="el-GR" altLang="ja-JP" sz="3200" i="1" smtClean="0">
                                          <a:solidFill>
                                            <a:srgbClr val="1DC4FF"/>
                                          </a:solidFill>
                                          <a:latin typeface="Cambria Math" panose="02040503050406030204" pitchFamily="18" charset="0"/>
                                          <a:ea typeface="Cambria Math" panose="02040503050406030204" pitchFamily="18" charset="0"/>
                                        </a:rPr>
                                        <m:t>θ</m:t>
                                      </m:r>
                                    </m:e>
                                    <m:e>
                                      <m:r>
                                        <a:rPr lang="en-US" altLang="ja-JP" sz="3200" i="1">
                                          <a:solidFill>
                                            <a:srgbClr val="1DC4FF"/>
                                          </a:solidFill>
                                          <a:latin typeface="Cambria Math" panose="02040503050406030204" pitchFamily="18" charset="0"/>
                                        </a:rPr>
                                        <m:t>0</m:t>
                                      </m:r>
                                    </m:e>
                                  </m:mr>
                                </m:m>
                              </m:e>
                              <m:e>
                                <m:m>
                                  <m:mPr>
                                    <m:mcs>
                                      <m:mc>
                                        <m:mcPr>
                                          <m:count m:val="2"/>
                                          <m:mcJc m:val="center"/>
                                        </m:mcPr>
                                      </m:mc>
                                    </m:mcs>
                                    <m:ctrlPr>
                                      <a:rPr lang="en-US" altLang="ja-JP" sz="3200" i="1">
                                        <a:solidFill>
                                          <a:srgbClr val="1DC4FF"/>
                                        </a:solidFill>
                                        <a:latin typeface="Cambria Math" panose="02040503050406030204" pitchFamily="18" charset="0"/>
                                      </a:rPr>
                                    </m:ctrlPr>
                                  </m:mPr>
                                  <m:mr>
                                    <m:e>
                                      <m:r>
                                        <m:rPr>
                                          <m:brk m:alnAt="7"/>
                                        </m:rPr>
                                        <a:rPr lang="en-US" altLang="ja-JP" sz="3200" i="1">
                                          <a:solidFill>
                                            <a:srgbClr val="1DC4FF"/>
                                          </a:solidFill>
                                          <a:latin typeface="Cambria Math" panose="02040503050406030204" pitchFamily="18" charset="0"/>
                                        </a:rPr>
                                        <m:t>1</m:t>
                                      </m:r>
                                    </m:e>
                                    <m:e>
                                      <m:f>
                                        <m:fPr>
                                          <m:ctrlPr>
                                            <a:rPr lang="en-US" altLang="ja-JP" sz="3200" i="1">
                                              <a:solidFill>
                                                <a:srgbClr val="1DC4FF"/>
                                              </a:solidFill>
                                              <a:latin typeface="Cambria Math" panose="02040503050406030204" pitchFamily="18" charset="0"/>
                                            </a:rPr>
                                          </m:ctrlPr>
                                        </m:fPr>
                                        <m:num>
                                          <m:r>
                                            <a:rPr lang="en-US" altLang="ja-JP" sz="3200" i="1">
                                              <a:solidFill>
                                                <a:srgbClr val="1DC4FF"/>
                                              </a:solidFill>
                                              <a:latin typeface="Cambria Math" panose="02040503050406030204" pitchFamily="18" charset="0"/>
                                            </a:rPr>
                                            <m:t>𝑃</m:t>
                                          </m:r>
                                        </m:num>
                                        <m:den>
                                          <m:r>
                                            <a:rPr lang="en-US" altLang="ja-JP" sz="3200" i="1">
                                              <a:solidFill>
                                                <a:srgbClr val="1DC4FF"/>
                                              </a:solidFill>
                                              <a:latin typeface="Cambria Math" panose="02040503050406030204" pitchFamily="18" charset="0"/>
                                            </a:rPr>
                                            <m:t>𝑒𝐵</m:t>
                                          </m:r>
                                        </m:den>
                                      </m:f>
                                      <m:func>
                                        <m:funcPr>
                                          <m:ctrlPr>
                                            <a:rPr lang="en-US" altLang="ja-JP" sz="3200">
                                              <a:solidFill>
                                                <a:srgbClr val="1DC4FF"/>
                                              </a:solidFill>
                                              <a:latin typeface="Cambria Math" panose="02040503050406030204" pitchFamily="18" charset="0"/>
                                            </a:rPr>
                                          </m:ctrlPr>
                                        </m:funcPr>
                                        <m:fName>
                                          <m:r>
                                            <m:rPr>
                                              <m:sty m:val="p"/>
                                            </m:rPr>
                                            <a:rPr lang="en-US" altLang="ja-JP" sz="3200">
                                              <a:solidFill>
                                                <a:srgbClr val="1DC4FF"/>
                                              </a:solidFill>
                                              <a:latin typeface="Cambria Math" panose="02040503050406030204" pitchFamily="18" charset="0"/>
                                            </a:rPr>
                                            <m:t>sin</m:t>
                                          </m:r>
                                        </m:fName>
                                        <m:e>
                                          <m:r>
                                            <a:rPr lang="ja-JP" altLang="en-US" sz="3200" i="1">
                                              <a:solidFill>
                                                <a:srgbClr val="1DC4FF"/>
                                              </a:solidFill>
                                              <a:latin typeface="Cambria Math" panose="02040503050406030204" pitchFamily="18" charset="0"/>
                                            </a:rPr>
                                            <m:t>𝜃</m:t>
                                          </m:r>
                                        </m:e>
                                      </m:func>
                                    </m:e>
                                  </m:mr>
                                  <m:mr>
                                    <m:e>
                                      <m:r>
                                        <a:rPr lang="en-US" altLang="ja-JP" sz="3200" i="1">
                                          <a:solidFill>
                                            <a:srgbClr val="1DC4FF"/>
                                          </a:solidFill>
                                          <a:latin typeface="Cambria Math" panose="02040503050406030204" pitchFamily="18" charset="0"/>
                                        </a:rPr>
                                        <m:t>0</m:t>
                                      </m:r>
                                    </m:e>
                                    <m:e>
                                      <m:func>
                                        <m:funcPr>
                                          <m:ctrlPr>
                                            <a:rPr lang="en-US" altLang="ja-JP" sz="3200">
                                              <a:solidFill>
                                                <a:srgbClr val="1DC4FF"/>
                                              </a:solidFill>
                                              <a:latin typeface="Cambria Math" panose="02040503050406030204" pitchFamily="18" charset="0"/>
                                            </a:rPr>
                                          </m:ctrlPr>
                                        </m:funcPr>
                                        <m:fName>
                                          <m:r>
                                            <m:rPr>
                                              <m:sty m:val="p"/>
                                            </m:rPr>
                                            <a:rPr lang="en-US" altLang="ja-JP" sz="3200">
                                              <a:solidFill>
                                                <a:srgbClr val="1DC4FF"/>
                                              </a:solidFill>
                                              <a:latin typeface="Cambria Math" panose="02040503050406030204" pitchFamily="18" charset="0"/>
                                            </a:rPr>
                                            <m:t>cos</m:t>
                                          </m:r>
                                        </m:fName>
                                        <m:e>
                                          <m:r>
                                            <a:rPr lang="ja-JP" altLang="en-US" sz="3200" i="1">
                                              <a:solidFill>
                                                <a:srgbClr val="1DC4FF"/>
                                              </a:solidFill>
                                              <a:latin typeface="Cambria Math" panose="02040503050406030204" pitchFamily="18" charset="0"/>
                                            </a:rPr>
                                            <m:t>𝜃</m:t>
                                          </m:r>
                                        </m:e>
                                      </m:func>
                                    </m:e>
                                  </m:mr>
                                </m:m>
                              </m:e>
                            </m:mr>
                          </m:m>
                        </m:e>
                      </m:d>
                    </m:oMath>
                  </m:oMathPara>
                </a14:m>
                <a:endParaRPr lang="ja-JP" altLang="en-US" sz="3200" dirty="0">
                  <a:solidFill>
                    <a:srgbClr val="1DC4FF"/>
                  </a:solidFill>
                </a:endParaRPr>
              </a:p>
            </p:txBody>
          </p:sp>
        </mc:Choice>
        <mc:Fallback xmlns="">
          <p:sp>
            <p:nvSpPr>
              <p:cNvPr id="22" name="コンテンツ プレースホルダー 2"/>
              <p:cNvSpPr txBox="1">
                <a:spLocks noRot="1" noChangeAspect="1" noMove="1" noResize="1" noEditPoints="1" noAdjustHandles="1" noChangeArrowheads="1" noChangeShapeType="1" noTextEdit="1"/>
              </p:cNvSpPr>
              <p:nvPr/>
            </p:nvSpPr>
            <p:spPr>
              <a:xfrm>
                <a:off x="6751148" y="3953746"/>
                <a:ext cx="10277681" cy="5932569"/>
              </a:xfrm>
              <a:prstGeom prst="rect">
                <a:avLst/>
              </a:prstGeom>
              <a:blipFill>
                <a:blip r:embed="rId7"/>
                <a:stretch>
                  <a:fillRect l="-1111"/>
                </a:stretch>
              </a:blipFill>
            </p:spPr>
            <p:txBody>
              <a:bodyPr/>
              <a:lstStyle/>
              <a:p>
                <a:r>
                  <a:rPr lang="ja-JP" altLang="en-US">
                    <a:noFill/>
                  </a:rPr>
                  <a:t> </a:t>
                </a:r>
              </a:p>
            </p:txBody>
          </p:sp>
        </mc:Fallback>
      </mc:AlternateContent>
      <p:sp>
        <p:nvSpPr>
          <p:cNvPr id="5" name="スライド番号プレースホルダー 4">
            <a:extLst>
              <a:ext uri="{FF2B5EF4-FFF2-40B4-BE49-F238E27FC236}">
                <a16:creationId xmlns:a16="http://schemas.microsoft.com/office/drawing/2014/main" id="{A5B4FE29-9AF3-8047-92FC-45FA6CE32330}"/>
              </a:ext>
            </a:extLst>
          </p:cNvPr>
          <p:cNvSpPr>
            <a:spLocks noGrp="1"/>
          </p:cNvSpPr>
          <p:nvPr>
            <p:ph type="sldNum" sz="quarter" idx="12"/>
          </p:nvPr>
        </p:nvSpPr>
        <p:spPr/>
        <p:txBody>
          <a:bodyPr/>
          <a:lstStyle/>
          <a:p>
            <a:fld id="{3A2F0832-F084-422D-97D1-AF848F4F2C34}" type="slidenum">
              <a:rPr lang="en-US" smtClean="0"/>
              <a:t>38</a:t>
            </a:fld>
            <a:endParaRPr lang="en-US"/>
          </a:p>
        </p:txBody>
      </p:sp>
    </p:spTree>
    <p:extLst>
      <p:ext uri="{BB962C8B-B14F-4D97-AF65-F5344CB8AC3E}">
        <p14:creationId xmlns:p14="http://schemas.microsoft.com/office/powerpoint/2010/main" val="12527864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1"/>
          </p:nvPr>
        </p:nvSpPr>
        <p:spPr/>
        <p:txBody>
          <a:bodyPr/>
          <a:lstStyle/>
          <a:p>
            <a:r>
              <a:rPr lang="en-US" altLang="zh-TW"/>
              <a:t>ISBA26 Electron Linear Accelerator</a:t>
            </a:r>
            <a:endParaRPr lang="en-US" dirty="0"/>
          </a:p>
        </p:txBody>
      </p:sp>
      <mc:AlternateContent xmlns:mc="http://schemas.openxmlformats.org/markup-compatibility/2006" xmlns:a14="http://schemas.microsoft.com/office/drawing/2010/main">
        <mc:Choice Requires="a14">
          <p:sp>
            <p:nvSpPr>
              <p:cNvPr id="5" name="コンテンツ プレースホルダー 2"/>
              <p:cNvSpPr txBox="1">
                <a:spLocks/>
              </p:cNvSpPr>
              <p:nvPr/>
            </p:nvSpPr>
            <p:spPr>
              <a:xfrm>
                <a:off x="9287871" y="1746404"/>
                <a:ext cx="9191859" cy="6679842"/>
              </a:xfrm>
              <a:prstGeom prst="rect">
                <a:avLst/>
              </a:prstGeom>
            </p:spPr>
            <p:txBody>
              <a:bodyPr vert="horz" lIns="163275" tIns="81638" rIns="163275" bIns="81638" rtlCol="0">
                <a:normAutofit/>
              </a:bodyPr>
              <a:lstStyle>
                <a:lvl1pPr marL="0" indent="0" algn="l" defTabSz="1632753" rtl="0" eaLnBrk="1" latinLnBrk="0" hangingPunct="1">
                  <a:lnSpc>
                    <a:spcPct val="120000"/>
                  </a:lnSpc>
                  <a:spcBef>
                    <a:spcPts val="1200"/>
                  </a:spcBef>
                  <a:buFont typeface="Arial" panose="020B0604020202020204" pitchFamily="34" charset="0"/>
                  <a:buNone/>
                  <a:defRPr kumimoji="1" sz="2400" kern="1200" baseline="0">
                    <a:solidFill>
                      <a:schemeClr val="tx2"/>
                    </a:solidFill>
                    <a:latin typeface="+mn-lt"/>
                    <a:ea typeface="+mn-ea"/>
                    <a:cs typeface="+mn-cs"/>
                  </a:defRPr>
                </a:lvl1pPr>
                <a:lvl2pPr marL="1326612" indent="-510235" algn="l" defTabSz="1632753"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2pPr>
                <a:lvl3pPr marL="2040941" indent="-408188" algn="l" defTabSz="1632753"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3pPr>
                <a:lvl4pPr marL="2857317"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4pPr>
                <a:lvl5pPr marL="3673693"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a:lstStyle>
              <a:p>
                <a:r>
                  <a:rPr lang="en-US" altLang="ja-JP" sz="3500" dirty="0">
                    <a:solidFill>
                      <a:schemeClr val="tx1">
                        <a:lumMod val="90000"/>
                        <a:lumOff val="10000"/>
                      </a:schemeClr>
                    </a:solidFill>
                    <a:latin typeface="メイリオ" panose="020B0604030504040204" pitchFamily="50" charset="-128"/>
                    <a:ea typeface="メイリオ" panose="020B0604030504040204" pitchFamily="50" charset="-128"/>
                  </a:rPr>
                  <a:t>With a thin lend approximation, </a:t>
                </a:r>
                <a:endParaRPr lang="en-US" altLang="ja-JP" sz="3200" dirty="0">
                  <a:solidFill>
                    <a:srgbClr val="1DC4FF"/>
                  </a:solidFill>
                </a:endParaRPr>
              </a:p>
              <a:p>
                <a:pPr/>
                <a14:m>
                  <m:oMathPara xmlns:m="http://schemas.openxmlformats.org/officeDocument/2006/math">
                    <m:oMath>
                      <m:sSub>
                        <m:sSubPr>
                          <m:ctrlPr>
                            <a:rPr lang="en-US" altLang="ja-JP" sz="3200" i="1">
                              <a:solidFill>
                                <a:srgbClr val="1DC4FF"/>
                              </a:solidFill>
                              <a:latin typeface="Cambria Math" panose="02040503050406030204" pitchFamily="18" charset="0"/>
                            </a:rPr>
                          </m:ctrlPr>
                        </m:sSubPr>
                        <m:e>
                          <m:r>
                            <a:rPr lang="en-US" altLang="ja-JP" sz="3200" i="1">
                              <a:solidFill>
                                <a:srgbClr val="1DC4FF"/>
                              </a:solidFill>
                              <a:latin typeface="Cambria Math" panose="02040503050406030204" pitchFamily="18" charset="0"/>
                            </a:rPr>
                            <m:t>𝑀</m:t>
                          </m:r>
                        </m:e>
                        <m:sub>
                          <m:r>
                            <a:rPr lang="en-US" altLang="ja-JP" sz="3200" b="0" i="1" smtClean="0">
                              <a:solidFill>
                                <a:srgbClr val="1DC4FF"/>
                              </a:solidFill>
                              <a:latin typeface="Cambria Math" panose="02040503050406030204" pitchFamily="18" charset="0"/>
                            </a:rPr>
                            <m:t>3</m:t>
                          </m:r>
                        </m:sub>
                      </m:sSub>
                      <m:sSub>
                        <m:sSubPr>
                          <m:ctrlPr>
                            <a:rPr lang="en-US" altLang="ja-JP" sz="3200" i="1">
                              <a:solidFill>
                                <a:srgbClr val="1DC4FF"/>
                              </a:solidFill>
                              <a:latin typeface="Cambria Math" panose="02040503050406030204" pitchFamily="18" charset="0"/>
                            </a:rPr>
                          </m:ctrlPr>
                        </m:sSubPr>
                        <m:e>
                          <m:r>
                            <a:rPr lang="en-US" altLang="ja-JP" sz="3200" i="1">
                              <a:solidFill>
                                <a:srgbClr val="1DC4FF"/>
                              </a:solidFill>
                              <a:latin typeface="Cambria Math" panose="02040503050406030204" pitchFamily="18" charset="0"/>
                            </a:rPr>
                            <m:t>𝑀</m:t>
                          </m:r>
                        </m:e>
                        <m:sub>
                          <m:r>
                            <a:rPr lang="en-US" altLang="ja-JP" sz="3200" i="1">
                              <a:solidFill>
                                <a:srgbClr val="1DC4FF"/>
                              </a:solidFill>
                              <a:latin typeface="Cambria Math" panose="02040503050406030204" pitchFamily="18" charset="0"/>
                            </a:rPr>
                            <m:t>2</m:t>
                          </m:r>
                        </m:sub>
                      </m:sSub>
                      <m:sSub>
                        <m:sSubPr>
                          <m:ctrlPr>
                            <a:rPr lang="en-US" altLang="ja-JP" sz="3200" i="1">
                              <a:solidFill>
                                <a:srgbClr val="1DC4FF"/>
                              </a:solidFill>
                              <a:latin typeface="Cambria Math" panose="02040503050406030204" pitchFamily="18" charset="0"/>
                            </a:rPr>
                          </m:ctrlPr>
                        </m:sSubPr>
                        <m:e>
                          <m:r>
                            <a:rPr lang="en-US" altLang="ja-JP" sz="3200" i="1">
                              <a:solidFill>
                                <a:srgbClr val="1DC4FF"/>
                              </a:solidFill>
                              <a:latin typeface="Cambria Math" panose="02040503050406030204" pitchFamily="18" charset="0"/>
                            </a:rPr>
                            <m:t>𝑀</m:t>
                          </m:r>
                        </m:e>
                        <m:sub>
                          <m:r>
                            <a:rPr lang="en-US" altLang="ja-JP" sz="3200" b="0" i="1" smtClean="0">
                              <a:solidFill>
                                <a:srgbClr val="1DC4FF"/>
                              </a:solidFill>
                              <a:latin typeface="Cambria Math" panose="02040503050406030204" pitchFamily="18" charset="0"/>
                            </a:rPr>
                            <m:t>1</m:t>
                          </m:r>
                        </m:sub>
                      </m:sSub>
                      <m:r>
                        <a:rPr lang="en-US" altLang="ja-JP" sz="3200" i="1">
                          <a:solidFill>
                            <a:srgbClr val="1DC4FF"/>
                          </a:solidFill>
                          <a:latin typeface="Cambria Math" panose="02040503050406030204" pitchFamily="18" charset="0"/>
                        </a:rPr>
                        <m:t>=</m:t>
                      </m:r>
                      <m:d>
                        <m:dPr>
                          <m:ctrlPr>
                            <a:rPr lang="en-US" altLang="ja-JP" sz="3200" i="1">
                              <a:solidFill>
                                <a:srgbClr val="1DC4FF"/>
                              </a:solidFill>
                              <a:latin typeface="Cambria Math" panose="02040503050406030204" pitchFamily="18" charset="0"/>
                            </a:rPr>
                          </m:ctrlPr>
                        </m:dPr>
                        <m:e>
                          <m:m>
                            <m:mPr>
                              <m:mcs>
                                <m:mc>
                                  <m:mcPr>
                                    <m:count m:val="2"/>
                                    <m:mcJc m:val="center"/>
                                  </m:mcPr>
                                </m:mc>
                              </m:mcs>
                              <m:ctrlPr>
                                <a:rPr lang="en-US" altLang="ja-JP" sz="3200" i="1">
                                  <a:solidFill>
                                    <a:srgbClr val="1DC4FF"/>
                                  </a:solidFill>
                                  <a:latin typeface="Cambria Math" panose="02040503050406030204" pitchFamily="18" charset="0"/>
                                </a:rPr>
                              </m:ctrlPr>
                            </m:mPr>
                            <m:mr>
                              <m:e>
                                <m:m>
                                  <m:mPr>
                                    <m:mcs>
                                      <m:mc>
                                        <m:mcPr>
                                          <m:count m:val="2"/>
                                          <m:mcJc m:val="center"/>
                                        </m:mcPr>
                                      </m:mc>
                                    </m:mcs>
                                    <m:ctrlPr>
                                      <a:rPr lang="en-US" altLang="ja-JP" sz="3200" i="1">
                                        <a:solidFill>
                                          <a:srgbClr val="1DC4FF"/>
                                        </a:solidFill>
                                        <a:latin typeface="Cambria Math" panose="02040503050406030204" pitchFamily="18" charset="0"/>
                                      </a:rPr>
                                    </m:ctrlPr>
                                  </m:mPr>
                                  <m:mr>
                                    <m:e>
                                      <m:r>
                                        <a:rPr lang="en-US" altLang="ja-JP" sz="3200" i="1" smtClean="0">
                                          <a:solidFill>
                                            <a:srgbClr val="1DC4FF"/>
                                          </a:solidFill>
                                          <a:latin typeface="Cambria Math" panose="02040503050406030204" pitchFamily="18" charset="0"/>
                                        </a:rPr>
                                        <m:t>1</m:t>
                                      </m:r>
                                    </m:e>
                                    <m:e>
                                      <m:r>
                                        <a:rPr lang="en-US" altLang="ja-JP" sz="3200" b="0" i="1" smtClean="0">
                                          <a:solidFill>
                                            <a:srgbClr val="1DC4FF"/>
                                          </a:solidFill>
                                          <a:latin typeface="Cambria Math" panose="02040503050406030204" pitchFamily="18" charset="0"/>
                                        </a:rPr>
                                        <m:t>0</m:t>
                                      </m:r>
                                    </m:e>
                                  </m:mr>
                                  <m:mr>
                                    <m:e>
                                      <m:r>
                                        <a:rPr lang="en-US" altLang="ja-JP" sz="3200" b="0" i="1" smtClean="0">
                                          <a:solidFill>
                                            <a:srgbClr val="1DC4FF"/>
                                          </a:solidFill>
                                          <a:latin typeface="Cambria Math" panose="02040503050406030204" pitchFamily="18" charset="0"/>
                                        </a:rPr>
                                        <m:t>−1/</m:t>
                                      </m:r>
                                      <m:r>
                                        <a:rPr lang="en-US" altLang="ja-JP" sz="3200" b="0" i="1" smtClean="0">
                                          <a:solidFill>
                                            <a:srgbClr val="1DC4FF"/>
                                          </a:solidFill>
                                          <a:latin typeface="Cambria Math" panose="02040503050406030204" pitchFamily="18" charset="0"/>
                                        </a:rPr>
                                        <m:t>𝑓</m:t>
                                      </m:r>
                                    </m:e>
                                    <m:e>
                                      <m:r>
                                        <a:rPr lang="en-US" altLang="ja-JP" sz="3200" b="0" i="1" smtClean="0">
                                          <a:solidFill>
                                            <a:srgbClr val="1DC4FF"/>
                                          </a:solidFill>
                                          <a:latin typeface="Cambria Math" panose="02040503050406030204" pitchFamily="18" charset="0"/>
                                        </a:rPr>
                                        <m:t>1</m:t>
                                      </m:r>
                                    </m:e>
                                  </m:mr>
                                </m:m>
                              </m:e>
                              <m:e>
                                <m:m>
                                  <m:mPr>
                                    <m:mcs>
                                      <m:mc>
                                        <m:mcPr>
                                          <m:count m:val="2"/>
                                          <m:mcJc m:val="center"/>
                                        </m:mcPr>
                                      </m:mc>
                                    </m:mcs>
                                    <m:ctrlPr>
                                      <a:rPr lang="en-US" altLang="ja-JP" sz="3200" i="1">
                                        <a:solidFill>
                                          <a:srgbClr val="1DC4FF"/>
                                        </a:solidFill>
                                        <a:latin typeface="Cambria Math" panose="02040503050406030204" pitchFamily="18" charset="0"/>
                                      </a:rPr>
                                    </m:ctrlPr>
                                  </m:mPr>
                                  <m:mr>
                                    <m:e>
                                      <m:r>
                                        <m:rPr>
                                          <m:brk m:alnAt="7"/>
                                        </m:rPr>
                                        <a:rPr lang="en-US" altLang="ja-JP" sz="3200" b="0" i="1" smtClean="0">
                                          <a:solidFill>
                                            <a:srgbClr val="1DC4FF"/>
                                          </a:solidFill>
                                          <a:latin typeface="Cambria Math" panose="02040503050406030204" pitchFamily="18" charset="0"/>
                                        </a:rPr>
                                        <m:t>0</m:t>
                                      </m:r>
                                    </m:e>
                                    <m:e>
                                      <m:r>
                                        <a:rPr lang="en-US" altLang="ja-JP" sz="3200" b="0" i="1" smtClean="0">
                                          <a:solidFill>
                                            <a:srgbClr val="1DC4FF"/>
                                          </a:solidFill>
                                          <a:latin typeface="Cambria Math" panose="02040503050406030204" pitchFamily="18" charset="0"/>
                                        </a:rPr>
                                        <m:t>0</m:t>
                                      </m:r>
                                    </m:e>
                                  </m:mr>
                                  <m:mr>
                                    <m:e>
                                      <m:r>
                                        <a:rPr lang="en-US" altLang="ja-JP" sz="3200" i="1" smtClean="0">
                                          <a:solidFill>
                                            <a:srgbClr val="1DC4FF"/>
                                          </a:solidFill>
                                          <a:latin typeface="Cambria Math" panose="02040503050406030204" pitchFamily="18" charset="0"/>
                                        </a:rPr>
                                        <m:t>0</m:t>
                                      </m:r>
                                    </m:e>
                                    <m:e>
                                      <m:r>
                                        <a:rPr lang="en-US" altLang="ja-JP" sz="3200" b="0" i="0" smtClean="0">
                                          <a:solidFill>
                                            <a:srgbClr val="1DC4FF"/>
                                          </a:solidFill>
                                          <a:latin typeface="Cambria Math" panose="02040503050406030204" pitchFamily="18" charset="0"/>
                                        </a:rPr>
                                        <m:t>0</m:t>
                                      </m:r>
                                    </m:e>
                                  </m:mr>
                                </m:m>
                              </m:e>
                            </m:mr>
                            <m:mr>
                              <m:e>
                                <m:m>
                                  <m:mPr>
                                    <m:mcs>
                                      <m:mc>
                                        <m:mcPr>
                                          <m:count m:val="2"/>
                                          <m:mcJc m:val="center"/>
                                        </m:mcPr>
                                      </m:mc>
                                    </m:mcs>
                                    <m:ctrlPr>
                                      <a:rPr lang="en-US" altLang="ja-JP" sz="3200" i="1">
                                        <a:solidFill>
                                          <a:srgbClr val="1DC4FF"/>
                                        </a:solidFill>
                                        <a:latin typeface="Cambria Math" panose="02040503050406030204" pitchFamily="18" charset="0"/>
                                      </a:rPr>
                                    </m:ctrlPr>
                                  </m:mPr>
                                  <m:mr>
                                    <m:e>
                                      <m:r>
                                        <a:rPr lang="en-US" altLang="ja-JP" sz="3200" b="0" i="1" smtClean="0">
                                          <a:solidFill>
                                            <a:srgbClr val="1DC4FF"/>
                                          </a:solidFill>
                                          <a:latin typeface="Cambria Math" panose="02040503050406030204" pitchFamily="18" charset="0"/>
                                        </a:rPr>
                                        <m:t>0</m:t>
                                      </m:r>
                                    </m:e>
                                    <m:e>
                                      <m:r>
                                        <a:rPr lang="en-US" altLang="ja-JP" sz="3200" b="0" i="1" smtClean="0">
                                          <a:solidFill>
                                            <a:srgbClr val="1DC4FF"/>
                                          </a:solidFill>
                                          <a:latin typeface="Cambria Math" panose="02040503050406030204" pitchFamily="18" charset="0"/>
                                        </a:rPr>
                                        <m:t>0</m:t>
                                      </m:r>
                                    </m:e>
                                  </m:mr>
                                  <m:mr>
                                    <m:e>
                                      <m:r>
                                        <a:rPr lang="en-US" altLang="ja-JP" sz="3200" b="0" i="1" smtClean="0">
                                          <a:solidFill>
                                            <a:srgbClr val="1DC4FF"/>
                                          </a:solidFill>
                                          <a:latin typeface="Cambria Math" panose="02040503050406030204" pitchFamily="18" charset="0"/>
                                        </a:rPr>
                                        <m:t>0</m:t>
                                      </m:r>
                                    </m:e>
                                    <m:e>
                                      <m:r>
                                        <a:rPr lang="en-US" altLang="ja-JP" sz="3200" b="0" i="1" smtClean="0">
                                          <a:solidFill>
                                            <a:srgbClr val="1DC4FF"/>
                                          </a:solidFill>
                                          <a:latin typeface="Cambria Math" panose="02040503050406030204" pitchFamily="18" charset="0"/>
                                        </a:rPr>
                                        <m:t>0</m:t>
                                      </m:r>
                                    </m:e>
                                  </m:mr>
                                </m:m>
                              </m:e>
                              <m:e>
                                <m:m>
                                  <m:mPr>
                                    <m:mcs>
                                      <m:mc>
                                        <m:mcPr>
                                          <m:count m:val="2"/>
                                          <m:mcJc m:val="center"/>
                                        </m:mcPr>
                                      </m:mc>
                                    </m:mcs>
                                    <m:ctrlPr>
                                      <a:rPr lang="en-US" altLang="ja-JP" sz="3200" i="1">
                                        <a:solidFill>
                                          <a:srgbClr val="1DC4FF"/>
                                        </a:solidFill>
                                        <a:latin typeface="Cambria Math" panose="02040503050406030204" pitchFamily="18" charset="0"/>
                                      </a:rPr>
                                    </m:ctrlPr>
                                  </m:mPr>
                                  <m:mr>
                                    <m:e>
                                      <m:r>
                                        <m:rPr>
                                          <m:brk m:alnAt="7"/>
                                        </m:rPr>
                                        <a:rPr lang="en-US" altLang="ja-JP" sz="3200" b="0" i="1" smtClean="0">
                                          <a:solidFill>
                                            <a:srgbClr val="1DC4FF"/>
                                          </a:solidFill>
                                          <a:latin typeface="Cambria Math" panose="02040503050406030204" pitchFamily="18" charset="0"/>
                                        </a:rPr>
                                        <m:t>1</m:t>
                                      </m:r>
                                    </m:e>
                                    <m:e>
                                      <m:r>
                                        <a:rPr lang="en-US" altLang="ja-JP" sz="3200" b="0" i="1" smtClean="0">
                                          <a:solidFill>
                                            <a:srgbClr val="1DC4FF"/>
                                          </a:solidFill>
                                          <a:latin typeface="Cambria Math" panose="02040503050406030204" pitchFamily="18" charset="0"/>
                                        </a:rPr>
                                        <m:t>0</m:t>
                                      </m:r>
                                    </m:e>
                                  </m:mr>
                                  <m:mr>
                                    <m:e>
                                      <m:r>
                                        <a:rPr lang="en-US" altLang="ja-JP" sz="3200" i="1">
                                          <a:solidFill>
                                            <a:srgbClr val="1DC4FF"/>
                                          </a:solidFill>
                                          <a:latin typeface="Cambria Math" panose="02040503050406030204" pitchFamily="18" charset="0"/>
                                        </a:rPr>
                                        <m:t>−</m:t>
                                      </m:r>
                                      <m:r>
                                        <a:rPr lang="en-US" altLang="ja-JP" sz="3200" b="0" i="1" smtClean="0">
                                          <a:solidFill>
                                            <a:srgbClr val="1DC4FF"/>
                                          </a:solidFill>
                                          <a:latin typeface="Cambria Math" panose="02040503050406030204" pitchFamily="18" charset="0"/>
                                        </a:rPr>
                                        <m:t>1/</m:t>
                                      </m:r>
                                      <m:r>
                                        <a:rPr lang="en-US" altLang="ja-JP" sz="3200" b="0" i="1" smtClean="0">
                                          <a:solidFill>
                                            <a:srgbClr val="1DC4FF"/>
                                          </a:solidFill>
                                          <a:latin typeface="Cambria Math" panose="02040503050406030204" pitchFamily="18" charset="0"/>
                                        </a:rPr>
                                        <m:t>𝑓</m:t>
                                      </m:r>
                                    </m:e>
                                    <m:e>
                                      <m:r>
                                        <a:rPr lang="en-US" altLang="ja-JP" sz="3200" b="0" i="1" smtClean="0">
                                          <a:solidFill>
                                            <a:srgbClr val="1DC4FF"/>
                                          </a:solidFill>
                                          <a:latin typeface="Cambria Math" panose="02040503050406030204" pitchFamily="18" charset="0"/>
                                        </a:rPr>
                                        <m:t>1</m:t>
                                      </m:r>
                                    </m:e>
                                  </m:mr>
                                </m:m>
                              </m:e>
                            </m:mr>
                          </m:m>
                        </m:e>
                      </m:d>
                    </m:oMath>
                  </m:oMathPara>
                </a14:m>
                <a:endParaRPr lang="en-US" altLang="ja-JP" sz="3200" dirty="0">
                  <a:solidFill>
                    <a:srgbClr val="1DC4FF"/>
                  </a:solidFill>
                </a:endParaRPr>
              </a:p>
              <a:p>
                <a:pPr/>
                <a14:m>
                  <m:oMathPara xmlns:m="http://schemas.openxmlformats.org/officeDocument/2006/math">
                    <m:oMath>
                      <m:func>
                        <m:funcPr>
                          <m:ctrlPr>
                            <a:rPr lang="en-US" altLang="ja-JP" sz="3200" b="0" i="1" dirty="0" smtClean="0">
                              <a:solidFill>
                                <a:schemeClr val="tx1">
                                  <a:lumMod val="90000"/>
                                  <a:lumOff val="10000"/>
                                </a:schemeClr>
                              </a:solidFill>
                              <a:latin typeface="Cambria Math" panose="02040503050406030204" pitchFamily="18" charset="0"/>
                            </a:rPr>
                          </m:ctrlPr>
                        </m:funcPr>
                        <m:fName>
                          <m:f>
                            <m:fPr>
                              <m:ctrlPr>
                                <a:rPr lang="en-US" altLang="ja-JP" sz="3200" b="0" i="1" dirty="0" smtClean="0">
                                  <a:solidFill>
                                    <a:schemeClr val="tx1">
                                      <a:lumMod val="90000"/>
                                      <a:lumOff val="10000"/>
                                    </a:schemeClr>
                                  </a:solidFill>
                                  <a:latin typeface="Cambria Math" panose="02040503050406030204" pitchFamily="18" charset="0"/>
                                </a:rPr>
                              </m:ctrlPr>
                            </m:fPr>
                            <m:num>
                              <m:r>
                                <a:rPr lang="en-US" altLang="ja-JP" sz="3200" b="0" i="1" dirty="0" smtClean="0">
                                  <a:solidFill>
                                    <a:schemeClr val="tx1">
                                      <a:lumMod val="90000"/>
                                      <a:lumOff val="10000"/>
                                    </a:schemeClr>
                                  </a:solidFill>
                                  <a:latin typeface="Cambria Math" panose="02040503050406030204" pitchFamily="18" charset="0"/>
                                </a:rPr>
                                <m:t>1</m:t>
                              </m:r>
                            </m:num>
                            <m:den>
                              <m:r>
                                <a:rPr lang="en-US" altLang="ja-JP" sz="3200" b="0" i="1" dirty="0" smtClean="0">
                                  <a:solidFill>
                                    <a:schemeClr val="tx1">
                                      <a:lumMod val="90000"/>
                                      <a:lumOff val="10000"/>
                                    </a:schemeClr>
                                  </a:solidFill>
                                  <a:latin typeface="Cambria Math" panose="02040503050406030204" pitchFamily="18" charset="0"/>
                                </a:rPr>
                                <m:t>𝑓</m:t>
                              </m:r>
                            </m:den>
                          </m:f>
                          <m:r>
                            <a:rPr lang="en-US" altLang="ja-JP" sz="3200" b="0" i="1" dirty="0" smtClean="0">
                              <a:solidFill>
                                <a:schemeClr val="tx1">
                                  <a:lumMod val="90000"/>
                                  <a:lumOff val="10000"/>
                                </a:schemeClr>
                              </a:solidFill>
                              <a:latin typeface="Cambria Math" panose="02040503050406030204" pitchFamily="18" charset="0"/>
                            </a:rPr>
                            <m:t>=</m:t>
                          </m:r>
                          <m:limLow>
                            <m:limLowPr>
                              <m:ctrlPr>
                                <a:rPr lang="en-US" altLang="ja-JP" sz="3200" i="1" dirty="0" smtClean="0">
                                  <a:solidFill>
                                    <a:schemeClr val="tx1">
                                      <a:lumMod val="90000"/>
                                      <a:lumOff val="10000"/>
                                    </a:schemeClr>
                                  </a:solidFill>
                                  <a:latin typeface="Cambria Math" panose="02040503050406030204" pitchFamily="18" charset="0"/>
                                </a:rPr>
                              </m:ctrlPr>
                            </m:limLowPr>
                            <m:e>
                              <m:r>
                                <a:rPr lang="en-US" altLang="ja-JP" sz="3200" i="1" dirty="0" smtClean="0">
                                  <a:solidFill>
                                    <a:schemeClr val="tx1">
                                      <a:lumMod val="90000"/>
                                      <a:lumOff val="10000"/>
                                    </a:schemeClr>
                                  </a:solidFill>
                                  <a:latin typeface="Cambria Math" panose="02040503050406030204" pitchFamily="18" charset="0"/>
                                </a:rPr>
                                <m:t>𝑙𝑖𝑚</m:t>
                              </m:r>
                            </m:e>
                            <m:lim>
                              <m:r>
                                <a:rPr lang="en-US" altLang="ja-JP" sz="3200" b="0" i="1" dirty="0" smtClean="0">
                                  <a:solidFill>
                                    <a:schemeClr val="tx1">
                                      <a:lumMod val="90000"/>
                                      <a:lumOff val="10000"/>
                                    </a:schemeClr>
                                  </a:solidFill>
                                  <a:latin typeface="Cambria Math" panose="02040503050406030204" pitchFamily="18" charset="0"/>
                                </a:rPr>
                                <m:t>𝐿</m:t>
                              </m:r>
                              <m:r>
                                <a:rPr lang="en-US" altLang="ja-JP" sz="3200" b="0" i="1" dirty="0" smtClean="0">
                                  <a:solidFill>
                                    <a:schemeClr val="tx1">
                                      <a:lumMod val="90000"/>
                                      <a:lumOff val="10000"/>
                                    </a:schemeClr>
                                  </a:solidFill>
                                  <a:latin typeface="Cambria Math" panose="02040503050406030204" pitchFamily="18" charset="0"/>
                                  <a:ea typeface="Cambria Math" panose="02040503050406030204" pitchFamily="18" charset="0"/>
                                </a:rPr>
                                <m:t>→0</m:t>
                              </m:r>
                            </m:lim>
                          </m:limLow>
                        </m:fName>
                        <m:e>
                          <m:r>
                            <a:rPr lang="en-US" altLang="ja-JP" sz="3200" b="0" i="1" dirty="0" smtClean="0">
                              <a:solidFill>
                                <a:schemeClr val="tx1">
                                  <a:lumMod val="90000"/>
                                  <a:lumOff val="10000"/>
                                </a:schemeClr>
                              </a:solidFill>
                              <a:latin typeface="Cambria Math" panose="02040503050406030204" pitchFamily="18" charset="0"/>
                            </a:rPr>
                            <m:t>𝑘𝐿</m:t>
                          </m:r>
                        </m:e>
                      </m:func>
                      <m:r>
                        <a:rPr lang="en-US" altLang="ja-JP" sz="3200" b="0" i="1" dirty="0" smtClean="0">
                          <a:solidFill>
                            <a:schemeClr val="tx1">
                              <a:lumMod val="90000"/>
                              <a:lumOff val="10000"/>
                            </a:schemeClr>
                          </a:solidFill>
                          <a:latin typeface="Cambria Math" panose="02040503050406030204" pitchFamily="18" charset="0"/>
                        </a:rPr>
                        <m:t>=</m:t>
                      </m:r>
                      <m:sSup>
                        <m:sSupPr>
                          <m:ctrlPr>
                            <a:rPr lang="en-US" altLang="ja-JP" sz="3200" b="0" i="1" dirty="0" smtClean="0">
                              <a:solidFill>
                                <a:schemeClr val="tx1">
                                  <a:lumMod val="90000"/>
                                  <a:lumOff val="10000"/>
                                </a:schemeClr>
                              </a:solidFill>
                              <a:latin typeface="Cambria Math" panose="02040503050406030204" pitchFamily="18" charset="0"/>
                            </a:rPr>
                          </m:ctrlPr>
                        </m:sSupPr>
                        <m:e>
                          <m:d>
                            <m:dPr>
                              <m:ctrlPr>
                                <a:rPr lang="en-US" altLang="ja-JP" sz="3200" b="0" i="1" dirty="0" smtClean="0">
                                  <a:solidFill>
                                    <a:schemeClr val="tx1">
                                      <a:lumMod val="90000"/>
                                      <a:lumOff val="10000"/>
                                    </a:schemeClr>
                                  </a:solidFill>
                                  <a:latin typeface="Cambria Math" panose="02040503050406030204" pitchFamily="18" charset="0"/>
                                </a:rPr>
                              </m:ctrlPr>
                            </m:dPr>
                            <m:e>
                              <m:f>
                                <m:fPr>
                                  <m:ctrlPr>
                                    <a:rPr lang="en-US" altLang="ja-JP" sz="3200" b="0" i="1" dirty="0" smtClean="0">
                                      <a:solidFill>
                                        <a:schemeClr val="tx1">
                                          <a:lumMod val="90000"/>
                                          <a:lumOff val="10000"/>
                                        </a:schemeClr>
                                      </a:solidFill>
                                      <a:latin typeface="Cambria Math" panose="02040503050406030204" pitchFamily="18" charset="0"/>
                                    </a:rPr>
                                  </m:ctrlPr>
                                </m:fPr>
                                <m:num>
                                  <m:r>
                                    <a:rPr lang="en-US" altLang="ja-JP" sz="3200" b="0" i="1" dirty="0" smtClean="0">
                                      <a:solidFill>
                                        <a:schemeClr val="tx1">
                                          <a:lumMod val="90000"/>
                                          <a:lumOff val="10000"/>
                                        </a:schemeClr>
                                      </a:solidFill>
                                      <a:latin typeface="Cambria Math" panose="02040503050406030204" pitchFamily="18" charset="0"/>
                                    </a:rPr>
                                    <m:t>𝑒𝐵</m:t>
                                  </m:r>
                                </m:num>
                                <m:den>
                                  <m:r>
                                    <a:rPr lang="en-US" altLang="ja-JP" sz="3200" b="0" i="1" dirty="0" smtClean="0">
                                      <a:solidFill>
                                        <a:schemeClr val="tx1">
                                          <a:lumMod val="90000"/>
                                          <a:lumOff val="10000"/>
                                        </a:schemeClr>
                                      </a:solidFill>
                                      <a:latin typeface="Cambria Math" panose="02040503050406030204" pitchFamily="18" charset="0"/>
                                    </a:rPr>
                                    <m:t>2</m:t>
                                  </m:r>
                                  <m:r>
                                    <a:rPr lang="en-US" altLang="ja-JP" sz="3200" b="0" i="1" dirty="0" smtClean="0">
                                      <a:solidFill>
                                        <a:schemeClr val="tx1">
                                          <a:lumMod val="90000"/>
                                          <a:lumOff val="10000"/>
                                        </a:schemeClr>
                                      </a:solidFill>
                                      <a:latin typeface="Cambria Math" panose="02040503050406030204" pitchFamily="18" charset="0"/>
                                    </a:rPr>
                                    <m:t>𝑃</m:t>
                                  </m:r>
                                </m:den>
                              </m:f>
                            </m:e>
                          </m:d>
                        </m:e>
                        <m:sup>
                          <m:r>
                            <a:rPr lang="en-US" altLang="ja-JP" sz="3200" b="0" i="1" dirty="0" smtClean="0">
                              <a:solidFill>
                                <a:schemeClr val="tx1">
                                  <a:lumMod val="90000"/>
                                  <a:lumOff val="10000"/>
                                </a:schemeClr>
                              </a:solidFill>
                              <a:latin typeface="Cambria Math" panose="02040503050406030204" pitchFamily="18" charset="0"/>
                            </a:rPr>
                            <m:t>2</m:t>
                          </m:r>
                        </m:sup>
                      </m:sSup>
                      <m:r>
                        <a:rPr lang="en-US" altLang="ja-JP" sz="3200" b="0" i="1" dirty="0" smtClean="0">
                          <a:solidFill>
                            <a:schemeClr val="tx1">
                              <a:lumMod val="90000"/>
                              <a:lumOff val="10000"/>
                            </a:schemeClr>
                          </a:solidFill>
                          <a:latin typeface="Cambria Math" panose="02040503050406030204" pitchFamily="18" charset="0"/>
                        </a:rPr>
                        <m:t>𝐿</m:t>
                      </m:r>
                    </m:oMath>
                  </m:oMathPara>
                </a14:m>
                <a:endParaRPr lang="en-US" altLang="ja-JP" sz="3200" i="1" dirty="0">
                  <a:solidFill>
                    <a:schemeClr val="tx1">
                      <a:lumMod val="90000"/>
                      <a:lumOff val="10000"/>
                    </a:schemeClr>
                  </a:solidFill>
                </a:endParaRPr>
              </a:p>
              <a:p>
                <a:endParaRPr lang="en-US" altLang="ja-JP" sz="3200" dirty="0">
                  <a:solidFill>
                    <a:srgbClr val="1DC4FF"/>
                  </a:solidFill>
                </a:endParaRPr>
              </a:p>
              <a:p>
                <a:r>
                  <a:rPr lang="en-US" altLang="ja-JP" sz="3600" dirty="0">
                    <a:solidFill>
                      <a:schemeClr val="tx1"/>
                    </a:solidFill>
                    <a:latin typeface="Meiryo" panose="020B0604030504040204" pitchFamily="34" charset="-128"/>
                    <a:ea typeface="Meiryo" panose="020B0604030504040204" pitchFamily="34" charset="-128"/>
                  </a:rPr>
                  <a:t>We focus the beam both in x and y simultaneously.</a:t>
                </a:r>
              </a:p>
            </p:txBody>
          </p:sp>
        </mc:Choice>
        <mc:Fallback xmlns="">
          <p:sp>
            <p:nvSpPr>
              <p:cNvPr id="5" name="コンテンツ プレースホルダー 2"/>
              <p:cNvSpPr txBox="1">
                <a:spLocks noRot="1" noChangeAspect="1" noMove="1" noResize="1" noEditPoints="1" noAdjustHandles="1" noChangeArrowheads="1" noChangeShapeType="1" noTextEdit="1"/>
              </p:cNvSpPr>
              <p:nvPr/>
            </p:nvSpPr>
            <p:spPr>
              <a:xfrm>
                <a:off x="9287871" y="1746404"/>
                <a:ext cx="9191859" cy="6679842"/>
              </a:xfrm>
              <a:prstGeom prst="rect">
                <a:avLst/>
              </a:prstGeom>
              <a:blipFill>
                <a:blip r:embed="rId2"/>
                <a:stretch>
                  <a:fillRect l="-1103" b="-76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コンテンツ プレースホルダー 2"/>
              <p:cNvSpPr txBox="1">
                <a:spLocks/>
              </p:cNvSpPr>
              <p:nvPr/>
            </p:nvSpPr>
            <p:spPr>
              <a:xfrm>
                <a:off x="576490" y="1746404"/>
                <a:ext cx="9191859" cy="6679842"/>
              </a:xfrm>
              <a:prstGeom prst="rect">
                <a:avLst/>
              </a:prstGeom>
            </p:spPr>
            <p:txBody>
              <a:bodyPr vert="horz" lIns="163275" tIns="81638" rIns="163275" bIns="81638" rtlCol="0">
                <a:normAutofit/>
              </a:bodyPr>
              <a:lstStyle>
                <a:lvl1pPr marL="0" indent="0" algn="l" defTabSz="1632753" rtl="0" eaLnBrk="1" latinLnBrk="0" hangingPunct="1">
                  <a:lnSpc>
                    <a:spcPct val="120000"/>
                  </a:lnSpc>
                  <a:spcBef>
                    <a:spcPts val="1200"/>
                  </a:spcBef>
                  <a:buFont typeface="Arial" panose="020B0604020202020204" pitchFamily="34" charset="0"/>
                  <a:buNone/>
                  <a:defRPr kumimoji="1" sz="2400" kern="1200" baseline="0">
                    <a:solidFill>
                      <a:schemeClr val="tx2"/>
                    </a:solidFill>
                    <a:latin typeface="+mn-lt"/>
                    <a:ea typeface="+mn-ea"/>
                    <a:cs typeface="+mn-cs"/>
                  </a:defRPr>
                </a:lvl1pPr>
                <a:lvl2pPr marL="1326612" indent="-510235" algn="l" defTabSz="1632753"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2pPr>
                <a:lvl3pPr marL="2040941" indent="-408188" algn="l" defTabSz="1632753"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3pPr>
                <a:lvl4pPr marL="2857317"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4pPr>
                <a:lvl5pPr marL="3673693"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a:lstStyle>
              <a:p>
                <a:r>
                  <a:rPr lang="en-US" altLang="ja-JP" sz="3500" dirty="0">
                    <a:solidFill>
                      <a:schemeClr val="tx1">
                        <a:lumMod val="90000"/>
                        <a:lumOff val="10000"/>
                      </a:schemeClr>
                    </a:solidFill>
                    <a:latin typeface="メイリオ" panose="020B0604030504040204" pitchFamily="50" charset="-128"/>
                    <a:ea typeface="メイリオ" panose="020B0604030504040204" pitchFamily="50" charset="-128"/>
                  </a:rPr>
                  <a:t>Total transfer matrix of solenoid is </a:t>
                </a:r>
                <a:endParaRPr lang="en-US" altLang="ja-JP" sz="3200" dirty="0">
                  <a:solidFill>
                    <a:srgbClr val="1DC4FF"/>
                  </a:solidFill>
                </a:endParaRPr>
              </a:p>
              <a:p>
                <a:pPr/>
                <a14:m>
                  <m:oMathPara xmlns:m="http://schemas.openxmlformats.org/officeDocument/2006/math">
                    <m:oMath>
                      <m:sSub>
                        <m:sSubPr>
                          <m:ctrlPr>
                            <a:rPr lang="en-US" altLang="ja-JP" sz="3200" i="1">
                              <a:solidFill>
                                <a:srgbClr val="1DC4FF"/>
                              </a:solidFill>
                              <a:latin typeface="Cambria Math" panose="02040503050406030204" pitchFamily="18" charset="0"/>
                            </a:rPr>
                          </m:ctrlPr>
                        </m:sSubPr>
                        <m:e>
                          <m:r>
                            <a:rPr lang="en-US" altLang="ja-JP" sz="3200" i="1">
                              <a:solidFill>
                                <a:srgbClr val="1DC4FF"/>
                              </a:solidFill>
                              <a:latin typeface="Cambria Math" panose="02040503050406030204" pitchFamily="18" charset="0"/>
                            </a:rPr>
                            <m:t>𝑀</m:t>
                          </m:r>
                        </m:e>
                        <m:sub>
                          <m:r>
                            <a:rPr lang="en-US" altLang="ja-JP" sz="3200" b="0" i="1" smtClean="0">
                              <a:solidFill>
                                <a:srgbClr val="1DC4FF"/>
                              </a:solidFill>
                              <a:latin typeface="Cambria Math" panose="02040503050406030204" pitchFamily="18" charset="0"/>
                            </a:rPr>
                            <m:t>3</m:t>
                          </m:r>
                        </m:sub>
                      </m:sSub>
                      <m:sSub>
                        <m:sSubPr>
                          <m:ctrlPr>
                            <a:rPr lang="en-US" altLang="ja-JP" sz="3200" i="1">
                              <a:solidFill>
                                <a:srgbClr val="1DC4FF"/>
                              </a:solidFill>
                              <a:latin typeface="Cambria Math" panose="02040503050406030204" pitchFamily="18" charset="0"/>
                            </a:rPr>
                          </m:ctrlPr>
                        </m:sSubPr>
                        <m:e>
                          <m:r>
                            <a:rPr lang="en-US" altLang="ja-JP" sz="3200" i="1">
                              <a:solidFill>
                                <a:srgbClr val="1DC4FF"/>
                              </a:solidFill>
                              <a:latin typeface="Cambria Math" panose="02040503050406030204" pitchFamily="18" charset="0"/>
                            </a:rPr>
                            <m:t>𝑀</m:t>
                          </m:r>
                        </m:e>
                        <m:sub>
                          <m:r>
                            <a:rPr lang="en-US" altLang="ja-JP" sz="3200" i="1">
                              <a:solidFill>
                                <a:srgbClr val="1DC4FF"/>
                              </a:solidFill>
                              <a:latin typeface="Cambria Math" panose="02040503050406030204" pitchFamily="18" charset="0"/>
                            </a:rPr>
                            <m:t>2</m:t>
                          </m:r>
                        </m:sub>
                      </m:sSub>
                      <m:sSub>
                        <m:sSubPr>
                          <m:ctrlPr>
                            <a:rPr lang="en-US" altLang="ja-JP" sz="3200" i="1">
                              <a:solidFill>
                                <a:srgbClr val="1DC4FF"/>
                              </a:solidFill>
                              <a:latin typeface="Cambria Math" panose="02040503050406030204" pitchFamily="18" charset="0"/>
                            </a:rPr>
                          </m:ctrlPr>
                        </m:sSubPr>
                        <m:e>
                          <m:r>
                            <a:rPr lang="en-US" altLang="ja-JP" sz="3200" i="1">
                              <a:solidFill>
                                <a:srgbClr val="1DC4FF"/>
                              </a:solidFill>
                              <a:latin typeface="Cambria Math" panose="02040503050406030204" pitchFamily="18" charset="0"/>
                            </a:rPr>
                            <m:t>𝑀</m:t>
                          </m:r>
                        </m:e>
                        <m:sub>
                          <m:r>
                            <a:rPr lang="en-US" altLang="ja-JP" sz="3200" b="0" i="1" smtClean="0">
                              <a:solidFill>
                                <a:srgbClr val="1DC4FF"/>
                              </a:solidFill>
                              <a:latin typeface="Cambria Math" panose="02040503050406030204" pitchFamily="18" charset="0"/>
                            </a:rPr>
                            <m:t>1</m:t>
                          </m:r>
                        </m:sub>
                      </m:sSub>
                      <m:r>
                        <a:rPr lang="en-US" altLang="ja-JP" sz="3200" i="1">
                          <a:solidFill>
                            <a:srgbClr val="1DC4FF"/>
                          </a:solidFill>
                          <a:latin typeface="Cambria Math" panose="02040503050406030204" pitchFamily="18" charset="0"/>
                        </a:rPr>
                        <m:t>=</m:t>
                      </m:r>
                      <m:d>
                        <m:dPr>
                          <m:ctrlPr>
                            <a:rPr lang="en-US" altLang="ja-JP" sz="3200" i="1">
                              <a:solidFill>
                                <a:srgbClr val="1DC4FF"/>
                              </a:solidFill>
                              <a:latin typeface="Cambria Math" panose="02040503050406030204" pitchFamily="18" charset="0"/>
                            </a:rPr>
                          </m:ctrlPr>
                        </m:dPr>
                        <m:e>
                          <m:m>
                            <m:mPr>
                              <m:mcs>
                                <m:mc>
                                  <m:mcPr>
                                    <m:count m:val="2"/>
                                    <m:mcJc m:val="center"/>
                                  </m:mcPr>
                                </m:mc>
                              </m:mcs>
                              <m:ctrlPr>
                                <a:rPr lang="en-US" altLang="ja-JP" sz="3200" i="1">
                                  <a:solidFill>
                                    <a:srgbClr val="1DC4FF"/>
                                  </a:solidFill>
                                  <a:latin typeface="Cambria Math" panose="02040503050406030204" pitchFamily="18" charset="0"/>
                                </a:rPr>
                              </m:ctrlPr>
                            </m:mPr>
                            <m:mr>
                              <m:e>
                                <m:m>
                                  <m:mPr>
                                    <m:mcs>
                                      <m:mc>
                                        <m:mcPr>
                                          <m:count m:val="2"/>
                                          <m:mcJc m:val="center"/>
                                        </m:mcPr>
                                      </m:mc>
                                    </m:mcs>
                                    <m:ctrlPr>
                                      <a:rPr lang="en-US" altLang="ja-JP" sz="3200" i="1">
                                        <a:solidFill>
                                          <a:srgbClr val="1DC4FF"/>
                                        </a:solidFill>
                                        <a:latin typeface="Cambria Math" panose="02040503050406030204" pitchFamily="18" charset="0"/>
                                      </a:rPr>
                                    </m:ctrlPr>
                                  </m:mPr>
                                  <m:mr>
                                    <m:e>
                                      <m:sSup>
                                        <m:sSupPr>
                                          <m:ctrlPr>
                                            <a:rPr lang="en-US" altLang="ja-JP" sz="3200" b="0" i="1" smtClean="0">
                                              <a:solidFill>
                                                <a:srgbClr val="1DC4FF"/>
                                              </a:solidFill>
                                              <a:latin typeface="Cambria Math" panose="02040503050406030204" pitchFamily="18" charset="0"/>
                                            </a:rPr>
                                          </m:ctrlPr>
                                        </m:sSupPr>
                                        <m:e>
                                          <m:r>
                                            <a:rPr lang="en-US" altLang="ja-JP" sz="3200" b="0" i="1" smtClean="0">
                                              <a:solidFill>
                                                <a:srgbClr val="1DC4FF"/>
                                              </a:solidFill>
                                              <a:latin typeface="Cambria Math" panose="02040503050406030204" pitchFamily="18" charset="0"/>
                                            </a:rPr>
                                            <m:t>𝐶</m:t>
                                          </m:r>
                                        </m:e>
                                        <m:sup>
                                          <m:r>
                                            <a:rPr lang="en-US" altLang="ja-JP" sz="3200" b="0" i="1" smtClean="0">
                                              <a:solidFill>
                                                <a:srgbClr val="1DC4FF"/>
                                              </a:solidFill>
                                              <a:latin typeface="Cambria Math" panose="02040503050406030204" pitchFamily="18" charset="0"/>
                                            </a:rPr>
                                            <m:t>2</m:t>
                                          </m:r>
                                        </m:sup>
                                      </m:sSup>
                                    </m:e>
                                    <m:e>
                                      <m:r>
                                        <a:rPr lang="en-US" altLang="ja-JP" sz="3200" i="1" smtClean="0">
                                          <a:solidFill>
                                            <a:srgbClr val="1DC4FF"/>
                                          </a:solidFill>
                                          <a:latin typeface="Cambria Math" panose="02040503050406030204" pitchFamily="18" charset="0"/>
                                        </a:rPr>
                                        <m:t>𝐶</m:t>
                                      </m:r>
                                      <m:r>
                                        <a:rPr lang="en-US" altLang="ja-JP" sz="3200" b="0" i="1" smtClean="0">
                                          <a:solidFill>
                                            <a:srgbClr val="1DC4FF"/>
                                          </a:solidFill>
                                          <a:latin typeface="Cambria Math" panose="02040503050406030204" pitchFamily="18" charset="0"/>
                                        </a:rPr>
                                        <m:t>𝑠</m:t>
                                      </m:r>
                                      <m:r>
                                        <a:rPr lang="en-US" altLang="ja-JP" sz="3200" b="0" i="1" smtClean="0">
                                          <a:solidFill>
                                            <a:srgbClr val="1DC4FF"/>
                                          </a:solidFill>
                                          <a:latin typeface="Cambria Math" panose="02040503050406030204" pitchFamily="18" charset="0"/>
                                        </a:rPr>
                                        <m:t>/</m:t>
                                      </m:r>
                                      <m:r>
                                        <a:rPr lang="ja-JP" altLang="en-US" sz="3200" b="0" i="1" smtClean="0">
                                          <a:solidFill>
                                            <a:srgbClr val="1DC4FF"/>
                                          </a:solidFill>
                                          <a:latin typeface="Cambria Math" panose="02040503050406030204" pitchFamily="18" charset="0"/>
                                        </a:rPr>
                                        <m:t>𝛼</m:t>
                                      </m:r>
                                    </m:e>
                                  </m:mr>
                                  <m:mr>
                                    <m:e>
                                      <m:r>
                                        <a:rPr lang="en-US" altLang="ja-JP" sz="3200" b="0" i="1" smtClean="0">
                                          <a:solidFill>
                                            <a:srgbClr val="1DC4FF"/>
                                          </a:solidFill>
                                          <a:latin typeface="Cambria Math" panose="02040503050406030204" pitchFamily="18" charset="0"/>
                                        </a:rPr>
                                        <m:t>−</m:t>
                                      </m:r>
                                      <m:r>
                                        <a:rPr lang="en-US" altLang="ja-JP" sz="3200" b="0" i="1" smtClean="0">
                                          <a:solidFill>
                                            <a:srgbClr val="1DC4FF"/>
                                          </a:solidFill>
                                          <a:latin typeface="Cambria Math" panose="02040503050406030204" pitchFamily="18" charset="0"/>
                                        </a:rPr>
                                        <m:t>𝐶𝑆</m:t>
                                      </m:r>
                                      <m:r>
                                        <a:rPr lang="ja-JP" altLang="en-US" sz="3200" b="0" i="1" smtClean="0">
                                          <a:solidFill>
                                            <a:srgbClr val="1DC4FF"/>
                                          </a:solidFill>
                                          <a:latin typeface="Cambria Math" panose="02040503050406030204" pitchFamily="18" charset="0"/>
                                        </a:rPr>
                                        <m:t>𝛼</m:t>
                                      </m:r>
                                    </m:e>
                                    <m:e>
                                      <m:sSup>
                                        <m:sSupPr>
                                          <m:ctrlPr>
                                            <a:rPr lang="en-US" altLang="ja-JP" sz="3200" b="0" i="1" smtClean="0">
                                              <a:solidFill>
                                                <a:srgbClr val="1DC4FF"/>
                                              </a:solidFill>
                                              <a:latin typeface="Cambria Math" panose="02040503050406030204" pitchFamily="18" charset="0"/>
                                            </a:rPr>
                                          </m:ctrlPr>
                                        </m:sSupPr>
                                        <m:e>
                                          <m:r>
                                            <a:rPr lang="en-US" altLang="ja-JP" sz="3200" b="0" i="1" smtClean="0">
                                              <a:solidFill>
                                                <a:srgbClr val="1DC4FF"/>
                                              </a:solidFill>
                                              <a:latin typeface="Cambria Math" panose="02040503050406030204" pitchFamily="18" charset="0"/>
                                            </a:rPr>
                                            <m:t>𝐶</m:t>
                                          </m:r>
                                        </m:e>
                                        <m:sup>
                                          <m:r>
                                            <a:rPr lang="en-US" altLang="ja-JP" sz="3200" b="0" i="1" smtClean="0">
                                              <a:solidFill>
                                                <a:srgbClr val="1DC4FF"/>
                                              </a:solidFill>
                                              <a:latin typeface="Cambria Math" panose="02040503050406030204" pitchFamily="18" charset="0"/>
                                            </a:rPr>
                                            <m:t>2</m:t>
                                          </m:r>
                                        </m:sup>
                                      </m:sSup>
                                    </m:e>
                                  </m:mr>
                                </m:m>
                              </m:e>
                              <m:e>
                                <m:m>
                                  <m:mPr>
                                    <m:mcs>
                                      <m:mc>
                                        <m:mcPr>
                                          <m:count m:val="2"/>
                                          <m:mcJc m:val="center"/>
                                        </m:mcPr>
                                      </m:mc>
                                    </m:mcs>
                                    <m:ctrlPr>
                                      <a:rPr lang="en-US" altLang="ja-JP" sz="3200" i="1">
                                        <a:solidFill>
                                          <a:srgbClr val="1DC4FF"/>
                                        </a:solidFill>
                                        <a:latin typeface="Cambria Math" panose="02040503050406030204" pitchFamily="18" charset="0"/>
                                      </a:rPr>
                                    </m:ctrlPr>
                                  </m:mPr>
                                  <m:mr>
                                    <m:e>
                                      <m:r>
                                        <a:rPr lang="en-US" altLang="ja-JP" sz="3200" b="0" i="1" smtClean="0">
                                          <a:solidFill>
                                            <a:srgbClr val="1DC4FF"/>
                                          </a:solidFill>
                                          <a:latin typeface="Cambria Math" panose="02040503050406030204" pitchFamily="18" charset="0"/>
                                        </a:rPr>
                                        <m:t>𝐶𝑆</m:t>
                                      </m:r>
                                    </m:e>
                                    <m:e>
                                      <m:sSup>
                                        <m:sSupPr>
                                          <m:ctrlPr>
                                            <a:rPr lang="en-US" altLang="ja-JP" sz="3200" b="0" i="1" smtClean="0">
                                              <a:solidFill>
                                                <a:srgbClr val="1DC4FF"/>
                                              </a:solidFill>
                                              <a:latin typeface="Cambria Math" panose="02040503050406030204" pitchFamily="18" charset="0"/>
                                            </a:rPr>
                                          </m:ctrlPr>
                                        </m:sSupPr>
                                        <m:e>
                                          <m:r>
                                            <a:rPr lang="en-US" altLang="ja-JP" sz="3200" b="0" i="1" smtClean="0">
                                              <a:solidFill>
                                                <a:srgbClr val="1DC4FF"/>
                                              </a:solidFill>
                                              <a:latin typeface="Cambria Math" panose="02040503050406030204" pitchFamily="18" charset="0"/>
                                            </a:rPr>
                                            <m:t>𝑆</m:t>
                                          </m:r>
                                        </m:e>
                                        <m:sup>
                                          <m:r>
                                            <a:rPr lang="en-US" altLang="ja-JP" sz="3200" b="0" i="1" smtClean="0">
                                              <a:solidFill>
                                                <a:srgbClr val="1DC4FF"/>
                                              </a:solidFill>
                                              <a:latin typeface="Cambria Math" panose="02040503050406030204" pitchFamily="18" charset="0"/>
                                            </a:rPr>
                                            <m:t>2</m:t>
                                          </m:r>
                                        </m:sup>
                                      </m:sSup>
                                      <m:r>
                                        <a:rPr lang="en-US" altLang="ja-JP" sz="3200" b="0" i="1" smtClean="0">
                                          <a:solidFill>
                                            <a:srgbClr val="1DC4FF"/>
                                          </a:solidFill>
                                          <a:latin typeface="Cambria Math" panose="02040503050406030204" pitchFamily="18" charset="0"/>
                                        </a:rPr>
                                        <m:t>/</m:t>
                                      </m:r>
                                      <m:r>
                                        <a:rPr lang="ja-JP" altLang="en-US" sz="3200" b="0" i="1" smtClean="0">
                                          <a:solidFill>
                                            <a:srgbClr val="1DC4FF"/>
                                          </a:solidFill>
                                          <a:latin typeface="Cambria Math" panose="02040503050406030204" pitchFamily="18" charset="0"/>
                                        </a:rPr>
                                        <m:t>𝛼</m:t>
                                      </m:r>
                                    </m:e>
                                  </m:mr>
                                  <m:mr>
                                    <m:e>
                                      <m:sSup>
                                        <m:sSupPr>
                                          <m:ctrlPr>
                                            <a:rPr lang="en-US" altLang="ja-JP" sz="3200" b="0" i="1" smtClean="0">
                                              <a:solidFill>
                                                <a:srgbClr val="1DC4FF"/>
                                              </a:solidFill>
                                              <a:latin typeface="Cambria Math" panose="02040503050406030204" pitchFamily="18" charset="0"/>
                                            </a:rPr>
                                          </m:ctrlPr>
                                        </m:sSupPr>
                                        <m:e>
                                          <m:r>
                                            <a:rPr lang="en-US" altLang="ja-JP" sz="3200" b="0" i="1" smtClean="0">
                                              <a:solidFill>
                                                <a:srgbClr val="1DC4FF"/>
                                              </a:solidFill>
                                              <a:latin typeface="Cambria Math" panose="02040503050406030204" pitchFamily="18" charset="0"/>
                                            </a:rPr>
                                            <m:t>−</m:t>
                                          </m:r>
                                          <m:r>
                                            <a:rPr lang="en-US" altLang="ja-JP" sz="3200" i="1">
                                              <a:solidFill>
                                                <a:srgbClr val="1DC4FF"/>
                                              </a:solidFill>
                                              <a:latin typeface="Cambria Math" panose="02040503050406030204" pitchFamily="18" charset="0"/>
                                            </a:rPr>
                                            <m:t>𝑆</m:t>
                                          </m:r>
                                        </m:e>
                                        <m:sup>
                                          <m:r>
                                            <a:rPr lang="en-US" altLang="ja-JP" sz="3200" i="1">
                                              <a:solidFill>
                                                <a:srgbClr val="1DC4FF"/>
                                              </a:solidFill>
                                              <a:latin typeface="Cambria Math" panose="02040503050406030204" pitchFamily="18" charset="0"/>
                                            </a:rPr>
                                            <m:t>2</m:t>
                                          </m:r>
                                        </m:sup>
                                      </m:sSup>
                                      <m:r>
                                        <a:rPr lang="en-US" altLang="ja-JP" sz="3200" i="1">
                                          <a:solidFill>
                                            <a:srgbClr val="1DC4FF"/>
                                          </a:solidFill>
                                          <a:latin typeface="Cambria Math" panose="02040503050406030204" pitchFamily="18" charset="0"/>
                                        </a:rPr>
                                        <m:t>/</m:t>
                                      </m:r>
                                      <m:r>
                                        <a:rPr lang="ja-JP" altLang="en-US" sz="3200" i="1" smtClean="0">
                                          <a:solidFill>
                                            <a:srgbClr val="1DC4FF"/>
                                          </a:solidFill>
                                          <a:latin typeface="Cambria Math" panose="02040503050406030204" pitchFamily="18" charset="0"/>
                                        </a:rPr>
                                        <m:t>𝛼</m:t>
                                      </m:r>
                                    </m:e>
                                    <m:e>
                                      <m:r>
                                        <m:rPr>
                                          <m:sty m:val="p"/>
                                        </m:rPr>
                                        <a:rPr lang="en-US" altLang="ja-JP" sz="3200" b="0" i="0" smtClean="0">
                                          <a:solidFill>
                                            <a:srgbClr val="1DC4FF"/>
                                          </a:solidFill>
                                          <a:latin typeface="Cambria Math" panose="02040503050406030204" pitchFamily="18" charset="0"/>
                                        </a:rPr>
                                        <m:t>CS</m:t>
                                      </m:r>
                                    </m:e>
                                  </m:mr>
                                </m:m>
                              </m:e>
                            </m:mr>
                            <m:mr>
                              <m:e>
                                <m:m>
                                  <m:mPr>
                                    <m:mcs>
                                      <m:mc>
                                        <m:mcPr>
                                          <m:count m:val="2"/>
                                          <m:mcJc m:val="center"/>
                                        </m:mcPr>
                                      </m:mc>
                                    </m:mcs>
                                    <m:ctrlPr>
                                      <a:rPr lang="en-US" altLang="ja-JP" sz="3200" i="1">
                                        <a:solidFill>
                                          <a:srgbClr val="1DC4FF"/>
                                        </a:solidFill>
                                        <a:latin typeface="Cambria Math" panose="02040503050406030204" pitchFamily="18" charset="0"/>
                                      </a:rPr>
                                    </m:ctrlPr>
                                  </m:mPr>
                                  <m:mr>
                                    <m:e>
                                      <m:r>
                                        <a:rPr lang="en-US" altLang="ja-JP" sz="3200" b="0" i="1" smtClean="0">
                                          <a:solidFill>
                                            <a:srgbClr val="1DC4FF"/>
                                          </a:solidFill>
                                          <a:latin typeface="Cambria Math" panose="02040503050406030204" pitchFamily="18" charset="0"/>
                                        </a:rPr>
                                        <m:t>−</m:t>
                                      </m:r>
                                      <m:r>
                                        <a:rPr lang="en-US" altLang="ja-JP" sz="3200" b="0" i="1" smtClean="0">
                                          <a:solidFill>
                                            <a:srgbClr val="1DC4FF"/>
                                          </a:solidFill>
                                          <a:latin typeface="Cambria Math" panose="02040503050406030204" pitchFamily="18" charset="0"/>
                                        </a:rPr>
                                        <m:t>𝐶𝑆</m:t>
                                      </m:r>
                                    </m:e>
                                    <m:e>
                                      <m:r>
                                        <a:rPr lang="en-US" altLang="ja-JP" sz="3200" b="0" i="1" smtClean="0">
                                          <a:solidFill>
                                            <a:srgbClr val="1DC4FF"/>
                                          </a:solidFill>
                                          <a:latin typeface="Cambria Math" panose="02040503050406030204" pitchFamily="18" charset="0"/>
                                        </a:rPr>
                                        <m:t>−</m:t>
                                      </m:r>
                                      <m:sSup>
                                        <m:sSupPr>
                                          <m:ctrlPr>
                                            <a:rPr lang="en-US" altLang="ja-JP" sz="3200" i="1">
                                              <a:solidFill>
                                                <a:srgbClr val="1DC4FF"/>
                                              </a:solidFill>
                                              <a:latin typeface="Cambria Math" panose="02040503050406030204" pitchFamily="18" charset="0"/>
                                            </a:rPr>
                                          </m:ctrlPr>
                                        </m:sSupPr>
                                        <m:e>
                                          <m:r>
                                            <a:rPr lang="en-US" altLang="ja-JP" sz="3200" i="1">
                                              <a:solidFill>
                                                <a:srgbClr val="1DC4FF"/>
                                              </a:solidFill>
                                              <a:latin typeface="Cambria Math" panose="02040503050406030204" pitchFamily="18" charset="0"/>
                                            </a:rPr>
                                            <m:t>𝑆</m:t>
                                          </m:r>
                                        </m:e>
                                        <m:sup>
                                          <m:r>
                                            <a:rPr lang="en-US" altLang="ja-JP" sz="3200" i="1">
                                              <a:solidFill>
                                                <a:srgbClr val="1DC4FF"/>
                                              </a:solidFill>
                                              <a:latin typeface="Cambria Math" panose="02040503050406030204" pitchFamily="18" charset="0"/>
                                            </a:rPr>
                                            <m:t>2</m:t>
                                          </m:r>
                                        </m:sup>
                                      </m:sSup>
                                      <m:r>
                                        <a:rPr lang="en-US" altLang="ja-JP" sz="3200" i="1">
                                          <a:solidFill>
                                            <a:srgbClr val="1DC4FF"/>
                                          </a:solidFill>
                                          <a:latin typeface="Cambria Math" panose="02040503050406030204" pitchFamily="18" charset="0"/>
                                        </a:rPr>
                                        <m:t>/</m:t>
                                      </m:r>
                                      <m:r>
                                        <a:rPr lang="ja-JP" altLang="en-US" sz="3200" i="1" smtClean="0">
                                          <a:solidFill>
                                            <a:srgbClr val="1DC4FF"/>
                                          </a:solidFill>
                                          <a:latin typeface="Cambria Math" panose="02040503050406030204" pitchFamily="18" charset="0"/>
                                        </a:rPr>
                                        <m:t>𝛼</m:t>
                                      </m:r>
                                    </m:e>
                                  </m:mr>
                                  <m:mr>
                                    <m:e>
                                      <m:sSup>
                                        <m:sSupPr>
                                          <m:ctrlPr>
                                            <a:rPr lang="en-US" altLang="ja-JP" sz="3200" i="1">
                                              <a:solidFill>
                                                <a:srgbClr val="1DC4FF"/>
                                              </a:solidFill>
                                              <a:latin typeface="Cambria Math" panose="02040503050406030204" pitchFamily="18" charset="0"/>
                                            </a:rPr>
                                          </m:ctrlPr>
                                        </m:sSupPr>
                                        <m:e>
                                          <m:r>
                                            <a:rPr lang="en-US" altLang="ja-JP" sz="3200" i="1">
                                              <a:solidFill>
                                                <a:srgbClr val="1DC4FF"/>
                                              </a:solidFill>
                                              <a:latin typeface="Cambria Math" panose="02040503050406030204" pitchFamily="18" charset="0"/>
                                            </a:rPr>
                                            <m:t>𝑆</m:t>
                                          </m:r>
                                        </m:e>
                                        <m:sup>
                                          <m:r>
                                            <a:rPr lang="en-US" altLang="ja-JP" sz="3200" i="1">
                                              <a:solidFill>
                                                <a:srgbClr val="1DC4FF"/>
                                              </a:solidFill>
                                              <a:latin typeface="Cambria Math" panose="02040503050406030204" pitchFamily="18" charset="0"/>
                                            </a:rPr>
                                            <m:t>2</m:t>
                                          </m:r>
                                        </m:sup>
                                      </m:sSup>
                                      <m:r>
                                        <a:rPr lang="en-US" altLang="ja-JP" sz="3200" i="1">
                                          <a:solidFill>
                                            <a:srgbClr val="1DC4FF"/>
                                          </a:solidFill>
                                          <a:latin typeface="Cambria Math" panose="02040503050406030204" pitchFamily="18" charset="0"/>
                                        </a:rPr>
                                        <m:t>/</m:t>
                                      </m:r>
                                      <m:r>
                                        <a:rPr lang="ja-JP" altLang="en-US" sz="3200" i="1" smtClean="0">
                                          <a:solidFill>
                                            <a:srgbClr val="1DC4FF"/>
                                          </a:solidFill>
                                          <a:latin typeface="Cambria Math" panose="02040503050406030204" pitchFamily="18" charset="0"/>
                                        </a:rPr>
                                        <m:t>𝛼</m:t>
                                      </m:r>
                                    </m:e>
                                    <m:e>
                                      <m:r>
                                        <a:rPr lang="en-US" altLang="ja-JP" sz="3200" b="0" i="1" smtClean="0">
                                          <a:solidFill>
                                            <a:srgbClr val="1DC4FF"/>
                                          </a:solidFill>
                                          <a:latin typeface="Cambria Math" panose="02040503050406030204" pitchFamily="18" charset="0"/>
                                        </a:rPr>
                                        <m:t>−</m:t>
                                      </m:r>
                                      <m:r>
                                        <a:rPr lang="en-US" altLang="ja-JP" sz="3200" b="0" i="1" smtClean="0">
                                          <a:solidFill>
                                            <a:srgbClr val="1DC4FF"/>
                                          </a:solidFill>
                                          <a:latin typeface="Cambria Math" panose="02040503050406030204" pitchFamily="18" charset="0"/>
                                        </a:rPr>
                                        <m:t>𝐶𝑆</m:t>
                                      </m:r>
                                    </m:e>
                                  </m:mr>
                                </m:m>
                              </m:e>
                              <m:e>
                                <m:m>
                                  <m:mPr>
                                    <m:mcs>
                                      <m:mc>
                                        <m:mcPr>
                                          <m:count m:val="2"/>
                                          <m:mcJc m:val="center"/>
                                        </m:mcPr>
                                      </m:mc>
                                    </m:mcs>
                                    <m:ctrlPr>
                                      <a:rPr lang="en-US" altLang="ja-JP" sz="3200" i="1">
                                        <a:solidFill>
                                          <a:srgbClr val="1DC4FF"/>
                                        </a:solidFill>
                                        <a:latin typeface="Cambria Math" panose="02040503050406030204" pitchFamily="18" charset="0"/>
                                      </a:rPr>
                                    </m:ctrlPr>
                                  </m:mPr>
                                  <m:mr>
                                    <m:e>
                                      <m:sSup>
                                        <m:sSupPr>
                                          <m:ctrlPr>
                                            <a:rPr lang="en-US" altLang="ja-JP" sz="3200" i="1">
                                              <a:solidFill>
                                                <a:srgbClr val="1DC4FF"/>
                                              </a:solidFill>
                                              <a:latin typeface="Cambria Math" panose="02040503050406030204" pitchFamily="18" charset="0"/>
                                            </a:rPr>
                                          </m:ctrlPr>
                                        </m:sSupPr>
                                        <m:e>
                                          <m:r>
                                            <a:rPr lang="en-US" altLang="ja-JP" sz="3200" i="1">
                                              <a:solidFill>
                                                <a:srgbClr val="1DC4FF"/>
                                              </a:solidFill>
                                              <a:latin typeface="Cambria Math" panose="02040503050406030204" pitchFamily="18" charset="0"/>
                                            </a:rPr>
                                            <m:t>𝐶</m:t>
                                          </m:r>
                                        </m:e>
                                        <m:sup>
                                          <m:r>
                                            <a:rPr lang="en-US" altLang="ja-JP" sz="3200" i="1">
                                              <a:solidFill>
                                                <a:srgbClr val="1DC4FF"/>
                                              </a:solidFill>
                                              <a:latin typeface="Cambria Math" panose="02040503050406030204" pitchFamily="18" charset="0"/>
                                            </a:rPr>
                                            <m:t>2</m:t>
                                          </m:r>
                                        </m:sup>
                                      </m:sSup>
                                    </m:e>
                                    <m:e>
                                      <m:r>
                                        <a:rPr lang="en-US" altLang="ja-JP" sz="3200" i="1">
                                          <a:solidFill>
                                            <a:srgbClr val="1DC4FF"/>
                                          </a:solidFill>
                                          <a:latin typeface="Cambria Math" panose="02040503050406030204" pitchFamily="18" charset="0"/>
                                        </a:rPr>
                                        <m:t>𝐶𝑠</m:t>
                                      </m:r>
                                      <m:r>
                                        <a:rPr lang="en-US" altLang="ja-JP" sz="3200" i="1">
                                          <a:solidFill>
                                            <a:srgbClr val="1DC4FF"/>
                                          </a:solidFill>
                                          <a:latin typeface="Cambria Math" panose="02040503050406030204" pitchFamily="18" charset="0"/>
                                        </a:rPr>
                                        <m:t>/</m:t>
                                      </m:r>
                                      <m:r>
                                        <a:rPr lang="ja-JP" altLang="en-US" sz="3200" i="1">
                                          <a:solidFill>
                                            <a:srgbClr val="1DC4FF"/>
                                          </a:solidFill>
                                          <a:latin typeface="Cambria Math" panose="02040503050406030204" pitchFamily="18" charset="0"/>
                                        </a:rPr>
                                        <m:t>𝛼</m:t>
                                      </m:r>
                                    </m:e>
                                  </m:mr>
                                  <m:mr>
                                    <m:e>
                                      <m:r>
                                        <a:rPr lang="en-US" altLang="ja-JP" sz="3200" i="1">
                                          <a:solidFill>
                                            <a:srgbClr val="1DC4FF"/>
                                          </a:solidFill>
                                          <a:latin typeface="Cambria Math" panose="02040503050406030204" pitchFamily="18" charset="0"/>
                                        </a:rPr>
                                        <m:t>−</m:t>
                                      </m:r>
                                      <m:r>
                                        <a:rPr lang="en-US" altLang="ja-JP" sz="3200" i="1">
                                          <a:solidFill>
                                            <a:srgbClr val="1DC4FF"/>
                                          </a:solidFill>
                                          <a:latin typeface="Cambria Math" panose="02040503050406030204" pitchFamily="18" charset="0"/>
                                        </a:rPr>
                                        <m:t>𝐶𝑆</m:t>
                                      </m:r>
                                      <m:r>
                                        <a:rPr lang="ja-JP" altLang="en-US" sz="3200" i="1">
                                          <a:solidFill>
                                            <a:srgbClr val="1DC4FF"/>
                                          </a:solidFill>
                                          <a:latin typeface="Cambria Math" panose="02040503050406030204" pitchFamily="18" charset="0"/>
                                        </a:rPr>
                                        <m:t>𝛼</m:t>
                                      </m:r>
                                    </m:e>
                                    <m:e>
                                      <m:sSup>
                                        <m:sSupPr>
                                          <m:ctrlPr>
                                            <a:rPr lang="en-US" altLang="ja-JP" sz="3200" i="1">
                                              <a:solidFill>
                                                <a:srgbClr val="1DC4FF"/>
                                              </a:solidFill>
                                              <a:latin typeface="Cambria Math" panose="02040503050406030204" pitchFamily="18" charset="0"/>
                                            </a:rPr>
                                          </m:ctrlPr>
                                        </m:sSupPr>
                                        <m:e>
                                          <m:r>
                                            <a:rPr lang="en-US" altLang="ja-JP" sz="3200" i="1">
                                              <a:solidFill>
                                                <a:srgbClr val="1DC4FF"/>
                                              </a:solidFill>
                                              <a:latin typeface="Cambria Math" panose="02040503050406030204" pitchFamily="18" charset="0"/>
                                            </a:rPr>
                                            <m:t>𝐶</m:t>
                                          </m:r>
                                        </m:e>
                                        <m:sup>
                                          <m:r>
                                            <a:rPr lang="en-US" altLang="ja-JP" sz="3200" i="1">
                                              <a:solidFill>
                                                <a:srgbClr val="1DC4FF"/>
                                              </a:solidFill>
                                              <a:latin typeface="Cambria Math" panose="02040503050406030204" pitchFamily="18" charset="0"/>
                                            </a:rPr>
                                            <m:t>2</m:t>
                                          </m:r>
                                        </m:sup>
                                      </m:sSup>
                                    </m:e>
                                  </m:mr>
                                </m:m>
                              </m:e>
                            </m:mr>
                          </m:m>
                        </m:e>
                      </m:d>
                    </m:oMath>
                  </m:oMathPara>
                </a14:m>
                <a:endParaRPr lang="en-US" altLang="ja-JP" sz="3200" dirty="0">
                  <a:solidFill>
                    <a:srgbClr val="1DC4FF"/>
                  </a:solidFill>
                </a:endParaRPr>
              </a:p>
              <a:p>
                <a:r>
                  <a:rPr lang="en-US" altLang="ja-JP" sz="3200" dirty="0">
                    <a:solidFill>
                      <a:schemeClr val="tx1">
                        <a:lumMod val="90000"/>
                        <a:lumOff val="10000"/>
                      </a:schemeClr>
                    </a:solidFill>
                  </a:rPr>
                  <a:t>where</a:t>
                </a:r>
              </a:p>
              <a:p>
                <a14:m>
                  <m:oMath xmlns:m="http://schemas.openxmlformats.org/officeDocument/2006/math">
                    <m:r>
                      <a:rPr lang="en-US" altLang="ja-JP" sz="3200" b="0" i="1" smtClean="0">
                        <a:solidFill>
                          <a:schemeClr val="tx1">
                            <a:lumMod val="90000"/>
                            <a:lumOff val="10000"/>
                          </a:schemeClr>
                        </a:solidFill>
                        <a:latin typeface="Cambria Math" panose="02040503050406030204" pitchFamily="18" charset="0"/>
                      </a:rPr>
                      <m:t>𝐶</m:t>
                    </m:r>
                    <m:r>
                      <a:rPr lang="en-US" altLang="ja-JP" sz="3200" b="0" i="1" smtClean="0">
                        <a:solidFill>
                          <a:schemeClr val="tx1">
                            <a:lumMod val="90000"/>
                            <a:lumOff val="10000"/>
                          </a:schemeClr>
                        </a:solidFill>
                        <a:latin typeface="Cambria Math" panose="02040503050406030204" pitchFamily="18" charset="0"/>
                        <a:ea typeface="Cambria Math" panose="02040503050406030204" pitchFamily="18" charset="0"/>
                      </a:rPr>
                      <m:t>≡</m:t>
                    </m:r>
                    <m:func>
                      <m:funcPr>
                        <m:ctrlPr>
                          <a:rPr lang="en-US" altLang="ja-JP" sz="3200" b="0" i="0" smtClean="0">
                            <a:solidFill>
                              <a:schemeClr val="tx1">
                                <a:lumMod val="90000"/>
                                <a:lumOff val="10000"/>
                              </a:schemeClr>
                            </a:solidFill>
                            <a:latin typeface="Cambria Math" panose="02040503050406030204" pitchFamily="18" charset="0"/>
                            <a:ea typeface="Cambria Math" panose="02040503050406030204" pitchFamily="18" charset="0"/>
                          </a:rPr>
                        </m:ctrlPr>
                      </m:funcPr>
                      <m:fName>
                        <m:r>
                          <m:rPr>
                            <m:sty m:val="p"/>
                          </m:rPr>
                          <a:rPr lang="en-US" altLang="ja-JP" sz="3200" b="0" i="0" smtClean="0">
                            <a:solidFill>
                              <a:schemeClr val="tx1">
                                <a:lumMod val="90000"/>
                                <a:lumOff val="10000"/>
                              </a:schemeClr>
                            </a:solidFill>
                            <a:latin typeface="Cambria Math" panose="02040503050406030204" pitchFamily="18" charset="0"/>
                            <a:ea typeface="Cambria Math" panose="02040503050406030204" pitchFamily="18" charset="0"/>
                          </a:rPr>
                          <m:t>cos</m:t>
                        </m:r>
                      </m:fName>
                      <m:e>
                        <m:d>
                          <m:dPr>
                            <m:ctrlPr>
                              <a:rPr lang="en-US" altLang="ja-JP" sz="3200" b="0" i="1" smtClean="0">
                                <a:solidFill>
                                  <a:schemeClr val="tx1">
                                    <a:lumMod val="90000"/>
                                    <a:lumOff val="10000"/>
                                  </a:schemeClr>
                                </a:solidFill>
                                <a:latin typeface="Cambria Math" panose="02040503050406030204" pitchFamily="18" charset="0"/>
                                <a:ea typeface="Cambria Math" panose="02040503050406030204" pitchFamily="18" charset="0"/>
                              </a:rPr>
                            </m:ctrlPr>
                          </m:dPr>
                          <m:e>
                            <m:f>
                              <m:fPr>
                                <m:ctrlPr>
                                  <a:rPr lang="ja-JP" altLang="en-US" sz="3200" b="0" i="1" smtClean="0">
                                    <a:solidFill>
                                      <a:schemeClr val="tx1">
                                        <a:lumMod val="90000"/>
                                        <a:lumOff val="10000"/>
                                      </a:schemeClr>
                                    </a:solidFill>
                                    <a:latin typeface="Cambria Math" panose="02040503050406030204" pitchFamily="18" charset="0"/>
                                    <a:ea typeface="Cambria Math" panose="02040503050406030204" pitchFamily="18" charset="0"/>
                                  </a:rPr>
                                </m:ctrlPr>
                              </m:fPr>
                              <m:num>
                                <m:r>
                                  <a:rPr lang="ja-JP" altLang="en-US" sz="3200" b="0" i="1" smtClean="0">
                                    <a:solidFill>
                                      <a:schemeClr val="tx1">
                                        <a:lumMod val="90000"/>
                                        <a:lumOff val="10000"/>
                                      </a:schemeClr>
                                    </a:solidFill>
                                    <a:latin typeface="Cambria Math" panose="02040503050406030204" pitchFamily="18" charset="0"/>
                                    <a:ea typeface="Cambria Math" panose="02040503050406030204" pitchFamily="18" charset="0"/>
                                  </a:rPr>
                                  <m:t>𝜃</m:t>
                                </m:r>
                              </m:num>
                              <m:den>
                                <m:r>
                                  <a:rPr lang="en-US" altLang="ja-JP" sz="3200" b="0" i="1" smtClean="0">
                                    <a:solidFill>
                                      <a:schemeClr val="tx1">
                                        <a:lumMod val="90000"/>
                                        <a:lumOff val="10000"/>
                                      </a:schemeClr>
                                    </a:solidFill>
                                    <a:latin typeface="Cambria Math" panose="02040503050406030204" pitchFamily="18" charset="0"/>
                                    <a:ea typeface="Cambria Math" panose="02040503050406030204" pitchFamily="18" charset="0"/>
                                  </a:rPr>
                                  <m:t>2</m:t>
                                </m:r>
                              </m:den>
                            </m:f>
                          </m:e>
                        </m:d>
                      </m:e>
                    </m:func>
                  </m:oMath>
                </a14:m>
                <a:r>
                  <a:rPr lang="en-US" altLang="ja-JP" sz="3200" b="0" dirty="0">
                    <a:solidFill>
                      <a:schemeClr val="tx1">
                        <a:lumMod val="90000"/>
                        <a:lumOff val="10000"/>
                      </a:schemeClr>
                    </a:solidFill>
                    <a:ea typeface="Cambria Math" panose="02040503050406030204" pitchFamily="18" charset="0"/>
                  </a:rPr>
                  <a:t>, </a:t>
                </a:r>
                <a14:m>
                  <m:oMath xmlns:m="http://schemas.openxmlformats.org/officeDocument/2006/math">
                    <m:r>
                      <a:rPr lang="en-US" altLang="ja-JP" sz="3200" b="0" i="1" smtClean="0">
                        <a:solidFill>
                          <a:schemeClr val="tx1">
                            <a:lumMod val="90000"/>
                            <a:lumOff val="10000"/>
                          </a:schemeClr>
                        </a:solidFill>
                        <a:latin typeface="Cambria Math" panose="02040503050406030204" pitchFamily="18" charset="0"/>
                      </a:rPr>
                      <m:t>𝑆</m:t>
                    </m:r>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m:t>
                    </m:r>
                    <m:func>
                      <m:funcPr>
                        <m:ctrlPr>
                          <a:rPr lang="en-US" altLang="ja-JP" sz="3200" b="0" i="0" smtClean="0">
                            <a:solidFill>
                              <a:schemeClr val="tx1">
                                <a:lumMod val="90000"/>
                                <a:lumOff val="10000"/>
                              </a:schemeClr>
                            </a:solidFill>
                            <a:latin typeface="Cambria Math" panose="02040503050406030204" pitchFamily="18" charset="0"/>
                            <a:ea typeface="Cambria Math" panose="02040503050406030204" pitchFamily="18" charset="0"/>
                          </a:rPr>
                        </m:ctrlPr>
                      </m:funcPr>
                      <m:fName>
                        <m:r>
                          <m:rPr>
                            <m:sty m:val="p"/>
                          </m:rPr>
                          <a:rPr lang="en-US" altLang="ja-JP" sz="3200" b="0" i="0" smtClean="0">
                            <a:solidFill>
                              <a:schemeClr val="tx1">
                                <a:lumMod val="90000"/>
                                <a:lumOff val="10000"/>
                              </a:schemeClr>
                            </a:solidFill>
                            <a:latin typeface="Cambria Math" panose="02040503050406030204" pitchFamily="18" charset="0"/>
                            <a:ea typeface="Cambria Math" panose="02040503050406030204" pitchFamily="18" charset="0"/>
                          </a:rPr>
                          <m:t>sin</m:t>
                        </m:r>
                      </m:fName>
                      <m:e>
                        <m:d>
                          <m:dPr>
                            <m:ctrlP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ctrlPr>
                          </m:dPr>
                          <m:e>
                            <m:f>
                              <m:fPr>
                                <m:ctrlPr>
                                  <a:rPr lang="ja-JP" altLang="en-US" sz="3200" i="1">
                                    <a:solidFill>
                                      <a:schemeClr val="tx1">
                                        <a:lumMod val="90000"/>
                                        <a:lumOff val="10000"/>
                                      </a:schemeClr>
                                    </a:solidFill>
                                    <a:latin typeface="Cambria Math" panose="02040503050406030204" pitchFamily="18" charset="0"/>
                                    <a:ea typeface="Cambria Math" panose="02040503050406030204" pitchFamily="18" charset="0"/>
                                  </a:rPr>
                                </m:ctrlPr>
                              </m:fPr>
                              <m:num>
                                <m:r>
                                  <a:rPr lang="ja-JP" altLang="en-US" sz="3200" i="1">
                                    <a:solidFill>
                                      <a:schemeClr val="tx1">
                                        <a:lumMod val="90000"/>
                                        <a:lumOff val="10000"/>
                                      </a:schemeClr>
                                    </a:solidFill>
                                    <a:latin typeface="Cambria Math" panose="02040503050406030204" pitchFamily="18" charset="0"/>
                                    <a:ea typeface="Cambria Math" panose="02040503050406030204" pitchFamily="18" charset="0"/>
                                  </a:rPr>
                                  <m:t>𝜃</m:t>
                                </m:r>
                              </m:num>
                              <m:den>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2</m:t>
                                </m:r>
                              </m:den>
                            </m:f>
                          </m:e>
                        </m:d>
                      </m:e>
                    </m:func>
                  </m:oMath>
                </a14:m>
                <a:r>
                  <a:rPr lang="en-US" altLang="ja-JP" sz="3200" b="0" dirty="0">
                    <a:solidFill>
                      <a:schemeClr val="tx1">
                        <a:lumMod val="90000"/>
                        <a:lumOff val="10000"/>
                      </a:schemeClr>
                    </a:solidFill>
                    <a:ea typeface="Cambria Math" panose="02040503050406030204" pitchFamily="18" charset="0"/>
                  </a:rPr>
                  <a:t>, </a:t>
                </a:r>
                <a14:m>
                  <m:oMath xmlns:m="http://schemas.openxmlformats.org/officeDocument/2006/math">
                    <m:r>
                      <a:rPr lang="ja-JP" altLang="en-US" sz="3200" i="1" smtClean="0">
                        <a:solidFill>
                          <a:schemeClr val="tx1">
                            <a:lumMod val="90000"/>
                            <a:lumOff val="10000"/>
                          </a:schemeClr>
                        </a:solidFill>
                        <a:latin typeface="Cambria Math" panose="02040503050406030204" pitchFamily="18" charset="0"/>
                      </a:rPr>
                      <m:t>𝛼</m:t>
                    </m:r>
                    <m:r>
                      <a:rPr lang="en-US" altLang="ja-JP" sz="3200" i="1">
                        <a:solidFill>
                          <a:schemeClr val="tx1">
                            <a:lumMod val="90000"/>
                            <a:lumOff val="10000"/>
                          </a:schemeClr>
                        </a:solidFill>
                        <a:latin typeface="Cambria Math" panose="02040503050406030204" pitchFamily="18" charset="0"/>
                        <a:ea typeface="Cambria Math" panose="02040503050406030204" pitchFamily="18" charset="0"/>
                      </a:rPr>
                      <m:t>≡</m:t>
                    </m:r>
                    <m:f>
                      <m:fPr>
                        <m:ctrlPr>
                          <a:rPr lang="en-US" altLang="ja-JP" sz="3200" b="0" i="1" smtClean="0">
                            <a:solidFill>
                              <a:schemeClr val="tx1">
                                <a:lumMod val="90000"/>
                                <a:lumOff val="10000"/>
                              </a:schemeClr>
                            </a:solidFill>
                            <a:latin typeface="Cambria Math" panose="02040503050406030204" pitchFamily="18" charset="0"/>
                            <a:ea typeface="Cambria Math" panose="02040503050406030204" pitchFamily="18" charset="0"/>
                          </a:rPr>
                        </m:ctrlPr>
                      </m:fPr>
                      <m:num>
                        <m:r>
                          <a:rPr lang="en-US" altLang="ja-JP" sz="3200" b="0" i="1" smtClean="0">
                            <a:solidFill>
                              <a:schemeClr val="tx1">
                                <a:lumMod val="90000"/>
                                <a:lumOff val="10000"/>
                              </a:schemeClr>
                            </a:solidFill>
                            <a:latin typeface="Cambria Math" panose="02040503050406030204" pitchFamily="18" charset="0"/>
                            <a:ea typeface="Cambria Math" panose="02040503050406030204" pitchFamily="18" charset="0"/>
                          </a:rPr>
                          <m:t>𝑒𝐵</m:t>
                        </m:r>
                      </m:num>
                      <m:den>
                        <m:r>
                          <a:rPr lang="en-US" altLang="ja-JP" sz="3200" b="0" i="1" smtClean="0">
                            <a:solidFill>
                              <a:schemeClr val="tx1">
                                <a:lumMod val="90000"/>
                                <a:lumOff val="10000"/>
                              </a:schemeClr>
                            </a:solidFill>
                            <a:latin typeface="Cambria Math" panose="02040503050406030204" pitchFamily="18" charset="0"/>
                            <a:ea typeface="Cambria Math" panose="02040503050406030204" pitchFamily="18" charset="0"/>
                          </a:rPr>
                          <m:t>2</m:t>
                        </m:r>
                        <m:r>
                          <a:rPr lang="en-US" altLang="ja-JP" sz="3200" b="0" i="1" smtClean="0">
                            <a:solidFill>
                              <a:schemeClr val="tx1">
                                <a:lumMod val="90000"/>
                                <a:lumOff val="10000"/>
                              </a:schemeClr>
                            </a:solidFill>
                            <a:latin typeface="Cambria Math" panose="02040503050406030204" pitchFamily="18" charset="0"/>
                            <a:ea typeface="Cambria Math" panose="02040503050406030204" pitchFamily="18" charset="0"/>
                          </a:rPr>
                          <m:t>𝑃</m:t>
                        </m:r>
                      </m:den>
                    </m:f>
                  </m:oMath>
                </a14:m>
                <a:r>
                  <a:rPr lang="en-US" altLang="ja-JP" sz="3200" dirty="0">
                    <a:solidFill>
                      <a:schemeClr val="tx1">
                        <a:lumMod val="90000"/>
                        <a:lumOff val="10000"/>
                      </a:schemeClr>
                    </a:solidFill>
                  </a:rPr>
                  <a:t>, and </a:t>
                </a:r>
                <a14:m>
                  <m:oMath xmlns:m="http://schemas.openxmlformats.org/officeDocument/2006/math">
                    <m:r>
                      <a:rPr lang="ja-JP" altLang="en-US" sz="3200" i="1" smtClean="0">
                        <a:solidFill>
                          <a:schemeClr val="tx1">
                            <a:lumMod val="90000"/>
                            <a:lumOff val="10000"/>
                          </a:schemeClr>
                        </a:solidFill>
                        <a:latin typeface="Cambria Math" panose="02040503050406030204" pitchFamily="18" charset="0"/>
                      </a:rPr>
                      <m:t>𝜃</m:t>
                    </m:r>
                    <m:r>
                      <a:rPr lang="en-US" altLang="ja-JP" sz="3200" b="0" i="1" smtClean="0">
                        <a:solidFill>
                          <a:schemeClr val="tx1">
                            <a:lumMod val="90000"/>
                            <a:lumOff val="10000"/>
                          </a:schemeClr>
                        </a:solidFill>
                        <a:latin typeface="Cambria Math" panose="02040503050406030204" pitchFamily="18" charset="0"/>
                      </a:rPr>
                      <m:t>=2</m:t>
                    </m:r>
                    <m:r>
                      <a:rPr lang="en-US" altLang="ja-JP" sz="3200" b="0" i="1" smtClean="0">
                        <a:solidFill>
                          <a:schemeClr val="tx1">
                            <a:lumMod val="90000"/>
                            <a:lumOff val="10000"/>
                          </a:schemeClr>
                        </a:solidFill>
                        <a:latin typeface="Cambria Math" panose="02040503050406030204" pitchFamily="18" charset="0"/>
                      </a:rPr>
                      <m:t>𝐿</m:t>
                    </m:r>
                    <m:r>
                      <a:rPr lang="ja-JP" altLang="en-US" sz="3200" b="0" i="1" smtClean="0">
                        <a:solidFill>
                          <a:schemeClr val="tx1">
                            <a:lumMod val="90000"/>
                            <a:lumOff val="10000"/>
                          </a:schemeClr>
                        </a:solidFill>
                        <a:latin typeface="Cambria Math" panose="02040503050406030204" pitchFamily="18" charset="0"/>
                      </a:rPr>
                      <m:t>𝛼</m:t>
                    </m:r>
                  </m:oMath>
                </a14:m>
                <a:r>
                  <a:rPr lang="en-US" altLang="ja-JP" sz="3200" dirty="0">
                    <a:solidFill>
                      <a:schemeClr val="tx1">
                        <a:lumMod val="90000"/>
                        <a:lumOff val="10000"/>
                      </a:schemeClr>
                    </a:solidFill>
                  </a:rPr>
                  <a:t>. </a:t>
                </a:r>
              </a:p>
              <a:p>
                <a:r>
                  <a:rPr lang="en-US" altLang="ja-JP" sz="3200" dirty="0">
                    <a:solidFill>
                      <a:schemeClr val="tx1">
                        <a:lumMod val="90000"/>
                        <a:lumOff val="10000"/>
                      </a:schemeClr>
                    </a:solidFill>
                  </a:rPr>
                  <a:t>L is the total solenoid length. </a:t>
                </a:r>
              </a:p>
              <a:p>
                <a:endParaRPr lang="en-US" altLang="ja-JP" sz="3200" dirty="0">
                  <a:solidFill>
                    <a:schemeClr val="tx1">
                      <a:lumMod val="90000"/>
                      <a:lumOff val="10000"/>
                    </a:schemeClr>
                  </a:solidFill>
                </a:endParaRPr>
              </a:p>
              <a:p>
                <a:endParaRPr lang="en-US" altLang="ja-JP" sz="3200" dirty="0">
                  <a:solidFill>
                    <a:srgbClr val="1DC4FF"/>
                  </a:solidFill>
                </a:endParaRPr>
              </a:p>
            </p:txBody>
          </p:sp>
        </mc:Choice>
        <mc:Fallback xmlns="">
          <p:sp>
            <p:nvSpPr>
              <p:cNvPr id="7" name="コンテンツ プレースホルダー 2"/>
              <p:cNvSpPr txBox="1">
                <a:spLocks noRot="1" noChangeAspect="1" noMove="1" noResize="1" noEditPoints="1" noAdjustHandles="1" noChangeArrowheads="1" noChangeShapeType="1" noTextEdit="1"/>
              </p:cNvSpPr>
              <p:nvPr/>
            </p:nvSpPr>
            <p:spPr>
              <a:xfrm>
                <a:off x="576490" y="1746404"/>
                <a:ext cx="9191859" cy="6679842"/>
              </a:xfrm>
              <a:prstGeom prst="rect">
                <a:avLst/>
              </a:prstGeom>
              <a:blipFill>
                <a:blip r:embed="rId3"/>
                <a:stretch>
                  <a:fillRect l="-1194"/>
                </a:stretch>
              </a:blipFill>
            </p:spPr>
            <p:txBody>
              <a:bodyPr/>
              <a:lstStyle/>
              <a:p>
                <a:r>
                  <a:rPr lang="ja-JP" altLang="en-US">
                    <a:noFill/>
                  </a:rPr>
                  <a:t> </a:t>
                </a:r>
              </a:p>
            </p:txBody>
          </p:sp>
        </mc:Fallback>
      </mc:AlternateContent>
      <p:sp>
        <p:nvSpPr>
          <p:cNvPr id="2" name="スライド番号プレースホルダー 1">
            <a:extLst>
              <a:ext uri="{FF2B5EF4-FFF2-40B4-BE49-F238E27FC236}">
                <a16:creationId xmlns:a16="http://schemas.microsoft.com/office/drawing/2014/main" id="{40AFD7B9-714C-644D-89D5-517312FFF721}"/>
              </a:ext>
            </a:extLst>
          </p:cNvPr>
          <p:cNvSpPr>
            <a:spLocks noGrp="1"/>
          </p:cNvSpPr>
          <p:nvPr>
            <p:ph type="sldNum" sz="quarter" idx="12"/>
          </p:nvPr>
        </p:nvSpPr>
        <p:spPr/>
        <p:txBody>
          <a:bodyPr/>
          <a:lstStyle/>
          <a:p>
            <a:fld id="{3A2F0832-F084-422D-97D1-AF848F4F2C34}" type="slidenum">
              <a:rPr lang="en-US" smtClean="0"/>
              <a:t>39</a:t>
            </a:fld>
            <a:endParaRPr lang="en-US"/>
          </a:p>
        </p:txBody>
      </p:sp>
    </p:spTree>
    <p:extLst>
      <p:ext uri="{BB962C8B-B14F-4D97-AF65-F5344CB8AC3E}">
        <p14:creationId xmlns:p14="http://schemas.microsoft.com/office/powerpoint/2010/main" val="4163521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Space Charge Compensation </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mc:AlternateContent xmlns:mc="http://schemas.openxmlformats.org/markup-compatibility/2006" xmlns:a14="http://schemas.microsoft.com/office/drawing/2010/main">
        <mc:Choice Requires="a14">
          <p:sp>
            <p:nvSpPr>
              <p:cNvPr id="74754" name="Rectangle 2"/>
              <p:cNvSpPr>
                <a:spLocks noGrp="1" noChangeArrowheads="1"/>
              </p:cNvSpPr>
              <p:nvPr>
                <p:ph idx="1"/>
              </p:nvPr>
            </p:nvSpPr>
            <p:spPr>
              <a:xfrm>
                <a:off x="914322" y="2078491"/>
                <a:ext cx="9872512" cy="8107550"/>
              </a:xfrm>
              <a:ln/>
            </p:spPr>
            <p:txBody>
              <a:bodyPr vert="horz" lIns="137160" tIns="20573" rIns="137160" bIns="68580" rtlCol="0">
                <a:noAutofit/>
              </a:bodyPr>
              <a:lstStyle/>
              <a:p>
                <a:pP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Electric and Magnetic fields by Cylindrical beam </a:t>
                </a:r>
              </a:p>
              <a:p>
                <a:pPr algn="ctr">
                  <a:tabLst>
                    <a:tab pos="984975" algn="l"/>
                    <a:tab pos="1969949" algn="l"/>
                    <a:tab pos="2954924" algn="l"/>
                    <a:tab pos="3939899" algn="l"/>
                    <a:tab pos="4924872" algn="l"/>
                    <a:tab pos="5909847" algn="l"/>
                    <a:tab pos="6894822" algn="l"/>
                    <a:tab pos="7879797" algn="l"/>
                    <a:tab pos="8864771" algn="l"/>
                    <a:tab pos="9849746" algn="l"/>
                    <a:tab pos="10834721" algn="l"/>
                  </a:tabLst>
                </a:pPr>
                <a14:m>
                  <m:oMath xmlns:m="http://schemas.openxmlformats.org/officeDocument/2006/math">
                    <m:sSub>
                      <m:sSubPr>
                        <m:ctrlPr>
                          <a:rPr lang="en-US" altLang="ja-JP" sz="3600" i="1">
                            <a:solidFill>
                              <a:schemeClr val="tx1">
                                <a:lumMod val="90000"/>
                                <a:lumOff val="10000"/>
                              </a:schemeClr>
                            </a:solidFill>
                            <a:latin typeface="Cambria Math" panose="02040503050406030204" pitchFamily="18" charset="0"/>
                          </a:rPr>
                        </m:ctrlPr>
                      </m:sSubPr>
                      <m:e>
                        <m:r>
                          <a:rPr lang="en-US" altLang="ja-JP" sz="3600" i="1">
                            <a:solidFill>
                              <a:schemeClr val="tx1">
                                <a:lumMod val="90000"/>
                                <a:lumOff val="10000"/>
                              </a:schemeClr>
                            </a:solidFill>
                            <a:latin typeface="Cambria Math" panose="02040503050406030204" pitchFamily="18" charset="0"/>
                          </a:rPr>
                          <m:t>𝐸</m:t>
                        </m:r>
                      </m:e>
                      <m:sub>
                        <m:r>
                          <a:rPr lang="en-US" altLang="ja-JP" sz="3600" i="1">
                            <a:solidFill>
                              <a:schemeClr val="tx1">
                                <a:lumMod val="90000"/>
                                <a:lumOff val="10000"/>
                              </a:schemeClr>
                            </a:solidFill>
                            <a:latin typeface="Cambria Math" panose="02040503050406030204" pitchFamily="18" charset="0"/>
                          </a:rPr>
                          <m:t>𝑟</m:t>
                        </m:r>
                      </m:sub>
                    </m:sSub>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m:t>
                    </m:r>
                    <m:f>
                      <m:f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fPr>
                      <m:num>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𝑁𝑒</m:t>
                        </m:r>
                      </m:num>
                      <m:den>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𝜋</m:t>
                        </m:r>
                        <m:sSup>
                          <m:sSup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𝑎</m:t>
                            </m:r>
                          </m:e>
                          <m:sup>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sup>
                        </m:sSup>
                        <m:sSub>
                          <m:sSubPr>
                            <m:ctrlP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ctrlPr>
                          </m:sSubPr>
                          <m:e>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𝜀</m:t>
                            </m:r>
                          </m:e>
                          <m:sub>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0</m:t>
                            </m:r>
                          </m:sub>
                        </m:sSub>
                      </m:den>
                    </m:f>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𝑟</m:t>
                    </m:r>
                  </m:oMath>
                </a14:m>
                <a:r>
                  <a:rPr lang="en-US" altLang="ja-JP" sz="3600" dirty="0">
                    <a:solidFill>
                      <a:schemeClr val="tx1">
                        <a:lumMod val="90000"/>
                        <a:lumOff val="10000"/>
                      </a:schemeClr>
                    </a:solidFill>
                    <a:latin typeface="メイリオ" panose="020B0604030504040204" pitchFamily="50" charset="-128"/>
                    <a:ea typeface="メイリオ" panose="020B0604030504040204" pitchFamily="50" charset="-128"/>
                  </a:rPr>
                  <a:t>, </a:t>
                </a:r>
                <a:r>
                  <a:rPr lang="ja-JP" altLang="en-US" sz="3600" dirty="0">
                    <a:solidFill>
                      <a:schemeClr val="tx1">
                        <a:lumMod val="90000"/>
                        <a:lumOff val="10000"/>
                      </a:schemeClr>
                    </a:solidFill>
                    <a:latin typeface="メイリオ" panose="020B0604030504040204" pitchFamily="50" charset="-128"/>
                    <a:ea typeface="メイリオ" panose="020B0604030504040204" pitchFamily="50" charset="-128"/>
                  </a:rPr>
                  <a:t> </a:t>
                </a:r>
                <a14:m>
                  <m:oMath xmlns:m="http://schemas.openxmlformats.org/officeDocument/2006/math">
                    <m:sSub>
                      <m:sSubPr>
                        <m:ctrlPr>
                          <a:rPr lang="en-US" altLang="ja-JP" sz="3600" i="1">
                            <a:solidFill>
                              <a:schemeClr val="tx1">
                                <a:lumMod val="90000"/>
                                <a:lumOff val="10000"/>
                              </a:schemeClr>
                            </a:solidFill>
                            <a:latin typeface="Cambria Math" panose="02040503050406030204" pitchFamily="18" charset="0"/>
                          </a:rPr>
                        </m:ctrlPr>
                      </m:sSubPr>
                      <m:e>
                        <m:r>
                          <a:rPr lang="en-US" altLang="ja-JP" sz="3600" i="1">
                            <a:solidFill>
                              <a:schemeClr val="tx1">
                                <a:lumMod val="90000"/>
                                <a:lumOff val="10000"/>
                              </a:schemeClr>
                            </a:solidFill>
                            <a:latin typeface="Cambria Math" panose="02040503050406030204" pitchFamily="18" charset="0"/>
                          </a:rPr>
                          <m:t>𝐵</m:t>
                        </m:r>
                      </m:e>
                      <m:sub>
                        <m:r>
                          <a:rPr lang="ja-JP" altLang="en-US" sz="3600" i="1">
                            <a:solidFill>
                              <a:schemeClr val="tx1">
                                <a:lumMod val="90000"/>
                                <a:lumOff val="10000"/>
                              </a:schemeClr>
                            </a:solidFill>
                            <a:latin typeface="Cambria Math" panose="02040503050406030204" pitchFamily="18" charset="0"/>
                          </a:rPr>
                          <m:t>𝜑</m:t>
                        </m:r>
                      </m:sub>
                    </m:sSub>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m:t>
                    </m:r>
                    <m:f>
                      <m:f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fPr>
                      <m:num>
                        <m:sSub>
                          <m:sSubPr>
                            <m:ctrlP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ctrlPr>
                          </m:sSubPr>
                          <m:e>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𝜇</m:t>
                            </m:r>
                          </m:e>
                          <m:sub>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0</m:t>
                            </m:r>
                          </m:sub>
                        </m:sSub>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𝑁𝑒</m:t>
                        </m:r>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𝛽</m:t>
                        </m:r>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𝑐</m:t>
                        </m:r>
                      </m:num>
                      <m:den>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𝜋</m:t>
                        </m:r>
                        <m:sSup>
                          <m:sSup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𝑎</m:t>
                            </m:r>
                          </m:e>
                          <m:sup>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sup>
                        </m:sSup>
                      </m:den>
                    </m:f>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𝑟</m:t>
                    </m:r>
                  </m:oMath>
                </a14:m>
                <a:br>
                  <a:rPr lang="en-US" altLang="ja-JP" sz="3600" dirty="0">
                    <a:solidFill>
                      <a:schemeClr val="tx1">
                        <a:lumMod val="90000"/>
                        <a:lumOff val="10000"/>
                      </a:schemeClr>
                    </a:solidFill>
                    <a:latin typeface="メイリオ" panose="020B0604030504040204" pitchFamily="50" charset="-128"/>
                    <a:ea typeface="メイリオ" panose="020B0604030504040204" pitchFamily="50" charset="-128"/>
                  </a:rPr>
                </a:br>
                <a:endParaRPr lang="en-US" altLang="ja-JP" sz="3600" dirty="0">
                  <a:solidFill>
                    <a:schemeClr val="tx1">
                      <a:lumMod val="90000"/>
                      <a:lumOff val="10000"/>
                    </a:schemeClr>
                  </a:solidFill>
                  <a:latin typeface="メイリオ" panose="020B0604030504040204" pitchFamily="50" charset="-128"/>
                  <a:ea typeface="メイリオ" panose="020B0604030504040204" pitchFamily="50" charset="-128"/>
                </a:endParaRPr>
              </a:p>
              <a:p>
                <a:pP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solidFill>
                      <a:schemeClr val="tx1">
                        <a:lumMod val="90000"/>
                        <a:lumOff val="10000"/>
                      </a:schemeClr>
                    </a:solidFill>
                    <a:latin typeface="メイリオ" panose="020B0604030504040204" pitchFamily="50" charset="-128"/>
                    <a:ea typeface="メイリオ" panose="020B0604030504040204" pitchFamily="50" charset="-128"/>
                  </a:rPr>
                  <a:t>Lorentz force</a:t>
                </a:r>
              </a:p>
              <a:p>
                <a:pPr algn="ctr">
                  <a:tabLst>
                    <a:tab pos="984975" algn="l"/>
                    <a:tab pos="1969949" algn="l"/>
                    <a:tab pos="2954924" algn="l"/>
                    <a:tab pos="3939899" algn="l"/>
                    <a:tab pos="4924872" algn="l"/>
                    <a:tab pos="5909847" algn="l"/>
                    <a:tab pos="6894822" algn="l"/>
                    <a:tab pos="7879797" algn="l"/>
                    <a:tab pos="8864771" algn="l"/>
                    <a:tab pos="9849746" algn="l"/>
                    <a:tab pos="10834721" algn="l"/>
                  </a:tabLst>
                </a:pPr>
                <a14:m>
                  <m:oMathPara xmlns:m="http://schemas.openxmlformats.org/officeDocument/2006/math">
                    <m:oMath>
                      <m:acc>
                        <m:accPr>
                          <m:chr m:val="⃗"/>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acc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𝐹</m:t>
                          </m:r>
                        </m:e>
                      </m:acc>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m:t>
                      </m:r>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𝑒</m:t>
                      </m:r>
                      <m:acc>
                        <m:accPr>
                          <m:chr m:val="⃗"/>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accPr>
                        <m:e>
                          <m:sSub>
                            <m:sSub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sSub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𝐸</m:t>
                              </m:r>
                            </m:e>
                            <m:sub>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𝑟</m:t>
                              </m:r>
                            </m:sub>
                          </m:sSub>
                        </m:e>
                      </m:acc>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m:t>
                      </m:r>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𝑒</m:t>
                      </m:r>
                      <m:acc>
                        <m:accPr>
                          <m:chr m:val="⃗"/>
                          <m:ctrlP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ctrlPr>
                        </m:accPr>
                        <m:e>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𝛽</m:t>
                          </m:r>
                        </m:e>
                      </m:acc>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𝑐</m:t>
                      </m:r>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m:t>
                      </m:r>
                      <m:acc>
                        <m:accPr>
                          <m:chr m:val="⃗"/>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accPr>
                        <m:e>
                          <m:sSub>
                            <m:sSub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sSub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𝐵</m:t>
                              </m:r>
                            </m:e>
                            <m:sub>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𝜑</m:t>
                              </m:r>
                            </m:sub>
                          </m:sSub>
                        </m:e>
                      </m:acc>
                    </m:oMath>
                  </m:oMathPara>
                </a14:m>
                <a:endParaRPr lang="en-US" altLang="ja-JP" sz="3600" i="1" dirty="0">
                  <a:solidFill>
                    <a:schemeClr val="tx1">
                      <a:lumMod val="90000"/>
                      <a:lumOff val="10000"/>
                    </a:schemeClr>
                  </a:solidFill>
                  <a:latin typeface="メイリオ" panose="020B0604030504040204" pitchFamily="50" charset="-128"/>
                  <a:ea typeface="メイリオ" panose="020B0604030504040204" pitchFamily="50" charset="-128"/>
                </a:endParaRPr>
              </a:p>
              <a:p>
                <a:pPr algn="ctr">
                  <a:tabLst>
                    <a:tab pos="984975" algn="l"/>
                    <a:tab pos="1969949" algn="l"/>
                    <a:tab pos="2954924" algn="l"/>
                    <a:tab pos="3939899" algn="l"/>
                    <a:tab pos="4924872" algn="l"/>
                    <a:tab pos="5909847" algn="l"/>
                    <a:tab pos="6894822" algn="l"/>
                    <a:tab pos="7879797" algn="l"/>
                    <a:tab pos="8864771" algn="l"/>
                    <a:tab pos="9849746" algn="l"/>
                    <a:tab pos="10834721" algn="l"/>
                  </a:tabLst>
                </a:pPr>
                <a14:m>
                  <m:oMathPara xmlns:m="http://schemas.openxmlformats.org/officeDocument/2006/math">
                    <m:oMath>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m:t>
                      </m:r>
                      <m:f>
                        <m:f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fPr>
                        <m:num>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𝑁</m:t>
                          </m:r>
                          <m:sSup>
                            <m:sSup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𝑒</m:t>
                              </m:r>
                            </m:e>
                            <m:sup>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sup>
                          </m:sSup>
                        </m:num>
                        <m:den>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𝜋</m:t>
                          </m:r>
                          <m:sSup>
                            <m:sSup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𝑎</m:t>
                              </m:r>
                            </m:e>
                            <m:sup>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sup>
                          </m:sSup>
                          <m:sSub>
                            <m:sSubPr>
                              <m:ctrlP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ctrlPr>
                            </m:sSubPr>
                            <m:e>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𝜀</m:t>
                              </m:r>
                            </m:e>
                            <m:sub>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0</m:t>
                              </m:r>
                            </m:sub>
                          </m:sSub>
                        </m:den>
                      </m:f>
                      <m:d>
                        <m:d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d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1−</m:t>
                          </m:r>
                          <m:sSup>
                            <m:sSupPr>
                              <m:ctrlP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𝛽</m:t>
                              </m:r>
                            </m:e>
                            <m:sup>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sup>
                          </m:sSup>
                        </m:e>
                      </m:d>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𝑟</m:t>
                      </m:r>
                      <m:acc>
                        <m:accPr>
                          <m:chr m:val="⃗"/>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accPr>
                        <m:e>
                          <m:sSub>
                            <m:sSub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sSub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𝑒</m:t>
                              </m:r>
                            </m:e>
                            <m:sub>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𝑟</m:t>
                              </m:r>
                            </m:sub>
                          </m:sSub>
                        </m:e>
                      </m:acc>
                    </m:oMath>
                  </m:oMathPara>
                </a14:m>
                <a:endParaRPr lang="en-US" altLang="ja-JP" sz="3600" dirty="0">
                  <a:solidFill>
                    <a:schemeClr val="tx1">
                      <a:lumMod val="90000"/>
                      <a:lumOff val="10000"/>
                    </a:schemeClr>
                  </a:solidFill>
                  <a:latin typeface="メイリオ" panose="020B0604030504040204" pitchFamily="50" charset="-128"/>
                  <a:ea typeface="メイリオ" panose="020B0604030504040204" pitchFamily="50" charset="-128"/>
                </a:endParaRPr>
              </a:p>
              <a:p>
                <a:pPr algn="ctr">
                  <a:tabLst>
                    <a:tab pos="984975" algn="l"/>
                    <a:tab pos="1969949" algn="l"/>
                    <a:tab pos="2954924" algn="l"/>
                    <a:tab pos="3939899" algn="l"/>
                    <a:tab pos="4924872" algn="l"/>
                    <a:tab pos="5909847" algn="l"/>
                    <a:tab pos="6894822" algn="l"/>
                    <a:tab pos="7879797" algn="l"/>
                    <a:tab pos="8864771" algn="l"/>
                    <a:tab pos="9849746" algn="l"/>
                    <a:tab pos="10834721" algn="l"/>
                  </a:tabLst>
                </a:pPr>
                <a14:m>
                  <m:oMathPara xmlns:m="http://schemas.openxmlformats.org/officeDocument/2006/math">
                    <m:oMath>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m:t>
                      </m:r>
                      <m:f>
                        <m:f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fPr>
                        <m:num>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𝑁</m:t>
                          </m:r>
                          <m:sSup>
                            <m:sSup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𝑒</m:t>
                              </m:r>
                            </m:e>
                            <m:sup>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sup>
                          </m:sSup>
                        </m:num>
                        <m:den>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𝜋</m:t>
                          </m:r>
                          <m:sSup>
                            <m:sSup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𝑎</m:t>
                              </m:r>
                            </m:e>
                            <m:sup>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sup>
                          </m:sSup>
                          <m:sSub>
                            <m:sSubPr>
                              <m:ctrlP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ctrlPr>
                            </m:sSubPr>
                            <m:e>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𝜀</m:t>
                              </m:r>
                            </m:e>
                            <m:sub>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0</m:t>
                              </m:r>
                            </m:sub>
                          </m:sSub>
                        </m:den>
                      </m:f>
                      <m:f>
                        <m:f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fPr>
                        <m:num>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1</m:t>
                          </m:r>
                        </m:num>
                        <m:den>
                          <m:sSup>
                            <m:sSupPr>
                              <m:ctrlP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ctrlPr>
                            </m:sSupPr>
                            <m:e>
                              <m:r>
                                <a:rPr lang="ja-JP" altLang="en-US" sz="3600" i="1">
                                  <a:solidFill>
                                    <a:schemeClr val="tx1">
                                      <a:lumMod val="90000"/>
                                      <a:lumOff val="10000"/>
                                    </a:schemeClr>
                                  </a:solidFill>
                                  <a:latin typeface="Cambria Math" panose="02040503050406030204" pitchFamily="18" charset="0"/>
                                  <a:ea typeface="Cambria Math" panose="02040503050406030204" pitchFamily="18" charset="0"/>
                                </a:rPr>
                                <m:t>𝛾</m:t>
                              </m:r>
                            </m:e>
                            <m:sup>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2</m:t>
                              </m:r>
                            </m:sup>
                          </m:sSup>
                        </m:den>
                      </m:f>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𝑟</m:t>
                      </m:r>
                      <m:acc>
                        <m:accPr>
                          <m:chr m:val="⃗"/>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accPr>
                        <m:e>
                          <m:sSub>
                            <m:sSubPr>
                              <m:ctrlP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ctrlPr>
                            </m:sSubPr>
                            <m:e>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𝑒</m:t>
                              </m:r>
                            </m:e>
                            <m:sub>
                              <m:r>
                                <a:rPr lang="en-US" altLang="ja-JP" sz="3600" i="1">
                                  <a:solidFill>
                                    <a:schemeClr val="tx1">
                                      <a:lumMod val="90000"/>
                                      <a:lumOff val="10000"/>
                                    </a:schemeClr>
                                  </a:solidFill>
                                  <a:latin typeface="Cambria Math" panose="02040503050406030204" pitchFamily="18" charset="0"/>
                                  <a:ea typeface="Cambria Math" panose="02040503050406030204" pitchFamily="18" charset="0"/>
                                </a:rPr>
                                <m:t>𝑟</m:t>
                              </m:r>
                            </m:sub>
                          </m:sSub>
                        </m:e>
                      </m:acc>
                    </m:oMath>
                  </m:oMathPara>
                </a14:m>
                <a:endParaRPr lang="ja-JP" altLang="en-US" sz="3600" dirty="0">
                  <a:solidFill>
                    <a:schemeClr val="tx1">
                      <a:lumMod val="90000"/>
                      <a:lumOff val="10000"/>
                    </a:schemeClr>
                  </a:solidFill>
                  <a:latin typeface="メイリオ" panose="020B0604030504040204" pitchFamily="50" charset="-128"/>
                  <a:ea typeface="メイリオ" panose="020B0604030504040204" pitchFamily="50" charset="-128"/>
                </a:endParaRPr>
              </a:p>
            </p:txBody>
          </p:sp>
        </mc:Choice>
        <mc:Fallback xmlns="">
          <p:sp>
            <p:nvSpPr>
              <p:cNvPr id="74754" name="Rectangle 2"/>
              <p:cNvSpPr>
                <a:spLocks noGrp="1" noRot="1" noChangeAspect="1" noMove="1" noResize="1" noEditPoints="1" noAdjustHandles="1" noChangeArrowheads="1" noChangeShapeType="1" noTextEdit="1"/>
              </p:cNvSpPr>
              <p:nvPr>
                <p:ph idx="1"/>
              </p:nvPr>
            </p:nvSpPr>
            <p:spPr>
              <a:xfrm>
                <a:off x="914322" y="2078491"/>
                <a:ext cx="9872512" cy="8107550"/>
              </a:xfrm>
              <a:blipFill>
                <a:blip r:embed="rId3"/>
                <a:stretch>
                  <a:fillRect l="-1544" t="-469"/>
                </a:stretch>
              </a:blipFill>
              <a:ln/>
            </p:spPr>
            <p:txBody>
              <a:bodyPr/>
              <a:lstStyle/>
              <a:p>
                <a:r>
                  <a:rPr lang="ja-JP" altLang="en-US">
                    <a:noFill/>
                  </a:rPr>
                  <a:t> </a:t>
                </a:r>
              </a:p>
            </p:txBody>
          </p:sp>
        </mc:Fallback>
      </mc:AlternateContent>
      <p:sp>
        <p:nvSpPr>
          <p:cNvPr id="12" name="テキスト ボックス 11"/>
          <p:cNvSpPr txBox="1"/>
          <p:nvPr/>
        </p:nvSpPr>
        <p:spPr>
          <a:xfrm>
            <a:off x="7739051" y="4931937"/>
            <a:ext cx="65" cy="1200329"/>
          </a:xfrm>
          <a:prstGeom prst="rect">
            <a:avLst/>
          </a:prstGeom>
          <a:noFill/>
        </p:spPr>
        <p:txBody>
          <a:bodyPr wrap="none" lIns="0" tIns="0" rIns="0" bIns="0" rtlCol="0">
            <a:spAutoFit/>
          </a:bodyPr>
          <a:lstStyle/>
          <a:p>
            <a:endParaRPr lang="ja-JP" altLang="en-US" sz="3000" dirty="0">
              <a:solidFill>
                <a:schemeClr val="accent4">
                  <a:lumMod val="50000"/>
                </a:schemeClr>
              </a:solidFill>
            </a:endParaRPr>
          </a:p>
          <a:p>
            <a:endParaRPr lang="ja-JP" altLang="en-US" sz="4800" dirty="0"/>
          </a:p>
        </p:txBody>
      </p:sp>
      <p:sp>
        <p:nvSpPr>
          <p:cNvPr id="13" name="テキスト ボックス 12"/>
          <p:cNvSpPr txBox="1"/>
          <p:nvPr/>
        </p:nvSpPr>
        <p:spPr>
          <a:xfrm>
            <a:off x="8064173" y="6389108"/>
            <a:ext cx="65" cy="1200329"/>
          </a:xfrm>
          <a:prstGeom prst="rect">
            <a:avLst/>
          </a:prstGeom>
          <a:noFill/>
        </p:spPr>
        <p:txBody>
          <a:bodyPr wrap="none" lIns="0" tIns="0" rIns="0" bIns="0" rtlCol="0">
            <a:spAutoFit/>
          </a:bodyPr>
          <a:lstStyle/>
          <a:p>
            <a:endParaRPr lang="ja-JP" altLang="en-US" sz="3000" dirty="0">
              <a:solidFill>
                <a:schemeClr val="accent4">
                  <a:lumMod val="50000"/>
                </a:schemeClr>
              </a:solidFill>
            </a:endParaRPr>
          </a:p>
          <a:p>
            <a:endParaRPr lang="ja-JP" altLang="en-US" sz="4800" dirty="0"/>
          </a:p>
        </p:txBody>
      </p:sp>
      <p:sp>
        <p:nvSpPr>
          <p:cNvPr id="4" name="円柱 3"/>
          <p:cNvSpPr/>
          <p:nvPr/>
        </p:nvSpPr>
        <p:spPr>
          <a:xfrm rot="5400000">
            <a:off x="12195982" y="1347170"/>
            <a:ext cx="3905573" cy="5236061"/>
          </a:xfrm>
          <a:prstGeom prst="can">
            <a:avLst>
              <a:gd name="adj" fmla="val 6190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矢印コネクタ 5"/>
          <p:cNvCxnSpPr/>
          <p:nvPr/>
        </p:nvCxnSpPr>
        <p:spPr>
          <a:xfrm flipH="1" flipV="1">
            <a:off x="15498305" y="1317356"/>
            <a:ext cx="61993" cy="266570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正方形/長方形 6"/>
              <p:cNvSpPr/>
              <p:nvPr/>
            </p:nvSpPr>
            <p:spPr>
              <a:xfrm>
                <a:off x="15001631" y="1382825"/>
                <a:ext cx="496674" cy="584775"/>
              </a:xfrm>
              <a:prstGeom prst="rect">
                <a:avLst/>
              </a:prstGeom>
            </p:spPr>
            <p:txBody>
              <a:bodyPr wrap="none">
                <a:spAutoFit/>
              </a:bodyPr>
              <a:lstStyle/>
              <a:p>
                <a:pPr/>
                <a14:m>
                  <m:oMathPara xmlns:m="http://schemas.openxmlformats.org/officeDocument/2006/math">
                    <m:oMath>
                      <m:r>
                        <a:rPr lang="en-US" altLang="ja-JP" i="1">
                          <a:solidFill>
                            <a:schemeClr val="tx1">
                              <a:lumMod val="90000"/>
                              <a:lumOff val="10000"/>
                            </a:schemeClr>
                          </a:solidFill>
                          <a:latin typeface="Cambria Math" panose="02040503050406030204" pitchFamily="18" charset="0"/>
                          <a:ea typeface="Cambria Math" panose="02040503050406030204" pitchFamily="18" charset="0"/>
                        </a:rPr>
                        <m:t>𝑟</m:t>
                      </m:r>
                    </m:oMath>
                  </m:oMathPara>
                </a14:m>
                <a:endParaRPr lang="ja-JP" altLang="en-US" dirty="0"/>
              </a:p>
            </p:txBody>
          </p:sp>
        </mc:Choice>
        <mc:Fallback xmlns="">
          <p:sp>
            <p:nvSpPr>
              <p:cNvPr id="7" name="正方形/長方形 6"/>
              <p:cNvSpPr>
                <a:spLocks noRot="1" noChangeAspect="1" noMove="1" noResize="1" noEditPoints="1" noAdjustHandles="1" noChangeArrowheads="1" noChangeShapeType="1" noTextEdit="1"/>
              </p:cNvSpPr>
              <p:nvPr/>
            </p:nvSpPr>
            <p:spPr>
              <a:xfrm>
                <a:off x="15001631" y="1382825"/>
                <a:ext cx="496674" cy="584775"/>
              </a:xfrm>
              <a:prstGeom prst="rect">
                <a:avLst/>
              </a:prstGeom>
              <a:blipFill>
                <a:blip r:embed="rId4"/>
                <a:stretch>
                  <a:fillRect/>
                </a:stretch>
              </a:blipFill>
            </p:spPr>
            <p:txBody>
              <a:bodyPr/>
              <a:lstStyle/>
              <a:p>
                <a:r>
                  <a:rPr lang="ja-JP" altLang="en-US">
                    <a:noFill/>
                  </a:rPr>
                  <a:t> </a:t>
                </a:r>
              </a:p>
            </p:txBody>
          </p:sp>
        </mc:Fallback>
      </mc:AlternateContent>
      <p:sp>
        <p:nvSpPr>
          <p:cNvPr id="10" name="円弧 9"/>
          <p:cNvSpPr/>
          <p:nvPr/>
        </p:nvSpPr>
        <p:spPr>
          <a:xfrm rot="16200000">
            <a:off x="14642155" y="3370613"/>
            <a:ext cx="1843312" cy="1279336"/>
          </a:xfrm>
          <a:prstGeom prst="arc">
            <a:avLst>
              <a:gd name="adj1" fmla="val 19082133"/>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6" name="直線矢印コネクタ 15"/>
          <p:cNvCxnSpPr/>
          <p:nvPr/>
        </p:nvCxnSpPr>
        <p:spPr>
          <a:xfrm flipH="1" flipV="1">
            <a:off x="14360823" y="2585976"/>
            <a:ext cx="1240445" cy="1462557"/>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正方形/長方形 17"/>
              <p:cNvSpPr/>
              <p:nvPr/>
            </p:nvSpPr>
            <p:spPr>
              <a:xfrm>
                <a:off x="14960850" y="2622784"/>
                <a:ext cx="578235" cy="584775"/>
              </a:xfrm>
              <a:prstGeom prst="rect">
                <a:avLst/>
              </a:prstGeom>
            </p:spPr>
            <p:txBody>
              <a:bodyPr wrap="none">
                <a:spAutoFit/>
              </a:bodyPr>
              <a:lstStyle/>
              <a:p>
                <a:pPr/>
                <a14:m>
                  <m:oMathPara xmlns:m="http://schemas.openxmlformats.org/officeDocument/2006/math">
                    <m:oMath>
                      <m:r>
                        <a:rPr lang="ja-JP" altLang="en-US" i="1">
                          <a:solidFill>
                            <a:schemeClr val="tx1">
                              <a:lumMod val="90000"/>
                              <a:lumOff val="10000"/>
                            </a:schemeClr>
                          </a:solidFill>
                          <a:latin typeface="Cambria Math" panose="02040503050406030204" pitchFamily="18" charset="0"/>
                        </a:rPr>
                        <m:t>𝜑</m:t>
                      </m:r>
                    </m:oMath>
                  </m:oMathPara>
                </a14:m>
                <a:endParaRPr lang="ja-JP" altLang="en-US" dirty="0"/>
              </a:p>
            </p:txBody>
          </p:sp>
        </mc:Choice>
        <mc:Fallback xmlns="">
          <p:sp>
            <p:nvSpPr>
              <p:cNvPr id="18" name="正方形/長方形 17"/>
              <p:cNvSpPr>
                <a:spLocks noRot="1" noChangeAspect="1" noMove="1" noResize="1" noEditPoints="1" noAdjustHandles="1" noChangeArrowheads="1" noChangeShapeType="1" noTextEdit="1"/>
              </p:cNvSpPr>
              <p:nvPr/>
            </p:nvSpPr>
            <p:spPr>
              <a:xfrm>
                <a:off x="14960850" y="2622784"/>
                <a:ext cx="578235" cy="584775"/>
              </a:xfrm>
              <a:prstGeom prst="rect">
                <a:avLst/>
              </a:prstGeom>
              <a:blipFill>
                <a:blip r:embed="rId5"/>
                <a:stretch>
                  <a:fillRect/>
                </a:stretch>
              </a:blipFill>
            </p:spPr>
            <p:txBody>
              <a:bodyPr/>
              <a:lstStyle/>
              <a:p>
                <a:r>
                  <a:rPr lang="ja-JP" altLang="en-US">
                    <a:noFill/>
                  </a:rPr>
                  <a:t> </a:t>
                </a:r>
              </a:p>
            </p:txBody>
          </p:sp>
        </mc:Fallback>
      </mc:AlternateContent>
      <p:sp>
        <p:nvSpPr>
          <p:cNvPr id="21" name="右矢印 20"/>
          <p:cNvSpPr/>
          <p:nvPr/>
        </p:nvSpPr>
        <p:spPr>
          <a:xfrm rot="5400000">
            <a:off x="14836640" y="5906567"/>
            <a:ext cx="1529256" cy="363038"/>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右矢印 22"/>
          <p:cNvSpPr/>
          <p:nvPr/>
        </p:nvSpPr>
        <p:spPr>
          <a:xfrm>
            <a:off x="15707918" y="5090639"/>
            <a:ext cx="1033925" cy="329081"/>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右矢印 23"/>
          <p:cNvSpPr/>
          <p:nvPr/>
        </p:nvSpPr>
        <p:spPr>
          <a:xfrm rot="16200000">
            <a:off x="15028945" y="4528169"/>
            <a:ext cx="1140245" cy="367437"/>
          </a:xfrm>
          <a:prstGeom prst="right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2" name="正方形/長方形 21"/>
              <p:cNvSpPr/>
              <p:nvPr/>
            </p:nvSpPr>
            <p:spPr>
              <a:xfrm>
                <a:off x="15906448" y="6008148"/>
                <a:ext cx="738727" cy="584775"/>
              </a:xfrm>
              <a:prstGeom prst="rect">
                <a:avLst/>
              </a:prstGeom>
            </p:spPr>
            <p:txBody>
              <a:bodyPr wrap="none">
                <a:spAutoFit/>
              </a:bodyPr>
              <a:lstStyle/>
              <a:p>
                <a:pPr/>
                <a14:m>
                  <m:oMathPara xmlns:m="http://schemas.openxmlformats.org/officeDocument/2006/math">
                    <m:oMath>
                      <m:sSub>
                        <m:sSubPr>
                          <m:ctrlPr>
                            <a:rPr lang="en-US" altLang="ja-JP" b="1" i="1">
                              <a:solidFill>
                                <a:schemeClr val="tx1">
                                  <a:lumMod val="90000"/>
                                  <a:lumOff val="10000"/>
                                </a:schemeClr>
                              </a:solidFill>
                              <a:latin typeface="Cambria Math" panose="02040503050406030204" pitchFamily="18" charset="0"/>
                            </a:rPr>
                          </m:ctrlPr>
                        </m:sSubPr>
                        <m:e>
                          <m:r>
                            <a:rPr lang="en-US" altLang="ja-JP" b="1" i="1">
                              <a:solidFill>
                                <a:schemeClr val="tx1">
                                  <a:lumMod val="90000"/>
                                  <a:lumOff val="10000"/>
                                </a:schemeClr>
                              </a:solidFill>
                              <a:latin typeface="Cambria Math" panose="02040503050406030204" pitchFamily="18" charset="0"/>
                            </a:rPr>
                            <m:t>𝑬</m:t>
                          </m:r>
                        </m:e>
                        <m:sub>
                          <m:r>
                            <a:rPr lang="en-US" altLang="ja-JP" b="1" i="1">
                              <a:solidFill>
                                <a:schemeClr val="tx1">
                                  <a:lumMod val="90000"/>
                                  <a:lumOff val="10000"/>
                                </a:schemeClr>
                              </a:solidFill>
                              <a:latin typeface="Cambria Math" panose="02040503050406030204" pitchFamily="18" charset="0"/>
                            </a:rPr>
                            <m:t>𝒓</m:t>
                          </m:r>
                        </m:sub>
                      </m:sSub>
                    </m:oMath>
                  </m:oMathPara>
                </a14:m>
                <a:endParaRPr lang="ja-JP" altLang="en-US" b="1" dirty="0"/>
              </a:p>
            </p:txBody>
          </p:sp>
        </mc:Choice>
        <mc:Fallback xmlns="">
          <p:sp>
            <p:nvSpPr>
              <p:cNvPr id="22" name="正方形/長方形 21"/>
              <p:cNvSpPr>
                <a:spLocks noRot="1" noChangeAspect="1" noMove="1" noResize="1" noEditPoints="1" noAdjustHandles="1" noChangeArrowheads="1" noChangeShapeType="1" noTextEdit="1"/>
              </p:cNvSpPr>
              <p:nvPr/>
            </p:nvSpPr>
            <p:spPr>
              <a:xfrm>
                <a:off x="15906448" y="6008148"/>
                <a:ext cx="738727" cy="584775"/>
              </a:xfrm>
              <a:prstGeom prst="rect">
                <a:avLst/>
              </a:prstGeom>
              <a:blipFill>
                <a:blip r:embed="rId7"/>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正方形/長方形 24"/>
              <p:cNvSpPr/>
              <p:nvPr/>
            </p:nvSpPr>
            <p:spPr>
              <a:xfrm>
                <a:off x="16741843" y="4967436"/>
                <a:ext cx="831703" cy="629147"/>
              </a:xfrm>
              <a:prstGeom prst="rect">
                <a:avLst/>
              </a:prstGeom>
            </p:spPr>
            <p:txBody>
              <a:bodyPr wrap="none">
                <a:spAutoFit/>
              </a:bodyPr>
              <a:lstStyle/>
              <a:p>
                <a:pPr/>
                <a14:m>
                  <m:oMathPara xmlns:m="http://schemas.openxmlformats.org/officeDocument/2006/math">
                    <m:oMath>
                      <m:sSub>
                        <m:sSubPr>
                          <m:ctrlPr>
                            <a:rPr lang="en-US" altLang="ja-JP" b="1" i="1">
                              <a:solidFill>
                                <a:schemeClr val="tx1">
                                  <a:lumMod val="90000"/>
                                  <a:lumOff val="10000"/>
                                </a:schemeClr>
                              </a:solidFill>
                              <a:latin typeface="Cambria Math" panose="02040503050406030204" pitchFamily="18" charset="0"/>
                            </a:rPr>
                          </m:ctrlPr>
                        </m:sSubPr>
                        <m:e>
                          <m:r>
                            <a:rPr lang="en-US" altLang="ja-JP" b="1" i="1">
                              <a:solidFill>
                                <a:schemeClr val="tx1">
                                  <a:lumMod val="90000"/>
                                  <a:lumOff val="10000"/>
                                </a:schemeClr>
                              </a:solidFill>
                              <a:latin typeface="Cambria Math" panose="02040503050406030204" pitchFamily="18" charset="0"/>
                            </a:rPr>
                            <m:t>𝑩</m:t>
                          </m:r>
                        </m:e>
                        <m:sub>
                          <m:r>
                            <a:rPr lang="ja-JP" altLang="en-US" b="1" i="1">
                              <a:solidFill>
                                <a:schemeClr val="tx1">
                                  <a:lumMod val="90000"/>
                                  <a:lumOff val="10000"/>
                                </a:schemeClr>
                              </a:solidFill>
                              <a:latin typeface="Cambria Math" panose="02040503050406030204" pitchFamily="18" charset="0"/>
                            </a:rPr>
                            <m:t>𝝋</m:t>
                          </m:r>
                        </m:sub>
                      </m:sSub>
                    </m:oMath>
                  </m:oMathPara>
                </a14:m>
                <a:endParaRPr lang="ja-JP" altLang="en-US" b="1" dirty="0"/>
              </a:p>
            </p:txBody>
          </p:sp>
        </mc:Choice>
        <mc:Fallback xmlns="">
          <p:sp>
            <p:nvSpPr>
              <p:cNvPr id="25" name="正方形/長方形 24"/>
              <p:cNvSpPr>
                <a:spLocks noRot="1" noChangeAspect="1" noMove="1" noResize="1" noEditPoints="1" noAdjustHandles="1" noChangeArrowheads="1" noChangeShapeType="1" noTextEdit="1"/>
              </p:cNvSpPr>
              <p:nvPr/>
            </p:nvSpPr>
            <p:spPr>
              <a:xfrm>
                <a:off x="16741843" y="4967436"/>
                <a:ext cx="831703" cy="629147"/>
              </a:xfrm>
              <a:prstGeom prst="rect">
                <a:avLst/>
              </a:prstGeom>
              <a:blipFill>
                <a:blip r:embed="rId8"/>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6" name="正方形/長方形 25"/>
              <p:cNvSpPr/>
              <p:nvPr/>
            </p:nvSpPr>
            <p:spPr>
              <a:xfrm>
                <a:off x="15826634" y="4101838"/>
                <a:ext cx="1791516" cy="629147"/>
              </a:xfrm>
              <a:prstGeom prst="rect">
                <a:avLst/>
              </a:prstGeom>
            </p:spPr>
            <p:txBody>
              <a:bodyPr wrap="none">
                <a:spAutoFit/>
              </a:bodyPr>
              <a:lstStyle/>
              <a:p>
                <a:pPr/>
                <a14:m>
                  <m:oMathPara xmlns:m="http://schemas.openxmlformats.org/officeDocument/2006/math">
                    <m:oMath>
                      <m:sSub>
                        <m:sSubPr>
                          <m:ctrlPr>
                            <a:rPr lang="ja-JP" altLang="en-US" b="1" i="1" smtClean="0">
                              <a:solidFill>
                                <a:schemeClr val="tx1">
                                  <a:lumMod val="90000"/>
                                  <a:lumOff val="10000"/>
                                </a:schemeClr>
                              </a:solidFill>
                              <a:latin typeface="Cambria Math" panose="02040503050406030204" pitchFamily="18" charset="0"/>
                            </a:rPr>
                          </m:ctrlPr>
                        </m:sSubPr>
                        <m:e>
                          <m:r>
                            <a:rPr lang="ja-JP" altLang="en-US" b="1" i="1" smtClean="0">
                              <a:solidFill>
                                <a:schemeClr val="tx1">
                                  <a:lumMod val="90000"/>
                                  <a:lumOff val="10000"/>
                                </a:schemeClr>
                              </a:solidFill>
                              <a:latin typeface="Cambria Math" panose="02040503050406030204" pitchFamily="18" charset="0"/>
                            </a:rPr>
                            <m:t>𝜷</m:t>
                          </m:r>
                          <m:r>
                            <a:rPr lang="en-US" altLang="ja-JP" b="0" i="1" smtClean="0">
                              <a:solidFill>
                                <a:schemeClr val="tx1">
                                  <a:lumMod val="90000"/>
                                  <a:lumOff val="10000"/>
                                </a:schemeClr>
                              </a:solidFill>
                              <a:latin typeface="Cambria Math" panose="02040503050406030204" pitchFamily="18" charset="0"/>
                            </a:rPr>
                            <m:t>𝑐</m:t>
                          </m:r>
                          <m:r>
                            <a:rPr lang="en-US" altLang="ja-JP" b="1" i="1" smtClean="0">
                              <a:solidFill>
                                <a:schemeClr val="tx1">
                                  <a:lumMod val="90000"/>
                                  <a:lumOff val="10000"/>
                                </a:schemeClr>
                              </a:solidFill>
                              <a:latin typeface="Cambria Math" panose="02040503050406030204" pitchFamily="18" charset="0"/>
                              <a:ea typeface="Cambria Math" panose="02040503050406030204" pitchFamily="18" charset="0"/>
                            </a:rPr>
                            <m:t>×</m:t>
                          </m:r>
                          <m:r>
                            <a:rPr lang="en-US" altLang="ja-JP" b="1" i="1">
                              <a:solidFill>
                                <a:schemeClr val="tx1">
                                  <a:lumMod val="90000"/>
                                  <a:lumOff val="10000"/>
                                </a:schemeClr>
                              </a:solidFill>
                              <a:latin typeface="Cambria Math" panose="02040503050406030204" pitchFamily="18" charset="0"/>
                            </a:rPr>
                            <m:t>𝑩</m:t>
                          </m:r>
                        </m:e>
                        <m:sub>
                          <m:r>
                            <a:rPr lang="ja-JP" altLang="en-US" b="1" i="1">
                              <a:solidFill>
                                <a:schemeClr val="tx1">
                                  <a:lumMod val="90000"/>
                                  <a:lumOff val="10000"/>
                                </a:schemeClr>
                              </a:solidFill>
                              <a:latin typeface="Cambria Math" panose="02040503050406030204" pitchFamily="18" charset="0"/>
                            </a:rPr>
                            <m:t>𝝋</m:t>
                          </m:r>
                        </m:sub>
                      </m:sSub>
                    </m:oMath>
                  </m:oMathPara>
                </a14:m>
                <a:endParaRPr lang="ja-JP" altLang="en-US" dirty="0"/>
              </a:p>
            </p:txBody>
          </p:sp>
        </mc:Choice>
        <mc:Fallback xmlns="">
          <p:sp>
            <p:nvSpPr>
              <p:cNvPr id="26" name="正方形/長方形 25"/>
              <p:cNvSpPr>
                <a:spLocks noRot="1" noChangeAspect="1" noMove="1" noResize="1" noEditPoints="1" noAdjustHandles="1" noChangeArrowheads="1" noChangeShapeType="1" noTextEdit="1"/>
              </p:cNvSpPr>
              <p:nvPr/>
            </p:nvSpPr>
            <p:spPr>
              <a:xfrm>
                <a:off x="15826634" y="4101838"/>
                <a:ext cx="1791516" cy="629147"/>
              </a:xfrm>
              <a:prstGeom prst="rect">
                <a:avLst/>
              </a:prstGeom>
              <a:blipFill>
                <a:blip r:embed="rId9"/>
                <a:stretch>
                  <a:fillRect/>
                </a:stretch>
              </a:blipFill>
            </p:spPr>
            <p:txBody>
              <a:bodyPr/>
              <a:lstStyle/>
              <a:p>
                <a:r>
                  <a:rPr lang="ja-JP" altLang="en-US">
                    <a:noFill/>
                  </a:rPr>
                  <a:t> </a:t>
                </a:r>
              </a:p>
            </p:txBody>
          </p:sp>
        </mc:Fallback>
      </mc:AlternateContent>
      <p:sp>
        <p:nvSpPr>
          <p:cNvPr id="27" name="右矢印 26"/>
          <p:cNvSpPr/>
          <p:nvPr/>
        </p:nvSpPr>
        <p:spPr>
          <a:xfrm>
            <a:off x="16086022" y="2929923"/>
            <a:ext cx="1697599" cy="1199509"/>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i="1" dirty="0">
                <a:latin typeface="メイリオ" panose="020B0604030504040204" pitchFamily="50" charset="-128"/>
                <a:ea typeface="メイリオ" panose="020B0604030504040204" pitchFamily="50" charset="-128"/>
              </a:rPr>
              <a:t>I</a:t>
            </a:r>
            <a:endParaRPr kumimoji="1" lang="ja-JP" altLang="en-US" b="1" i="1" dirty="0">
              <a:latin typeface="メイリオ" panose="020B0604030504040204" pitchFamily="50" charset="-128"/>
              <a:ea typeface="メイリオ" panose="020B0604030504040204" pitchFamily="50" charset="-128"/>
            </a:endParaRPr>
          </a:p>
        </p:txBody>
      </p:sp>
      <p:sp>
        <p:nvSpPr>
          <p:cNvPr id="3" name="フッター プレースホルダー 2"/>
          <p:cNvSpPr>
            <a:spLocks noGrp="1"/>
          </p:cNvSpPr>
          <p:nvPr>
            <p:ph type="ftr" sz="quarter" idx="11"/>
          </p:nvPr>
        </p:nvSpPr>
        <p:spPr/>
        <p:txBody>
          <a:bodyPr/>
          <a:lstStyle/>
          <a:p>
            <a:r>
              <a:rPr lang="en-US" altLang="zh-TW"/>
              <a:t>ISBA26 Electron Linear Accelerator</a:t>
            </a:r>
            <a:endParaRPr lang="en-US"/>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FC076C0A-2338-4248-BDE4-E5D74F41CC89}"/>
                  </a:ext>
                </a:extLst>
              </p:cNvPr>
              <p:cNvSpPr txBox="1"/>
              <p:nvPr/>
            </p:nvSpPr>
            <p:spPr>
              <a:xfrm>
                <a:off x="9168260" y="7014646"/>
                <a:ext cx="8012376" cy="2337243"/>
              </a:xfrm>
              <a:prstGeom prst="rect">
                <a:avLst/>
              </a:prstGeom>
              <a:noFill/>
            </p:spPr>
            <p:txBody>
              <a:bodyPr wrap="square" rtlCol="0">
                <a:spAutoFit/>
              </a:bodyPr>
              <a:lstStyle/>
              <a:p>
                <a:r>
                  <a:rPr lang="en-US" altLang="ja-JP" b="1" dirty="0">
                    <a:latin typeface="Meiryo" panose="020B0604030504040204" pitchFamily="34" charset="-128"/>
                    <a:ea typeface="Meiryo" panose="020B0604030504040204" pitchFamily="34" charset="-128"/>
                  </a:rPr>
                  <a:t>Space charge force (Lorentz force by the beam itself) is scaled as </a:t>
                </a:r>
                <a14:m>
                  <m:oMath xmlns:m="http://schemas.openxmlformats.org/officeDocument/2006/math">
                    <m:f>
                      <m:fPr>
                        <m:ctrlPr>
                          <a:rPr lang="en-US" altLang="ja-JP" b="1" i="1">
                            <a:solidFill>
                              <a:schemeClr val="tx1">
                                <a:lumMod val="90000"/>
                                <a:lumOff val="10000"/>
                              </a:schemeClr>
                            </a:solidFill>
                            <a:latin typeface="Cambria Math" panose="02040503050406030204" pitchFamily="18" charset="0"/>
                            <a:ea typeface="Cambria Math" panose="02040503050406030204" pitchFamily="18" charset="0"/>
                          </a:rPr>
                        </m:ctrlPr>
                      </m:fPr>
                      <m:num>
                        <m:r>
                          <a:rPr lang="en-US" altLang="ja-JP" b="1" i="1">
                            <a:solidFill>
                              <a:schemeClr val="tx1">
                                <a:lumMod val="90000"/>
                                <a:lumOff val="10000"/>
                              </a:schemeClr>
                            </a:solidFill>
                            <a:latin typeface="Cambria Math" panose="02040503050406030204" pitchFamily="18" charset="0"/>
                            <a:ea typeface="Cambria Math" panose="02040503050406030204" pitchFamily="18" charset="0"/>
                          </a:rPr>
                          <m:t>𝟏</m:t>
                        </m:r>
                      </m:num>
                      <m:den>
                        <m:sSup>
                          <m:sSupPr>
                            <m:ctrlPr>
                              <a:rPr lang="ja-JP" altLang="en-US" b="1" i="1">
                                <a:solidFill>
                                  <a:schemeClr val="tx1">
                                    <a:lumMod val="90000"/>
                                    <a:lumOff val="10000"/>
                                  </a:schemeClr>
                                </a:solidFill>
                                <a:latin typeface="Cambria Math" panose="02040503050406030204" pitchFamily="18" charset="0"/>
                                <a:ea typeface="Cambria Math" panose="02040503050406030204" pitchFamily="18" charset="0"/>
                              </a:rPr>
                            </m:ctrlPr>
                          </m:sSupPr>
                          <m:e>
                            <m:r>
                              <a:rPr lang="ja-JP" altLang="en-US" b="1" i="1">
                                <a:solidFill>
                                  <a:schemeClr val="tx1">
                                    <a:lumMod val="90000"/>
                                    <a:lumOff val="10000"/>
                                  </a:schemeClr>
                                </a:solidFill>
                                <a:latin typeface="Cambria Math" panose="02040503050406030204" pitchFamily="18" charset="0"/>
                                <a:ea typeface="Cambria Math" panose="02040503050406030204" pitchFamily="18" charset="0"/>
                              </a:rPr>
                              <m:t>𝜸</m:t>
                            </m:r>
                          </m:e>
                          <m:sup>
                            <m:r>
                              <a:rPr lang="en-US" altLang="ja-JP" b="1" i="1">
                                <a:solidFill>
                                  <a:schemeClr val="tx1">
                                    <a:lumMod val="90000"/>
                                    <a:lumOff val="10000"/>
                                  </a:schemeClr>
                                </a:solidFill>
                                <a:latin typeface="Cambria Math" panose="02040503050406030204" pitchFamily="18" charset="0"/>
                                <a:ea typeface="Cambria Math" panose="02040503050406030204" pitchFamily="18" charset="0"/>
                              </a:rPr>
                              <m:t>𝟐</m:t>
                            </m:r>
                          </m:sup>
                        </m:sSup>
                      </m:den>
                    </m:f>
                  </m:oMath>
                </a14:m>
                <a:r>
                  <a:rPr kumimoji="1" lang="en-US" altLang="ja-JP" b="1" dirty="0">
                    <a:latin typeface="Meiryo" panose="020B0604030504040204" pitchFamily="34" charset="-128"/>
                    <a:ea typeface="Meiryo" panose="020B0604030504040204" pitchFamily="34" charset="-128"/>
                  </a:rPr>
                  <a:t>.</a:t>
                </a:r>
              </a:p>
              <a:p>
                <a:r>
                  <a:rPr lang="en-US" altLang="ja-JP" b="1" dirty="0">
                    <a:latin typeface="Meiryo" panose="020B0604030504040204" pitchFamily="34" charset="-128"/>
                    <a:ea typeface="Meiryo" panose="020B0604030504040204" pitchFamily="34" charset="-128"/>
                  </a:rPr>
                  <a:t>Space charge is strongly suppress by acceleration.</a:t>
                </a:r>
                <a:r>
                  <a:rPr kumimoji="1" lang="en-US" altLang="ja-JP" b="1" dirty="0">
                    <a:latin typeface="Meiryo" panose="020B0604030504040204" pitchFamily="34" charset="-128"/>
                    <a:ea typeface="Meiryo" panose="020B0604030504040204" pitchFamily="34" charset="-128"/>
                  </a:rPr>
                  <a:t> </a:t>
                </a:r>
                <a:endParaRPr kumimoji="1" lang="ja-JP" altLang="en-US" b="1">
                  <a:latin typeface="Meiryo" panose="020B0604030504040204" pitchFamily="34" charset="-128"/>
                  <a:ea typeface="Meiryo" panose="020B0604030504040204" pitchFamily="34" charset="-128"/>
                </a:endParaRPr>
              </a:p>
            </p:txBody>
          </p:sp>
        </mc:Choice>
        <mc:Fallback xmlns="">
          <p:sp>
            <p:nvSpPr>
              <p:cNvPr id="5" name="テキスト ボックス 4">
                <a:extLst>
                  <a:ext uri="{FF2B5EF4-FFF2-40B4-BE49-F238E27FC236}">
                    <a16:creationId xmlns:a16="http://schemas.microsoft.com/office/drawing/2014/main" id="{FC076C0A-2338-4248-BDE4-E5D74F41CC89}"/>
                  </a:ext>
                </a:extLst>
              </p:cNvPr>
              <p:cNvSpPr txBox="1">
                <a:spLocks noRot="1" noChangeAspect="1" noMove="1" noResize="1" noEditPoints="1" noAdjustHandles="1" noChangeArrowheads="1" noChangeShapeType="1" noTextEdit="1"/>
              </p:cNvSpPr>
              <p:nvPr/>
            </p:nvSpPr>
            <p:spPr>
              <a:xfrm>
                <a:off x="9168260" y="7014646"/>
                <a:ext cx="8012376" cy="2337243"/>
              </a:xfrm>
              <a:prstGeom prst="rect">
                <a:avLst/>
              </a:prstGeom>
              <a:blipFill>
                <a:blip r:embed="rId10"/>
                <a:stretch>
                  <a:fillRect l="-1899" t="-3261" b="-7609"/>
                </a:stretch>
              </a:blipFill>
            </p:spPr>
            <p:txBody>
              <a:bodyPr/>
              <a:lstStyle/>
              <a:p>
                <a:r>
                  <a:rPr lang="ja-JP" altLang="en-US">
                    <a:noFill/>
                  </a:rPr>
                  <a:t> </a:t>
                </a:r>
              </a:p>
            </p:txBody>
          </p:sp>
        </mc:Fallback>
      </mc:AlternateContent>
      <p:sp>
        <p:nvSpPr>
          <p:cNvPr id="8" name="スライド番号プレースホルダー 7">
            <a:extLst>
              <a:ext uri="{FF2B5EF4-FFF2-40B4-BE49-F238E27FC236}">
                <a16:creationId xmlns:a16="http://schemas.microsoft.com/office/drawing/2014/main" id="{6417F092-FA05-7743-BFE2-B3376B47C172}"/>
              </a:ext>
            </a:extLst>
          </p:cNvPr>
          <p:cNvSpPr>
            <a:spLocks noGrp="1"/>
          </p:cNvSpPr>
          <p:nvPr>
            <p:ph type="sldNum" sz="quarter" idx="12"/>
          </p:nvPr>
        </p:nvSpPr>
        <p:spPr/>
        <p:txBody>
          <a:bodyPr/>
          <a:lstStyle/>
          <a:p>
            <a:fld id="{3A2F0832-F084-422D-97D1-AF848F4F2C34}" type="slidenum">
              <a:rPr lang="en-US" smtClean="0"/>
              <a:t>40</a:t>
            </a:fld>
            <a:endParaRPr lang="en-US"/>
          </a:p>
        </p:txBody>
      </p:sp>
    </p:spTree>
    <p:extLst>
      <p:ext uri="{BB962C8B-B14F-4D97-AF65-F5344CB8AC3E}">
        <p14:creationId xmlns:p14="http://schemas.microsoft.com/office/powerpoint/2010/main" val="3511708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64217" y="458269"/>
            <a:ext cx="16507876" cy="1667420"/>
          </a:xfrm>
        </p:spPr>
        <p:txBody>
          <a:bodyPr>
            <a:normAutofit fontScale="90000"/>
          </a:bodyPr>
          <a:lstStyle/>
          <a:p>
            <a:r>
              <a:rPr kumimoji="1" lang="en-US" altLang="ja-JP" b="1" dirty="0">
                <a:solidFill>
                  <a:srgbClr val="1DC4FF"/>
                </a:solidFill>
                <a:latin typeface="メイリオ" panose="020B0604030504040204" pitchFamily="50" charset="-128"/>
                <a:ea typeface="メイリオ" panose="020B0604030504040204" pitchFamily="50" charset="-128"/>
              </a:rPr>
              <a:t>Where should we place the first accelerator?</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685721" y="2674913"/>
                <a:ext cx="8801179" cy="4773637"/>
              </a:xfrm>
            </p:spPr>
            <p:txBody>
              <a:bodyPr>
                <a:normAutofit lnSpcReduction="10000"/>
              </a:bodyPr>
              <a:lstStyle/>
              <a:p>
                <a:pPr marL="457200" indent="-457200">
                  <a:buFont typeface="Wingdings" panose="05000000000000000000" pitchFamily="2" charset="2"/>
                  <a:buChar char="l"/>
                </a:pPr>
                <a:r>
                  <a:rPr kumimoji="1" lang="en-US" altLang="ja-JP" sz="3200" dirty="0">
                    <a:solidFill>
                      <a:schemeClr val="tx1">
                        <a:lumMod val="90000"/>
                        <a:lumOff val="10000"/>
                      </a:schemeClr>
                    </a:solidFill>
                    <a:latin typeface="メイリオ" panose="020B0604030504040204" pitchFamily="50" charset="-128"/>
                    <a:ea typeface="メイリオ" panose="020B0604030504040204" pitchFamily="50" charset="-128"/>
                  </a:rPr>
                  <a:t>The electron </a:t>
                </a:r>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rPr>
                  <a:t>beam in injector (before the first accelerator) should be carefully handled because,</a:t>
                </a:r>
              </a:p>
              <a:p>
                <a:pPr marL="1783812" lvl="1" indent="-457200">
                  <a:buFont typeface="Wingdings" panose="05000000000000000000" pitchFamily="2" charset="2"/>
                  <a:buChar char="l"/>
                </a:pPr>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rPr>
                  <a:t>Lorentz </a:t>
                </a:r>
                <a:r>
                  <a:rPr lang="en-US" altLang="ja-JP" sz="2800" dirty="0">
                    <a:solidFill>
                      <a:schemeClr val="tx1">
                        <a:lumMod val="90000"/>
                        <a:lumOff val="10000"/>
                      </a:schemeClr>
                    </a:solidFill>
                    <a:latin typeface="Symbol" panose="05050102010706020507" pitchFamily="18" charset="2"/>
                    <a:ea typeface="メイリオ" panose="020B0604030504040204" pitchFamily="50" charset="-128"/>
                  </a:rPr>
                  <a:t>b</a:t>
                </a:r>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rPr>
                  <a:t> is still </a:t>
                </a:r>
                <a14:m>
                  <m:oMath xmlns:m="http://schemas.openxmlformats.org/officeDocument/2006/math">
                    <m:r>
                      <a:rPr lang="en-US" altLang="ja-JP" sz="2800" i="1" dirty="0" smtClean="0">
                        <a:solidFill>
                          <a:schemeClr val="tx1">
                            <a:lumMod val="90000"/>
                            <a:lumOff val="10000"/>
                          </a:schemeClr>
                        </a:solidFill>
                        <a:latin typeface="Cambria Math" panose="02040503050406030204" pitchFamily="18" charset="0"/>
                        <a:ea typeface="メイリオ" panose="020B0604030504040204" pitchFamily="50" charset="-128"/>
                      </a:rPr>
                      <m:t>1</m:t>
                    </m:r>
                    <m:r>
                      <a:rPr lang="en-US" altLang="ja-JP" sz="2800" i="1" dirty="0" smtClean="0">
                        <a:solidFill>
                          <a:schemeClr val="tx1">
                            <a:lumMod val="90000"/>
                            <a:lumOff val="10000"/>
                          </a:schemeClr>
                        </a:solidFill>
                        <a:latin typeface="Cambria Math" panose="02040503050406030204" pitchFamily="18" charset="0"/>
                        <a:ea typeface="Cambria Math" panose="02040503050406030204" pitchFamily="18" charset="0"/>
                      </a:rPr>
                      <m:t>≫</m:t>
                    </m:r>
                    <m:r>
                      <a:rPr lang="ja-JP" altLang="en-US" sz="2800" i="1" dirty="0" smtClean="0">
                        <a:solidFill>
                          <a:schemeClr val="tx1">
                            <a:lumMod val="90000"/>
                            <a:lumOff val="10000"/>
                          </a:schemeClr>
                        </a:solidFill>
                        <a:latin typeface="Cambria Math" panose="02040503050406030204" pitchFamily="18" charset="0"/>
                        <a:ea typeface="メイリオ" panose="020B0604030504040204" pitchFamily="50" charset="-128"/>
                      </a:rPr>
                      <m:t>𝛽</m:t>
                    </m:r>
                  </m:oMath>
                </a14:m>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rPr>
                  <a:t>. The bunch length is easily perturbed by velocity modulation, especially, longitudinal space charge effect.</a:t>
                </a:r>
              </a:p>
              <a:p>
                <a:pPr marL="1783812" lvl="1" indent="-457200">
                  <a:buFont typeface="Wingdings" panose="05000000000000000000" pitchFamily="2" charset="2"/>
                  <a:buChar char="l"/>
                </a:pPr>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rPr>
                  <a:t>Lorentz </a:t>
                </a:r>
                <a:r>
                  <a:rPr lang="en-US" altLang="ja-JP" sz="2800" dirty="0">
                    <a:solidFill>
                      <a:schemeClr val="tx1">
                        <a:lumMod val="90000"/>
                        <a:lumOff val="10000"/>
                      </a:schemeClr>
                    </a:solidFill>
                    <a:latin typeface="Symbol" panose="05050102010706020507" pitchFamily="18" charset="2"/>
                    <a:ea typeface="メイリオ" panose="020B0604030504040204" pitchFamily="50" charset="-128"/>
                  </a:rPr>
                  <a:t>g </a:t>
                </a:r>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rPr>
                  <a:t>is still </a:t>
                </a:r>
                <a14:m>
                  <m:oMath xmlns:m="http://schemas.openxmlformats.org/officeDocument/2006/math">
                    <m:r>
                      <a:rPr lang="en-US" altLang="ja-JP" sz="2800" i="1" dirty="0">
                        <a:solidFill>
                          <a:schemeClr val="tx1">
                            <a:lumMod val="90000"/>
                            <a:lumOff val="10000"/>
                          </a:schemeClr>
                        </a:solidFill>
                        <a:latin typeface="Cambria Math" panose="02040503050406030204" pitchFamily="18" charset="0"/>
                        <a:ea typeface="メイリオ" panose="020B0604030504040204" pitchFamily="50" charset="-128"/>
                      </a:rPr>
                      <m:t>1</m:t>
                    </m:r>
                    <m:r>
                      <a:rPr lang="en-US" altLang="ja-JP" sz="2800" b="0" i="1" dirty="0" smtClean="0">
                        <a:solidFill>
                          <a:schemeClr val="tx1">
                            <a:lumMod val="90000"/>
                            <a:lumOff val="10000"/>
                          </a:schemeClr>
                        </a:solidFill>
                        <a:latin typeface="Cambria Math" panose="02040503050406030204" pitchFamily="18" charset="0"/>
                        <a:ea typeface="メイリオ" panose="020B0604030504040204" pitchFamily="50" charset="-128"/>
                      </a:rPr>
                      <m:t>~</m:t>
                    </m:r>
                    <m:r>
                      <a:rPr lang="ja-JP" altLang="en-US" sz="2800" i="1" dirty="0" smtClean="0">
                        <a:solidFill>
                          <a:schemeClr val="tx1">
                            <a:lumMod val="90000"/>
                            <a:lumOff val="10000"/>
                          </a:schemeClr>
                        </a:solidFill>
                        <a:latin typeface="Cambria Math" panose="02040503050406030204" pitchFamily="18" charset="0"/>
                        <a:ea typeface="メイリオ" panose="020B0604030504040204" pitchFamily="50" charset="-128"/>
                      </a:rPr>
                      <m:t>𝛾</m:t>
                    </m:r>
                  </m:oMath>
                </a14:m>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rPr>
                  <a:t>. Space charge is  still significant. Slice mismatch is grown.</a:t>
                </a:r>
                <a:endPar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endParaRP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685721" y="2674913"/>
                <a:ext cx="8801179" cy="4773637"/>
              </a:xfrm>
              <a:blipFill>
                <a:blip r:embed="rId2"/>
                <a:stretch>
                  <a:fillRect l="-720" t="-265" r="-1297" b="-265"/>
                </a:stretch>
              </a:blipFill>
            </p:spPr>
            <p:txBody>
              <a:bodyPr/>
              <a:lstStyle/>
              <a:p>
                <a:r>
                  <a:rPr lang="ja-JP" altLang="en-US">
                    <a:noFill/>
                  </a:rPr>
                  <a:t> </a:t>
                </a:r>
              </a:p>
            </p:txBody>
          </p:sp>
        </mc:Fallback>
      </mc:AlternateContent>
      <p:sp>
        <p:nvSpPr>
          <p:cNvPr id="4" name="フッター プレースホルダー 3"/>
          <p:cNvSpPr>
            <a:spLocks noGrp="1"/>
          </p:cNvSpPr>
          <p:nvPr>
            <p:ph type="ftr" sz="quarter" idx="11"/>
          </p:nvPr>
        </p:nvSpPr>
        <p:spPr/>
        <p:txBody>
          <a:bodyPr/>
          <a:lstStyle/>
          <a:p>
            <a:r>
              <a:rPr lang="en-US" altLang="zh-TW"/>
              <a:t>ISBA26 Electron Linear Accelerator</a:t>
            </a:r>
            <a:endParaRPr lang="en-US"/>
          </a:p>
        </p:txBody>
      </p:sp>
      <mc:AlternateContent xmlns:mc="http://schemas.openxmlformats.org/markup-compatibility/2006" xmlns:a14="http://schemas.microsoft.com/office/drawing/2010/main">
        <mc:Choice Requires="a14">
          <p:sp>
            <p:nvSpPr>
              <p:cNvPr id="5" name="コンテンツ プレースホルダー 2"/>
              <p:cNvSpPr txBox="1">
                <a:spLocks/>
              </p:cNvSpPr>
              <p:nvPr/>
            </p:nvSpPr>
            <p:spPr>
              <a:xfrm>
                <a:off x="9486900" y="2674913"/>
                <a:ext cx="8801179" cy="4354538"/>
              </a:xfrm>
              <a:prstGeom prst="rect">
                <a:avLst/>
              </a:prstGeom>
            </p:spPr>
            <p:txBody>
              <a:bodyPr vert="horz" lIns="163275" tIns="81638" rIns="163275" bIns="81638" rtlCol="0">
                <a:normAutofit/>
              </a:bodyPr>
              <a:lstStyle>
                <a:lvl1pPr marL="0" indent="0" algn="l" defTabSz="1632753" rtl="0" eaLnBrk="1" latinLnBrk="0" hangingPunct="1">
                  <a:lnSpc>
                    <a:spcPct val="120000"/>
                  </a:lnSpc>
                  <a:spcBef>
                    <a:spcPts val="1200"/>
                  </a:spcBef>
                  <a:buFont typeface="Arial" panose="020B0604020202020204" pitchFamily="34" charset="0"/>
                  <a:buNone/>
                  <a:defRPr kumimoji="1" sz="2400" kern="1200" baseline="0">
                    <a:solidFill>
                      <a:schemeClr val="tx2"/>
                    </a:solidFill>
                    <a:latin typeface="+mn-lt"/>
                    <a:ea typeface="+mn-ea"/>
                    <a:cs typeface="+mn-cs"/>
                  </a:defRPr>
                </a:lvl1pPr>
                <a:lvl2pPr marL="1326612" indent="-510235" algn="l" defTabSz="1632753"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2pPr>
                <a:lvl3pPr marL="2040941" indent="-408188" algn="l" defTabSz="1632753"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3pPr>
                <a:lvl4pPr marL="2857317"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4pPr>
                <a:lvl5pPr marL="3673693"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a:lstStyle>
              <a:p>
                <a:pPr marL="457200" indent="-457200">
                  <a:buFont typeface="Wingdings" panose="05000000000000000000" pitchFamily="2" charset="2"/>
                  <a:buChar char="l"/>
                </a:pPr>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rPr>
                  <a:t>After the acceleration, the bunch shape is fixed because</a:t>
                </a:r>
              </a:p>
              <a:p>
                <a:pPr marL="1783812" lvl="1" indent="-457200">
                  <a:buFont typeface="Wingdings" panose="05000000000000000000" pitchFamily="2" charset="2"/>
                  <a:buChar char="l"/>
                </a:pPr>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rPr>
                  <a:t>Velocity modulation doesn’t work because  </a:t>
                </a:r>
                <a14:m>
                  <m:oMath xmlns:m="http://schemas.openxmlformats.org/officeDocument/2006/math">
                    <m:r>
                      <a:rPr lang="en-US" altLang="ja-JP" sz="2800" i="1" dirty="0">
                        <a:solidFill>
                          <a:schemeClr val="tx1">
                            <a:lumMod val="90000"/>
                            <a:lumOff val="10000"/>
                          </a:schemeClr>
                        </a:solidFill>
                        <a:latin typeface="Cambria Math" panose="02040503050406030204" pitchFamily="18" charset="0"/>
                        <a:ea typeface="メイリオ" panose="020B0604030504040204" pitchFamily="50" charset="-128"/>
                      </a:rPr>
                      <m:t>1</m:t>
                    </m:r>
                    <m:r>
                      <a:rPr lang="en-US" altLang="ja-JP" sz="2800" b="0" i="1" dirty="0" smtClean="0">
                        <a:solidFill>
                          <a:schemeClr val="tx1">
                            <a:lumMod val="90000"/>
                            <a:lumOff val="10000"/>
                          </a:schemeClr>
                        </a:solidFill>
                        <a:latin typeface="Cambria Math" panose="02040503050406030204" pitchFamily="18" charset="0"/>
                        <a:ea typeface="メイリオ" panose="020B0604030504040204" pitchFamily="50" charset="-128"/>
                      </a:rPr>
                      <m:t>~</m:t>
                    </m:r>
                    <m:r>
                      <a:rPr lang="ja-JP" altLang="en-US" sz="2800" i="1" dirty="0">
                        <a:solidFill>
                          <a:schemeClr val="tx1">
                            <a:lumMod val="90000"/>
                            <a:lumOff val="10000"/>
                          </a:schemeClr>
                        </a:solidFill>
                        <a:latin typeface="Cambria Math" panose="02040503050406030204" pitchFamily="18" charset="0"/>
                        <a:ea typeface="メイリオ" panose="020B0604030504040204" pitchFamily="50" charset="-128"/>
                      </a:rPr>
                      <m:t>𝛽</m:t>
                    </m:r>
                  </m:oMath>
                </a14:m>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rPr>
                  <a:t>.</a:t>
                </a:r>
              </a:p>
              <a:p>
                <a:pPr marL="1783812" lvl="1" indent="-457200">
                  <a:buFont typeface="Wingdings" panose="05000000000000000000" pitchFamily="2" charset="2"/>
                  <a:buChar char="l"/>
                </a:pPr>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rPr>
                  <a:t>Space charge effect is strongly suppressed. Bunch slice re-adjustment cant be performed.</a:t>
                </a:r>
                <a:endPar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endParaRPr>
              </a:p>
              <a:p>
                <a:pPr marL="457200" indent="-457200">
                  <a:buFont typeface="Wingdings" panose="05000000000000000000" pitchFamily="2" charset="2"/>
                  <a:buChar char="l"/>
                </a:pPr>
                <a:endPar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endParaRPr>
              </a:p>
              <a:p>
                <a:pPr marL="1783812" lvl="1" indent="-457200">
                  <a:buFont typeface="Wingdings" panose="05000000000000000000" pitchFamily="2" charset="2"/>
                  <a:buChar char="l"/>
                </a:pPr>
                <a:endParaRPr lang="en-US" altLang="ja-JP" sz="5800" dirty="0">
                  <a:solidFill>
                    <a:schemeClr val="tx1">
                      <a:lumMod val="90000"/>
                      <a:lumOff val="10000"/>
                    </a:schemeClr>
                  </a:solidFill>
                  <a:latin typeface="メイリオ" panose="020B0604030504040204" pitchFamily="50" charset="-128"/>
                  <a:ea typeface="メイリオ" panose="020B0604030504040204" pitchFamily="50" charset="-128"/>
                </a:endParaRPr>
              </a:p>
              <a:p>
                <a:pPr marL="1783812" lvl="1" indent="-457200">
                  <a:buFont typeface="Wingdings" panose="05000000000000000000" pitchFamily="2" charset="2"/>
                  <a:buChar char="l"/>
                </a:pPr>
                <a:endPar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endParaRPr>
              </a:p>
              <a:p>
                <a:pPr marL="457200" indent="-457200">
                  <a:buFont typeface="Wingdings" panose="05000000000000000000" pitchFamily="2" charset="2"/>
                  <a:buChar char="l"/>
                </a:pPr>
                <a:endParaRPr lang="ja-JP" altLang="en-US" sz="3200" dirty="0">
                  <a:solidFill>
                    <a:schemeClr val="tx1">
                      <a:lumMod val="90000"/>
                      <a:lumOff val="10000"/>
                    </a:schemeClr>
                  </a:solidFill>
                  <a:latin typeface="メイリオ" panose="020B0604030504040204" pitchFamily="50" charset="-128"/>
                  <a:ea typeface="メイリオ" panose="020B0604030504040204" pitchFamily="50" charset="-128"/>
                </a:endParaRPr>
              </a:p>
            </p:txBody>
          </p:sp>
        </mc:Choice>
        <mc:Fallback xmlns="">
          <p:sp>
            <p:nvSpPr>
              <p:cNvPr id="5" name="コンテンツ プレースホルダー 2"/>
              <p:cNvSpPr txBox="1">
                <a:spLocks noRot="1" noChangeAspect="1" noMove="1" noResize="1" noEditPoints="1" noAdjustHandles="1" noChangeArrowheads="1" noChangeShapeType="1" noTextEdit="1"/>
              </p:cNvSpPr>
              <p:nvPr/>
            </p:nvSpPr>
            <p:spPr>
              <a:xfrm>
                <a:off x="9486900" y="2674913"/>
                <a:ext cx="8801179" cy="4354538"/>
              </a:xfrm>
              <a:prstGeom prst="rect">
                <a:avLst/>
              </a:prstGeom>
              <a:blipFill>
                <a:blip r:embed="rId3"/>
                <a:stretch>
                  <a:fillRect l="-720" r="-576"/>
                </a:stretch>
              </a:blipFill>
            </p:spPr>
            <p:txBody>
              <a:bodyPr/>
              <a:lstStyle/>
              <a:p>
                <a:r>
                  <a:rPr lang="ja-JP" altLang="en-US">
                    <a:noFill/>
                  </a:rPr>
                  <a:t> </a:t>
                </a:r>
              </a:p>
            </p:txBody>
          </p:sp>
        </mc:Fallback>
      </mc:AlternateContent>
      <p:sp>
        <p:nvSpPr>
          <p:cNvPr id="6" name="コンテンツ プレースホルダー 2"/>
          <p:cNvSpPr txBox="1">
            <a:spLocks/>
          </p:cNvSpPr>
          <p:nvPr/>
        </p:nvSpPr>
        <p:spPr>
          <a:xfrm>
            <a:off x="1828800" y="7578675"/>
            <a:ext cx="13248640" cy="2432871"/>
          </a:xfrm>
          <a:prstGeom prst="rect">
            <a:avLst/>
          </a:prstGeom>
        </p:spPr>
        <p:txBody>
          <a:bodyPr vert="horz" lIns="163275" tIns="81638" rIns="163275" bIns="81638" rtlCol="0">
            <a:normAutofit/>
          </a:bodyPr>
          <a:lstStyle>
            <a:lvl1pPr marL="0" indent="0" algn="l" defTabSz="1632753" rtl="0" eaLnBrk="1" latinLnBrk="0" hangingPunct="1">
              <a:lnSpc>
                <a:spcPct val="120000"/>
              </a:lnSpc>
              <a:spcBef>
                <a:spcPts val="1200"/>
              </a:spcBef>
              <a:buFont typeface="Arial" panose="020B0604020202020204" pitchFamily="34" charset="0"/>
              <a:buNone/>
              <a:defRPr kumimoji="1" sz="2400" kern="1200" baseline="0">
                <a:solidFill>
                  <a:schemeClr val="tx2"/>
                </a:solidFill>
                <a:latin typeface="+mn-lt"/>
                <a:ea typeface="+mn-ea"/>
                <a:cs typeface="+mn-cs"/>
              </a:defRPr>
            </a:lvl1pPr>
            <a:lvl2pPr marL="1326612" indent="-510235" algn="l" defTabSz="1632753"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2pPr>
            <a:lvl3pPr marL="2040941" indent="-408188" algn="l" defTabSz="1632753"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3pPr>
            <a:lvl4pPr marL="2857317"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4pPr>
            <a:lvl5pPr marL="3673693"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a:lstStyle>
          <a:p>
            <a:r>
              <a:rPr lang="en-US" altLang="ja-JP" sz="3200" b="1" dirty="0">
                <a:solidFill>
                  <a:schemeClr val="tx1">
                    <a:lumMod val="90000"/>
                    <a:lumOff val="10000"/>
                  </a:schemeClr>
                </a:solidFill>
                <a:latin typeface="メイリオ" panose="020B0604030504040204" pitchFamily="50" charset="-128"/>
                <a:ea typeface="メイリオ" panose="020B0604030504040204" pitchFamily="50" charset="-128"/>
              </a:rPr>
              <a:t>Conclusion</a:t>
            </a:r>
          </a:p>
          <a:p>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rPr>
              <a:t>Place the first accelerator where , the bunch length is minimized and the slice is re-aligned.  </a:t>
            </a:r>
          </a:p>
          <a:p>
            <a:pPr marL="1783812" lvl="1" indent="-457200">
              <a:buFont typeface="Wingdings" panose="05000000000000000000" pitchFamily="2" charset="2"/>
              <a:buChar char="l"/>
            </a:pPr>
            <a:endParaRPr lang="en-US" altLang="ja-JP" sz="5800" dirty="0">
              <a:solidFill>
                <a:schemeClr val="tx1">
                  <a:lumMod val="90000"/>
                  <a:lumOff val="10000"/>
                </a:schemeClr>
              </a:solidFill>
              <a:latin typeface="メイリオ" panose="020B0604030504040204" pitchFamily="50" charset="-128"/>
              <a:ea typeface="メイリオ" panose="020B0604030504040204" pitchFamily="50" charset="-128"/>
            </a:endParaRPr>
          </a:p>
          <a:p>
            <a:pPr marL="1783812" lvl="1" indent="-457200">
              <a:buFont typeface="Wingdings" panose="05000000000000000000" pitchFamily="2" charset="2"/>
              <a:buChar char="l"/>
            </a:pPr>
            <a:endPar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endParaRPr>
          </a:p>
          <a:p>
            <a:pPr marL="457200" indent="-457200">
              <a:buFont typeface="Wingdings" panose="05000000000000000000" pitchFamily="2" charset="2"/>
              <a:buChar char="l"/>
            </a:pPr>
            <a:endParaRPr lang="ja-JP" altLang="en-US" sz="3200" dirty="0">
              <a:solidFill>
                <a:schemeClr val="tx1">
                  <a:lumMod val="90000"/>
                  <a:lumOff val="10000"/>
                </a:schemeClr>
              </a:solidFill>
              <a:latin typeface="メイリオ" panose="020B0604030504040204" pitchFamily="50" charset="-128"/>
              <a:ea typeface="メイリオ" panose="020B0604030504040204" pitchFamily="50" charset="-128"/>
            </a:endParaRPr>
          </a:p>
        </p:txBody>
      </p:sp>
      <p:sp>
        <p:nvSpPr>
          <p:cNvPr id="7" name="スライド番号プレースホルダー 6">
            <a:extLst>
              <a:ext uri="{FF2B5EF4-FFF2-40B4-BE49-F238E27FC236}">
                <a16:creationId xmlns:a16="http://schemas.microsoft.com/office/drawing/2014/main" id="{39BB0860-E713-9A44-A6D8-3317CB3B138D}"/>
              </a:ext>
            </a:extLst>
          </p:cNvPr>
          <p:cNvSpPr>
            <a:spLocks noGrp="1"/>
          </p:cNvSpPr>
          <p:nvPr>
            <p:ph type="sldNum" sz="quarter" idx="12"/>
          </p:nvPr>
        </p:nvSpPr>
        <p:spPr/>
        <p:txBody>
          <a:bodyPr/>
          <a:lstStyle/>
          <a:p>
            <a:fld id="{3A2F0832-F084-422D-97D1-AF848F4F2C34}" type="slidenum">
              <a:rPr lang="en-US" smtClean="0"/>
              <a:t>41</a:t>
            </a:fld>
            <a:endParaRPr lang="en-US"/>
          </a:p>
        </p:txBody>
      </p:sp>
    </p:spTree>
    <p:extLst>
      <p:ext uri="{BB962C8B-B14F-4D97-AF65-F5344CB8AC3E}">
        <p14:creationId xmlns:p14="http://schemas.microsoft.com/office/powerpoint/2010/main" val="395713777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122" y="702776"/>
            <a:ext cx="16507876" cy="1203151"/>
          </a:xfrm>
        </p:spPr>
        <p:txBody>
          <a:bodyPr/>
          <a:lstStyle/>
          <a:p>
            <a:r>
              <a:rPr lang="en-US" altLang="ja-JP" b="1" dirty="0">
                <a:solidFill>
                  <a:srgbClr val="1DC4FF"/>
                </a:solidFill>
                <a:latin typeface="メイリオ" panose="020B0604030504040204" pitchFamily="50" charset="-128"/>
                <a:ea typeface="メイリオ" panose="020B0604030504040204" pitchFamily="50" charset="-128"/>
              </a:rPr>
              <a:t>Bunch motion synchronization</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4" name="フッター プレースホルダー 3"/>
          <p:cNvSpPr>
            <a:spLocks noGrp="1"/>
          </p:cNvSpPr>
          <p:nvPr>
            <p:ph type="ftr" sz="quarter" idx="11"/>
          </p:nvPr>
        </p:nvSpPr>
        <p:spPr/>
        <p:txBody>
          <a:bodyPr/>
          <a:lstStyle/>
          <a:p>
            <a:r>
              <a:rPr lang="en-US" altLang="zh-TW"/>
              <a:t>ISBA26 Electron Linear Accelerator</a:t>
            </a:r>
            <a:endParaRPr lang="en-US"/>
          </a:p>
        </p:txBody>
      </p:sp>
      <p:sp>
        <p:nvSpPr>
          <p:cNvPr id="5" name="Oval 2"/>
          <p:cNvSpPr>
            <a:spLocks noChangeArrowheads="1"/>
          </p:cNvSpPr>
          <p:nvPr/>
        </p:nvSpPr>
        <p:spPr bwMode="auto">
          <a:xfrm rot="13500000">
            <a:off x="1363398" y="5207500"/>
            <a:ext cx="5313600" cy="380160"/>
          </a:xfrm>
          <a:prstGeom prst="ellipse">
            <a:avLst/>
          </a:prstGeom>
          <a:solidFill>
            <a:srgbClr val="320BD7">
              <a:alpha val="50000"/>
            </a:srgbClr>
          </a:solidFill>
          <a:ln w="9525" cap="flat">
            <a:noFill/>
            <a:round/>
            <a:headEnd/>
            <a:tailEnd/>
          </a:ln>
          <a:effectLst/>
        </p:spPr>
        <p:txBody>
          <a:bodyPr wrap="none" anchor="ctr"/>
          <a:lstStyle/>
          <a:p>
            <a:endParaRPr lang="ja-JP" altLang="en-US" sz="2449"/>
          </a:p>
        </p:txBody>
      </p:sp>
      <p:sp>
        <p:nvSpPr>
          <p:cNvPr id="7" name="Line 4"/>
          <p:cNvSpPr>
            <a:spLocks noChangeShapeType="1"/>
          </p:cNvSpPr>
          <p:nvPr/>
        </p:nvSpPr>
        <p:spPr bwMode="auto">
          <a:xfrm flipV="1">
            <a:off x="3996438" y="2516142"/>
            <a:ext cx="2160" cy="588168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8" name="Line 5"/>
          <p:cNvSpPr>
            <a:spLocks noChangeShapeType="1"/>
          </p:cNvSpPr>
          <p:nvPr/>
        </p:nvSpPr>
        <p:spPr bwMode="auto">
          <a:xfrm>
            <a:off x="1175478" y="5434302"/>
            <a:ext cx="5877360" cy="21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9" name="Text Box 6"/>
          <p:cNvSpPr txBox="1">
            <a:spLocks noChangeArrowheads="1"/>
          </p:cNvSpPr>
          <p:nvPr/>
        </p:nvSpPr>
        <p:spPr bwMode="auto">
          <a:xfrm>
            <a:off x="3374358" y="2684444"/>
            <a:ext cx="186624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dirty="0">
                <a:cs typeface="Arial" panose="020B0604020202020204" pitchFamily="34" charset="0"/>
              </a:rPr>
              <a:t>δ</a:t>
            </a:r>
            <a:endParaRPr lang="en-US" altLang="ja-JP" sz="3266" dirty="0"/>
          </a:p>
        </p:txBody>
      </p:sp>
      <p:sp>
        <p:nvSpPr>
          <p:cNvPr id="10" name="Text Box 7"/>
          <p:cNvSpPr txBox="1">
            <a:spLocks noChangeArrowheads="1"/>
          </p:cNvSpPr>
          <p:nvPr/>
        </p:nvSpPr>
        <p:spPr bwMode="auto">
          <a:xfrm>
            <a:off x="6588436" y="5611422"/>
            <a:ext cx="207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z</a:t>
            </a:r>
          </a:p>
        </p:txBody>
      </p:sp>
      <p:sp>
        <p:nvSpPr>
          <p:cNvPr id="11" name="Text Box 10"/>
          <p:cNvSpPr txBox="1">
            <a:spLocks noChangeArrowheads="1"/>
          </p:cNvSpPr>
          <p:nvPr/>
        </p:nvSpPr>
        <p:spPr bwMode="auto">
          <a:xfrm>
            <a:off x="5296758" y="5710782"/>
            <a:ext cx="531360" cy="1164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R</a:t>
            </a:r>
            <a:r>
              <a:rPr lang="en-US" altLang="ja-JP" sz="3266" baseline="-1000"/>
              <a:t>65</a:t>
            </a:r>
          </a:p>
        </p:txBody>
      </p:sp>
      <p:sp>
        <p:nvSpPr>
          <p:cNvPr id="12" name="Freeform 11"/>
          <p:cNvSpPr>
            <a:spLocks noChangeArrowheads="1"/>
          </p:cNvSpPr>
          <p:nvPr/>
        </p:nvSpPr>
        <p:spPr bwMode="auto">
          <a:xfrm>
            <a:off x="4823718" y="5453742"/>
            <a:ext cx="473040" cy="816480"/>
          </a:xfrm>
          <a:custGeom>
            <a:avLst/>
            <a:gdLst>
              <a:gd name="T0" fmla="*/ 0 w 965"/>
              <a:gd name="T1" fmla="*/ 1668 h 1669"/>
              <a:gd name="T2" fmla="*/ 93 w 965"/>
              <a:gd name="T3" fmla="*/ 1606 h 1669"/>
              <a:gd name="T4" fmla="*/ 183 w 965"/>
              <a:gd name="T5" fmla="*/ 1539 h 1669"/>
              <a:gd name="T6" fmla="*/ 269 w 965"/>
              <a:gd name="T7" fmla="*/ 1468 h 1669"/>
              <a:gd name="T8" fmla="*/ 351 w 965"/>
              <a:gd name="T9" fmla="*/ 1392 h 1669"/>
              <a:gd name="T10" fmla="*/ 429 w 965"/>
              <a:gd name="T11" fmla="*/ 1311 h 1669"/>
              <a:gd name="T12" fmla="*/ 502 w 965"/>
              <a:gd name="T13" fmla="*/ 1227 h 1669"/>
              <a:gd name="T14" fmla="*/ 570 w 965"/>
              <a:gd name="T15" fmla="*/ 1139 h 1669"/>
              <a:gd name="T16" fmla="*/ 634 w 965"/>
              <a:gd name="T17" fmla="*/ 1047 h 1669"/>
              <a:gd name="T18" fmla="*/ 692 w 965"/>
              <a:gd name="T19" fmla="*/ 953 h 1669"/>
              <a:gd name="T20" fmla="*/ 745 w 965"/>
              <a:gd name="T21" fmla="*/ 855 h 1669"/>
              <a:gd name="T22" fmla="*/ 793 w 965"/>
              <a:gd name="T23" fmla="*/ 754 h 1669"/>
              <a:gd name="T24" fmla="*/ 835 w 965"/>
              <a:gd name="T25" fmla="*/ 651 h 1669"/>
              <a:gd name="T26" fmla="*/ 871 w 965"/>
              <a:gd name="T27" fmla="*/ 546 h 1669"/>
              <a:gd name="T28" fmla="*/ 902 w 965"/>
              <a:gd name="T29" fmla="*/ 439 h 1669"/>
              <a:gd name="T30" fmla="*/ 926 w 965"/>
              <a:gd name="T31" fmla="*/ 331 h 1669"/>
              <a:gd name="T32" fmla="*/ 945 w 965"/>
              <a:gd name="T33" fmla="*/ 221 h 1669"/>
              <a:gd name="T34" fmla="*/ 958 w 965"/>
              <a:gd name="T35" fmla="*/ 111 h 1669"/>
              <a:gd name="T36" fmla="*/ 964 w 965"/>
              <a:gd name="T37" fmla="*/ 0 h 1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5" h="1669">
                <a:moveTo>
                  <a:pt x="0" y="1668"/>
                </a:moveTo>
                <a:lnTo>
                  <a:pt x="93" y="1606"/>
                </a:lnTo>
                <a:lnTo>
                  <a:pt x="183" y="1539"/>
                </a:lnTo>
                <a:lnTo>
                  <a:pt x="269" y="1468"/>
                </a:lnTo>
                <a:lnTo>
                  <a:pt x="351" y="1392"/>
                </a:lnTo>
                <a:lnTo>
                  <a:pt x="429" y="1311"/>
                </a:lnTo>
                <a:lnTo>
                  <a:pt x="502" y="1227"/>
                </a:lnTo>
                <a:lnTo>
                  <a:pt x="570" y="1139"/>
                </a:lnTo>
                <a:lnTo>
                  <a:pt x="634" y="1047"/>
                </a:lnTo>
                <a:lnTo>
                  <a:pt x="692" y="953"/>
                </a:lnTo>
                <a:lnTo>
                  <a:pt x="745" y="855"/>
                </a:lnTo>
                <a:lnTo>
                  <a:pt x="793" y="754"/>
                </a:lnTo>
                <a:lnTo>
                  <a:pt x="835" y="651"/>
                </a:lnTo>
                <a:lnTo>
                  <a:pt x="871" y="546"/>
                </a:lnTo>
                <a:lnTo>
                  <a:pt x="902" y="439"/>
                </a:lnTo>
                <a:lnTo>
                  <a:pt x="926" y="331"/>
                </a:lnTo>
                <a:lnTo>
                  <a:pt x="945" y="221"/>
                </a:lnTo>
                <a:lnTo>
                  <a:pt x="958" y="111"/>
                </a:lnTo>
                <a:lnTo>
                  <a:pt x="964" y="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3" name="Oval 12"/>
          <p:cNvSpPr>
            <a:spLocks noChangeArrowheads="1"/>
          </p:cNvSpPr>
          <p:nvPr/>
        </p:nvSpPr>
        <p:spPr bwMode="auto">
          <a:xfrm rot="16200000">
            <a:off x="2040558" y="5230182"/>
            <a:ext cx="3907440" cy="380160"/>
          </a:xfrm>
          <a:prstGeom prst="ellipse">
            <a:avLst/>
          </a:prstGeom>
          <a:solidFill>
            <a:srgbClr val="F20346">
              <a:alpha val="50000"/>
            </a:srgbClr>
          </a:solidFill>
          <a:ln w="9525" cap="flat">
            <a:noFill/>
            <a:round/>
            <a:headEnd/>
            <a:tailEnd/>
          </a:ln>
          <a:effectLst/>
        </p:spPr>
        <p:txBody>
          <a:bodyPr wrap="none" anchor="ctr"/>
          <a:lstStyle/>
          <a:p>
            <a:endParaRPr lang="ja-JP" altLang="en-US" sz="2449"/>
          </a:p>
        </p:txBody>
      </p:sp>
      <p:sp>
        <p:nvSpPr>
          <p:cNvPr id="14" name="Line 13"/>
          <p:cNvSpPr>
            <a:spLocks noChangeShapeType="1"/>
          </p:cNvSpPr>
          <p:nvPr/>
        </p:nvSpPr>
        <p:spPr bwMode="auto">
          <a:xfrm>
            <a:off x="4043958" y="5423500"/>
            <a:ext cx="2216160" cy="2229120"/>
          </a:xfrm>
          <a:prstGeom prst="line">
            <a:avLst/>
          </a:prstGeom>
          <a:noFill/>
          <a:ln w="36000"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15" name="Text Box 14"/>
          <p:cNvSpPr txBox="1">
            <a:spLocks noChangeArrowheads="1"/>
          </p:cNvSpPr>
          <p:nvPr/>
        </p:nvSpPr>
        <p:spPr bwMode="auto">
          <a:xfrm>
            <a:off x="4307478" y="6758382"/>
            <a:ext cx="531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R</a:t>
            </a:r>
            <a:r>
              <a:rPr lang="en-US" altLang="ja-JP" sz="3266" baseline="-1000"/>
              <a:t>56</a:t>
            </a:r>
          </a:p>
        </p:txBody>
      </p:sp>
      <p:sp>
        <p:nvSpPr>
          <p:cNvPr id="16" name="Freeform 15"/>
          <p:cNvSpPr>
            <a:spLocks noChangeArrowheads="1"/>
          </p:cNvSpPr>
          <p:nvPr/>
        </p:nvSpPr>
        <p:spPr bwMode="auto">
          <a:xfrm>
            <a:off x="3968358" y="6214062"/>
            <a:ext cx="911520" cy="270000"/>
          </a:xfrm>
          <a:custGeom>
            <a:avLst/>
            <a:gdLst>
              <a:gd name="T0" fmla="*/ 0 w 1862"/>
              <a:gd name="T1" fmla="*/ 498 h 552"/>
              <a:gd name="T2" fmla="*/ 110 w 1862"/>
              <a:gd name="T3" fmla="*/ 520 h 552"/>
              <a:gd name="T4" fmla="*/ 221 w 1862"/>
              <a:gd name="T5" fmla="*/ 536 h 552"/>
              <a:gd name="T6" fmla="*/ 332 w 1862"/>
              <a:gd name="T7" fmla="*/ 547 h 552"/>
              <a:gd name="T8" fmla="*/ 444 w 1862"/>
              <a:gd name="T9" fmla="*/ 551 h 552"/>
              <a:gd name="T10" fmla="*/ 556 w 1862"/>
              <a:gd name="T11" fmla="*/ 549 h 552"/>
              <a:gd name="T12" fmla="*/ 667 w 1862"/>
              <a:gd name="T13" fmla="*/ 541 h 552"/>
              <a:gd name="T14" fmla="*/ 777 w 1862"/>
              <a:gd name="T15" fmla="*/ 527 h 552"/>
              <a:gd name="T16" fmla="*/ 888 w 1862"/>
              <a:gd name="T17" fmla="*/ 507 h 552"/>
              <a:gd name="T18" fmla="*/ 995 w 1862"/>
              <a:gd name="T19" fmla="*/ 482 h 552"/>
              <a:gd name="T20" fmla="*/ 1102 w 1862"/>
              <a:gd name="T21" fmla="*/ 450 h 552"/>
              <a:gd name="T22" fmla="*/ 1207 w 1862"/>
              <a:gd name="T23" fmla="*/ 412 h 552"/>
              <a:gd name="T24" fmla="*/ 1310 w 1862"/>
              <a:gd name="T25" fmla="*/ 369 h 552"/>
              <a:gd name="T26" fmla="*/ 1410 w 1862"/>
              <a:gd name="T27" fmla="*/ 320 h 552"/>
              <a:gd name="T28" fmla="*/ 1507 w 1862"/>
              <a:gd name="T29" fmla="*/ 267 h 552"/>
              <a:gd name="T30" fmla="*/ 1601 w 1862"/>
              <a:gd name="T31" fmla="*/ 207 h 552"/>
              <a:gd name="T32" fmla="*/ 1692 w 1862"/>
              <a:gd name="T33" fmla="*/ 143 h 552"/>
              <a:gd name="T34" fmla="*/ 1779 w 1862"/>
              <a:gd name="T35" fmla="*/ 74 h 552"/>
              <a:gd name="T36" fmla="*/ 1861 w 1862"/>
              <a:gd name="T37"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62" h="552">
                <a:moveTo>
                  <a:pt x="0" y="498"/>
                </a:moveTo>
                <a:lnTo>
                  <a:pt x="110" y="520"/>
                </a:lnTo>
                <a:lnTo>
                  <a:pt x="221" y="536"/>
                </a:lnTo>
                <a:lnTo>
                  <a:pt x="332" y="547"/>
                </a:lnTo>
                <a:lnTo>
                  <a:pt x="444" y="551"/>
                </a:lnTo>
                <a:lnTo>
                  <a:pt x="556" y="549"/>
                </a:lnTo>
                <a:lnTo>
                  <a:pt x="667" y="541"/>
                </a:lnTo>
                <a:lnTo>
                  <a:pt x="777" y="527"/>
                </a:lnTo>
                <a:lnTo>
                  <a:pt x="888" y="507"/>
                </a:lnTo>
                <a:lnTo>
                  <a:pt x="995" y="482"/>
                </a:lnTo>
                <a:lnTo>
                  <a:pt x="1102" y="450"/>
                </a:lnTo>
                <a:lnTo>
                  <a:pt x="1207" y="412"/>
                </a:lnTo>
                <a:lnTo>
                  <a:pt x="1310" y="369"/>
                </a:lnTo>
                <a:lnTo>
                  <a:pt x="1410" y="320"/>
                </a:lnTo>
                <a:lnTo>
                  <a:pt x="1507" y="267"/>
                </a:lnTo>
                <a:lnTo>
                  <a:pt x="1601" y="207"/>
                </a:lnTo>
                <a:lnTo>
                  <a:pt x="1692" y="143"/>
                </a:lnTo>
                <a:lnTo>
                  <a:pt x="1779" y="74"/>
                </a:lnTo>
                <a:lnTo>
                  <a:pt x="1861" y="0"/>
                </a:lnTo>
              </a:path>
            </a:pathLst>
          </a:custGeom>
          <a:noFill/>
          <a:ln w="9525" cap="flat">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cxnSp>
        <p:nvCxnSpPr>
          <p:cNvPr id="18" name="直線矢印コネクタ 17"/>
          <p:cNvCxnSpPr/>
          <p:nvPr/>
        </p:nvCxnSpPr>
        <p:spPr>
          <a:xfrm flipV="1">
            <a:off x="12637655" y="3115377"/>
            <a:ext cx="0" cy="4616245"/>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rot="5400000" flipV="1">
            <a:off x="12772156" y="3156946"/>
            <a:ext cx="0" cy="4711204"/>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正方形/長方形 19"/>
          <p:cNvSpPr/>
          <p:nvPr/>
        </p:nvSpPr>
        <p:spPr>
          <a:xfrm rot="20335779">
            <a:off x="10527428" y="5423499"/>
            <a:ext cx="4220454" cy="160178"/>
          </a:xfrm>
          <a:prstGeom prst="rect">
            <a:avLst/>
          </a:prstGeom>
          <a:solidFill>
            <a:srgbClr val="320BD7">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14673135" y="5583678"/>
            <a:ext cx="371245" cy="423691"/>
          </a:xfrm>
          <a:prstGeom prst="rect">
            <a:avLst/>
          </a:prstGeom>
          <a:noFill/>
        </p:spPr>
        <p:txBody>
          <a:bodyPr wrap="none" rtlCol="0">
            <a:spAutoFit/>
          </a:bodyPr>
          <a:lstStyle/>
          <a:p>
            <a:r>
              <a:rPr kumimoji="1" lang="en-US" altLang="ja-JP" dirty="0"/>
              <a:t>w</a:t>
            </a:r>
            <a:endParaRPr kumimoji="1" lang="ja-JP" altLang="en-US" dirty="0"/>
          </a:p>
        </p:txBody>
      </p:sp>
      <p:sp>
        <p:nvSpPr>
          <p:cNvPr id="22" name="テキスト ボックス 21"/>
          <p:cNvSpPr txBox="1"/>
          <p:nvPr/>
        </p:nvSpPr>
        <p:spPr>
          <a:xfrm flipH="1">
            <a:off x="12019313" y="3117245"/>
            <a:ext cx="618342" cy="423691"/>
          </a:xfrm>
          <a:prstGeom prst="rect">
            <a:avLst/>
          </a:prstGeom>
          <a:noFill/>
        </p:spPr>
        <p:txBody>
          <a:bodyPr wrap="square" rtlCol="0">
            <a:spAutoFit/>
          </a:bodyPr>
          <a:lstStyle/>
          <a:p>
            <a:r>
              <a:rPr kumimoji="1" lang="en-US" altLang="ja-JP" dirty="0"/>
              <a:t>w’</a:t>
            </a:r>
            <a:endParaRPr kumimoji="1" lang="ja-JP" altLang="en-US" dirty="0"/>
          </a:p>
        </p:txBody>
      </p:sp>
      <p:grpSp>
        <p:nvGrpSpPr>
          <p:cNvPr id="27" name="グループ化 26"/>
          <p:cNvGrpSpPr/>
          <p:nvPr/>
        </p:nvGrpSpPr>
        <p:grpSpPr>
          <a:xfrm>
            <a:off x="9858076" y="5410469"/>
            <a:ext cx="5522552" cy="135170"/>
            <a:chOff x="9858076" y="5410469"/>
            <a:chExt cx="5522552" cy="135170"/>
          </a:xfrm>
        </p:grpSpPr>
        <p:sp>
          <p:nvSpPr>
            <p:cNvPr id="24" name="平行四辺形 23"/>
            <p:cNvSpPr/>
            <p:nvPr/>
          </p:nvSpPr>
          <p:spPr>
            <a:xfrm rot="1789888" flipV="1">
              <a:off x="10152313" y="5410469"/>
              <a:ext cx="4956259" cy="135170"/>
            </a:xfrm>
            <a:prstGeom prst="parallelogram">
              <a:avLst>
                <a:gd name="adj" fmla="val 63320"/>
              </a:avLst>
            </a:prstGeom>
            <a:solidFill>
              <a:srgbClr val="FF66CC">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平行四辺形 24"/>
            <p:cNvSpPr/>
            <p:nvPr/>
          </p:nvSpPr>
          <p:spPr>
            <a:xfrm rot="2376505" flipV="1">
              <a:off x="9858076" y="5419550"/>
              <a:ext cx="5522552" cy="117800"/>
            </a:xfrm>
            <a:prstGeom prst="parallelogram">
              <a:avLst>
                <a:gd name="adj" fmla="val 63320"/>
              </a:avLst>
            </a:prstGeom>
            <a:solidFill>
              <a:srgbClr val="1DC4FF">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 name="Oval 2"/>
          <p:cNvSpPr>
            <a:spLocks noChangeArrowheads="1"/>
          </p:cNvSpPr>
          <p:nvPr/>
        </p:nvSpPr>
        <p:spPr bwMode="auto">
          <a:xfrm rot="8100000" flipH="1">
            <a:off x="1325298" y="5245600"/>
            <a:ext cx="5313600" cy="380160"/>
          </a:xfrm>
          <a:prstGeom prst="ellipse">
            <a:avLst/>
          </a:prstGeom>
          <a:solidFill>
            <a:srgbClr val="320BD7">
              <a:alpha val="50000"/>
            </a:srgbClr>
          </a:solidFill>
          <a:ln w="9525" cap="flat">
            <a:noFill/>
            <a:round/>
            <a:headEnd/>
            <a:tailEnd/>
          </a:ln>
          <a:effectLst/>
        </p:spPr>
        <p:txBody>
          <a:bodyPr wrap="none" anchor="ctr"/>
          <a:lstStyle/>
          <a:p>
            <a:endParaRPr lang="ja-JP" altLang="en-US" sz="2449"/>
          </a:p>
        </p:txBody>
      </p:sp>
      <p:grpSp>
        <p:nvGrpSpPr>
          <p:cNvPr id="28" name="グループ化 27"/>
          <p:cNvGrpSpPr/>
          <p:nvPr/>
        </p:nvGrpSpPr>
        <p:grpSpPr>
          <a:xfrm flipV="1">
            <a:off x="9839026" y="5467619"/>
            <a:ext cx="5522552" cy="135170"/>
            <a:chOff x="9858076" y="5410469"/>
            <a:chExt cx="5522552" cy="135170"/>
          </a:xfrm>
        </p:grpSpPr>
        <p:sp>
          <p:nvSpPr>
            <p:cNvPr id="29" name="平行四辺形 28"/>
            <p:cNvSpPr/>
            <p:nvPr/>
          </p:nvSpPr>
          <p:spPr>
            <a:xfrm rot="1789888" flipV="1">
              <a:off x="10152313" y="5410469"/>
              <a:ext cx="4956259" cy="135170"/>
            </a:xfrm>
            <a:prstGeom prst="parallelogram">
              <a:avLst>
                <a:gd name="adj" fmla="val 63320"/>
              </a:avLst>
            </a:prstGeom>
            <a:solidFill>
              <a:srgbClr val="00ACE2">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平行四辺形 29"/>
            <p:cNvSpPr/>
            <p:nvPr/>
          </p:nvSpPr>
          <p:spPr>
            <a:xfrm rot="2376505" flipV="1">
              <a:off x="9858076" y="5419550"/>
              <a:ext cx="5522552" cy="117800"/>
            </a:xfrm>
            <a:prstGeom prst="parallelogram">
              <a:avLst>
                <a:gd name="adj" fmla="val 63320"/>
              </a:avLst>
            </a:prstGeom>
            <a:solidFill>
              <a:srgbClr val="FF66CC">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1" name="テキスト ボックス 30"/>
          <p:cNvSpPr txBox="1"/>
          <p:nvPr/>
        </p:nvSpPr>
        <p:spPr>
          <a:xfrm>
            <a:off x="5789963" y="8397593"/>
            <a:ext cx="6229350" cy="584775"/>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Now, put the first accelerator!</a:t>
            </a:r>
            <a:endParaRPr kumimoji="1" lang="ja-JP" altLang="en-US" dirty="0">
              <a:latin typeface="メイリオ" panose="020B0604030504040204" pitchFamily="50" charset="-128"/>
              <a:ea typeface="メイリオ" panose="020B0604030504040204" pitchFamily="50" charset="-128"/>
            </a:endParaRPr>
          </a:p>
        </p:txBody>
      </p:sp>
      <p:sp>
        <p:nvSpPr>
          <p:cNvPr id="32" name="テキスト ボックス 31"/>
          <p:cNvSpPr txBox="1"/>
          <p:nvPr/>
        </p:nvSpPr>
        <p:spPr>
          <a:xfrm>
            <a:off x="5828118" y="9252005"/>
            <a:ext cx="6229350" cy="584775"/>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Over focused, too late !</a:t>
            </a:r>
            <a:endParaRPr kumimoji="1" lang="ja-JP" altLang="en-US" dirty="0">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054389B2-713D-E94F-910F-A2E37D8D182D}"/>
              </a:ext>
            </a:extLst>
          </p:cNvPr>
          <p:cNvSpPr>
            <a:spLocks noGrp="1"/>
          </p:cNvSpPr>
          <p:nvPr>
            <p:ph type="sldNum" sz="quarter" idx="12"/>
          </p:nvPr>
        </p:nvSpPr>
        <p:spPr/>
        <p:txBody>
          <a:bodyPr/>
          <a:lstStyle/>
          <a:p>
            <a:fld id="{3A2F0832-F084-422D-97D1-AF848F4F2C34}" type="slidenum">
              <a:rPr lang="en-US" smtClean="0"/>
              <a:t>42</a:t>
            </a:fld>
            <a:endParaRPr lang="en-US"/>
          </a:p>
        </p:txBody>
      </p:sp>
    </p:spTree>
    <p:extLst>
      <p:ext uri="{BB962C8B-B14F-4D97-AF65-F5344CB8AC3E}">
        <p14:creationId xmlns:p14="http://schemas.microsoft.com/office/powerpoint/2010/main" val="11325501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par>
                          <p:cTn id="10" fill="hold">
                            <p:stCondLst>
                              <p:cond delay="0"/>
                            </p:stCondLst>
                            <p:childTnLst>
                              <p:par>
                                <p:cTn id="11" presetID="1" presetClass="exit" presetSubtype="0" fill="hold" nodeType="afterEffect">
                                  <p:stCondLst>
                                    <p:cond delay="0"/>
                                  </p:stCondLst>
                                  <p:childTnLst>
                                    <p:set>
                                      <p:cBhvr>
                                        <p:cTn id="12" dur="1" fill="hold">
                                          <p:stCondLst>
                                            <p:cond delay="0"/>
                                          </p:stCondLst>
                                        </p:cTn>
                                        <p:tgtEl>
                                          <p:spTgt spid="27"/>
                                        </p:tgtEl>
                                        <p:attrNameLst>
                                          <p:attrName>style.visibility</p:attrName>
                                        </p:attrNameLst>
                                      </p:cBhvr>
                                      <p:to>
                                        <p:strVal val="hidden"/>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20"/>
                                        </p:tgtEl>
                                        <p:attrNameLst>
                                          <p:attrName>style.visibility</p:attrName>
                                        </p:attrNameLst>
                                      </p:cBhvr>
                                      <p:to>
                                        <p:strVal val="hidden"/>
                                      </p:to>
                                    </p:set>
                                  </p:childTnLst>
                                </p:cTn>
                              </p:par>
                            </p:childTnLst>
                          </p:cTn>
                        </p:par>
                        <p:par>
                          <p:cTn id="23" fill="hold">
                            <p:stCondLst>
                              <p:cond delay="0"/>
                            </p:stCondLst>
                            <p:childTnLst>
                              <p:par>
                                <p:cTn id="24" presetID="1" presetClass="exit" presetSubtype="0" fill="hold" grpId="1" nodeType="afterEffect">
                                  <p:stCondLst>
                                    <p:cond delay="0"/>
                                  </p:stCondLst>
                                  <p:childTnLst>
                                    <p:set>
                                      <p:cBhvr>
                                        <p:cTn id="25" dur="1" fill="hold">
                                          <p:stCondLst>
                                            <p:cond delay="0"/>
                                          </p:stCondLst>
                                        </p:cTn>
                                        <p:tgtEl>
                                          <p:spTgt spid="31"/>
                                        </p:tgtEl>
                                        <p:attrNameLst>
                                          <p:attrName>style.visibility</p:attrName>
                                        </p:attrNameLst>
                                      </p:cBhvr>
                                      <p:to>
                                        <p:strVal val="hidden"/>
                                      </p:to>
                                    </p:set>
                                  </p:childTnLst>
                                </p:cTn>
                              </p:par>
                            </p:childTnLst>
                          </p:cTn>
                        </p:par>
                        <p:par>
                          <p:cTn id="26" fill="hold">
                            <p:stCondLst>
                              <p:cond delay="0"/>
                            </p:stCondLst>
                            <p:childTnLst>
                              <p:par>
                                <p:cTn id="27" presetID="1" presetClass="exit" presetSubtype="0" fill="hold" grpId="1" nodeType="after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3" grpId="1" animBg="1"/>
      <p:bldP spid="20" grpId="0" animBg="1"/>
      <p:bldP spid="20" grpId="1" animBg="1"/>
      <p:bldP spid="26" grpId="0" animBg="1"/>
      <p:bldP spid="31" grpId="0"/>
      <p:bldP spid="31" grpId="1"/>
      <p:bldP spid="3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1"/>
          </p:nvPr>
        </p:nvSpPr>
        <p:spPr/>
        <p:txBody>
          <a:bodyPr/>
          <a:lstStyle/>
          <a:p>
            <a:r>
              <a:rPr lang="en-US" altLang="zh-TW"/>
              <a:t>ISBA26 Electron Linear Accelerator</a:t>
            </a:r>
            <a:endParaRPr lang="en-US"/>
          </a:p>
        </p:txBody>
      </p:sp>
      <p:grpSp>
        <p:nvGrpSpPr>
          <p:cNvPr id="3" name="グループ化 2">
            <a:extLst>
              <a:ext uri="{FF2B5EF4-FFF2-40B4-BE49-F238E27FC236}">
                <a16:creationId xmlns:a16="http://schemas.microsoft.com/office/drawing/2014/main" id="{B7D94B19-1EA1-434D-AE47-68A7F22C91CC}"/>
              </a:ext>
            </a:extLst>
          </p:cNvPr>
          <p:cNvGrpSpPr/>
          <p:nvPr/>
        </p:nvGrpSpPr>
        <p:grpSpPr>
          <a:xfrm>
            <a:off x="5980570" y="261349"/>
            <a:ext cx="3457482" cy="3491227"/>
            <a:chOff x="1175478" y="2516142"/>
            <a:chExt cx="5877360" cy="5881680"/>
          </a:xfrm>
        </p:grpSpPr>
        <p:sp>
          <p:nvSpPr>
            <p:cNvPr id="5" name="Oval 2"/>
            <p:cNvSpPr>
              <a:spLocks noChangeArrowheads="1"/>
            </p:cNvSpPr>
            <p:nvPr/>
          </p:nvSpPr>
          <p:spPr bwMode="auto">
            <a:xfrm rot="13500000">
              <a:off x="1363398" y="5207500"/>
              <a:ext cx="5313600" cy="380160"/>
            </a:xfrm>
            <a:prstGeom prst="ellipse">
              <a:avLst/>
            </a:prstGeom>
            <a:solidFill>
              <a:srgbClr val="320BD7">
                <a:alpha val="50000"/>
              </a:srgbClr>
            </a:solidFill>
            <a:ln w="9525" cap="flat">
              <a:noFill/>
              <a:round/>
              <a:headEnd/>
              <a:tailEnd/>
            </a:ln>
            <a:effectLst/>
          </p:spPr>
          <p:txBody>
            <a:bodyPr wrap="none" anchor="ctr"/>
            <a:lstStyle/>
            <a:p>
              <a:endParaRPr lang="ja-JP" altLang="en-US" sz="2449"/>
            </a:p>
          </p:txBody>
        </p:sp>
        <p:sp>
          <p:nvSpPr>
            <p:cNvPr id="7" name="Line 4"/>
            <p:cNvSpPr>
              <a:spLocks noChangeShapeType="1"/>
            </p:cNvSpPr>
            <p:nvPr/>
          </p:nvSpPr>
          <p:spPr bwMode="auto">
            <a:xfrm flipV="1">
              <a:off x="3996438" y="2516142"/>
              <a:ext cx="2160" cy="588168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8" name="Line 5"/>
            <p:cNvSpPr>
              <a:spLocks noChangeShapeType="1"/>
            </p:cNvSpPr>
            <p:nvPr/>
          </p:nvSpPr>
          <p:spPr bwMode="auto">
            <a:xfrm>
              <a:off x="1175478" y="5434302"/>
              <a:ext cx="5877360" cy="21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9" name="Text Box 6"/>
            <p:cNvSpPr txBox="1">
              <a:spLocks noChangeArrowheads="1"/>
            </p:cNvSpPr>
            <p:nvPr/>
          </p:nvSpPr>
          <p:spPr bwMode="auto">
            <a:xfrm>
              <a:off x="3374358" y="2684444"/>
              <a:ext cx="436319"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dirty="0">
                  <a:cs typeface="Arial" panose="020B0604020202020204" pitchFamily="34" charset="0"/>
                </a:rPr>
                <a:t>δ</a:t>
              </a:r>
              <a:endParaRPr lang="en-US" altLang="ja-JP" sz="3266" dirty="0"/>
            </a:p>
          </p:txBody>
        </p:sp>
        <p:sp>
          <p:nvSpPr>
            <p:cNvPr id="10" name="Text Box 7"/>
            <p:cNvSpPr txBox="1">
              <a:spLocks noChangeArrowheads="1"/>
            </p:cNvSpPr>
            <p:nvPr/>
          </p:nvSpPr>
          <p:spPr bwMode="auto">
            <a:xfrm>
              <a:off x="6588436" y="5611422"/>
              <a:ext cx="207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z</a:t>
              </a:r>
            </a:p>
          </p:txBody>
        </p:sp>
      </p:grpSp>
      <p:grpSp>
        <p:nvGrpSpPr>
          <p:cNvPr id="6" name="グループ化 5">
            <a:extLst>
              <a:ext uri="{FF2B5EF4-FFF2-40B4-BE49-F238E27FC236}">
                <a16:creationId xmlns:a16="http://schemas.microsoft.com/office/drawing/2014/main" id="{F82D477C-BC19-8449-BB2C-3E6F905F3AB2}"/>
              </a:ext>
            </a:extLst>
          </p:cNvPr>
          <p:cNvGrpSpPr/>
          <p:nvPr/>
        </p:nvGrpSpPr>
        <p:grpSpPr>
          <a:xfrm>
            <a:off x="405306" y="6845710"/>
            <a:ext cx="2951482" cy="2891992"/>
            <a:chOff x="10416554" y="3115377"/>
            <a:chExt cx="4711204" cy="4616245"/>
          </a:xfrm>
        </p:grpSpPr>
        <p:cxnSp>
          <p:nvCxnSpPr>
            <p:cNvPr id="18" name="直線矢印コネクタ 17"/>
            <p:cNvCxnSpPr/>
            <p:nvPr/>
          </p:nvCxnSpPr>
          <p:spPr>
            <a:xfrm flipV="1">
              <a:off x="12637655" y="3115377"/>
              <a:ext cx="0" cy="4616245"/>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rot="5400000" flipV="1">
              <a:off x="12772156" y="3156946"/>
              <a:ext cx="0" cy="4711204"/>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正方形/長方形 19"/>
            <p:cNvSpPr/>
            <p:nvPr/>
          </p:nvSpPr>
          <p:spPr>
            <a:xfrm>
              <a:off x="10527428" y="5423499"/>
              <a:ext cx="4220454" cy="160178"/>
            </a:xfrm>
            <a:prstGeom prst="rect">
              <a:avLst/>
            </a:prstGeom>
            <a:solidFill>
              <a:srgbClr val="320BD7">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14673135" y="5583678"/>
              <a:ext cx="371245" cy="423691"/>
            </a:xfrm>
            <a:prstGeom prst="rect">
              <a:avLst/>
            </a:prstGeom>
            <a:noFill/>
          </p:spPr>
          <p:txBody>
            <a:bodyPr wrap="none" rtlCol="0">
              <a:spAutoFit/>
            </a:bodyPr>
            <a:lstStyle/>
            <a:p>
              <a:r>
                <a:rPr kumimoji="1" lang="en-US" altLang="ja-JP" dirty="0"/>
                <a:t>w</a:t>
              </a:r>
              <a:endParaRPr kumimoji="1" lang="ja-JP" altLang="en-US" dirty="0"/>
            </a:p>
          </p:txBody>
        </p:sp>
        <p:sp>
          <p:nvSpPr>
            <p:cNvPr id="22" name="テキスト ボックス 21"/>
            <p:cNvSpPr txBox="1"/>
            <p:nvPr/>
          </p:nvSpPr>
          <p:spPr>
            <a:xfrm flipH="1">
              <a:off x="11643055" y="3117245"/>
              <a:ext cx="994599" cy="933427"/>
            </a:xfrm>
            <a:prstGeom prst="rect">
              <a:avLst/>
            </a:prstGeom>
            <a:noFill/>
          </p:spPr>
          <p:txBody>
            <a:bodyPr wrap="square" rtlCol="0">
              <a:spAutoFit/>
            </a:bodyPr>
            <a:lstStyle/>
            <a:p>
              <a:r>
                <a:rPr kumimoji="1" lang="en-US" altLang="ja-JP" dirty="0"/>
                <a:t>w’</a:t>
              </a:r>
              <a:endParaRPr kumimoji="1" lang="ja-JP" altLang="en-US" dirty="0"/>
            </a:p>
          </p:txBody>
        </p:sp>
      </p:grpSp>
      <p:sp>
        <p:nvSpPr>
          <p:cNvPr id="17" name="角丸四角形 16">
            <a:extLst>
              <a:ext uri="{FF2B5EF4-FFF2-40B4-BE49-F238E27FC236}">
                <a16:creationId xmlns:a16="http://schemas.microsoft.com/office/drawing/2014/main" id="{D21DF4E2-54DE-4345-BDE9-F3795CFA20C7}"/>
              </a:ext>
            </a:extLst>
          </p:cNvPr>
          <p:cNvSpPr/>
          <p:nvPr/>
        </p:nvSpPr>
        <p:spPr>
          <a:xfrm>
            <a:off x="1173686" y="3713018"/>
            <a:ext cx="1804685" cy="2189018"/>
          </a:xfrm>
          <a:prstGeom prst="round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b="1" dirty="0">
                <a:latin typeface="Meiryo" panose="020B0604030504040204" pitchFamily="34" charset="-128"/>
                <a:ea typeface="Meiryo" panose="020B0604030504040204" pitchFamily="34" charset="-128"/>
              </a:rPr>
              <a:t>E-gun</a:t>
            </a:r>
            <a:endParaRPr kumimoji="1" lang="ja-JP" altLang="en-US" b="1">
              <a:latin typeface="Meiryo" panose="020B0604030504040204" pitchFamily="34" charset="-128"/>
              <a:ea typeface="Meiryo" panose="020B0604030504040204" pitchFamily="34" charset="-128"/>
            </a:endParaRPr>
          </a:p>
        </p:txBody>
      </p:sp>
      <p:sp>
        <p:nvSpPr>
          <p:cNvPr id="33" name="角丸四角形 32">
            <a:extLst>
              <a:ext uri="{FF2B5EF4-FFF2-40B4-BE49-F238E27FC236}">
                <a16:creationId xmlns:a16="http://schemas.microsoft.com/office/drawing/2014/main" id="{217CF939-C286-B440-988A-486072B85A60}"/>
              </a:ext>
            </a:extLst>
          </p:cNvPr>
          <p:cNvSpPr/>
          <p:nvPr/>
        </p:nvSpPr>
        <p:spPr>
          <a:xfrm>
            <a:off x="4078201" y="3720768"/>
            <a:ext cx="2275720" cy="2189018"/>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kumimoji="1" lang="en-US" altLang="ja-JP" b="1" dirty="0">
                <a:latin typeface="Meiryo" panose="020B0604030504040204" pitchFamily="34" charset="-128"/>
                <a:ea typeface="Meiryo" panose="020B0604030504040204" pitchFamily="34" charset="-128"/>
              </a:rPr>
              <a:t>Solenoid</a:t>
            </a:r>
            <a:endParaRPr kumimoji="1" lang="ja-JP" altLang="en-US" b="1" dirty="0">
              <a:latin typeface="Meiryo" panose="020B0604030504040204" pitchFamily="34" charset="-128"/>
              <a:ea typeface="Meiryo" panose="020B0604030504040204" pitchFamily="34" charset="-128"/>
            </a:endParaRPr>
          </a:p>
        </p:txBody>
      </p:sp>
      <p:sp>
        <p:nvSpPr>
          <p:cNvPr id="34" name="角丸四角形 33">
            <a:extLst>
              <a:ext uri="{FF2B5EF4-FFF2-40B4-BE49-F238E27FC236}">
                <a16:creationId xmlns:a16="http://schemas.microsoft.com/office/drawing/2014/main" id="{EEE47159-33FC-B548-A7CD-DD0F3A1310D5}"/>
              </a:ext>
            </a:extLst>
          </p:cNvPr>
          <p:cNvSpPr/>
          <p:nvPr/>
        </p:nvSpPr>
        <p:spPr>
          <a:xfrm>
            <a:off x="7202779" y="3713018"/>
            <a:ext cx="2435688" cy="2189018"/>
          </a:xfrm>
          <a:prstGeom prst="round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kumimoji="1" lang="en-US" altLang="ja-JP" b="1" dirty="0" err="1">
                <a:latin typeface="Meiryo" panose="020B0604030504040204" pitchFamily="34" charset="-128"/>
                <a:ea typeface="Meiryo" panose="020B0604030504040204" pitchFamily="34" charset="-128"/>
              </a:rPr>
              <a:t>Buncher</a:t>
            </a:r>
            <a:endParaRPr kumimoji="1" lang="ja-JP" altLang="en-US" b="1">
              <a:latin typeface="Meiryo" panose="020B0604030504040204" pitchFamily="34" charset="-128"/>
              <a:ea typeface="Meiryo" panose="020B0604030504040204" pitchFamily="34" charset="-128"/>
            </a:endParaRPr>
          </a:p>
        </p:txBody>
      </p:sp>
      <p:sp>
        <p:nvSpPr>
          <p:cNvPr id="35" name="角丸四角形 34">
            <a:extLst>
              <a:ext uri="{FF2B5EF4-FFF2-40B4-BE49-F238E27FC236}">
                <a16:creationId xmlns:a16="http://schemas.microsoft.com/office/drawing/2014/main" id="{029AFA77-9A50-624C-9D8A-215F71A62414}"/>
              </a:ext>
            </a:extLst>
          </p:cNvPr>
          <p:cNvSpPr/>
          <p:nvPr/>
        </p:nvSpPr>
        <p:spPr>
          <a:xfrm>
            <a:off x="10582851" y="3713018"/>
            <a:ext cx="3016472" cy="218901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kumimoji="1" lang="en-US" altLang="ja-JP" b="1" dirty="0">
                <a:latin typeface="Meiryo" panose="020B0604030504040204" pitchFamily="34" charset="-128"/>
                <a:ea typeface="Meiryo" panose="020B0604030504040204" pitchFamily="34" charset="-128"/>
              </a:rPr>
              <a:t>Accelerator</a:t>
            </a:r>
            <a:endParaRPr kumimoji="1" lang="ja-JP" altLang="en-US" b="1">
              <a:latin typeface="Meiryo" panose="020B0604030504040204" pitchFamily="34" charset="-128"/>
              <a:ea typeface="Meiryo" panose="020B0604030504040204" pitchFamily="34" charset="-128"/>
            </a:endParaRPr>
          </a:p>
        </p:txBody>
      </p:sp>
      <p:grpSp>
        <p:nvGrpSpPr>
          <p:cNvPr id="37" name="グループ化 36">
            <a:extLst>
              <a:ext uri="{FF2B5EF4-FFF2-40B4-BE49-F238E27FC236}">
                <a16:creationId xmlns:a16="http://schemas.microsoft.com/office/drawing/2014/main" id="{640CA28A-EC60-C340-88AA-C5E1A45C9F42}"/>
              </a:ext>
            </a:extLst>
          </p:cNvPr>
          <p:cNvGrpSpPr/>
          <p:nvPr/>
        </p:nvGrpSpPr>
        <p:grpSpPr>
          <a:xfrm>
            <a:off x="535496" y="249156"/>
            <a:ext cx="3457482" cy="3491227"/>
            <a:chOff x="1175478" y="2516142"/>
            <a:chExt cx="5877360" cy="5881680"/>
          </a:xfrm>
        </p:grpSpPr>
        <p:sp>
          <p:nvSpPr>
            <p:cNvPr id="38" name="Oval 2">
              <a:extLst>
                <a:ext uri="{FF2B5EF4-FFF2-40B4-BE49-F238E27FC236}">
                  <a16:creationId xmlns:a16="http://schemas.microsoft.com/office/drawing/2014/main" id="{7DDAA985-85AB-7B48-95D9-9E90F8B6C085}"/>
                </a:ext>
              </a:extLst>
            </p:cNvPr>
            <p:cNvSpPr>
              <a:spLocks noChangeArrowheads="1"/>
            </p:cNvSpPr>
            <p:nvPr/>
          </p:nvSpPr>
          <p:spPr bwMode="auto">
            <a:xfrm rot="10800000">
              <a:off x="1772475" y="5349241"/>
              <a:ext cx="4598766" cy="422766"/>
            </a:xfrm>
            <a:prstGeom prst="ellipse">
              <a:avLst/>
            </a:prstGeom>
            <a:solidFill>
              <a:srgbClr val="320BD7">
                <a:alpha val="50000"/>
              </a:srgbClr>
            </a:solidFill>
            <a:ln w="9525" cap="flat">
              <a:noFill/>
              <a:round/>
              <a:headEnd/>
              <a:tailEnd/>
            </a:ln>
            <a:effectLst/>
          </p:spPr>
          <p:txBody>
            <a:bodyPr wrap="none" anchor="ctr"/>
            <a:lstStyle/>
            <a:p>
              <a:endParaRPr lang="ja-JP" altLang="en-US" sz="2449"/>
            </a:p>
          </p:txBody>
        </p:sp>
        <p:sp>
          <p:nvSpPr>
            <p:cNvPr id="39" name="Line 4">
              <a:extLst>
                <a:ext uri="{FF2B5EF4-FFF2-40B4-BE49-F238E27FC236}">
                  <a16:creationId xmlns:a16="http://schemas.microsoft.com/office/drawing/2014/main" id="{57EA5120-D03A-534D-99DF-E6AD042DB1C1}"/>
                </a:ext>
              </a:extLst>
            </p:cNvPr>
            <p:cNvSpPr>
              <a:spLocks noChangeShapeType="1"/>
            </p:cNvSpPr>
            <p:nvPr/>
          </p:nvSpPr>
          <p:spPr bwMode="auto">
            <a:xfrm flipV="1">
              <a:off x="3996438" y="2516142"/>
              <a:ext cx="2160" cy="588168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40" name="Line 5">
              <a:extLst>
                <a:ext uri="{FF2B5EF4-FFF2-40B4-BE49-F238E27FC236}">
                  <a16:creationId xmlns:a16="http://schemas.microsoft.com/office/drawing/2014/main" id="{1EFD236B-F966-1E48-A133-45E10B600035}"/>
                </a:ext>
              </a:extLst>
            </p:cNvPr>
            <p:cNvSpPr>
              <a:spLocks noChangeShapeType="1"/>
            </p:cNvSpPr>
            <p:nvPr/>
          </p:nvSpPr>
          <p:spPr bwMode="auto">
            <a:xfrm>
              <a:off x="1175478" y="5434302"/>
              <a:ext cx="5877360" cy="21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41" name="Text Box 6">
              <a:extLst>
                <a:ext uri="{FF2B5EF4-FFF2-40B4-BE49-F238E27FC236}">
                  <a16:creationId xmlns:a16="http://schemas.microsoft.com/office/drawing/2014/main" id="{D32056FF-C35C-B741-BEC9-8D8CC4E518AC}"/>
                </a:ext>
              </a:extLst>
            </p:cNvPr>
            <p:cNvSpPr txBox="1">
              <a:spLocks noChangeArrowheads="1"/>
            </p:cNvSpPr>
            <p:nvPr/>
          </p:nvSpPr>
          <p:spPr bwMode="auto">
            <a:xfrm>
              <a:off x="3374358" y="2684444"/>
              <a:ext cx="436319"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dirty="0">
                  <a:cs typeface="Arial" panose="020B0604020202020204" pitchFamily="34" charset="0"/>
                </a:rPr>
                <a:t>δ</a:t>
              </a:r>
              <a:endParaRPr lang="en-US" altLang="ja-JP" sz="3266" dirty="0"/>
            </a:p>
          </p:txBody>
        </p:sp>
        <p:sp>
          <p:nvSpPr>
            <p:cNvPr id="42" name="Text Box 7">
              <a:extLst>
                <a:ext uri="{FF2B5EF4-FFF2-40B4-BE49-F238E27FC236}">
                  <a16:creationId xmlns:a16="http://schemas.microsoft.com/office/drawing/2014/main" id="{4E8D1D17-FA41-524A-8BAD-DCCBF7CF0A57}"/>
                </a:ext>
              </a:extLst>
            </p:cNvPr>
            <p:cNvSpPr txBox="1">
              <a:spLocks noChangeArrowheads="1"/>
            </p:cNvSpPr>
            <p:nvPr/>
          </p:nvSpPr>
          <p:spPr bwMode="auto">
            <a:xfrm>
              <a:off x="6588436" y="5611422"/>
              <a:ext cx="207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z</a:t>
              </a:r>
            </a:p>
          </p:txBody>
        </p:sp>
      </p:grpSp>
      <p:grpSp>
        <p:nvGrpSpPr>
          <p:cNvPr id="46" name="グループ化 45">
            <a:extLst>
              <a:ext uri="{FF2B5EF4-FFF2-40B4-BE49-F238E27FC236}">
                <a16:creationId xmlns:a16="http://schemas.microsoft.com/office/drawing/2014/main" id="{2854EEA7-88A5-EC4D-BFD0-8D3B80635A21}"/>
              </a:ext>
            </a:extLst>
          </p:cNvPr>
          <p:cNvGrpSpPr/>
          <p:nvPr/>
        </p:nvGrpSpPr>
        <p:grpSpPr>
          <a:xfrm>
            <a:off x="10348770" y="110836"/>
            <a:ext cx="3457482" cy="3491227"/>
            <a:chOff x="1175478" y="2516142"/>
            <a:chExt cx="5877360" cy="5881680"/>
          </a:xfrm>
        </p:grpSpPr>
        <p:sp>
          <p:nvSpPr>
            <p:cNvPr id="48" name="Line 4">
              <a:extLst>
                <a:ext uri="{FF2B5EF4-FFF2-40B4-BE49-F238E27FC236}">
                  <a16:creationId xmlns:a16="http://schemas.microsoft.com/office/drawing/2014/main" id="{55DD6487-86FA-4640-ACC1-CBC68834B05E}"/>
                </a:ext>
              </a:extLst>
            </p:cNvPr>
            <p:cNvSpPr>
              <a:spLocks noChangeShapeType="1"/>
            </p:cNvSpPr>
            <p:nvPr/>
          </p:nvSpPr>
          <p:spPr bwMode="auto">
            <a:xfrm flipV="1">
              <a:off x="3996438" y="2516142"/>
              <a:ext cx="2160" cy="588168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49" name="Line 5">
              <a:extLst>
                <a:ext uri="{FF2B5EF4-FFF2-40B4-BE49-F238E27FC236}">
                  <a16:creationId xmlns:a16="http://schemas.microsoft.com/office/drawing/2014/main" id="{3047AFC0-AF83-5A4E-A716-B4BAD73DCF4F}"/>
                </a:ext>
              </a:extLst>
            </p:cNvPr>
            <p:cNvSpPr>
              <a:spLocks noChangeShapeType="1"/>
            </p:cNvSpPr>
            <p:nvPr/>
          </p:nvSpPr>
          <p:spPr bwMode="auto">
            <a:xfrm>
              <a:off x="1175478" y="5434302"/>
              <a:ext cx="5877360" cy="21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50" name="Text Box 6">
              <a:extLst>
                <a:ext uri="{FF2B5EF4-FFF2-40B4-BE49-F238E27FC236}">
                  <a16:creationId xmlns:a16="http://schemas.microsoft.com/office/drawing/2014/main" id="{E0853517-025B-9D45-A3C4-DF7001068D8E}"/>
                </a:ext>
              </a:extLst>
            </p:cNvPr>
            <p:cNvSpPr txBox="1">
              <a:spLocks noChangeArrowheads="1"/>
            </p:cNvSpPr>
            <p:nvPr/>
          </p:nvSpPr>
          <p:spPr bwMode="auto">
            <a:xfrm>
              <a:off x="3374358" y="2684444"/>
              <a:ext cx="436319"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dirty="0">
                  <a:cs typeface="Arial" panose="020B0604020202020204" pitchFamily="34" charset="0"/>
                </a:rPr>
                <a:t>δ</a:t>
              </a:r>
              <a:endParaRPr lang="en-US" altLang="ja-JP" sz="3266" dirty="0"/>
            </a:p>
          </p:txBody>
        </p:sp>
        <p:sp>
          <p:nvSpPr>
            <p:cNvPr id="51" name="Text Box 7">
              <a:extLst>
                <a:ext uri="{FF2B5EF4-FFF2-40B4-BE49-F238E27FC236}">
                  <a16:creationId xmlns:a16="http://schemas.microsoft.com/office/drawing/2014/main" id="{9A4246FC-CC6E-DF43-86E2-43F17B5D90D1}"/>
                </a:ext>
              </a:extLst>
            </p:cNvPr>
            <p:cNvSpPr txBox="1">
              <a:spLocks noChangeArrowheads="1"/>
            </p:cNvSpPr>
            <p:nvPr/>
          </p:nvSpPr>
          <p:spPr bwMode="auto">
            <a:xfrm>
              <a:off x="6588436" y="5611422"/>
              <a:ext cx="207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z</a:t>
              </a:r>
            </a:p>
          </p:txBody>
        </p:sp>
        <p:sp>
          <p:nvSpPr>
            <p:cNvPr id="52" name="Oval 12">
              <a:extLst>
                <a:ext uri="{FF2B5EF4-FFF2-40B4-BE49-F238E27FC236}">
                  <a16:creationId xmlns:a16="http://schemas.microsoft.com/office/drawing/2014/main" id="{7ACFD76A-4215-2348-9FF2-54C461F0994D}"/>
                </a:ext>
              </a:extLst>
            </p:cNvPr>
            <p:cNvSpPr>
              <a:spLocks noChangeArrowheads="1"/>
            </p:cNvSpPr>
            <p:nvPr/>
          </p:nvSpPr>
          <p:spPr bwMode="auto">
            <a:xfrm rot="16200000">
              <a:off x="2040558" y="5230182"/>
              <a:ext cx="3907440" cy="380160"/>
            </a:xfrm>
            <a:prstGeom prst="ellipse">
              <a:avLst/>
            </a:prstGeom>
            <a:solidFill>
              <a:srgbClr val="F20346">
                <a:alpha val="50000"/>
              </a:srgbClr>
            </a:solidFill>
            <a:ln w="9525" cap="flat">
              <a:noFill/>
              <a:round/>
              <a:headEnd/>
              <a:tailEnd/>
            </a:ln>
            <a:effectLst/>
          </p:spPr>
          <p:txBody>
            <a:bodyPr wrap="none" anchor="ctr"/>
            <a:lstStyle/>
            <a:p>
              <a:endParaRPr lang="ja-JP" altLang="en-US" sz="2449"/>
            </a:p>
          </p:txBody>
        </p:sp>
      </p:grpSp>
      <p:grpSp>
        <p:nvGrpSpPr>
          <p:cNvPr id="55" name="グループ化 54">
            <a:extLst>
              <a:ext uri="{FF2B5EF4-FFF2-40B4-BE49-F238E27FC236}">
                <a16:creationId xmlns:a16="http://schemas.microsoft.com/office/drawing/2014/main" id="{C6F00BEA-7AB4-8242-9443-345E826B04D8}"/>
              </a:ext>
            </a:extLst>
          </p:cNvPr>
          <p:cNvGrpSpPr/>
          <p:nvPr/>
        </p:nvGrpSpPr>
        <p:grpSpPr>
          <a:xfrm>
            <a:off x="14569947" y="110836"/>
            <a:ext cx="3457482" cy="3491227"/>
            <a:chOff x="1175478" y="2516142"/>
            <a:chExt cx="5877360" cy="5881680"/>
          </a:xfrm>
        </p:grpSpPr>
        <p:sp>
          <p:nvSpPr>
            <p:cNvPr id="57" name="Line 4">
              <a:extLst>
                <a:ext uri="{FF2B5EF4-FFF2-40B4-BE49-F238E27FC236}">
                  <a16:creationId xmlns:a16="http://schemas.microsoft.com/office/drawing/2014/main" id="{1240F6B5-B551-C84C-B453-F09759C5207F}"/>
                </a:ext>
              </a:extLst>
            </p:cNvPr>
            <p:cNvSpPr>
              <a:spLocks noChangeShapeType="1"/>
            </p:cNvSpPr>
            <p:nvPr/>
          </p:nvSpPr>
          <p:spPr bwMode="auto">
            <a:xfrm flipV="1">
              <a:off x="3996438" y="2516142"/>
              <a:ext cx="2160" cy="588168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58" name="Line 5">
              <a:extLst>
                <a:ext uri="{FF2B5EF4-FFF2-40B4-BE49-F238E27FC236}">
                  <a16:creationId xmlns:a16="http://schemas.microsoft.com/office/drawing/2014/main" id="{5B1F1B05-11CA-2B43-9792-B61792470798}"/>
                </a:ext>
              </a:extLst>
            </p:cNvPr>
            <p:cNvSpPr>
              <a:spLocks noChangeShapeType="1"/>
            </p:cNvSpPr>
            <p:nvPr/>
          </p:nvSpPr>
          <p:spPr bwMode="auto">
            <a:xfrm>
              <a:off x="1175478" y="5434302"/>
              <a:ext cx="5877360" cy="21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59" name="Text Box 6">
              <a:extLst>
                <a:ext uri="{FF2B5EF4-FFF2-40B4-BE49-F238E27FC236}">
                  <a16:creationId xmlns:a16="http://schemas.microsoft.com/office/drawing/2014/main" id="{093BDB0C-C91A-0449-90F3-B2B28D755F37}"/>
                </a:ext>
              </a:extLst>
            </p:cNvPr>
            <p:cNvSpPr txBox="1">
              <a:spLocks noChangeArrowheads="1"/>
            </p:cNvSpPr>
            <p:nvPr/>
          </p:nvSpPr>
          <p:spPr bwMode="auto">
            <a:xfrm>
              <a:off x="3374358" y="2684444"/>
              <a:ext cx="436319"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dirty="0">
                  <a:cs typeface="Arial" panose="020B0604020202020204" pitchFamily="34" charset="0"/>
                </a:rPr>
                <a:t>δ</a:t>
              </a:r>
              <a:endParaRPr lang="en-US" altLang="ja-JP" sz="3266" dirty="0"/>
            </a:p>
          </p:txBody>
        </p:sp>
        <p:sp>
          <p:nvSpPr>
            <p:cNvPr id="60" name="Text Box 7">
              <a:extLst>
                <a:ext uri="{FF2B5EF4-FFF2-40B4-BE49-F238E27FC236}">
                  <a16:creationId xmlns:a16="http://schemas.microsoft.com/office/drawing/2014/main" id="{38267CEA-AB43-9C4E-9652-52C3469E05DE}"/>
                </a:ext>
              </a:extLst>
            </p:cNvPr>
            <p:cNvSpPr txBox="1">
              <a:spLocks noChangeArrowheads="1"/>
            </p:cNvSpPr>
            <p:nvPr/>
          </p:nvSpPr>
          <p:spPr bwMode="auto">
            <a:xfrm>
              <a:off x="6588436" y="5611422"/>
              <a:ext cx="207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z</a:t>
              </a:r>
            </a:p>
          </p:txBody>
        </p:sp>
        <p:sp>
          <p:nvSpPr>
            <p:cNvPr id="61" name="Oval 12">
              <a:extLst>
                <a:ext uri="{FF2B5EF4-FFF2-40B4-BE49-F238E27FC236}">
                  <a16:creationId xmlns:a16="http://schemas.microsoft.com/office/drawing/2014/main" id="{63B4652E-8CB4-2E40-9B62-1D2D9192BE75}"/>
                </a:ext>
              </a:extLst>
            </p:cNvPr>
            <p:cNvSpPr>
              <a:spLocks noChangeArrowheads="1"/>
            </p:cNvSpPr>
            <p:nvPr/>
          </p:nvSpPr>
          <p:spPr bwMode="auto">
            <a:xfrm rot="16200000">
              <a:off x="2040558" y="5230182"/>
              <a:ext cx="3907440" cy="380160"/>
            </a:xfrm>
            <a:prstGeom prst="ellipse">
              <a:avLst/>
            </a:prstGeom>
            <a:solidFill>
              <a:srgbClr val="F20346">
                <a:alpha val="50000"/>
              </a:srgbClr>
            </a:solidFill>
            <a:ln w="9525" cap="flat">
              <a:noFill/>
              <a:round/>
              <a:headEnd/>
              <a:tailEnd/>
            </a:ln>
            <a:effectLst/>
          </p:spPr>
          <p:txBody>
            <a:bodyPr wrap="none" anchor="ctr"/>
            <a:lstStyle/>
            <a:p>
              <a:endParaRPr lang="ja-JP" altLang="en-US" sz="2449"/>
            </a:p>
          </p:txBody>
        </p:sp>
      </p:grpSp>
      <p:grpSp>
        <p:nvGrpSpPr>
          <p:cNvPr id="64" name="グループ化 63">
            <a:extLst>
              <a:ext uri="{FF2B5EF4-FFF2-40B4-BE49-F238E27FC236}">
                <a16:creationId xmlns:a16="http://schemas.microsoft.com/office/drawing/2014/main" id="{6DA5513A-06C8-484D-B04F-D2B9F82B7A60}"/>
              </a:ext>
            </a:extLst>
          </p:cNvPr>
          <p:cNvGrpSpPr/>
          <p:nvPr/>
        </p:nvGrpSpPr>
        <p:grpSpPr>
          <a:xfrm>
            <a:off x="14351421" y="1383223"/>
            <a:ext cx="3457482" cy="3491227"/>
            <a:chOff x="1175478" y="2516142"/>
            <a:chExt cx="5877360" cy="5881680"/>
          </a:xfrm>
        </p:grpSpPr>
        <p:sp>
          <p:nvSpPr>
            <p:cNvPr id="66" name="Line 4">
              <a:extLst>
                <a:ext uri="{FF2B5EF4-FFF2-40B4-BE49-F238E27FC236}">
                  <a16:creationId xmlns:a16="http://schemas.microsoft.com/office/drawing/2014/main" id="{B90CC044-8CA9-E742-ACAE-25ADCBDC9169}"/>
                </a:ext>
              </a:extLst>
            </p:cNvPr>
            <p:cNvSpPr>
              <a:spLocks noChangeShapeType="1"/>
            </p:cNvSpPr>
            <p:nvPr/>
          </p:nvSpPr>
          <p:spPr bwMode="auto">
            <a:xfrm flipV="1">
              <a:off x="3996438" y="2516142"/>
              <a:ext cx="2160" cy="588168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67" name="Line 5">
              <a:extLst>
                <a:ext uri="{FF2B5EF4-FFF2-40B4-BE49-F238E27FC236}">
                  <a16:creationId xmlns:a16="http://schemas.microsoft.com/office/drawing/2014/main" id="{C88CC731-8C94-A542-B314-B9D3E689722C}"/>
                </a:ext>
              </a:extLst>
            </p:cNvPr>
            <p:cNvSpPr>
              <a:spLocks noChangeShapeType="1"/>
            </p:cNvSpPr>
            <p:nvPr/>
          </p:nvSpPr>
          <p:spPr bwMode="auto">
            <a:xfrm>
              <a:off x="1175478" y="5434302"/>
              <a:ext cx="5877360" cy="2160"/>
            </a:xfrm>
            <a:prstGeom prst="line">
              <a:avLst/>
            </a:prstGeom>
            <a:noFill/>
            <a:ln w="3600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449"/>
            </a:p>
          </p:txBody>
        </p:sp>
        <p:sp>
          <p:nvSpPr>
            <p:cNvPr id="68" name="Text Box 6">
              <a:extLst>
                <a:ext uri="{FF2B5EF4-FFF2-40B4-BE49-F238E27FC236}">
                  <a16:creationId xmlns:a16="http://schemas.microsoft.com/office/drawing/2014/main" id="{D3EEB3C6-784A-A04E-935E-A55CF7781641}"/>
                </a:ext>
              </a:extLst>
            </p:cNvPr>
            <p:cNvSpPr txBox="1">
              <a:spLocks noChangeArrowheads="1"/>
            </p:cNvSpPr>
            <p:nvPr/>
          </p:nvSpPr>
          <p:spPr bwMode="auto">
            <a:xfrm>
              <a:off x="3374358" y="2684444"/>
              <a:ext cx="436319"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dirty="0">
                  <a:cs typeface="Arial" panose="020B0604020202020204" pitchFamily="34" charset="0"/>
                </a:rPr>
                <a:t>δ</a:t>
              </a:r>
              <a:endParaRPr lang="en-US" altLang="ja-JP" sz="3266" dirty="0"/>
            </a:p>
          </p:txBody>
        </p:sp>
        <p:sp>
          <p:nvSpPr>
            <p:cNvPr id="69" name="Text Box 7">
              <a:extLst>
                <a:ext uri="{FF2B5EF4-FFF2-40B4-BE49-F238E27FC236}">
                  <a16:creationId xmlns:a16="http://schemas.microsoft.com/office/drawing/2014/main" id="{099B8524-CD0B-8B41-9BC5-B47E354E4B45}"/>
                </a:ext>
              </a:extLst>
            </p:cNvPr>
            <p:cNvSpPr txBox="1">
              <a:spLocks noChangeArrowheads="1"/>
            </p:cNvSpPr>
            <p:nvPr/>
          </p:nvSpPr>
          <p:spPr bwMode="auto">
            <a:xfrm>
              <a:off x="6588436" y="5611422"/>
              <a:ext cx="207360" cy="498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1145"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Unicode MS" pitchFamily="32" charset="0"/>
                </a:defRPr>
              </a:lvl9pPr>
            </a:lstStyle>
            <a:p>
              <a:pPr>
                <a:lnSpc>
                  <a:spcPct val="93000"/>
                </a:lnSpc>
              </a:pPr>
              <a:r>
                <a:rPr lang="en-US" altLang="ja-JP" sz="3266"/>
                <a:t>z</a:t>
              </a:r>
            </a:p>
          </p:txBody>
        </p:sp>
        <p:sp>
          <p:nvSpPr>
            <p:cNvPr id="72" name="Oval 2">
              <a:extLst>
                <a:ext uri="{FF2B5EF4-FFF2-40B4-BE49-F238E27FC236}">
                  <a16:creationId xmlns:a16="http://schemas.microsoft.com/office/drawing/2014/main" id="{922151C2-AA83-554A-B3E7-A748DFECBC18}"/>
                </a:ext>
              </a:extLst>
            </p:cNvPr>
            <p:cNvSpPr>
              <a:spLocks noChangeArrowheads="1"/>
            </p:cNvSpPr>
            <p:nvPr/>
          </p:nvSpPr>
          <p:spPr bwMode="auto">
            <a:xfrm rot="8100000" flipH="1">
              <a:off x="1325298" y="5245600"/>
              <a:ext cx="5313600" cy="380160"/>
            </a:xfrm>
            <a:prstGeom prst="ellipse">
              <a:avLst/>
            </a:prstGeom>
            <a:solidFill>
              <a:srgbClr val="320BD7">
                <a:alpha val="50000"/>
              </a:srgbClr>
            </a:solidFill>
            <a:ln w="9525" cap="flat">
              <a:noFill/>
              <a:round/>
              <a:headEnd/>
              <a:tailEnd/>
            </a:ln>
            <a:effectLst/>
          </p:spPr>
          <p:txBody>
            <a:bodyPr wrap="none" anchor="ctr"/>
            <a:lstStyle/>
            <a:p>
              <a:endParaRPr lang="ja-JP" altLang="en-US" sz="2449"/>
            </a:p>
          </p:txBody>
        </p:sp>
      </p:grpSp>
      <p:grpSp>
        <p:nvGrpSpPr>
          <p:cNvPr id="73" name="グループ化 72">
            <a:extLst>
              <a:ext uri="{FF2B5EF4-FFF2-40B4-BE49-F238E27FC236}">
                <a16:creationId xmlns:a16="http://schemas.microsoft.com/office/drawing/2014/main" id="{DC741ED1-9501-4C41-AC3D-ADF2A13FA047}"/>
              </a:ext>
            </a:extLst>
          </p:cNvPr>
          <p:cNvGrpSpPr/>
          <p:nvPr/>
        </p:nvGrpSpPr>
        <p:grpSpPr>
          <a:xfrm>
            <a:off x="3356791" y="6845710"/>
            <a:ext cx="3459778" cy="2891992"/>
            <a:chOff x="9839026" y="3115377"/>
            <a:chExt cx="5522552" cy="4616245"/>
          </a:xfrm>
        </p:grpSpPr>
        <p:cxnSp>
          <p:nvCxnSpPr>
            <p:cNvPr id="74" name="直線矢印コネクタ 73">
              <a:extLst>
                <a:ext uri="{FF2B5EF4-FFF2-40B4-BE49-F238E27FC236}">
                  <a16:creationId xmlns:a16="http://schemas.microsoft.com/office/drawing/2014/main" id="{E448702F-A65B-1743-A5C2-E572CB3773EE}"/>
                </a:ext>
              </a:extLst>
            </p:cNvPr>
            <p:cNvCxnSpPr/>
            <p:nvPr/>
          </p:nvCxnSpPr>
          <p:spPr>
            <a:xfrm flipV="1">
              <a:off x="12637655" y="3115377"/>
              <a:ext cx="0" cy="4616245"/>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直線矢印コネクタ 74">
              <a:extLst>
                <a:ext uri="{FF2B5EF4-FFF2-40B4-BE49-F238E27FC236}">
                  <a16:creationId xmlns:a16="http://schemas.microsoft.com/office/drawing/2014/main" id="{19E48237-26B7-614C-A6F5-E0C5DD0F68A3}"/>
                </a:ext>
              </a:extLst>
            </p:cNvPr>
            <p:cNvCxnSpPr/>
            <p:nvPr/>
          </p:nvCxnSpPr>
          <p:spPr>
            <a:xfrm rot="5400000" flipV="1">
              <a:off x="12772156" y="3156946"/>
              <a:ext cx="0" cy="4711204"/>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7" name="テキスト ボックス 76">
              <a:extLst>
                <a:ext uri="{FF2B5EF4-FFF2-40B4-BE49-F238E27FC236}">
                  <a16:creationId xmlns:a16="http://schemas.microsoft.com/office/drawing/2014/main" id="{E22CFF41-E574-9C48-AAC9-81C957D4A759}"/>
                </a:ext>
              </a:extLst>
            </p:cNvPr>
            <p:cNvSpPr txBox="1"/>
            <p:nvPr/>
          </p:nvSpPr>
          <p:spPr>
            <a:xfrm>
              <a:off x="14673135" y="5583678"/>
              <a:ext cx="371245" cy="423691"/>
            </a:xfrm>
            <a:prstGeom prst="rect">
              <a:avLst/>
            </a:prstGeom>
            <a:noFill/>
          </p:spPr>
          <p:txBody>
            <a:bodyPr wrap="none" rtlCol="0">
              <a:spAutoFit/>
            </a:bodyPr>
            <a:lstStyle/>
            <a:p>
              <a:r>
                <a:rPr kumimoji="1" lang="en-US" altLang="ja-JP" dirty="0"/>
                <a:t>w</a:t>
              </a:r>
              <a:endParaRPr kumimoji="1" lang="ja-JP" altLang="en-US" dirty="0"/>
            </a:p>
          </p:txBody>
        </p:sp>
        <p:sp>
          <p:nvSpPr>
            <p:cNvPr id="78" name="テキスト ボックス 77">
              <a:extLst>
                <a:ext uri="{FF2B5EF4-FFF2-40B4-BE49-F238E27FC236}">
                  <a16:creationId xmlns:a16="http://schemas.microsoft.com/office/drawing/2014/main" id="{F8108120-965A-FD4E-9D11-E75E273F1B40}"/>
                </a:ext>
              </a:extLst>
            </p:cNvPr>
            <p:cNvSpPr txBox="1"/>
            <p:nvPr/>
          </p:nvSpPr>
          <p:spPr>
            <a:xfrm flipH="1">
              <a:off x="11643055" y="3117245"/>
              <a:ext cx="994599" cy="933427"/>
            </a:xfrm>
            <a:prstGeom prst="rect">
              <a:avLst/>
            </a:prstGeom>
            <a:noFill/>
          </p:spPr>
          <p:txBody>
            <a:bodyPr wrap="square" rtlCol="0">
              <a:spAutoFit/>
            </a:bodyPr>
            <a:lstStyle/>
            <a:p>
              <a:r>
                <a:rPr kumimoji="1" lang="en-US" altLang="ja-JP" dirty="0"/>
                <a:t>w’</a:t>
              </a:r>
              <a:endParaRPr kumimoji="1" lang="ja-JP" altLang="en-US" dirty="0"/>
            </a:p>
          </p:txBody>
        </p:sp>
        <p:grpSp>
          <p:nvGrpSpPr>
            <p:cNvPr id="80" name="グループ化 79">
              <a:extLst>
                <a:ext uri="{FF2B5EF4-FFF2-40B4-BE49-F238E27FC236}">
                  <a16:creationId xmlns:a16="http://schemas.microsoft.com/office/drawing/2014/main" id="{0BF2C323-D9E6-4041-9005-77D97DD5B690}"/>
                </a:ext>
              </a:extLst>
            </p:cNvPr>
            <p:cNvGrpSpPr/>
            <p:nvPr/>
          </p:nvGrpSpPr>
          <p:grpSpPr>
            <a:xfrm flipV="1">
              <a:off x="9839026" y="5467619"/>
              <a:ext cx="5522552" cy="135170"/>
              <a:chOff x="9858076" y="5410469"/>
              <a:chExt cx="5522552" cy="135170"/>
            </a:xfrm>
          </p:grpSpPr>
          <p:sp>
            <p:nvSpPr>
              <p:cNvPr id="81" name="平行四辺形 80">
                <a:extLst>
                  <a:ext uri="{FF2B5EF4-FFF2-40B4-BE49-F238E27FC236}">
                    <a16:creationId xmlns:a16="http://schemas.microsoft.com/office/drawing/2014/main" id="{1CA0B20B-F12C-0C4E-BAE2-6FC9727385DF}"/>
                  </a:ext>
                </a:extLst>
              </p:cNvPr>
              <p:cNvSpPr/>
              <p:nvPr/>
            </p:nvSpPr>
            <p:spPr>
              <a:xfrm rot="1789888" flipV="1">
                <a:off x="10152313" y="5410469"/>
                <a:ext cx="4956259" cy="135170"/>
              </a:xfrm>
              <a:prstGeom prst="parallelogram">
                <a:avLst>
                  <a:gd name="adj" fmla="val 63320"/>
                </a:avLst>
              </a:prstGeom>
              <a:solidFill>
                <a:srgbClr val="00ACE2">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平行四辺形 81">
                <a:extLst>
                  <a:ext uri="{FF2B5EF4-FFF2-40B4-BE49-F238E27FC236}">
                    <a16:creationId xmlns:a16="http://schemas.microsoft.com/office/drawing/2014/main" id="{58F7075C-241B-1A48-A0AB-092FC67AD6EE}"/>
                  </a:ext>
                </a:extLst>
              </p:cNvPr>
              <p:cNvSpPr/>
              <p:nvPr/>
            </p:nvSpPr>
            <p:spPr>
              <a:xfrm rot="2376505" flipV="1">
                <a:off x="9858076" y="5419550"/>
                <a:ext cx="5522552" cy="117800"/>
              </a:xfrm>
              <a:prstGeom prst="parallelogram">
                <a:avLst>
                  <a:gd name="adj" fmla="val 63320"/>
                </a:avLst>
              </a:prstGeom>
              <a:solidFill>
                <a:srgbClr val="FF66CC">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85" name="グループ化 84">
            <a:extLst>
              <a:ext uri="{FF2B5EF4-FFF2-40B4-BE49-F238E27FC236}">
                <a16:creationId xmlns:a16="http://schemas.microsoft.com/office/drawing/2014/main" id="{43B4966F-D96F-B44A-B670-393F02F62949}"/>
              </a:ext>
            </a:extLst>
          </p:cNvPr>
          <p:cNvGrpSpPr/>
          <p:nvPr/>
        </p:nvGrpSpPr>
        <p:grpSpPr>
          <a:xfrm>
            <a:off x="6649200" y="6845710"/>
            <a:ext cx="3459777" cy="2891992"/>
            <a:chOff x="9858073" y="3115377"/>
            <a:chExt cx="5522552" cy="4616245"/>
          </a:xfrm>
        </p:grpSpPr>
        <p:cxnSp>
          <p:nvCxnSpPr>
            <p:cNvPr id="86" name="直線矢印コネクタ 85">
              <a:extLst>
                <a:ext uri="{FF2B5EF4-FFF2-40B4-BE49-F238E27FC236}">
                  <a16:creationId xmlns:a16="http://schemas.microsoft.com/office/drawing/2014/main" id="{96556A8F-DCF0-8E48-8D21-88B61ED66E78}"/>
                </a:ext>
              </a:extLst>
            </p:cNvPr>
            <p:cNvCxnSpPr/>
            <p:nvPr/>
          </p:nvCxnSpPr>
          <p:spPr>
            <a:xfrm flipV="1">
              <a:off x="12637655" y="3115377"/>
              <a:ext cx="0" cy="4616245"/>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線矢印コネクタ 86">
              <a:extLst>
                <a:ext uri="{FF2B5EF4-FFF2-40B4-BE49-F238E27FC236}">
                  <a16:creationId xmlns:a16="http://schemas.microsoft.com/office/drawing/2014/main" id="{821E9020-17E0-FD47-B8CE-F0D454F58C76}"/>
                </a:ext>
              </a:extLst>
            </p:cNvPr>
            <p:cNvCxnSpPr/>
            <p:nvPr/>
          </p:nvCxnSpPr>
          <p:spPr>
            <a:xfrm rot="5400000" flipV="1">
              <a:off x="12772156" y="3156946"/>
              <a:ext cx="0" cy="4711204"/>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9" name="テキスト ボックス 88">
              <a:extLst>
                <a:ext uri="{FF2B5EF4-FFF2-40B4-BE49-F238E27FC236}">
                  <a16:creationId xmlns:a16="http://schemas.microsoft.com/office/drawing/2014/main" id="{75574C8F-3699-054B-A45A-30624F1ED1E6}"/>
                </a:ext>
              </a:extLst>
            </p:cNvPr>
            <p:cNvSpPr txBox="1"/>
            <p:nvPr/>
          </p:nvSpPr>
          <p:spPr>
            <a:xfrm>
              <a:off x="14673135" y="5583678"/>
              <a:ext cx="371245" cy="423691"/>
            </a:xfrm>
            <a:prstGeom prst="rect">
              <a:avLst/>
            </a:prstGeom>
            <a:noFill/>
          </p:spPr>
          <p:txBody>
            <a:bodyPr wrap="none" rtlCol="0">
              <a:spAutoFit/>
            </a:bodyPr>
            <a:lstStyle/>
            <a:p>
              <a:r>
                <a:rPr kumimoji="1" lang="en-US" altLang="ja-JP" dirty="0"/>
                <a:t>w</a:t>
              </a:r>
              <a:endParaRPr kumimoji="1" lang="ja-JP" altLang="en-US" dirty="0"/>
            </a:p>
          </p:txBody>
        </p:sp>
        <p:sp>
          <p:nvSpPr>
            <p:cNvPr id="90" name="テキスト ボックス 89">
              <a:extLst>
                <a:ext uri="{FF2B5EF4-FFF2-40B4-BE49-F238E27FC236}">
                  <a16:creationId xmlns:a16="http://schemas.microsoft.com/office/drawing/2014/main" id="{25D758F0-E0A0-604A-A616-D54AB525A00D}"/>
                </a:ext>
              </a:extLst>
            </p:cNvPr>
            <p:cNvSpPr txBox="1"/>
            <p:nvPr/>
          </p:nvSpPr>
          <p:spPr>
            <a:xfrm flipH="1">
              <a:off x="11643055" y="3117245"/>
              <a:ext cx="994599" cy="933427"/>
            </a:xfrm>
            <a:prstGeom prst="rect">
              <a:avLst/>
            </a:prstGeom>
            <a:noFill/>
          </p:spPr>
          <p:txBody>
            <a:bodyPr wrap="square" rtlCol="0">
              <a:spAutoFit/>
            </a:bodyPr>
            <a:lstStyle/>
            <a:p>
              <a:r>
                <a:rPr kumimoji="1" lang="en-US" altLang="ja-JP" dirty="0"/>
                <a:t>w’</a:t>
              </a:r>
              <a:endParaRPr kumimoji="1" lang="ja-JP" altLang="en-US" dirty="0"/>
            </a:p>
          </p:txBody>
        </p:sp>
        <p:grpSp>
          <p:nvGrpSpPr>
            <p:cNvPr id="91" name="グループ化 90">
              <a:extLst>
                <a:ext uri="{FF2B5EF4-FFF2-40B4-BE49-F238E27FC236}">
                  <a16:creationId xmlns:a16="http://schemas.microsoft.com/office/drawing/2014/main" id="{662AE219-F024-E34F-B401-EE6C19F8BDB2}"/>
                </a:ext>
              </a:extLst>
            </p:cNvPr>
            <p:cNvGrpSpPr/>
            <p:nvPr/>
          </p:nvGrpSpPr>
          <p:grpSpPr>
            <a:xfrm>
              <a:off x="9858073" y="5410469"/>
              <a:ext cx="5522552" cy="135170"/>
              <a:chOff x="9858073" y="5410469"/>
              <a:chExt cx="5522552" cy="135170"/>
            </a:xfrm>
          </p:grpSpPr>
          <p:sp>
            <p:nvSpPr>
              <p:cNvPr id="95" name="平行四辺形 94">
                <a:extLst>
                  <a:ext uri="{FF2B5EF4-FFF2-40B4-BE49-F238E27FC236}">
                    <a16:creationId xmlns:a16="http://schemas.microsoft.com/office/drawing/2014/main" id="{76F544DE-09E9-D54A-A8B1-FFF97AD98BEA}"/>
                  </a:ext>
                </a:extLst>
              </p:cNvPr>
              <p:cNvSpPr/>
              <p:nvPr/>
            </p:nvSpPr>
            <p:spPr>
              <a:xfrm rot="1789888" flipV="1">
                <a:off x="10152313" y="5410469"/>
                <a:ext cx="4956259" cy="135170"/>
              </a:xfrm>
              <a:prstGeom prst="parallelogram">
                <a:avLst>
                  <a:gd name="adj" fmla="val 63320"/>
                </a:avLst>
              </a:prstGeom>
              <a:solidFill>
                <a:srgbClr val="FF66CC">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平行四辺形 95">
                <a:extLst>
                  <a:ext uri="{FF2B5EF4-FFF2-40B4-BE49-F238E27FC236}">
                    <a16:creationId xmlns:a16="http://schemas.microsoft.com/office/drawing/2014/main" id="{548C5240-060B-1440-BF64-22597B1D6A0B}"/>
                  </a:ext>
                </a:extLst>
              </p:cNvPr>
              <p:cNvSpPr/>
              <p:nvPr/>
            </p:nvSpPr>
            <p:spPr>
              <a:xfrm rot="2376505" flipV="1">
                <a:off x="9858076" y="5419550"/>
                <a:ext cx="5522552" cy="117800"/>
              </a:xfrm>
              <a:prstGeom prst="parallelogram">
                <a:avLst>
                  <a:gd name="adj" fmla="val 63320"/>
                </a:avLst>
              </a:prstGeom>
              <a:solidFill>
                <a:srgbClr val="1DC4FF">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97" name="グループ化 96">
            <a:extLst>
              <a:ext uri="{FF2B5EF4-FFF2-40B4-BE49-F238E27FC236}">
                <a16:creationId xmlns:a16="http://schemas.microsoft.com/office/drawing/2014/main" id="{1C599707-4D1E-C842-AC67-8969780252D1}"/>
              </a:ext>
            </a:extLst>
          </p:cNvPr>
          <p:cNvGrpSpPr/>
          <p:nvPr/>
        </p:nvGrpSpPr>
        <p:grpSpPr>
          <a:xfrm>
            <a:off x="10647838" y="6776856"/>
            <a:ext cx="2951483" cy="2891992"/>
            <a:chOff x="10416554" y="3115377"/>
            <a:chExt cx="4711204" cy="4616245"/>
          </a:xfrm>
        </p:grpSpPr>
        <p:cxnSp>
          <p:nvCxnSpPr>
            <p:cNvPr id="98" name="直線矢印コネクタ 97">
              <a:extLst>
                <a:ext uri="{FF2B5EF4-FFF2-40B4-BE49-F238E27FC236}">
                  <a16:creationId xmlns:a16="http://schemas.microsoft.com/office/drawing/2014/main" id="{589521C4-9EFA-0543-9750-E48B1367A2D8}"/>
                </a:ext>
              </a:extLst>
            </p:cNvPr>
            <p:cNvCxnSpPr/>
            <p:nvPr/>
          </p:nvCxnSpPr>
          <p:spPr>
            <a:xfrm flipV="1">
              <a:off x="12637655" y="3115377"/>
              <a:ext cx="0" cy="4616245"/>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9" name="直線矢印コネクタ 98">
              <a:extLst>
                <a:ext uri="{FF2B5EF4-FFF2-40B4-BE49-F238E27FC236}">
                  <a16:creationId xmlns:a16="http://schemas.microsoft.com/office/drawing/2014/main" id="{5EDED538-A652-7C4B-B876-F606C6ACE5D9}"/>
                </a:ext>
              </a:extLst>
            </p:cNvPr>
            <p:cNvCxnSpPr/>
            <p:nvPr/>
          </p:nvCxnSpPr>
          <p:spPr>
            <a:xfrm rot="5400000" flipV="1">
              <a:off x="12772156" y="3156946"/>
              <a:ext cx="0" cy="4711204"/>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0" name="正方形/長方形 99">
              <a:extLst>
                <a:ext uri="{FF2B5EF4-FFF2-40B4-BE49-F238E27FC236}">
                  <a16:creationId xmlns:a16="http://schemas.microsoft.com/office/drawing/2014/main" id="{6BF154DE-635E-7746-A258-81DA36095EDF}"/>
                </a:ext>
              </a:extLst>
            </p:cNvPr>
            <p:cNvSpPr/>
            <p:nvPr/>
          </p:nvSpPr>
          <p:spPr>
            <a:xfrm rot="19661882">
              <a:off x="10527429" y="5423500"/>
              <a:ext cx="4220454" cy="160179"/>
            </a:xfrm>
            <a:prstGeom prst="rect">
              <a:avLst/>
            </a:prstGeom>
            <a:solidFill>
              <a:srgbClr val="320BD7">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テキスト ボックス 100">
              <a:extLst>
                <a:ext uri="{FF2B5EF4-FFF2-40B4-BE49-F238E27FC236}">
                  <a16:creationId xmlns:a16="http://schemas.microsoft.com/office/drawing/2014/main" id="{9FF69AB5-D638-E44E-80F9-BEBAA869C2CF}"/>
                </a:ext>
              </a:extLst>
            </p:cNvPr>
            <p:cNvSpPr txBox="1"/>
            <p:nvPr/>
          </p:nvSpPr>
          <p:spPr>
            <a:xfrm>
              <a:off x="14673135" y="5583678"/>
              <a:ext cx="371245" cy="423691"/>
            </a:xfrm>
            <a:prstGeom prst="rect">
              <a:avLst/>
            </a:prstGeom>
            <a:noFill/>
          </p:spPr>
          <p:txBody>
            <a:bodyPr wrap="none" rtlCol="0">
              <a:spAutoFit/>
            </a:bodyPr>
            <a:lstStyle/>
            <a:p>
              <a:r>
                <a:rPr kumimoji="1" lang="en-US" altLang="ja-JP" dirty="0"/>
                <a:t>w</a:t>
              </a:r>
              <a:endParaRPr kumimoji="1" lang="ja-JP" altLang="en-US" dirty="0"/>
            </a:p>
          </p:txBody>
        </p:sp>
        <p:sp>
          <p:nvSpPr>
            <p:cNvPr id="102" name="テキスト ボックス 101">
              <a:extLst>
                <a:ext uri="{FF2B5EF4-FFF2-40B4-BE49-F238E27FC236}">
                  <a16:creationId xmlns:a16="http://schemas.microsoft.com/office/drawing/2014/main" id="{FFA2F865-AA92-7D4E-AA46-36ABCA2E0E70}"/>
                </a:ext>
              </a:extLst>
            </p:cNvPr>
            <p:cNvSpPr txBox="1"/>
            <p:nvPr/>
          </p:nvSpPr>
          <p:spPr>
            <a:xfrm flipH="1">
              <a:off x="11643055" y="3117245"/>
              <a:ext cx="994599" cy="933427"/>
            </a:xfrm>
            <a:prstGeom prst="rect">
              <a:avLst/>
            </a:prstGeom>
            <a:noFill/>
          </p:spPr>
          <p:txBody>
            <a:bodyPr wrap="square" rtlCol="0">
              <a:spAutoFit/>
            </a:bodyPr>
            <a:lstStyle/>
            <a:p>
              <a:r>
                <a:rPr kumimoji="1" lang="en-US" altLang="ja-JP" dirty="0"/>
                <a:t>w’</a:t>
              </a:r>
              <a:endParaRPr kumimoji="1" lang="ja-JP" altLang="en-US" dirty="0"/>
            </a:p>
          </p:txBody>
        </p:sp>
      </p:grpSp>
      <p:grpSp>
        <p:nvGrpSpPr>
          <p:cNvPr id="109" name="グループ化 108">
            <a:extLst>
              <a:ext uri="{FF2B5EF4-FFF2-40B4-BE49-F238E27FC236}">
                <a16:creationId xmlns:a16="http://schemas.microsoft.com/office/drawing/2014/main" id="{D3F7BD6C-CE73-C14A-AB06-C6D50585B710}"/>
              </a:ext>
            </a:extLst>
          </p:cNvPr>
          <p:cNvGrpSpPr/>
          <p:nvPr/>
        </p:nvGrpSpPr>
        <p:grpSpPr>
          <a:xfrm>
            <a:off x="14350273" y="5844907"/>
            <a:ext cx="3459778" cy="2891992"/>
            <a:chOff x="9839026" y="3115377"/>
            <a:chExt cx="5522552" cy="4616245"/>
          </a:xfrm>
        </p:grpSpPr>
        <p:cxnSp>
          <p:nvCxnSpPr>
            <p:cNvPr id="110" name="直線矢印コネクタ 109">
              <a:extLst>
                <a:ext uri="{FF2B5EF4-FFF2-40B4-BE49-F238E27FC236}">
                  <a16:creationId xmlns:a16="http://schemas.microsoft.com/office/drawing/2014/main" id="{D9E00EC5-D185-6E4E-A75C-251F5E4D2B8B}"/>
                </a:ext>
              </a:extLst>
            </p:cNvPr>
            <p:cNvCxnSpPr/>
            <p:nvPr/>
          </p:nvCxnSpPr>
          <p:spPr>
            <a:xfrm flipV="1">
              <a:off x="12637655" y="3115377"/>
              <a:ext cx="0" cy="4616245"/>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直線矢印コネクタ 110">
              <a:extLst>
                <a:ext uri="{FF2B5EF4-FFF2-40B4-BE49-F238E27FC236}">
                  <a16:creationId xmlns:a16="http://schemas.microsoft.com/office/drawing/2014/main" id="{3F9B253E-E8D3-ED47-9469-2B1840AD9949}"/>
                </a:ext>
              </a:extLst>
            </p:cNvPr>
            <p:cNvCxnSpPr/>
            <p:nvPr/>
          </p:nvCxnSpPr>
          <p:spPr>
            <a:xfrm rot="5400000" flipV="1">
              <a:off x="12772156" y="3156946"/>
              <a:ext cx="0" cy="4711204"/>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3" name="テキスト ボックス 112">
              <a:extLst>
                <a:ext uri="{FF2B5EF4-FFF2-40B4-BE49-F238E27FC236}">
                  <a16:creationId xmlns:a16="http://schemas.microsoft.com/office/drawing/2014/main" id="{A0B8C073-B219-7142-81AD-E4EB73E2DACE}"/>
                </a:ext>
              </a:extLst>
            </p:cNvPr>
            <p:cNvSpPr txBox="1"/>
            <p:nvPr/>
          </p:nvSpPr>
          <p:spPr>
            <a:xfrm>
              <a:off x="14673135" y="5583678"/>
              <a:ext cx="371245" cy="423691"/>
            </a:xfrm>
            <a:prstGeom prst="rect">
              <a:avLst/>
            </a:prstGeom>
            <a:noFill/>
          </p:spPr>
          <p:txBody>
            <a:bodyPr wrap="none" rtlCol="0">
              <a:spAutoFit/>
            </a:bodyPr>
            <a:lstStyle/>
            <a:p>
              <a:r>
                <a:rPr kumimoji="1" lang="en-US" altLang="ja-JP" dirty="0"/>
                <a:t>w</a:t>
              </a:r>
              <a:endParaRPr kumimoji="1" lang="ja-JP" altLang="en-US" dirty="0"/>
            </a:p>
          </p:txBody>
        </p:sp>
        <p:sp>
          <p:nvSpPr>
            <p:cNvPr id="114" name="テキスト ボックス 113">
              <a:extLst>
                <a:ext uri="{FF2B5EF4-FFF2-40B4-BE49-F238E27FC236}">
                  <a16:creationId xmlns:a16="http://schemas.microsoft.com/office/drawing/2014/main" id="{236BB83E-55C1-9C48-BDD3-449A0FADFF3C}"/>
                </a:ext>
              </a:extLst>
            </p:cNvPr>
            <p:cNvSpPr txBox="1"/>
            <p:nvPr/>
          </p:nvSpPr>
          <p:spPr>
            <a:xfrm flipH="1">
              <a:off x="11643055" y="3117245"/>
              <a:ext cx="994599" cy="933427"/>
            </a:xfrm>
            <a:prstGeom prst="rect">
              <a:avLst/>
            </a:prstGeom>
            <a:noFill/>
          </p:spPr>
          <p:txBody>
            <a:bodyPr wrap="square" rtlCol="0">
              <a:spAutoFit/>
            </a:bodyPr>
            <a:lstStyle/>
            <a:p>
              <a:r>
                <a:rPr kumimoji="1" lang="en-US" altLang="ja-JP" dirty="0"/>
                <a:t>w’</a:t>
              </a:r>
              <a:endParaRPr kumimoji="1" lang="ja-JP" altLang="en-US" dirty="0"/>
            </a:p>
          </p:txBody>
        </p:sp>
        <p:grpSp>
          <p:nvGrpSpPr>
            <p:cNvPr id="116" name="グループ化 115">
              <a:extLst>
                <a:ext uri="{FF2B5EF4-FFF2-40B4-BE49-F238E27FC236}">
                  <a16:creationId xmlns:a16="http://schemas.microsoft.com/office/drawing/2014/main" id="{6283640B-55E1-B649-9C2E-D49751C3577A}"/>
                </a:ext>
              </a:extLst>
            </p:cNvPr>
            <p:cNvGrpSpPr/>
            <p:nvPr/>
          </p:nvGrpSpPr>
          <p:grpSpPr>
            <a:xfrm flipV="1">
              <a:off x="9839026" y="5467619"/>
              <a:ext cx="5522552" cy="135170"/>
              <a:chOff x="9858076" y="5410469"/>
              <a:chExt cx="5522552" cy="135170"/>
            </a:xfrm>
          </p:grpSpPr>
          <p:sp>
            <p:nvSpPr>
              <p:cNvPr id="117" name="平行四辺形 116">
                <a:extLst>
                  <a:ext uri="{FF2B5EF4-FFF2-40B4-BE49-F238E27FC236}">
                    <a16:creationId xmlns:a16="http://schemas.microsoft.com/office/drawing/2014/main" id="{C9E7A57B-52BB-9644-8920-95A0DD572573}"/>
                  </a:ext>
                </a:extLst>
              </p:cNvPr>
              <p:cNvSpPr/>
              <p:nvPr/>
            </p:nvSpPr>
            <p:spPr>
              <a:xfrm rot="1789888" flipV="1">
                <a:off x="10152313" y="5410469"/>
                <a:ext cx="4956259" cy="135170"/>
              </a:xfrm>
              <a:prstGeom prst="parallelogram">
                <a:avLst>
                  <a:gd name="adj" fmla="val 63320"/>
                </a:avLst>
              </a:prstGeom>
              <a:solidFill>
                <a:srgbClr val="00ACE2">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平行四辺形 117">
                <a:extLst>
                  <a:ext uri="{FF2B5EF4-FFF2-40B4-BE49-F238E27FC236}">
                    <a16:creationId xmlns:a16="http://schemas.microsoft.com/office/drawing/2014/main" id="{CB399945-E132-6F47-805B-A483A5F0E919}"/>
                  </a:ext>
                </a:extLst>
              </p:cNvPr>
              <p:cNvSpPr/>
              <p:nvPr/>
            </p:nvSpPr>
            <p:spPr>
              <a:xfrm rot="2376505" flipV="1">
                <a:off x="9858076" y="5419550"/>
                <a:ext cx="5522552" cy="117800"/>
              </a:xfrm>
              <a:prstGeom prst="parallelogram">
                <a:avLst>
                  <a:gd name="adj" fmla="val 63320"/>
                </a:avLst>
              </a:prstGeom>
              <a:solidFill>
                <a:srgbClr val="FF66CC">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34" name="グループ化 133">
            <a:extLst>
              <a:ext uri="{FF2B5EF4-FFF2-40B4-BE49-F238E27FC236}">
                <a16:creationId xmlns:a16="http://schemas.microsoft.com/office/drawing/2014/main" id="{EF0EADAA-E2FD-D748-9A8B-7845DB18723F}"/>
              </a:ext>
            </a:extLst>
          </p:cNvPr>
          <p:cNvGrpSpPr/>
          <p:nvPr/>
        </p:nvGrpSpPr>
        <p:grpSpPr>
          <a:xfrm>
            <a:off x="14427541" y="6776856"/>
            <a:ext cx="2951483" cy="2891992"/>
            <a:chOff x="10416554" y="3115377"/>
            <a:chExt cx="4711204" cy="4616245"/>
          </a:xfrm>
        </p:grpSpPr>
        <p:cxnSp>
          <p:nvCxnSpPr>
            <p:cNvPr id="135" name="直線矢印コネクタ 134">
              <a:extLst>
                <a:ext uri="{FF2B5EF4-FFF2-40B4-BE49-F238E27FC236}">
                  <a16:creationId xmlns:a16="http://schemas.microsoft.com/office/drawing/2014/main" id="{CC1159DD-D611-BF4A-B06D-AB7D57DE60AF}"/>
                </a:ext>
              </a:extLst>
            </p:cNvPr>
            <p:cNvCxnSpPr/>
            <p:nvPr/>
          </p:nvCxnSpPr>
          <p:spPr>
            <a:xfrm flipV="1">
              <a:off x="12637655" y="3115377"/>
              <a:ext cx="0" cy="4616245"/>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直線矢印コネクタ 135">
              <a:extLst>
                <a:ext uri="{FF2B5EF4-FFF2-40B4-BE49-F238E27FC236}">
                  <a16:creationId xmlns:a16="http://schemas.microsoft.com/office/drawing/2014/main" id="{043A5A7F-3A72-1A42-BF4D-C191A7E1A106}"/>
                </a:ext>
              </a:extLst>
            </p:cNvPr>
            <p:cNvCxnSpPr/>
            <p:nvPr/>
          </p:nvCxnSpPr>
          <p:spPr>
            <a:xfrm rot="5400000" flipV="1">
              <a:off x="12772156" y="3156946"/>
              <a:ext cx="0" cy="4711204"/>
            </a:xfrm>
            <a:prstGeom prst="straightConnector1">
              <a:avLst/>
            </a:prstGeom>
            <a:ln w="57150">
              <a:solidFill>
                <a:schemeClr val="tx1">
                  <a:lumMod val="90000"/>
                  <a:lumOff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7" name="正方形/長方形 136">
              <a:extLst>
                <a:ext uri="{FF2B5EF4-FFF2-40B4-BE49-F238E27FC236}">
                  <a16:creationId xmlns:a16="http://schemas.microsoft.com/office/drawing/2014/main" id="{7E4F5BE9-905D-D64D-8BBA-7504623821BE}"/>
                </a:ext>
              </a:extLst>
            </p:cNvPr>
            <p:cNvSpPr/>
            <p:nvPr/>
          </p:nvSpPr>
          <p:spPr>
            <a:xfrm rot="19627300">
              <a:off x="10527429" y="5423500"/>
              <a:ext cx="4220454" cy="160179"/>
            </a:xfrm>
            <a:prstGeom prst="rect">
              <a:avLst/>
            </a:prstGeom>
            <a:solidFill>
              <a:srgbClr val="320BD7">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テキスト ボックス 137">
              <a:extLst>
                <a:ext uri="{FF2B5EF4-FFF2-40B4-BE49-F238E27FC236}">
                  <a16:creationId xmlns:a16="http://schemas.microsoft.com/office/drawing/2014/main" id="{4A00A7E2-41AD-F84D-B0ED-7AEAE7056345}"/>
                </a:ext>
              </a:extLst>
            </p:cNvPr>
            <p:cNvSpPr txBox="1"/>
            <p:nvPr/>
          </p:nvSpPr>
          <p:spPr>
            <a:xfrm>
              <a:off x="14673135" y="5583678"/>
              <a:ext cx="371245" cy="423691"/>
            </a:xfrm>
            <a:prstGeom prst="rect">
              <a:avLst/>
            </a:prstGeom>
            <a:noFill/>
          </p:spPr>
          <p:txBody>
            <a:bodyPr wrap="none" rtlCol="0">
              <a:spAutoFit/>
            </a:bodyPr>
            <a:lstStyle/>
            <a:p>
              <a:r>
                <a:rPr kumimoji="1" lang="en-US" altLang="ja-JP" dirty="0"/>
                <a:t>w</a:t>
              </a:r>
              <a:endParaRPr kumimoji="1" lang="ja-JP" altLang="en-US" dirty="0"/>
            </a:p>
          </p:txBody>
        </p:sp>
        <p:sp>
          <p:nvSpPr>
            <p:cNvPr id="139" name="テキスト ボックス 138">
              <a:extLst>
                <a:ext uri="{FF2B5EF4-FFF2-40B4-BE49-F238E27FC236}">
                  <a16:creationId xmlns:a16="http://schemas.microsoft.com/office/drawing/2014/main" id="{97687FEE-A8E0-BD4D-8A21-43DD358A160E}"/>
                </a:ext>
              </a:extLst>
            </p:cNvPr>
            <p:cNvSpPr txBox="1"/>
            <p:nvPr/>
          </p:nvSpPr>
          <p:spPr>
            <a:xfrm flipH="1">
              <a:off x="11643055" y="3117245"/>
              <a:ext cx="994599" cy="933427"/>
            </a:xfrm>
            <a:prstGeom prst="rect">
              <a:avLst/>
            </a:prstGeom>
            <a:noFill/>
          </p:spPr>
          <p:txBody>
            <a:bodyPr wrap="square" rtlCol="0">
              <a:spAutoFit/>
            </a:bodyPr>
            <a:lstStyle/>
            <a:p>
              <a:r>
                <a:rPr kumimoji="1" lang="en-US" altLang="ja-JP" dirty="0"/>
                <a:t>w’</a:t>
              </a:r>
              <a:endParaRPr kumimoji="1" lang="ja-JP" altLang="en-US" dirty="0"/>
            </a:p>
          </p:txBody>
        </p:sp>
      </p:grpSp>
      <p:sp>
        <p:nvSpPr>
          <p:cNvPr id="2" name="スライド番号プレースホルダー 1">
            <a:extLst>
              <a:ext uri="{FF2B5EF4-FFF2-40B4-BE49-F238E27FC236}">
                <a16:creationId xmlns:a16="http://schemas.microsoft.com/office/drawing/2014/main" id="{7DD9CB71-1EFB-0847-BD8C-7ECDCB333607}"/>
              </a:ext>
            </a:extLst>
          </p:cNvPr>
          <p:cNvSpPr>
            <a:spLocks noGrp="1"/>
          </p:cNvSpPr>
          <p:nvPr>
            <p:ph type="sldNum" sz="quarter" idx="12"/>
          </p:nvPr>
        </p:nvSpPr>
        <p:spPr/>
        <p:txBody>
          <a:bodyPr/>
          <a:lstStyle/>
          <a:p>
            <a:fld id="{3A2F0832-F084-422D-97D1-AF848F4F2C34}" type="slidenum">
              <a:rPr lang="en-US" smtClean="0"/>
              <a:t>43</a:t>
            </a:fld>
            <a:endParaRPr lang="en-US"/>
          </a:p>
        </p:txBody>
      </p:sp>
    </p:spTree>
    <p:extLst>
      <p:ext uri="{BB962C8B-B14F-4D97-AF65-F5344CB8AC3E}">
        <p14:creationId xmlns:p14="http://schemas.microsoft.com/office/powerpoint/2010/main" val="40796703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hidden"/>
                                      </p:to>
                                    </p:set>
                                  </p:childTnLst>
                                </p:cTn>
                              </p:par>
                            </p:childTnLst>
                          </p:cTn>
                        </p:par>
                        <p:par>
                          <p:cTn id="35" fill="hold">
                            <p:stCondLst>
                              <p:cond delay="0"/>
                            </p:stCondLst>
                            <p:childTnLst>
                              <p:par>
                                <p:cTn id="36" presetID="1" presetClass="exit" presetSubtype="0" fill="hold" nodeType="afterEffect">
                                  <p:stCondLst>
                                    <p:cond delay="0"/>
                                  </p:stCondLst>
                                  <p:childTnLst>
                                    <p:set>
                                      <p:cBhvr>
                                        <p:cTn id="37" dur="1" fill="hold">
                                          <p:stCondLst>
                                            <p:cond delay="0"/>
                                          </p:stCondLst>
                                        </p:cTn>
                                        <p:tgtEl>
                                          <p:spTgt spid="55"/>
                                        </p:tgtEl>
                                        <p:attrNameLst>
                                          <p:attrName>style.visibility</p:attrName>
                                        </p:attrNameLst>
                                      </p:cBhvr>
                                      <p:to>
                                        <p:strVal val="hidden"/>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64"/>
                                        </p:tgtEl>
                                        <p:attrNameLst>
                                          <p:attrName>style.visibility</p:attrName>
                                        </p:attrNameLst>
                                      </p:cBhvr>
                                      <p:to>
                                        <p:strVal val="visible"/>
                                      </p:to>
                                    </p:set>
                                  </p:childTnLst>
                                </p:cTn>
                              </p:par>
                            </p:childTnLst>
                          </p:cTn>
                        </p:par>
                        <p:par>
                          <p:cTn id="41" fill="hold">
                            <p:stCondLst>
                              <p:cond delay="0"/>
                            </p:stCondLst>
                            <p:childTnLst>
                              <p:par>
                                <p:cTn id="42" presetID="1" presetClass="exit" presetSubtype="0" fill="hold" nodeType="afterEffect">
                                  <p:stCondLst>
                                    <p:cond delay="0"/>
                                  </p:stCondLst>
                                  <p:childTnLst>
                                    <p:set>
                                      <p:cBhvr>
                                        <p:cTn id="43" dur="1" fill="hold">
                                          <p:stCondLst>
                                            <p:cond delay="0"/>
                                          </p:stCondLst>
                                        </p:cTn>
                                        <p:tgtEl>
                                          <p:spTgt spid="134"/>
                                        </p:tgtEl>
                                        <p:attrNameLst>
                                          <p:attrName>style.visibility</p:attrName>
                                        </p:attrNameLst>
                                      </p:cBhvr>
                                      <p:to>
                                        <p:strVal val="hidden"/>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タイトル 22"/>
          <p:cNvSpPr>
            <a:spLocks noGrp="1"/>
          </p:cNvSpPr>
          <p:nvPr>
            <p:ph type="title"/>
          </p:nvPr>
        </p:nvSpPr>
        <p:spPr>
          <a:xfrm>
            <a:off x="557048" y="3055269"/>
            <a:ext cx="6852745" cy="1748684"/>
          </a:xfrm>
        </p:spPr>
        <p:txBody>
          <a:bodyPr/>
          <a:lstStyle/>
          <a:p>
            <a:r>
              <a:rPr kumimoji="1" lang="en-US" altLang="ja-JP" sz="7200" b="1" dirty="0">
                <a:solidFill>
                  <a:srgbClr val="6DD9FF"/>
                </a:solidFill>
                <a:latin typeface="メイリオ" panose="020B0604030504040204" pitchFamily="50" charset="-128"/>
                <a:ea typeface="メイリオ" panose="020B0604030504040204" pitchFamily="50" charset="-128"/>
              </a:rPr>
              <a:t>Linear Accelerator</a:t>
            </a:r>
            <a:endParaRPr kumimoji="1" lang="ja-JP" altLang="en-US" sz="7200" b="1" dirty="0">
              <a:solidFill>
                <a:srgbClr val="6DD9FF"/>
              </a:solidFill>
              <a:latin typeface="メイリオ" panose="020B0604030504040204" pitchFamily="50" charset="-128"/>
              <a:ea typeface="メイリオ" panose="020B0604030504040204" pitchFamily="50" charset="-128"/>
            </a:endParaRPr>
          </a:p>
        </p:txBody>
      </p:sp>
      <p:sp>
        <p:nvSpPr>
          <p:cNvPr id="2" name="フッター プレースホルダー 1"/>
          <p:cNvSpPr>
            <a:spLocks noGrp="1"/>
          </p:cNvSpPr>
          <p:nvPr>
            <p:ph type="ftr" sz="quarter" idx="10"/>
          </p:nvPr>
        </p:nvSpPr>
        <p:spPr/>
        <p:txBody>
          <a:bodyPr/>
          <a:lstStyle/>
          <a:p>
            <a:r>
              <a:rPr lang="en-US" altLang="ja-JP"/>
              <a:t>ISBA26 Electron Linear Accelerator</a:t>
            </a:r>
            <a:endParaRPr lang="ja-JP" altLang="en-US" dirty="0"/>
          </a:p>
        </p:txBody>
      </p:sp>
      <p:sp>
        <p:nvSpPr>
          <p:cNvPr id="24" name="テキスト プレースホルダー 23"/>
          <p:cNvSpPr>
            <a:spLocks noGrp="1"/>
          </p:cNvSpPr>
          <p:nvPr>
            <p:ph type="body" sz="quarter" idx="14"/>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14897007-D46C-2945-8C83-2CFFB31DC26D}"/>
              </a:ext>
            </a:extLst>
          </p:cNvPr>
          <p:cNvSpPr>
            <a:spLocks noGrp="1"/>
          </p:cNvSpPr>
          <p:nvPr>
            <p:ph type="sldNum" sz="quarter" idx="4"/>
          </p:nvPr>
        </p:nvSpPr>
        <p:spPr/>
        <p:txBody>
          <a:bodyPr/>
          <a:lstStyle/>
          <a:p>
            <a:fld id="{E6459DFB-86F3-43FA-8567-2EA6E426AE90}" type="slidenum">
              <a:rPr lang="ja-JP" altLang="en-US" smtClean="0"/>
              <a:pPr/>
              <a:t>44</a:t>
            </a:fld>
            <a:endParaRPr lang="ja-JP" altLang="en-US"/>
          </a:p>
        </p:txBody>
      </p:sp>
    </p:spTree>
    <p:extLst>
      <p:ext uri="{BB962C8B-B14F-4D97-AF65-F5344CB8AC3E}">
        <p14:creationId xmlns:p14="http://schemas.microsoft.com/office/powerpoint/2010/main" val="32978653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35418" y="693261"/>
            <a:ext cx="16507876" cy="1203151"/>
          </a:xfrm>
        </p:spPr>
        <p:txBody>
          <a:bodyPr>
            <a:normAutofit/>
          </a:bodyPr>
          <a:lstStyle/>
          <a:p>
            <a:pPr algn="ctr"/>
            <a:r>
              <a:rPr kumimoji="1" lang="en-US" altLang="ja-JP" b="1" dirty="0">
                <a:solidFill>
                  <a:srgbClr val="1DC4FF"/>
                </a:solidFill>
                <a:latin typeface="メイリオ" panose="020B0604030504040204" pitchFamily="50" charset="-128"/>
                <a:ea typeface="メイリオ" panose="020B0604030504040204" pitchFamily="50" charset="-128"/>
              </a:rPr>
              <a:t>Beam Transfer</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914322" y="2400438"/>
                <a:ext cx="4029637" cy="6788945"/>
              </a:xfrm>
            </p:spPr>
            <p:txBody>
              <a:bodyPr>
                <a:normAutofit/>
              </a:bodyPr>
              <a:lstStyle/>
              <a:p>
                <a:r>
                  <a:rPr kumimoji="1" lang="en-US" altLang="ja-JP" sz="2800" dirty="0">
                    <a:latin typeface="メイリオ" panose="020B0604030504040204" pitchFamily="50" charset="-128"/>
                    <a:ea typeface="メイリオ" panose="020B0604030504040204" pitchFamily="50" charset="-128"/>
                  </a:rPr>
                  <a:t>Phase space </a:t>
                </a:r>
              </a:p>
              <a:p>
                <a:pPr/>
                <a14:m>
                  <m:oMathPara xmlns:m="http://schemas.openxmlformats.org/officeDocument/2006/math">
                    <m:oMath>
                      <m:d>
                        <m:dPr>
                          <m:ctrlPr>
                            <a:rPr kumimoji="1" lang="en-US" altLang="ja-JP" sz="2800" i="1" smtClean="0">
                              <a:solidFill>
                                <a:srgbClr val="1DC4FF"/>
                              </a:solidFill>
                              <a:latin typeface="Cambria Math" panose="02040503050406030204" pitchFamily="18" charset="0"/>
                              <a:ea typeface="メイリオ" panose="020B0604030504040204" pitchFamily="50" charset="-128"/>
                            </a:rPr>
                          </m:ctrlPr>
                        </m:dPr>
                        <m:e>
                          <m:eqArr>
                            <m:eqArrPr>
                              <m:ctrlPr>
                                <a:rPr kumimoji="1" lang="en-US" altLang="ja-JP" sz="2800" i="1" smtClean="0">
                                  <a:solidFill>
                                    <a:srgbClr val="1DC4FF"/>
                                  </a:solidFill>
                                  <a:latin typeface="Cambria Math" panose="02040503050406030204" pitchFamily="18" charset="0"/>
                                  <a:ea typeface="メイリオ" panose="020B0604030504040204" pitchFamily="50" charset="-128"/>
                                </a:rPr>
                              </m:ctrlPr>
                            </m:eqArrPr>
                            <m:e>
                              <m:eqArr>
                                <m:eqArrPr>
                                  <m:ctrlPr>
                                    <a:rPr kumimoji="1" lang="en-US" altLang="ja-JP" sz="2800" i="1" smtClean="0">
                                      <a:solidFill>
                                        <a:srgbClr val="1DC4FF"/>
                                      </a:solidFill>
                                      <a:latin typeface="Cambria Math" panose="02040503050406030204" pitchFamily="18" charset="0"/>
                                      <a:ea typeface="メイリオ" panose="020B0604030504040204" pitchFamily="50" charset="-128"/>
                                    </a:rPr>
                                  </m:ctrlPr>
                                </m:eqArrPr>
                                <m:e>
                                  <m:m>
                                    <m:mPr>
                                      <m:mcs>
                                        <m:mc>
                                          <m:mcPr>
                                            <m:count m:val="1"/>
                                            <m:mcJc m:val="center"/>
                                          </m:mcPr>
                                        </m:mc>
                                      </m:mcs>
                                      <m:ctrlPr>
                                        <a:rPr kumimoji="1" lang="en-US" altLang="ja-JP" sz="2800" i="1" smtClean="0">
                                          <a:solidFill>
                                            <a:srgbClr val="1DC4FF"/>
                                          </a:solidFill>
                                          <a:latin typeface="Cambria Math" panose="02040503050406030204" pitchFamily="18" charset="0"/>
                                          <a:ea typeface="メイリオ" panose="020B0604030504040204" pitchFamily="50" charset="-128"/>
                                        </a:rPr>
                                      </m:ctrlPr>
                                    </m:mPr>
                                    <m:mr>
                                      <m:e>
                                        <m:r>
                                          <m:rPr>
                                            <m:brk m:alnAt="7"/>
                                          </m:rPr>
                                          <a:rPr kumimoji="1" lang="en-US" altLang="ja-JP" sz="2800" b="0" i="1" smtClean="0">
                                            <a:solidFill>
                                              <a:srgbClr val="1DC4FF"/>
                                            </a:solidFill>
                                            <a:latin typeface="Cambria Math" panose="02040503050406030204" pitchFamily="18" charset="0"/>
                                            <a:ea typeface="メイリオ" panose="020B0604030504040204" pitchFamily="50" charset="-128"/>
                                          </a:rPr>
                                          <m:t>𝑥</m:t>
                                        </m:r>
                                      </m:e>
                                    </m:mr>
                                    <m:mr>
                                      <m:e>
                                        <m:sSup>
                                          <m:sSupPr>
                                            <m:ctrlPr>
                                              <a:rPr kumimoji="1" lang="en-US" altLang="ja-JP" sz="2800" b="0" i="1" smtClean="0">
                                                <a:solidFill>
                                                  <a:srgbClr val="1DC4FF"/>
                                                </a:solidFill>
                                                <a:latin typeface="Cambria Math" panose="02040503050406030204" pitchFamily="18" charset="0"/>
                                                <a:ea typeface="メイリオ" panose="020B0604030504040204" pitchFamily="50" charset="-128"/>
                                              </a:rPr>
                                            </m:ctrlPr>
                                          </m:sSupPr>
                                          <m:e>
                                            <m:r>
                                              <a:rPr kumimoji="1" lang="en-US" altLang="ja-JP" sz="2800" b="0" i="1" smtClean="0">
                                                <a:solidFill>
                                                  <a:srgbClr val="1DC4FF"/>
                                                </a:solidFill>
                                                <a:latin typeface="Cambria Math" panose="02040503050406030204" pitchFamily="18" charset="0"/>
                                                <a:ea typeface="メイリオ" panose="020B0604030504040204" pitchFamily="50" charset="-128"/>
                                              </a:rPr>
                                              <m:t>𝑥</m:t>
                                            </m:r>
                                          </m:e>
                                          <m:sup>
                                            <m:r>
                                              <a:rPr kumimoji="1" lang="en-US" altLang="ja-JP" sz="2800" b="0" i="1" smtClean="0">
                                                <a:solidFill>
                                                  <a:srgbClr val="1DC4FF"/>
                                                </a:solidFill>
                                                <a:latin typeface="Cambria Math" panose="02040503050406030204" pitchFamily="18" charset="0"/>
                                                <a:ea typeface="メイリオ" panose="020B0604030504040204" pitchFamily="50" charset="-128"/>
                                              </a:rPr>
                                              <m:t>′</m:t>
                                            </m:r>
                                          </m:sup>
                                        </m:sSup>
                                      </m:e>
                                    </m:mr>
                                    <m:mr>
                                      <m:e>
                                        <m:r>
                                          <a:rPr kumimoji="1" lang="en-US" altLang="ja-JP" sz="2800" b="0" i="1" smtClean="0">
                                            <a:solidFill>
                                              <a:srgbClr val="1DC4FF"/>
                                            </a:solidFill>
                                            <a:latin typeface="Cambria Math" panose="02040503050406030204" pitchFamily="18" charset="0"/>
                                            <a:ea typeface="メイリオ" panose="020B0604030504040204" pitchFamily="50" charset="-128"/>
                                          </a:rPr>
                                          <m:t>𝑦</m:t>
                                        </m:r>
                                      </m:e>
                                    </m:mr>
                                  </m:m>
                                </m:e>
                                <m:e>
                                  <m:sSup>
                                    <m:sSupPr>
                                      <m:ctrlPr>
                                        <a:rPr kumimoji="1" lang="en-US" altLang="ja-JP" sz="2800" b="0" i="1" smtClean="0">
                                          <a:solidFill>
                                            <a:srgbClr val="1DC4FF"/>
                                          </a:solidFill>
                                          <a:latin typeface="Cambria Math" panose="02040503050406030204" pitchFamily="18" charset="0"/>
                                          <a:ea typeface="メイリオ" panose="020B0604030504040204" pitchFamily="50" charset="-128"/>
                                        </a:rPr>
                                      </m:ctrlPr>
                                    </m:sSupPr>
                                    <m:e>
                                      <m:r>
                                        <a:rPr kumimoji="1" lang="en-US" altLang="ja-JP" sz="2800" b="0" i="1" smtClean="0">
                                          <a:solidFill>
                                            <a:srgbClr val="1DC4FF"/>
                                          </a:solidFill>
                                          <a:latin typeface="Cambria Math" panose="02040503050406030204" pitchFamily="18" charset="0"/>
                                          <a:ea typeface="メイリオ" panose="020B0604030504040204" pitchFamily="50" charset="-128"/>
                                        </a:rPr>
                                        <m:t>𝑦</m:t>
                                      </m:r>
                                    </m:e>
                                    <m:sup>
                                      <m:r>
                                        <a:rPr kumimoji="1" lang="en-US" altLang="ja-JP" sz="2800" b="0" i="1" smtClean="0">
                                          <a:solidFill>
                                            <a:srgbClr val="1DC4FF"/>
                                          </a:solidFill>
                                          <a:latin typeface="Cambria Math" panose="02040503050406030204" pitchFamily="18" charset="0"/>
                                          <a:ea typeface="メイリオ" panose="020B0604030504040204" pitchFamily="50" charset="-128"/>
                                        </a:rPr>
                                        <m:t>′</m:t>
                                      </m:r>
                                    </m:sup>
                                  </m:sSup>
                                </m:e>
                              </m:eqArr>
                            </m:e>
                            <m:e>
                              <m:r>
                                <a:rPr kumimoji="1" lang="en-US" altLang="ja-JP" sz="2800" b="0" i="1" smtClean="0">
                                  <a:solidFill>
                                    <a:srgbClr val="1DC4FF"/>
                                  </a:solidFill>
                                  <a:latin typeface="Cambria Math" panose="02040503050406030204" pitchFamily="18" charset="0"/>
                                  <a:ea typeface="メイリオ" panose="020B0604030504040204" pitchFamily="50" charset="-128"/>
                                </a:rPr>
                                <m:t>𝑧</m:t>
                              </m:r>
                            </m:e>
                            <m:e>
                              <m:r>
                                <a:rPr kumimoji="1" lang="ja-JP" altLang="en-US" sz="2800" i="1" smtClean="0">
                                  <a:solidFill>
                                    <a:srgbClr val="1DC4FF"/>
                                  </a:solidFill>
                                  <a:latin typeface="Cambria Math" panose="02040503050406030204" pitchFamily="18" charset="0"/>
                                  <a:ea typeface="メイリオ" panose="020B0604030504040204" pitchFamily="50" charset="-128"/>
                                </a:rPr>
                                <m:t>𝛿</m:t>
                              </m:r>
                            </m:e>
                          </m:eqArr>
                        </m:e>
                      </m:d>
                    </m:oMath>
                  </m:oMathPara>
                </a14:m>
                <a:endParaRPr kumimoji="1" lang="en-US" altLang="ja-JP" sz="2800" dirty="0">
                  <a:solidFill>
                    <a:srgbClr val="1DC4FF"/>
                  </a:solidFill>
                  <a:latin typeface="メイリオ" panose="020B0604030504040204" pitchFamily="50" charset="-128"/>
                  <a:ea typeface="メイリオ" panose="020B0604030504040204" pitchFamily="50" charset="-128"/>
                </a:endParaRPr>
              </a:p>
              <a:p>
                <a:pPr/>
                <a14:m>
                  <m:oMathPara xmlns:m="http://schemas.openxmlformats.org/officeDocument/2006/math">
                    <m:oMath>
                      <m:sSup>
                        <m:sSupPr>
                          <m:ctrlPr>
                            <a:rPr kumimoji="1" lang="en-US" altLang="ja-JP" sz="2800" b="0" i="1" smtClean="0">
                              <a:solidFill>
                                <a:srgbClr val="1DC4FF"/>
                              </a:solidFill>
                              <a:latin typeface="Cambria Math" panose="02040503050406030204" pitchFamily="18" charset="0"/>
                              <a:ea typeface="メイリオ" panose="020B0604030504040204" pitchFamily="50" charset="-128"/>
                            </a:rPr>
                          </m:ctrlPr>
                        </m:sSupPr>
                        <m:e>
                          <m:r>
                            <a:rPr kumimoji="1" lang="en-US" altLang="ja-JP" sz="2800" b="0" i="1" smtClean="0">
                              <a:solidFill>
                                <a:srgbClr val="1DC4FF"/>
                              </a:solidFill>
                              <a:latin typeface="Cambria Math" panose="02040503050406030204" pitchFamily="18" charset="0"/>
                              <a:ea typeface="メイリオ" panose="020B0604030504040204" pitchFamily="50" charset="-128"/>
                            </a:rPr>
                            <m:t>𝑥</m:t>
                          </m:r>
                        </m:e>
                        <m:sup>
                          <m:r>
                            <a:rPr kumimoji="1" lang="en-US" altLang="ja-JP" sz="2800" b="0" i="1" smtClean="0">
                              <a:solidFill>
                                <a:srgbClr val="1DC4FF"/>
                              </a:solidFill>
                              <a:latin typeface="Cambria Math" panose="02040503050406030204" pitchFamily="18" charset="0"/>
                              <a:ea typeface="メイリオ" panose="020B0604030504040204" pitchFamily="50" charset="-128"/>
                            </a:rPr>
                            <m:t>′</m:t>
                          </m:r>
                        </m:sup>
                      </m:sSup>
                      <m:r>
                        <a:rPr kumimoji="1" lang="en-US" altLang="ja-JP" sz="2800" i="1" smtClean="0">
                          <a:solidFill>
                            <a:srgbClr val="1DC4FF"/>
                          </a:solidFill>
                          <a:latin typeface="Cambria Math" panose="02040503050406030204" pitchFamily="18" charset="0"/>
                          <a:ea typeface="Cambria Math" panose="02040503050406030204" pitchFamily="18" charset="0"/>
                        </a:rPr>
                        <m:t>≡</m:t>
                      </m:r>
                      <m:f>
                        <m:fPr>
                          <m:ctrlPr>
                            <a:rPr kumimoji="1" lang="ja-JP" altLang="en-US" sz="2800" i="1" smtClean="0">
                              <a:solidFill>
                                <a:srgbClr val="1DC4FF"/>
                              </a:solidFill>
                              <a:latin typeface="Cambria Math" panose="02040503050406030204" pitchFamily="18" charset="0"/>
                              <a:ea typeface="Cambria Math" panose="02040503050406030204" pitchFamily="18" charset="0"/>
                            </a:rPr>
                          </m:ctrlPr>
                        </m:fPr>
                        <m:num>
                          <m:r>
                            <a:rPr kumimoji="1" lang="ja-JP" altLang="en-US" sz="2800" i="1" smtClean="0">
                              <a:solidFill>
                                <a:srgbClr val="1DC4FF"/>
                              </a:solidFill>
                              <a:latin typeface="Cambria Math" panose="02040503050406030204" pitchFamily="18" charset="0"/>
                              <a:ea typeface="Cambria Math" panose="02040503050406030204" pitchFamily="18" charset="0"/>
                            </a:rPr>
                            <m:t>𝛾</m:t>
                          </m:r>
                          <m:sSub>
                            <m:sSubPr>
                              <m:ctrlPr>
                                <a:rPr kumimoji="1" lang="ja-JP" altLang="en-US" sz="2800" i="1" smtClean="0">
                                  <a:solidFill>
                                    <a:srgbClr val="1DC4FF"/>
                                  </a:solidFill>
                                  <a:latin typeface="Cambria Math" panose="02040503050406030204" pitchFamily="18" charset="0"/>
                                  <a:ea typeface="Cambria Math" panose="02040503050406030204" pitchFamily="18" charset="0"/>
                                </a:rPr>
                              </m:ctrlPr>
                            </m:sSubPr>
                            <m:e>
                              <m:r>
                                <a:rPr kumimoji="1" lang="ja-JP" altLang="en-US" sz="2800" i="1" smtClean="0">
                                  <a:solidFill>
                                    <a:srgbClr val="1DC4FF"/>
                                  </a:solidFill>
                                  <a:latin typeface="Cambria Math" panose="02040503050406030204" pitchFamily="18" charset="0"/>
                                  <a:ea typeface="Cambria Math" panose="02040503050406030204" pitchFamily="18" charset="0"/>
                                </a:rPr>
                                <m:t>𝛽</m:t>
                              </m:r>
                            </m:e>
                            <m:sub>
                              <m:r>
                                <a:rPr kumimoji="1" lang="en-US" altLang="ja-JP" sz="2800" b="0" i="1" smtClean="0">
                                  <a:solidFill>
                                    <a:srgbClr val="1DC4FF"/>
                                  </a:solidFill>
                                  <a:latin typeface="Cambria Math" panose="02040503050406030204" pitchFamily="18" charset="0"/>
                                  <a:ea typeface="Cambria Math" panose="02040503050406030204" pitchFamily="18" charset="0"/>
                                </a:rPr>
                                <m:t>𝑥</m:t>
                              </m:r>
                            </m:sub>
                          </m:sSub>
                          <m:r>
                            <a:rPr kumimoji="1" lang="en-US" altLang="ja-JP" sz="2800" b="0" i="1" smtClean="0">
                              <a:solidFill>
                                <a:srgbClr val="1DC4FF"/>
                              </a:solidFill>
                              <a:latin typeface="Cambria Math" panose="02040503050406030204" pitchFamily="18" charset="0"/>
                              <a:ea typeface="Cambria Math" panose="02040503050406030204" pitchFamily="18" charset="0"/>
                            </a:rPr>
                            <m:t>𝑚𝑐</m:t>
                          </m:r>
                        </m:num>
                        <m:den>
                          <m:r>
                            <a:rPr kumimoji="1" lang="ja-JP" altLang="en-US" sz="2800" i="1" smtClean="0">
                              <a:solidFill>
                                <a:srgbClr val="1DC4FF"/>
                              </a:solidFill>
                              <a:latin typeface="Cambria Math" panose="02040503050406030204" pitchFamily="18" charset="0"/>
                              <a:ea typeface="Cambria Math" panose="02040503050406030204" pitchFamily="18" charset="0"/>
                            </a:rPr>
                            <m:t>𝛾𝛽</m:t>
                          </m:r>
                          <m:r>
                            <a:rPr kumimoji="1" lang="en-US" altLang="ja-JP" sz="2800" b="0" i="1" smtClean="0">
                              <a:solidFill>
                                <a:srgbClr val="1DC4FF"/>
                              </a:solidFill>
                              <a:latin typeface="Cambria Math" panose="02040503050406030204" pitchFamily="18" charset="0"/>
                              <a:ea typeface="Cambria Math" panose="02040503050406030204" pitchFamily="18" charset="0"/>
                            </a:rPr>
                            <m:t>𝑚𝑐</m:t>
                          </m:r>
                        </m:den>
                      </m:f>
                    </m:oMath>
                  </m:oMathPara>
                </a14:m>
                <a:endParaRPr kumimoji="1" lang="en-US" altLang="ja-JP" sz="2800" dirty="0">
                  <a:solidFill>
                    <a:srgbClr val="1DC4FF"/>
                  </a:solidFill>
                  <a:latin typeface="メイリオ" panose="020B0604030504040204" pitchFamily="50" charset="-128"/>
                  <a:ea typeface="メイリオ" panose="020B0604030504040204" pitchFamily="50" charset="-128"/>
                </a:endParaRPr>
              </a:p>
              <a:p>
                <a:pPr/>
                <a14:m>
                  <m:oMathPara xmlns:m="http://schemas.openxmlformats.org/officeDocument/2006/math">
                    <m:oMath>
                      <m:sSup>
                        <m:sSupPr>
                          <m:ctrlPr>
                            <a:rPr lang="en-US" altLang="ja-JP" sz="2800" b="0" i="1" smtClean="0">
                              <a:solidFill>
                                <a:srgbClr val="1DC4FF"/>
                              </a:solidFill>
                              <a:latin typeface="Cambria Math" panose="02040503050406030204" pitchFamily="18" charset="0"/>
                              <a:ea typeface="メイリオ" panose="020B0604030504040204" pitchFamily="50" charset="-128"/>
                            </a:rPr>
                          </m:ctrlPr>
                        </m:sSupPr>
                        <m:e>
                          <m:r>
                            <a:rPr lang="en-US" altLang="ja-JP" sz="2800" b="0" i="1" smtClean="0">
                              <a:solidFill>
                                <a:srgbClr val="1DC4FF"/>
                              </a:solidFill>
                              <a:latin typeface="Cambria Math" panose="02040503050406030204" pitchFamily="18" charset="0"/>
                              <a:ea typeface="メイリオ" panose="020B0604030504040204" pitchFamily="50" charset="-128"/>
                            </a:rPr>
                            <m:t>𝑦</m:t>
                          </m:r>
                        </m:e>
                        <m:sup>
                          <m:r>
                            <a:rPr lang="en-US" altLang="ja-JP" sz="2800" i="1">
                              <a:solidFill>
                                <a:srgbClr val="1DC4FF"/>
                              </a:solidFill>
                              <a:latin typeface="Cambria Math" panose="02040503050406030204" pitchFamily="18" charset="0"/>
                              <a:ea typeface="メイリオ" panose="020B0604030504040204" pitchFamily="50" charset="-128"/>
                            </a:rPr>
                            <m:t>′</m:t>
                          </m:r>
                        </m:sup>
                      </m:sSup>
                      <m:r>
                        <a:rPr lang="en-US" altLang="ja-JP" sz="2800" i="1">
                          <a:solidFill>
                            <a:srgbClr val="1DC4FF"/>
                          </a:solidFill>
                          <a:latin typeface="Cambria Math" panose="02040503050406030204" pitchFamily="18" charset="0"/>
                          <a:ea typeface="Cambria Math" panose="02040503050406030204" pitchFamily="18" charset="0"/>
                        </a:rPr>
                        <m:t>≡</m:t>
                      </m:r>
                      <m:f>
                        <m:fPr>
                          <m:ctrlPr>
                            <a:rPr lang="ja-JP" altLang="en-US" sz="2800" i="1">
                              <a:solidFill>
                                <a:srgbClr val="1DC4FF"/>
                              </a:solidFill>
                              <a:latin typeface="Cambria Math" panose="02040503050406030204" pitchFamily="18" charset="0"/>
                              <a:ea typeface="Cambria Math" panose="02040503050406030204" pitchFamily="18" charset="0"/>
                            </a:rPr>
                          </m:ctrlPr>
                        </m:fPr>
                        <m:num>
                          <m:r>
                            <a:rPr lang="ja-JP" altLang="en-US" sz="2800" i="1">
                              <a:solidFill>
                                <a:srgbClr val="1DC4FF"/>
                              </a:solidFill>
                              <a:latin typeface="Cambria Math" panose="02040503050406030204" pitchFamily="18" charset="0"/>
                              <a:ea typeface="Cambria Math" panose="02040503050406030204" pitchFamily="18" charset="0"/>
                            </a:rPr>
                            <m:t>𝛾</m:t>
                          </m:r>
                          <m:sSub>
                            <m:sSubPr>
                              <m:ctrlPr>
                                <a:rPr lang="ja-JP" altLang="en-US" sz="2800" i="1">
                                  <a:solidFill>
                                    <a:srgbClr val="1DC4FF"/>
                                  </a:solidFill>
                                  <a:latin typeface="Cambria Math" panose="02040503050406030204" pitchFamily="18" charset="0"/>
                                  <a:ea typeface="Cambria Math" panose="02040503050406030204" pitchFamily="18" charset="0"/>
                                </a:rPr>
                              </m:ctrlPr>
                            </m:sSubPr>
                            <m:e>
                              <m:r>
                                <a:rPr lang="ja-JP" altLang="en-US" sz="2800" i="1">
                                  <a:solidFill>
                                    <a:srgbClr val="1DC4FF"/>
                                  </a:solidFill>
                                  <a:latin typeface="Cambria Math" panose="02040503050406030204" pitchFamily="18" charset="0"/>
                                  <a:ea typeface="Cambria Math" panose="02040503050406030204" pitchFamily="18" charset="0"/>
                                </a:rPr>
                                <m:t>𝛽</m:t>
                              </m:r>
                            </m:e>
                            <m:sub>
                              <m:r>
                                <a:rPr lang="en-US" altLang="ja-JP" sz="2800" b="0" i="1" smtClean="0">
                                  <a:solidFill>
                                    <a:srgbClr val="1DC4FF"/>
                                  </a:solidFill>
                                  <a:latin typeface="Cambria Math" panose="02040503050406030204" pitchFamily="18" charset="0"/>
                                  <a:ea typeface="Cambria Math" panose="02040503050406030204" pitchFamily="18" charset="0"/>
                                </a:rPr>
                                <m:t>𝑦</m:t>
                              </m:r>
                            </m:sub>
                          </m:sSub>
                          <m:r>
                            <a:rPr lang="en-US" altLang="ja-JP" sz="2800" i="1">
                              <a:solidFill>
                                <a:srgbClr val="1DC4FF"/>
                              </a:solidFill>
                              <a:latin typeface="Cambria Math" panose="02040503050406030204" pitchFamily="18" charset="0"/>
                              <a:ea typeface="Cambria Math" panose="02040503050406030204" pitchFamily="18" charset="0"/>
                            </a:rPr>
                            <m:t>𝑚𝑐</m:t>
                          </m:r>
                        </m:num>
                        <m:den>
                          <m:r>
                            <a:rPr lang="ja-JP" altLang="en-US" sz="2800" i="1">
                              <a:solidFill>
                                <a:srgbClr val="1DC4FF"/>
                              </a:solidFill>
                              <a:latin typeface="Cambria Math" panose="02040503050406030204" pitchFamily="18" charset="0"/>
                              <a:ea typeface="Cambria Math" panose="02040503050406030204" pitchFamily="18" charset="0"/>
                            </a:rPr>
                            <m:t>𝛾𝛽</m:t>
                          </m:r>
                          <m:r>
                            <a:rPr lang="en-US" altLang="ja-JP" sz="2800" i="1">
                              <a:solidFill>
                                <a:srgbClr val="1DC4FF"/>
                              </a:solidFill>
                              <a:latin typeface="Cambria Math" panose="02040503050406030204" pitchFamily="18" charset="0"/>
                              <a:ea typeface="Cambria Math" panose="02040503050406030204" pitchFamily="18" charset="0"/>
                            </a:rPr>
                            <m:t>𝑚𝑐</m:t>
                          </m:r>
                        </m:den>
                      </m:f>
                    </m:oMath>
                  </m:oMathPara>
                </a14:m>
                <a:endParaRPr kumimoji="1" lang="en-US" altLang="ja-JP" sz="2800" dirty="0">
                  <a:solidFill>
                    <a:srgbClr val="1DC4FF"/>
                  </a:solidFill>
                  <a:latin typeface="メイリオ" panose="020B0604030504040204" pitchFamily="50" charset="-128"/>
                  <a:ea typeface="メイリオ" panose="020B0604030504040204" pitchFamily="50" charset="-128"/>
                </a:endParaRPr>
              </a:p>
              <a:p>
                <a:pPr/>
                <a14:m>
                  <m:oMathPara xmlns:m="http://schemas.openxmlformats.org/officeDocument/2006/math">
                    <m:oMath>
                      <m:r>
                        <a:rPr lang="ja-JP" altLang="en-US" sz="2800" i="1" smtClean="0">
                          <a:solidFill>
                            <a:srgbClr val="1DC4FF"/>
                          </a:solidFill>
                          <a:latin typeface="Cambria Math" panose="02040503050406030204" pitchFamily="18" charset="0"/>
                          <a:ea typeface="メイリオ" panose="020B0604030504040204" pitchFamily="50" charset="-128"/>
                        </a:rPr>
                        <m:t>𝛿</m:t>
                      </m:r>
                      <m:r>
                        <a:rPr lang="en-US" altLang="ja-JP" sz="2800" i="1">
                          <a:solidFill>
                            <a:srgbClr val="1DC4FF"/>
                          </a:solidFill>
                          <a:latin typeface="Cambria Math" panose="02040503050406030204" pitchFamily="18" charset="0"/>
                          <a:ea typeface="Cambria Math" panose="02040503050406030204" pitchFamily="18" charset="0"/>
                        </a:rPr>
                        <m:t>≡</m:t>
                      </m:r>
                      <m:f>
                        <m:fPr>
                          <m:ctrlPr>
                            <a:rPr lang="ja-JP" altLang="en-US" sz="2800" i="1" smtClean="0">
                              <a:solidFill>
                                <a:srgbClr val="1DC4FF"/>
                              </a:solidFill>
                              <a:latin typeface="Cambria Math" panose="02040503050406030204" pitchFamily="18" charset="0"/>
                              <a:ea typeface="Cambria Math" panose="02040503050406030204" pitchFamily="18" charset="0"/>
                            </a:rPr>
                          </m:ctrlPr>
                        </m:fPr>
                        <m:num>
                          <m:r>
                            <a:rPr lang="ja-JP" altLang="en-US" sz="2800" i="1" smtClean="0">
                              <a:solidFill>
                                <a:srgbClr val="1DC4FF"/>
                              </a:solidFill>
                              <a:latin typeface="Cambria Math" panose="02040503050406030204" pitchFamily="18" charset="0"/>
                              <a:ea typeface="Cambria Math" panose="02040503050406030204" pitchFamily="18" charset="0"/>
                            </a:rPr>
                            <m:t>𝛾</m:t>
                          </m:r>
                          <m:r>
                            <a:rPr lang="en-US" altLang="ja-JP" sz="2800" b="0" i="1" smtClean="0">
                              <a:solidFill>
                                <a:srgbClr val="1DC4FF"/>
                              </a:solidFill>
                              <a:latin typeface="Cambria Math" panose="02040503050406030204" pitchFamily="18" charset="0"/>
                              <a:ea typeface="Cambria Math" panose="02040503050406030204" pitchFamily="18" charset="0"/>
                            </a:rPr>
                            <m:t>−</m:t>
                          </m:r>
                          <m:acc>
                            <m:accPr>
                              <m:chr m:val="̅"/>
                              <m:ctrlPr>
                                <a:rPr lang="ja-JP" altLang="en-US" sz="2800" b="0" i="1" smtClean="0">
                                  <a:solidFill>
                                    <a:srgbClr val="1DC4FF"/>
                                  </a:solidFill>
                                  <a:latin typeface="Cambria Math" panose="02040503050406030204" pitchFamily="18" charset="0"/>
                                  <a:ea typeface="Cambria Math" panose="02040503050406030204" pitchFamily="18" charset="0"/>
                                </a:rPr>
                              </m:ctrlPr>
                            </m:accPr>
                            <m:e>
                              <m:r>
                                <a:rPr lang="ja-JP" altLang="en-US" sz="2800" b="0" i="1" smtClean="0">
                                  <a:solidFill>
                                    <a:srgbClr val="1DC4FF"/>
                                  </a:solidFill>
                                  <a:latin typeface="Cambria Math" panose="02040503050406030204" pitchFamily="18" charset="0"/>
                                  <a:ea typeface="Cambria Math" panose="02040503050406030204" pitchFamily="18" charset="0"/>
                                </a:rPr>
                                <m:t>𝛾</m:t>
                              </m:r>
                            </m:e>
                          </m:acc>
                        </m:num>
                        <m:den>
                          <m:acc>
                            <m:accPr>
                              <m:chr m:val="̅"/>
                              <m:ctrlPr>
                                <a:rPr lang="ja-JP" altLang="en-US" sz="2800" i="1">
                                  <a:solidFill>
                                    <a:srgbClr val="1DC4FF"/>
                                  </a:solidFill>
                                  <a:latin typeface="Cambria Math" panose="02040503050406030204" pitchFamily="18" charset="0"/>
                                  <a:ea typeface="Cambria Math" panose="02040503050406030204" pitchFamily="18" charset="0"/>
                                </a:rPr>
                              </m:ctrlPr>
                            </m:accPr>
                            <m:e>
                              <m:r>
                                <a:rPr lang="ja-JP" altLang="en-US" sz="2800" i="1">
                                  <a:solidFill>
                                    <a:srgbClr val="1DC4FF"/>
                                  </a:solidFill>
                                  <a:latin typeface="Cambria Math" panose="02040503050406030204" pitchFamily="18" charset="0"/>
                                  <a:ea typeface="Cambria Math" panose="02040503050406030204" pitchFamily="18" charset="0"/>
                                </a:rPr>
                                <m:t>𝛾</m:t>
                              </m:r>
                            </m:e>
                          </m:acc>
                        </m:den>
                      </m:f>
                    </m:oMath>
                  </m:oMathPara>
                </a14:m>
                <a:endParaRPr kumimoji="1" lang="en-US" altLang="ja-JP" sz="2800" dirty="0">
                  <a:solidFill>
                    <a:srgbClr val="1DC4FF"/>
                  </a:solidFill>
                  <a:latin typeface="メイリオ" panose="020B0604030504040204" pitchFamily="50" charset="-128"/>
                  <a:ea typeface="メイリオ" panose="020B0604030504040204" pitchFamily="50" charset="-128"/>
                </a:endParaRPr>
              </a:p>
              <a:p>
                <a:endParaRPr kumimoji="1" lang="ja-JP" altLang="en-US" sz="2800" dirty="0">
                  <a:solidFill>
                    <a:srgbClr val="1DC4FF"/>
                  </a:solidFill>
                  <a:latin typeface="メイリオ" panose="020B0604030504040204" pitchFamily="50" charset="-128"/>
                  <a:ea typeface="メイリオ" panose="020B0604030504040204" pitchFamily="50" charset="-128"/>
                </a:endParaRP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914322" y="2400438"/>
                <a:ext cx="4029637" cy="6788945"/>
              </a:xfrm>
              <a:blipFill>
                <a:blip r:embed="rId3"/>
                <a:stretch>
                  <a:fillRect l="-1577"/>
                </a:stretch>
              </a:blipFill>
            </p:spPr>
            <p:txBody>
              <a:bodyPr/>
              <a:lstStyle/>
              <a:p>
                <a:r>
                  <a:rPr lang="ja-JP" altLang="en-US">
                    <a:noFill/>
                  </a:rPr>
                  <a:t> </a:t>
                </a:r>
              </a:p>
            </p:txBody>
          </p:sp>
        </mc:Fallback>
      </mc:AlternateContent>
      <p:sp>
        <p:nvSpPr>
          <p:cNvPr id="4" name="フッター プレースホルダー 3"/>
          <p:cNvSpPr>
            <a:spLocks noGrp="1"/>
          </p:cNvSpPr>
          <p:nvPr>
            <p:ph type="ftr" sz="quarter" idx="11"/>
          </p:nvPr>
        </p:nvSpPr>
        <p:spPr>
          <a:xfrm>
            <a:off x="10507656" y="9384342"/>
            <a:ext cx="5790697" cy="547688"/>
          </a:xfrm>
        </p:spPr>
        <p:txBody>
          <a:bodyPr/>
          <a:lstStyle/>
          <a:p>
            <a:r>
              <a:rPr lang="en-US" altLang="zh-TW"/>
              <a:t>ISBA26 Electron Linear Accelerator</a:t>
            </a:r>
            <a:endParaRPr lang="en-US" dirty="0"/>
          </a:p>
        </p:txBody>
      </p:sp>
      <mc:AlternateContent xmlns:mc="http://schemas.openxmlformats.org/markup-compatibility/2006" xmlns:a14="http://schemas.microsoft.com/office/drawing/2010/main">
        <mc:Choice Requires="a14">
          <p:sp>
            <p:nvSpPr>
              <p:cNvPr id="6" name="正方形/長方形 5"/>
              <p:cNvSpPr/>
              <p:nvPr/>
            </p:nvSpPr>
            <p:spPr>
              <a:xfrm>
                <a:off x="4395844" y="2588410"/>
                <a:ext cx="3881255" cy="5645328"/>
              </a:xfrm>
              <a:prstGeom prst="rect">
                <a:avLst/>
              </a:prstGeom>
            </p:spPr>
            <p:txBody>
              <a:bodyPr wrap="none">
                <a:spAutoFit/>
              </a:bodyPr>
              <a:lstStyle/>
              <a:p>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Drift space </a:t>
                </a:r>
              </a:p>
              <a:p>
                <a:endPar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endParaRPr>
              </a:p>
              <a:p>
                <a:endPar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endParaRPr>
              </a:p>
              <a:p>
                <a:pPr/>
                <a14:m>
                  <m:oMathPara xmlns:m="http://schemas.openxmlformats.org/officeDocument/2006/math">
                    <m:oMath>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mr>
                                <m:mr>
                                  <m:e>
                                    <m:sSup>
                                      <m:sSup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2800" b="0" i="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b="0" i="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2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e>
                            </m:mr>
                            <m:mr>
                              <m:e>
                                <m:r>
                                  <a:rPr lang="en-US" altLang="ja-JP" sz="2800" b="0" i="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r>
                                  <a:rPr lang="en-US" altLang="ja-JP" sz="2800" b="0" i="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mr>
                                <m:mr>
                                  <m:e>
                                    <m:sSup>
                                      <m:sSup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2800"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endParaRPr lang="en-US" altLang="ja-JP" sz="2800"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pPr/>
                <a14:m>
                  <m:oMathPara xmlns:m="http://schemas.openxmlformats.org/officeDocument/2006/math">
                    <m:oMath>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mr>
                                <m:mr>
                                  <m:e>
                                    <m:sSup>
                                      <m:sSupPr>
                                        <m:ctrlP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e>
                            </m:mr>
                            <m:mr>
                              <m:e>
                                <m: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mr>
                                <m:mr>
                                  <m:e>
                                    <m:sSup>
                                      <m:sSupPr>
                                        <m:ctrlP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2800" i="1" dirty="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endParaRPr>
              </a:p>
              <a:p>
                <a:endParaRPr lang="en-US" altLang="ja-JP" sz="2800" i="1" dirty="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endParaRPr>
              </a:p>
              <a:p>
                <a:pPr/>
                <a14:m>
                  <m:oMathPara xmlns:m="http://schemas.openxmlformats.org/officeDocument/2006/math">
                    <m:oMath>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e>
                                </m:mr>
                                <m:mr>
                                  <m:e>
                                    <m:r>
                                      <a:rPr lang="ja-JP" altLang="en-US"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e>
                            </m:mr>
                            <m:mr>
                              <m:e>
                                <m: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e>
                                </m:mr>
                                <m:mr>
                                  <m:e>
                                    <m:r>
                                      <a:rPr lang="ja-JP" altLang="en-US"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2800" dirty="0">
                  <a:solidFill>
                    <a:srgbClr val="1DC4FF"/>
                  </a:solidFill>
                  <a:latin typeface="メイリオ" panose="020B0604030504040204" pitchFamily="50" charset="-128"/>
                  <a:ea typeface="メイリオ" panose="020B0604030504040204" pitchFamily="50" charset="-128"/>
                  <a:cs typeface="Rounded Mgen+ 1c medium" panose="020B0602020203020207" pitchFamily="50" charset="-128"/>
                </a:endParaRPr>
              </a:p>
              <a:p>
                <a:endParaRPr lang="en-US" altLang="ja-JP" sz="2800" dirty="0">
                  <a:solidFill>
                    <a:srgbClr val="1DC4FF"/>
                  </a:solidFill>
                  <a:latin typeface="メイリオ" panose="020B0604030504040204" pitchFamily="50" charset="-128"/>
                  <a:ea typeface="メイリオ" panose="020B0604030504040204" pitchFamily="50" charset="-128"/>
                  <a:cs typeface="Rounded Mgen+ 1c medium" panose="020B0602020203020207" pitchFamily="50" charset="-128"/>
                </a:endParaRPr>
              </a:p>
              <a:p>
                <a:r>
                  <a:rPr lang="en-US" altLang="ja-JP" sz="2800" dirty="0">
                    <a:solidFill>
                      <a:srgbClr val="1DC4FF"/>
                    </a:solidFill>
                    <a:latin typeface="メイリオ" panose="020B0604030504040204" pitchFamily="50" charset="-128"/>
                    <a:ea typeface="メイリオ" panose="020B0604030504040204" pitchFamily="50" charset="-128"/>
                    <a:cs typeface="Rounded Mgen+ 1c medium" panose="020B0602020203020207" pitchFamily="50" charset="-128"/>
                  </a:rPr>
                  <a:t>  </a:t>
                </a:r>
                <a14:m>
                  <m:oMath xmlns:m="http://schemas.openxmlformats.org/officeDocument/2006/math">
                    <m:sSub>
                      <m:sSubPr>
                        <m:ctrlP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𝑅</m:t>
                        </m:r>
                      </m:e>
                      <m:sub>
                        <m: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56</m:t>
                        </m:r>
                      </m:sub>
                    </m:sSub>
                    <m: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nary>
                      <m:nary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naryPr>
                      <m:sub>
                        <m:r>
                          <m:rPr>
                            <m:brk m:alnAt="23"/>
                          </m:r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sub>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sup>
                      <m:e>
                        <m:f>
                          <m:fPr>
                            <m:ctrlPr>
                              <a:rPr lang="ja-JP" altLang="en-US"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ja-JP" altLang="en-US"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𝜂</m:t>
                            </m:r>
                          </m:num>
                          <m:den>
                            <m:r>
                              <a:rPr lang="ja-JP" altLang="en-US"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𝜌</m:t>
                            </m:r>
                          </m:den>
                        </m:f>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𝑑𝑠</m:t>
                        </m:r>
                      </m:e>
                    </m:nary>
                    <m: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num>
                      <m:den>
                        <m:sSup>
                          <m:sSupPr>
                            <m:ctrlPr>
                              <a:rPr lang="ja-JP" altLang="en-US"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ja-JP" altLang="en-US"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𝛾</m:t>
                            </m:r>
                          </m:e>
                          <m:sup>
                            <m: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p>
                        </m:sSup>
                        <m:sSup>
                          <m:sSupPr>
                            <m:ctrlPr>
                              <a:rPr lang="ja-JP" altLang="en-US"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ja-JP" altLang="en-US"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𝛽</m:t>
                            </m:r>
                          </m:e>
                          <m:sup>
                            <m: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p>
                        </m:sSup>
                      </m:den>
                    </m:f>
                  </m:oMath>
                </a14:m>
                <a:endParaRPr lang="en-US" altLang="ja-JP" sz="2800" i="1" dirty="0">
                  <a:solidFill>
                    <a:srgbClr val="1DC4FF"/>
                  </a:solidFill>
                  <a:latin typeface="メイリオ" panose="020B0604030504040204" pitchFamily="50" charset="-128"/>
                  <a:ea typeface="メイリオ" panose="020B0604030504040204" pitchFamily="50" charset="-128"/>
                </a:endParaRPr>
              </a:p>
            </p:txBody>
          </p:sp>
        </mc:Choice>
        <mc:Fallback xmlns="">
          <p:sp>
            <p:nvSpPr>
              <p:cNvPr id="6" name="正方形/長方形 5"/>
              <p:cNvSpPr>
                <a:spLocks noRot="1" noChangeAspect="1" noMove="1" noResize="1" noEditPoints="1" noAdjustHandles="1" noChangeArrowheads="1" noChangeShapeType="1" noTextEdit="1"/>
              </p:cNvSpPr>
              <p:nvPr/>
            </p:nvSpPr>
            <p:spPr>
              <a:xfrm>
                <a:off x="4395844" y="2588410"/>
                <a:ext cx="3881255" cy="5645328"/>
              </a:xfrm>
              <a:prstGeom prst="rect">
                <a:avLst/>
              </a:prstGeom>
              <a:blipFill>
                <a:blip r:embed="rId4"/>
                <a:stretch>
                  <a:fillRect l="-2932" t="-1351" b="-1891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正方形/長方形 6"/>
              <p:cNvSpPr/>
              <p:nvPr/>
            </p:nvSpPr>
            <p:spPr>
              <a:xfrm>
                <a:off x="8556326" y="2588411"/>
                <a:ext cx="4288225" cy="5469959"/>
              </a:xfrm>
              <a:prstGeom prst="rect">
                <a:avLst/>
              </a:prstGeom>
            </p:spPr>
            <p:txBody>
              <a:bodyPr wrap="none">
                <a:spAutoFit/>
              </a:bodyPr>
              <a:lstStyle/>
              <a:p>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Focusing Quadrupole</a:t>
                </a:r>
              </a:p>
              <a:p>
                <a:endPar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endParaRPr>
              </a:p>
              <a:p>
                <a:endPar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endParaRPr>
              </a:p>
              <a:p>
                <a:pPr/>
                <a14:m>
                  <m:oMathPara xmlns:m="http://schemas.openxmlformats.org/officeDocument/2006/math">
                    <m:oMath>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mr>
                                <m:mr>
                                  <m:e>
                                    <m:sSup>
                                      <m:sSup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2800" b="0" i="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b="0" i="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2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e>
                            </m:mr>
                            <m:mr>
                              <m:e>
                                <m:r>
                                  <a:rPr lang="en-US" altLang="ja-JP" sz="2800" b="0" i="0"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r>
                                  <m:rPr>
                                    <m:sty m:val="p"/>
                                  </m:rPr>
                                  <a:rPr lang="en-US" altLang="ja-JP" sz="2800" b="0" i="0"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f</m:t>
                                </m:r>
                              </m:e>
                              <m:e>
                                <m:r>
                                  <a:rPr lang="en-US" altLang="ja-JP" sz="2800" b="0" i="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mr>
                                <m:mr>
                                  <m:e>
                                    <m:sSup>
                                      <m:sSup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2800"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endParaRPr lang="en-US" altLang="ja-JP" sz="2800"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pPr/>
                <a14:m>
                  <m:oMathPara xmlns:m="http://schemas.openxmlformats.org/officeDocument/2006/math">
                    <m:oMath>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mr>
                                <m:mr>
                                  <m:e>
                                    <m:sSup>
                                      <m:sSupPr>
                                        <m:ctrlP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e>
                            </m:mr>
                            <m:mr>
                              <m:e>
                                <m:r>
                                  <a:rPr lang="en-US" altLang="ja-JP" sz="2800" b="0" i="0"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r>
                                  <m:rPr>
                                    <m:sty m:val="p"/>
                                  </m:rPr>
                                  <a:rPr lang="en-US" altLang="ja-JP" sz="2800" b="0" i="0"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f</m:t>
                                </m:r>
                              </m:e>
                              <m:e>
                                <m: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mr>
                                <m:mr>
                                  <m:e>
                                    <m:sSup>
                                      <m:sSupPr>
                                        <m:ctrlP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2800" i="1" dirty="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endParaRPr>
              </a:p>
              <a:p>
                <a:endParaRPr lang="en-US" altLang="ja-JP" sz="2800" i="1" dirty="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endParaRPr>
              </a:p>
              <a:p>
                <a:pPr/>
                <a14:m>
                  <m:oMathPara xmlns:m="http://schemas.openxmlformats.org/officeDocument/2006/math">
                    <m:oMath>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e>
                                </m:mr>
                                <m:mr>
                                  <m:e>
                                    <m:r>
                                      <a:rPr lang="ja-JP" altLang="en-US"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mr>
                            <m:mr>
                              <m:e>
                                <m: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r>
                                  <a:rPr lang="en-US" altLang="ja-JP" sz="2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e>
                                </m:mr>
                                <m:mr>
                                  <m:e>
                                    <m:r>
                                      <a:rPr lang="ja-JP" altLang="en-US"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2800" dirty="0">
                  <a:solidFill>
                    <a:srgbClr val="1DC4FF"/>
                  </a:solidFill>
                  <a:latin typeface="メイリオ" panose="020B0604030504040204" pitchFamily="50" charset="-128"/>
                  <a:ea typeface="メイリオ" panose="020B0604030504040204" pitchFamily="50" charset="-128"/>
                  <a:cs typeface="Rounded Mgen+ 1c medium" panose="020B0602020203020207" pitchFamily="50" charset="-128"/>
                </a:endParaRPr>
              </a:p>
              <a:p>
                <a:endParaRPr lang="en-US" altLang="ja-JP" sz="2800" dirty="0">
                  <a:solidFill>
                    <a:srgbClr val="1DC4FF"/>
                  </a:solidFill>
                  <a:latin typeface="メイリオ" panose="020B0604030504040204" pitchFamily="50" charset="-128"/>
                  <a:ea typeface="メイリオ" panose="020B0604030504040204" pitchFamily="50" charset="-128"/>
                  <a:cs typeface="Rounded Mgen+ 1c medium" panose="020B0602020203020207" pitchFamily="50" charset="-128"/>
                </a:endParaRPr>
              </a:p>
              <a:p>
                <a:r>
                  <a:rPr lang="en-US" altLang="ja-JP" sz="2800" dirty="0">
                    <a:solidFill>
                      <a:srgbClr val="1DC4FF"/>
                    </a:solidFill>
                    <a:latin typeface="メイリオ" panose="020B0604030504040204" pitchFamily="50" charset="-128"/>
                    <a:ea typeface="メイリオ" panose="020B0604030504040204" pitchFamily="50" charset="-128"/>
                    <a:cs typeface="Rounded Mgen+ 1c medium" panose="020B0602020203020207" pitchFamily="50" charset="-128"/>
                  </a:rPr>
                  <a:t>  </a:t>
                </a:r>
                <a:endParaRPr lang="ja-JP" altLang="en-US" sz="2800" dirty="0">
                  <a:solidFill>
                    <a:srgbClr val="1DC4FF"/>
                  </a:solidFill>
                  <a:latin typeface="メイリオ" panose="020B0604030504040204" pitchFamily="50" charset="-128"/>
                  <a:ea typeface="メイリオ" panose="020B0604030504040204" pitchFamily="50" charset="-128"/>
                </a:endParaRPr>
              </a:p>
            </p:txBody>
          </p:sp>
        </mc:Choice>
        <mc:Fallback xmlns="">
          <p:sp>
            <p:nvSpPr>
              <p:cNvPr id="7" name="正方形/長方形 6"/>
              <p:cNvSpPr>
                <a:spLocks noRot="1" noChangeAspect="1" noMove="1" noResize="1" noEditPoints="1" noAdjustHandles="1" noChangeArrowheads="1" noChangeShapeType="1" noTextEdit="1"/>
              </p:cNvSpPr>
              <p:nvPr/>
            </p:nvSpPr>
            <p:spPr>
              <a:xfrm>
                <a:off x="8556326" y="2588411"/>
                <a:ext cx="4288225" cy="5469959"/>
              </a:xfrm>
              <a:prstGeom prst="rect">
                <a:avLst/>
              </a:prstGeom>
              <a:blipFill>
                <a:blip r:embed="rId5"/>
                <a:stretch>
                  <a:fillRect l="-2959" t="-139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正方形/長方形 7"/>
              <p:cNvSpPr/>
              <p:nvPr/>
            </p:nvSpPr>
            <p:spPr>
              <a:xfrm>
                <a:off x="13403005" y="2588410"/>
                <a:ext cx="4288225" cy="5469959"/>
              </a:xfrm>
              <a:prstGeom prst="rect">
                <a:avLst/>
              </a:prstGeom>
            </p:spPr>
            <p:txBody>
              <a:bodyPr wrap="none">
                <a:spAutoFit/>
              </a:bodyPr>
              <a:lstStyle/>
              <a:p>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Defocusing Quadrupole</a:t>
                </a:r>
              </a:p>
              <a:p>
                <a:endPar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endParaRPr>
              </a:p>
              <a:p>
                <a:endPar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endParaRPr>
              </a:p>
              <a:p>
                <a:pPr/>
                <a14:m>
                  <m:oMathPara xmlns:m="http://schemas.openxmlformats.org/officeDocument/2006/math">
                    <m:oMath>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mr>
                                <m:mr>
                                  <m:e>
                                    <m:sSup>
                                      <m:sSup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2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e>
                            </m:mr>
                            <m:mr>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𝑓</m:t>
                                </m:r>
                              </m:e>
                              <m:e>
                                <m:r>
                                  <a:rPr lang="en-US" altLang="ja-JP" sz="2800" b="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mr>
                                <m:mr>
                                  <m:e>
                                    <m:sSup>
                                      <m:sSup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2800" i="1"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endParaRPr lang="en-US" altLang="ja-JP" sz="2800" i="1"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pPr/>
                <a14:m>
                  <m:oMathPara xmlns:m="http://schemas.openxmlformats.org/officeDocument/2006/math">
                    <m:oMath>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mr>
                                <m:mr>
                                  <m:e>
                                    <m:sSup>
                                      <m:sSupPr>
                                        <m:ctrlP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𝐿</m:t>
                                </m:r>
                              </m:e>
                            </m:mr>
                            <m:mr>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𝑓</m:t>
                                </m:r>
                              </m:e>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mr>
                                <m:mr>
                                  <m:e>
                                    <m:sSup>
                                      <m:sSupPr>
                                        <m:ctrlP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𝑦</m:t>
                                        </m:r>
                                      </m:e>
                                      <m:sup>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2800" i="1" dirty="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endParaRPr>
              </a:p>
              <a:p>
                <a:endParaRPr lang="en-US" altLang="ja-JP" sz="2800" i="1" dirty="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endParaRPr>
              </a:p>
              <a:p>
                <a:pPr/>
                <a14:m>
                  <m:oMathPara xmlns:m="http://schemas.openxmlformats.org/officeDocument/2006/math">
                    <m:oMath>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e>
                                </m:mr>
                                <m:mr>
                                  <m:e>
                                    <m:r>
                                      <a:rPr lang="ja-JP" altLang="en-US"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mr>
                            <m:mr>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mr>
                          </m:m>
                        </m:e>
                      </m:d>
                      <m:sSub>
                        <m:sSub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𝑧</m:t>
                                    </m:r>
                                  </m:e>
                                </m:mr>
                                <m:mr>
                                  <m:e>
                                    <m:r>
                                      <a:rPr lang="ja-JP" altLang="en-US" sz="2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𝛿</m:t>
                                    </m:r>
                                  </m:e>
                                </m:mr>
                              </m:m>
                            </m:e>
                          </m:d>
                        </m:e>
                        <m:sub>
                          <m:r>
                            <a:rPr lang="en-US" altLang="ja-JP" sz="2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2800" i="1" dirty="0">
                  <a:solidFill>
                    <a:srgbClr val="1DC4FF"/>
                  </a:solidFill>
                  <a:latin typeface="メイリオ" panose="020B0604030504040204" pitchFamily="50" charset="-128"/>
                  <a:ea typeface="メイリオ" panose="020B0604030504040204" pitchFamily="50" charset="-128"/>
                  <a:cs typeface="Rounded Mgen+ 1c medium" panose="020B0602020203020207" pitchFamily="50" charset="-128"/>
                </a:endParaRPr>
              </a:p>
              <a:p>
                <a:endParaRPr lang="en-US" altLang="ja-JP" sz="2800" i="1" dirty="0">
                  <a:solidFill>
                    <a:srgbClr val="1DC4FF"/>
                  </a:solidFill>
                  <a:latin typeface="メイリオ" panose="020B0604030504040204" pitchFamily="50" charset="-128"/>
                  <a:ea typeface="メイリオ" panose="020B0604030504040204" pitchFamily="50" charset="-128"/>
                  <a:cs typeface="Rounded Mgen+ 1c medium" panose="020B0602020203020207" pitchFamily="50" charset="-128"/>
                </a:endParaRPr>
              </a:p>
              <a:p>
                <a:r>
                  <a:rPr lang="en-US" altLang="ja-JP" sz="28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  </a:t>
                </a:r>
                <a:endParaRPr lang="ja-JP" altLang="en-US" sz="2800" dirty="0">
                  <a:solidFill>
                    <a:schemeClr val="tx1">
                      <a:lumMod val="90000"/>
                      <a:lumOff val="10000"/>
                    </a:schemeClr>
                  </a:solidFill>
                  <a:latin typeface="メイリオ" panose="020B0604030504040204" pitchFamily="50" charset="-128"/>
                  <a:ea typeface="メイリオ" panose="020B0604030504040204" pitchFamily="50" charset="-128"/>
                </a:endParaRPr>
              </a:p>
            </p:txBody>
          </p:sp>
        </mc:Choice>
        <mc:Fallback xmlns="">
          <p:sp>
            <p:nvSpPr>
              <p:cNvPr id="8" name="正方形/長方形 7"/>
              <p:cNvSpPr>
                <a:spLocks noRot="1" noChangeAspect="1" noMove="1" noResize="1" noEditPoints="1" noAdjustHandles="1" noChangeArrowheads="1" noChangeShapeType="1" noTextEdit="1"/>
              </p:cNvSpPr>
              <p:nvPr/>
            </p:nvSpPr>
            <p:spPr>
              <a:xfrm>
                <a:off x="13403005" y="2588410"/>
                <a:ext cx="4288225" cy="5469959"/>
              </a:xfrm>
              <a:prstGeom prst="rect">
                <a:avLst/>
              </a:prstGeom>
              <a:blipFill>
                <a:blip r:embed="rId6"/>
                <a:stretch>
                  <a:fillRect l="-2655" t="-1392" r="-885"/>
                </a:stretch>
              </a:blipFill>
            </p:spPr>
            <p:txBody>
              <a:bodyPr/>
              <a:lstStyle/>
              <a:p>
                <a:r>
                  <a:rPr lang="ja-JP" altLang="en-US">
                    <a:noFill/>
                  </a:rPr>
                  <a:t> </a:t>
                </a:r>
              </a:p>
            </p:txBody>
          </p:sp>
        </mc:Fallback>
      </mc:AlternateContent>
      <p:sp>
        <p:nvSpPr>
          <p:cNvPr id="5" name="スライド番号プレースホルダー 4">
            <a:extLst>
              <a:ext uri="{FF2B5EF4-FFF2-40B4-BE49-F238E27FC236}">
                <a16:creationId xmlns:a16="http://schemas.microsoft.com/office/drawing/2014/main" id="{0091E670-8673-7649-9719-D154E621F65D}"/>
              </a:ext>
            </a:extLst>
          </p:cNvPr>
          <p:cNvSpPr>
            <a:spLocks noGrp="1"/>
          </p:cNvSpPr>
          <p:nvPr>
            <p:ph type="sldNum" sz="quarter" idx="12"/>
          </p:nvPr>
        </p:nvSpPr>
        <p:spPr/>
        <p:txBody>
          <a:bodyPr/>
          <a:lstStyle/>
          <a:p>
            <a:fld id="{3A2F0832-F084-422D-97D1-AF848F4F2C34}" type="slidenum">
              <a:rPr lang="en-US" smtClean="0"/>
              <a:t>45</a:t>
            </a:fld>
            <a:endParaRPr lang="en-US"/>
          </a:p>
        </p:txBody>
      </p:sp>
      <p:sp>
        <p:nvSpPr>
          <p:cNvPr id="9" name="テキスト ボックス 8">
            <a:extLst>
              <a:ext uri="{FF2B5EF4-FFF2-40B4-BE49-F238E27FC236}">
                <a16:creationId xmlns:a16="http://schemas.microsoft.com/office/drawing/2014/main" id="{53C470ED-9746-7C49-B018-C49E9ED69C32}"/>
              </a:ext>
            </a:extLst>
          </p:cNvPr>
          <p:cNvSpPr txBox="1"/>
          <p:nvPr/>
        </p:nvSpPr>
        <p:spPr>
          <a:xfrm>
            <a:off x="8989356" y="7989054"/>
            <a:ext cx="7528067" cy="1200329"/>
          </a:xfrm>
          <a:prstGeom prst="rect">
            <a:avLst/>
          </a:prstGeom>
          <a:noFill/>
        </p:spPr>
        <p:txBody>
          <a:bodyPr wrap="square" rtlCol="0">
            <a:spAutoFit/>
          </a:bodyPr>
          <a:lstStyle/>
          <a:p>
            <a:r>
              <a:rPr kumimoji="1" lang="en-US" altLang="ja-JP" sz="3600" dirty="0">
                <a:latin typeface="Meiryo" panose="020B0604030504040204" pitchFamily="34" charset="-128"/>
                <a:ea typeface="Meiryo" panose="020B0604030504040204" pitchFamily="34" charset="-128"/>
              </a:rPr>
              <a:t>Particle motion is expressed with products of the transfer matrix.</a:t>
            </a:r>
            <a:endParaRPr kumimoji="1" lang="ja-JP" altLang="en-US" sz="36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327644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フッター プレースホルダー 4"/>
          <p:cNvSpPr>
            <a:spLocks noGrp="1"/>
          </p:cNvSpPr>
          <p:nvPr>
            <p:ph type="ftr" idx="11"/>
          </p:nvPr>
        </p:nvSpPr>
        <p:spPr/>
        <p:txBody>
          <a:bodyPr/>
          <a:lstStyle/>
          <a:p>
            <a:r>
              <a:rPr lang="en-US" altLang="zh-TW"/>
              <a:t>ISBA26 Electron Linear Accelerator</a:t>
            </a:r>
            <a:endParaRPr lang="ja-JP" altLang="ja-JP"/>
          </a:p>
        </p:txBody>
      </p:sp>
      <p:sp>
        <p:nvSpPr>
          <p:cNvPr id="2" name="タイトル 1"/>
          <p:cNvSpPr>
            <a:spLocks noGrp="1"/>
          </p:cNvSpPr>
          <p:nvPr>
            <p:ph type="title"/>
          </p:nvPr>
        </p:nvSpPr>
        <p:spPr>
          <a:xfrm>
            <a:off x="1301925" y="0"/>
            <a:ext cx="16412638" cy="1714500"/>
          </a:xfrm>
        </p:spPr>
        <p:txBody>
          <a:bodyPr>
            <a:normAutofit/>
          </a:bodyPr>
          <a:lstStyle/>
          <a:p>
            <a:r>
              <a:rPr lang="en-US" altLang="ja-JP" b="1" dirty="0">
                <a:solidFill>
                  <a:srgbClr val="1DC4FF"/>
                </a:solidFill>
                <a:latin typeface="メイリオ" panose="020B0604030504040204" pitchFamily="50" charset="-128"/>
                <a:ea typeface="メイリオ" panose="020B0604030504040204" pitchFamily="50" charset="-128"/>
              </a:rPr>
              <a:t>Phase space and Twiss parameters</a:t>
            </a:r>
            <a:endParaRPr kumimoji="1" lang="ja-JP" altLang="en-US" dirty="0">
              <a:solidFill>
                <a:srgbClr val="1DC4FF"/>
              </a:solidFill>
              <a:latin typeface="Rounded Mgen+ 1c heavy" panose="020B0802020203020207" pitchFamily="50" charset="-128"/>
              <a:ea typeface="Rounded Mgen+ 1c heavy" panose="020B0802020203020207" pitchFamily="50" charset="-128"/>
              <a:cs typeface="Rounded Mgen+ 1c heavy" panose="020B0802020203020207" pitchFamily="50" charset="-128"/>
            </a:endParaRPr>
          </a:p>
        </p:txBody>
      </p:sp>
      <mc:AlternateContent xmlns:mc="http://schemas.openxmlformats.org/markup-compatibility/2006" xmlns:a14="http://schemas.microsoft.com/office/drawing/2010/main">
        <mc:Choice Requires="a14">
          <p:sp>
            <p:nvSpPr>
              <p:cNvPr id="13" name="Text Box 16"/>
              <p:cNvSpPr txBox="1">
                <a:spLocks noChangeArrowheads="1"/>
              </p:cNvSpPr>
              <p:nvPr/>
            </p:nvSpPr>
            <p:spPr bwMode="auto">
              <a:xfrm>
                <a:off x="604436" y="2138346"/>
                <a:ext cx="7873138" cy="7873200"/>
              </a:xfrm>
              <a:prstGeom prst="rect">
                <a:avLst/>
              </a:prstGeom>
              <a:noFill/>
              <a:ln>
                <a:noFill/>
              </a:ln>
              <a:effectLst/>
              <a:extLst>
                <a:ext uri="{909E8E84-426E-40DD-AFC4-6F175D3DCCD1}">
                  <a14:hiddenFill>
                    <a:solidFill>
                      <a:srgbClr val="FFFFFF"/>
                    </a:solidFill>
                  </a14:hiddenFill>
                </a:ext>
                <a:ext uri="{91240B29-F687-4F45-9708-019B960494DF}">
                  <a14:hiddenLine w="9525" cap="flat">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lIns="0" tIns="20573" rIns="0" bIns="0"/>
              <a:lstStyle>
                <a:lvl1pPr marL="431800" indent="-32385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1pPr>
                <a:lvl2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2pPr>
                <a:lvl3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3pPr>
                <a:lvl4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4pPr>
                <a:lvl5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9pPr>
              </a:lstStyle>
              <a:p>
                <a:pPr marL="161925" indent="0">
                  <a:lnSpc>
                    <a:spcPct val="95000"/>
                  </a:lnSpc>
                  <a:spcAft>
                    <a:spcPts val="1923"/>
                  </a:spcAft>
                  <a:buClr>
                    <a:srgbClr val="0084D1"/>
                  </a:buClr>
                  <a:buSzPct val="45000"/>
                </a:pPr>
                <a:r>
                  <a:rPr lang="en-US" altLang="ja-JP" sz="2800" dirty="0">
                    <a:latin typeface="メイリオ" panose="020B0604030504040204" pitchFamily="50" charset="-128"/>
                    <a:ea typeface="メイリオ" panose="020B0604030504040204" pitchFamily="50" charset="-128"/>
                    <a:cs typeface="Rounded Mgen+ 1c medium" panose="020B0602020203020207" pitchFamily="50" charset="-128"/>
                  </a:rPr>
                  <a:t>Phase space distribution of the bunch is expressed as an ellipse</a:t>
                </a:r>
              </a:p>
              <a:p>
                <a:pPr marL="161925" indent="0">
                  <a:lnSpc>
                    <a:spcPct val="95000"/>
                  </a:lnSpc>
                  <a:spcAft>
                    <a:spcPts val="1923"/>
                  </a:spcAft>
                  <a:buClr>
                    <a:srgbClr val="0084D1"/>
                  </a:buClr>
                  <a:buSzPct val="45000"/>
                </a:pPr>
                <a14:m>
                  <m:oMathPara xmlns:m="http://schemas.openxmlformats.org/officeDocument/2006/math">
                    <m:oMath>
                      <m:r>
                        <a:rPr lang="ja-JP" altLang="en-US" sz="32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𝛾</m:t>
                      </m:r>
                      <m:sSup>
                        <m:sSupPr>
                          <m:ctrlP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𝑤</m:t>
                          </m:r>
                        </m:e>
                        <m: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p>
                      </m:s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𝑤</m:t>
                      </m:r>
                      <m:sSup>
                        <m:sSupPr>
                          <m:ctrlP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𝑤</m:t>
                          </m:r>
                        </m:e>
                        <m: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ja-JP" altLang="en-US"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𝛽</m:t>
                      </m:r>
                      <m:sSup>
                        <m:sSupPr>
                          <m:ctrlP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p>
                            <m:sSupPr>
                              <m:ctrlP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𝑤</m:t>
                              </m:r>
                            </m:e>
                            <m: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p>
                      </m:s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ja-JP" altLang="en-US"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𝜀</m:t>
                      </m:r>
                    </m:oMath>
                  </m:oMathPara>
                </a14:m>
                <a:endParaRPr lang="en-US" altLang="ja-JP" sz="3200" b="0"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pPr marL="161925" indent="0">
                  <a:lnSpc>
                    <a:spcPct val="95000"/>
                  </a:lnSpc>
                  <a:spcAft>
                    <a:spcPts val="1923"/>
                  </a:spcAft>
                  <a:buClr>
                    <a:srgbClr val="0084D1"/>
                  </a:buClr>
                  <a:buSzPct val="45000"/>
                </a:pPr>
                <a:r>
                  <a:rPr lang="en-US" altLang="ja-JP" sz="2800" dirty="0">
                    <a:latin typeface="メイリオ" panose="020B0604030504040204" pitchFamily="50" charset="-128"/>
                    <a:ea typeface="メイリオ" panose="020B0604030504040204" pitchFamily="50" charset="-128"/>
                    <a:cs typeface="Rounded Mgen+ 1c medium" panose="020B0602020203020207" pitchFamily="50" charset="-128"/>
                  </a:rPr>
                  <a:t>where </a:t>
                </a:r>
                <a14:m>
                  <m:oMath xmlns:m="http://schemas.openxmlformats.org/officeDocument/2006/math">
                    <m:r>
                      <a:rPr lang="en-US" altLang="ja-JP" sz="2800" b="0" i="1" smtClean="0">
                        <a:latin typeface="Cambria Math" panose="02040503050406030204" pitchFamily="18" charset="0"/>
                        <a:ea typeface="メイリオ" panose="020B0604030504040204" pitchFamily="50" charset="-128"/>
                        <a:cs typeface="Rounded Mgen+ 1c medium" panose="020B0602020203020207" pitchFamily="50" charset="-128"/>
                      </a:rPr>
                      <m:t>𝑤</m:t>
                    </m:r>
                    <m:r>
                      <a:rPr lang="en-US" altLang="ja-JP" sz="2800" b="0" i="1" smtClean="0">
                        <a:latin typeface="Cambria Math" panose="02040503050406030204" pitchFamily="18" charset="0"/>
                        <a:ea typeface="メイリオ" panose="020B0604030504040204" pitchFamily="50" charset="-128"/>
                        <a:cs typeface="Rounded Mgen+ 1c medium" panose="020B0602020203020207" pitchFamily="50" charset="-128"/>
                      </a:rPr>
                      <m:t>=</m:t>
                    </m:r>
                    <m:r>
                      <a:rPr lang="en-US" altLang="ja-JP" sz="2800" b="0" i="1" smtClean="0">
                        <a:latin typeface="Cambria Math" panose="02040503050406030204" pitchFamily="18" charset="0"/>
                        <a:ea typeface="メイリオ" panose="020B0604030504040204" pitchFamily="50" charset="-128"/>
                        <a:cs typeface="Rounded Mgen+ 1c medium" panose="020B0602020203020207" pitchFamily="50" charset="-128"/>
                      </a:rPr>
                      <m:t>𝑥</m:t>
                    </m:r>
                  </m:oMath>
                </a14:m>
                <a:r>
                  <a:rPr lang="en-US" altLang="ja-JP" sz="2800" dirty="0">
                    <a:latin typeface="メイリオ" panose="020B0604030504040204" pitchFamily="50" charset="-128"/>
                    <a:ea typeface="メイリオ" panose="020B0604030504040204" pitchFamily="50" charset="-128"/>
                    <a:cs typeface="Rounded Mgen+ 1c medium" panose="020B0602020203020207" pitchFamily="50" charset="-128"/>
                  </a:rPr>
                  <a:t> or </a:t>
                </a:r>
                <a14:m>
                  <m:oMath xmlns:m="http://schemas.openxmlformats.org/officeDocument/2006/math">
                    <m:r>
                      <a:rPr lang="en-US" altLang="ja-JP" sz="2800" i="1" dirty="0" smtClean="0">
                        <a:latin typeface="Cambria Math" panose="02040503050406030204" pitchFamily="18" charset="0"/>
                        <a:ea typeface="メイリオ" panose="020B0604030504040204" pitchFamily="50" charset="-128"/>
                        <a:cs typeface="Rounded Mgen+ 1c medium" panose="020B0602020203020207" pitchFamily="50" charset="-128"/>
                      </a:rPr>
                      <m:t>𝑦</m:t>
                    </m:r>
                  </m:oMath>
                </a14:m>
                <a:r>
                  <a:rPr lang="en-US" altLang="ja-JP" sz="2800" dirty="0">
                    <a:latin typeface="メイリオ" panose="020B0604030504040204" pitchFamily="50" charset="-128"/>
                    <a:ea typeface="メイリオ" panose="020B0604030504040204" pitchFamily="50" charset="-128"/>
                    <a:cs typeface="Rounded Mgen+ 1c medium" panose="020B0602020203020207" pitchFamily="50" charset="-128"/>
                  </a:rPr>
                  <a:t> and</a:t>
                </a:r>
                <a:r>
                  <a:rPr lang="ja-JP" altLang="en-US" sz="2800" dirty="0">
                    <a:latin typeface="メイリオ" panose="020B0604030504040204" pitchFamily="50" charset="-128"/>
                    <a:ea typeface="メイリオ" panose="020B0604030504040204" pitchFamily="50" charset="-128"/>
                    <a:cs typeface="Rounded Mgen+ 1c medium" panose="020B0602020203020207" pitchFamily="50" charset="-128"/>
                  </a:rPr>
                  <a:t> </a:t>
                </a:r>
                <a14:m>
                  <m:oMath xmlns:m="http://schemas.openxmlformats.org/officeDocument/2006/math">
                    <m:r>
                      <m:rPr>
                        <m:sty m:val="p"/>
                      </m:rPr>
                      <a:rPr lang="el-GR" altLang="ja-JP" sz="2800" i="1" smtClean="0">
                        <a:latin typeface="Cambria Math" panose="02040503050406030204" pitchFamily="18" charset="0"/>
                        <a:ea typeface="Cambria Math" panose="02040503050406030204" pitchFamily="18" charset="0"/>
                        <a:cs typeface="Rounded Mgen+ 1c medium" panose="020B0602020203020207" pitchFamily="50" charset="-128"/>
                      </a:rPr>
                      <m:t>β</m:t>
                    </m:r>
                    <m:r>
                      <a:rPr lang="ja-JP" altLang="en-US" sz="2800" i="1">
                        <a:latin typeface="Cambria Math" panose="02040503050406030204" pitchFamily="18" charset="0"/>
                        <a:ea typeface="Rounded Mgen+ 1c medium" panose="020B0602020203020207" pitchFamily="50" charset="-128"/>
                        <a:cs typeface="Rounded Mgen+ 1c medium" panose="020B0602020203020207" pitchFamily="50" charset="-128"/>
                      </a:rPr>
                      <m:t>𝛾</m:t>
                    </m:r>
                    <m: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m:t>
                    </m:r>
                    <m:sSup>
                      <m:sSupPr>
                        <m:ctrlPr>
                          <a:rPr lang="ja-JP" altLang="en-US"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ja-JP" altLang="en-US"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𝛼</m:t>
                        </m:r>
                      </m:e>
                      <m:sup>
                        <m: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2</m:t>
                        </m:r>
                      </m:sup>
                    </m:sSup>
                    <m:r>
                      <a:rPr lang="en-US" altLang="ja-JP" sz="2800"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1</m:t>
                    </m:r>
                  </m:oMath>
                </a14:m>
                <a:r>
                  <a:rPr lang="en-US" altLang="ja-JP" sz="2800" dirty="0">
                    <a:latin typeface="メイリオ" panose="020B0604030504040204" pitchFamily="50" charset="-128"/>
                    <a:ea typeface="Rounded Mgen+ 1c medium" panose="020B0602020203020207" pitchFamily="50" charset="-128"/>
                    <a:cs typeface="Rounded Mgen+ 1c medium" panose="020B0602020203020207" pitchFamily="50" charset="-128"/>
                  </a:rPr>
                  <a:t>. As a matrix form, </a:t>
                </a:r>
              </a:p>
              <a:p>
                <a:pPr marL="161925" indent="0">
                  <a:lnSpc>
                    <a:spcPct val="95000"/>
                  </a:lnSpc>
                  <a:spcAft>
                    <a:spcPts val="1923"/>
                  </a:spcAft>
                  <a:buClr>
                    <a:srgbClr val="0084D1"/>
                  </a:buClr>
                  <a:buSzPct val="45000"/>
                </a:pPr>
                <a14:m>
                  <m:oMathPara xmlns:m="http://schemas.openxmlformats.org/officeDocument/2006/math">
                    <m:oMath>
                      <m:sSup>
                        <m:sSupPr>
                          <m:ctrlP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sSup>
                        <m:sSupPr>
                          <m:ctrlPr>
                            <a:rPr lang="ja-JP" altLang="en-US"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ja-JP" altLang="en-US"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r>
                        <a:rPr lang="en-US" altLang="ja-JP" sz="3200" b="1" i="0"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200" b="0" i="0"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oMath>
                  </m:oMathPara>
                </a14:m>
                <a:endParaRPr lang="en-US" altLang="ja-JP" sz="3200"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pPr marL="161925" indent="0">
                  <a:lnSpc>
                    <a:spcPct val="95000"/>
                  </a:lnSpc>
                  <a:spcAft>
                    <a:spcPts val="1923"/>
                  </a:spcAft>
                  <a:buClr>
                    <a:srgbClr val="0084D1"/>
                  </a:buClr>
                  <a:buSzPct val="45000"/>
                </a:pPr>
                <a:r>
                  <a:rPr lang="en-US" altLang="ja-JP" sz="2800" dirty="0">
                    <a:latin typeface="メイリオ" panose="020B0604030504040204" pitchFamily="50" charset="-128"/>
                    <a:ea typeface="Rounded Mgen+ 1c medium" panose="020B0602020203020207" pitchFamily="50" charset="-128"/>
                    <a:cs typeface="Rounded Mgen+ 1c medium" panose="020B0602020203020207" pitchFamily="50" charset="-128"/>
                  </a:rPr>
                  <a:t>where </a:t>
                </a:r>
                <a14:m>
                  <m:oMath xmlns:m="http://schemas.openxmlformats.org/officeDocument/2006/math">
                    <m:r>
                      <a:rPr lang="en-US" altLang="ja-JP" sz="2800" b="1" i="1" smtClean="0">
                        <a:latin typeface="Cambria Math" panose="02040503050406030204" pitchFamily="18" charset="0"/>
                        <a:ea typeface="Rounded Mgen+ 1c medium" panose="020B0602020203020207" pitchFamily="50" charset="-128"/>
                        <a:cs typeface="Rounded Mgen+ 1c medium" panose="020B0602020203020207" pitchFamily="50" charset="-128"/>
                      </a:rPr>
                      <m:t>𝒘</m:t>
                    </m:r>
                    <m: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𝑤</m:t>
                              </m:r>
                            </m:e>
                          </m:mr>
                          <m:mr>
                            <m:e>
                              <m: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𝑤</m:t>
                              </m:r>
                              <m: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m:t>
                              </m:r>
                            </m:e>
                          </m:mr>
                        </m:m>
                      </m:e>
                    </m:d>
                  </m:oMath>
                </a14:m>
                <a:r>
                  <a:rPr lang="en-US" altLang="ja-JP" sz="2800" dirty="0">
                    <a:latin typeface="メイリオ" panose="020B0604030504040204" pitchFamily="50" charset="-128"/>
                    <a:ea typeface="Rounded Mgen+ 1c medium" panose="020B0602020203020207" pitchFamily="50" charset="-128"/>
                    <a:cs typeface="Rounded Mgen+ 1c medium" panose="020B0602020203020207" pitchFamily="50" charset="-128"/>
                  </a:rPr>
                  <a:t> and </a:t>
                </a:r>
                <a14:m>
                  <m:oMath xmlns:m="http://schemas.openxmlformats.org/officeDocument/2006/math">
                    <m:r>
                      <a:rPr lang="ja-JP" altLang="en-US" sz="2800" b="1" i="1" smtClean="0">
                        <a:latin typeface="Cambria Math" panose="02040503050406030204" pitchFamily="18" charset="0"/>
                        <a:ea typeface="Rounded Mgen+ 1c medium" panose="020B0602020203020207" pitchFamily="50" charset="-128"/>
                        <a:cs typeface="Rounded Mgen+ 1c medium" panose="020B0602020203020207" pitchFamily="50" charset="-128"/>
                      </a:rPr>
                      <m:t>𝝈</m:t>
                    </m:r>
                    <m: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m:t>
                    </m:r>
                    <m:r>
                      <a:rPr lang="ja-JP" altLang="en-US"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𝜀</m:t>
                    </m:r>
                    <m:d>
                      <m:dPr>
                        <m:ctrlP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ja-JP" altLang="en-US"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𝛽</m:t>
                              </m:r>
                            </m:e>
                            <m:e>
                              <m: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m:t>
                              </m:r>
                              <m:r>
                                <a:rPr lang="ja-JP" altLang="en-US"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𝛼</m:t>
                              </m:r>
                            </m:e>
                          </m:mr>
                          <m:mr>
                            <m:e>
                              <m:r>
                                <a:rPr lang="en-US" altLang="ja-JP"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m:t>
                              </m:r>
                              <m:r>
                                <a:rPr lang="ja-JP" altLang="en-US"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𝛼</m:t>
                              </m:r>
                            </m:e>
                            <m:e>
                              <m:r>
                                <a:rPr lang="ja-JP" altLang="en-US" sz="2800" b="0" i="1" smtClean="0">
                                  <a:latin typeface="Cambria Math" panose="02040503050406030204" pitchFamily="18" charset="0"/>
                                  <a:ea typeface="Rounded Mgen+ 1c medium" panose="020B0602020203020207" pitchFamily="50" charset="-128"/>
                                  <a:cs typeface="Rounded Mgen+ 1c medium" panose="020B0602020203020207" pitchFamily="50" charset="-128"/>
                                </a:rPr>
                                <m:t>𝛾</m:t>
                              </m:r>
                            </m:e>
                          </m:mr>
                        </m:m>
                      </m:e>
                    </m:d>
                  </m:oMath>
                </a14:m>
                <a:endParaRPr lang="en-US" altLang="ja-JP" sz="2800" dirty="0">
                  <a:latin typeface="メイリオ" panose="020B0604030504040204" pitchFamily="50" charset="-128"/>
                  <a:ea typeface="Rounded Mgen+ 1c medium" panose="020B0602020203020207" pitchFamily="50" charset="-128"/>
                  <a:cs typeface="Rounded Mgen+ 1c medium" panose="020B0602020203020207" pitchFamily="50" charset="-128"/>
                </a:endParaRPr>
              </a:p>
              <a:p>
                <a:pPr marL="161925" indent="0">
                  <a:lnSpc>
                    <a:spcPct val="95000"/>
                  </a:lnSpc>
                  <a:spcAft>
                    <a:spcPts val="1923"/>
                  </a:spcAft>
                  <a:buClr>
                    <a:srgbClr val="0084D1"/>
                  </a:buClr>
                  <a:buSzPct val="45000"/>
                </a:pPr>
                <a:endParaRPr lang="en-US" altLang="ja-JP" sz="2800" dirty="0">
                  <a:latin typeface="メイリオ" panose="020B0604030504040204" pitchFamily="50" charset="-128"/>
                  <a:ea typeface="Rounded Mgen+ 1c medium" panose="020B0602020203020207" pitchFamily="50" charset="-128"/>
                  <a:cs typeface="Rounded Mgen+ 1c medium" panose="020B0602020203020207" pitchFamily="50" charset="-128"/>
                </a:endParaRPr>
              </a:p>
              <a:p>
                <a:pPr marL="161925" indent="0">
                  <a:lnSpc>
                    <a:spcPct val="95000"/>
                  </a:lnSpc>
                  <a:spcAft>
                    <a:spcPts val="1923"/>
                  </a:spcAft>
                  <a:buClr>
                    <a:srgbClr val="0084D1"/>
                  </a:buClr>
                  <a:buSzPct val="45000"/>
                </a:pPr>
                <a14:m>
                  <m:oMath xmlns:m="http://schemas.openxmlformats.org/officeDocument/2006/math">
                    <m:r>
                      <a:rPr lang="ja-JP" altLang="en-US" sz="2800" i="1">
                        <a:latin typeface="Cambria Math" panose="02040503050406030204" pitchFamily="18" charset="0"/>
                        <a:ea typeface="Rounded Mgen+ 1c medium" panose="020B0602020203020207" pitchFamily="50" charset="-128"/>
                        <a:cs typeface="Rounded Mgen+ 1c medium" panose="020B0602020203020207" pitchFamily="50" charset="-128"/>
                      </a:rPr>
                      <m:t>𝛼</m:t>
                    </m:r>
                  </m:oMath>
                </a14:m>
                <a:r>
                  <a:rPr lang="en-US" altLang="ja-JP" sz="2800" dirty="0">
                    <a:latin typeface="メイリオ" panose="020B0604030504040204" pitchFamily="50" charset="-128"/>
                    <a:ea typeface="Rounded Mgen+ 1c medium" panose="020B0602020203020207" pitchFamily="50" charset="-128"/>
                    <a:cs typeface="Rounded Mgen+ 1c medium" panose="020B0602020203020207" pitchFamily="50" charset="-128"/>
                  </a:rPr>
                  <a:t>, </a:t>
                </a:r>
                <a14:m>
                  <m:oMath xmlns:m="http://schemas.openxmlformats.org/officeDocument/2006/math">
                    <m:r>
                      <m:rPr>
                        <m:brk m:alnAt="7"/>
                      </m:rPr>
                      <a:rPr lang="ja-JP" altLang="en-US" sz="2800" i="1">
                        <a:latin typeface="Cambria Math" panose="02040503050406030204" pitchFamily="18" charset="0"/>
                        <a:ea typeface="Rounded Mgen+ 1c medium" panose="020B0602020203020207" pitchFamily="50" charset="-128"/>
                        <a:cs typeface="Rounded Mgen+ 1c medium" panose="020B0602020203020207" pitchFamily="50" charset="-128"/>
                      </a:rPr>
                      <m:t>𝛽</m:t>
                    </m:r>
                  </m:oMath>
                </a14:m>
                <a:r>
                  <a:rPr lang="en-US" altLang="ja-JP" sz="2800" i="1" dirty="0">
                    <a:latin typeface="Cambria Math" panose="02040503050406030204" pitchFamily="18" charset="0"/>
                    <a:ea typeface="Rounded Mgen+ 1c medium" panose="020B0602020203020207" pitchFamily="50" charset="-128"/>
                    <a:cs typeface="Rounded Mgen+ 1c medium" panose="020B0602020203020207" pitchFamily="50" charset="-128"/>
                  </a:rPr>
                  <a:t>, </a:t>
                </a:r>
                <a:r>
                  <a:rPr lang="en-US" altLang="ja-JP" sz="2800" dirty="0">
                    <a:latin typeface="Cambria Math" panose="02040503050406030204" pitchFamily="18" charset="0"/>
                    <a:ea typeface="Rounded Mgen+ 1c medium" panose="020B0602020203020207" pitchFamily="50" charset="-128"/>
                    <a:cs typeface="Rounded Mgen+ 1c medium" panose="020B0602020203020207" pitchFamily="50" charset="-128"/>
                  </a:rPr>
                  <a:t>and</a:t>
                </a:r>
                <a:r>
                  <a:rPr lang="en-US" altLang="ja-JP" sz="2800" i="1" dirty="0">
                    <a:latin typeface="Cambria Math" panose="02040503050406030204" pitchFamily="18" charset="0"/>
                    <a:ea typeface="Rounded Mgen+ 1c medium" panose="020B0602020203020207" pitchFamily="50" charset="-128"/>
                    <a:cs typeface="Rounded Mgen+ 1c medium" panose="020B0602020203020207" pitchFamily="50" charset="-128"/>
                  </a:rPr>
                  <a:t> </a:t>
                </a:r>
                <a14:m>
                  <m:oMath xmlns:m="http://schemas.openxmlformats.org/officeDocument/2006/math">
                    <m:r>
                      <a:rPr lang="ja-JP" altLang="en-US" sz="2800" i="1">
                        <a:latin typeface="Cambria Math" panose="02040503050406030204" pitchFamily="18" charset="0"/>
                        <a:ea typeface="Rounded Mgen+ 1c medium" panose="020B0602020203020207" pitchFamily="50" charset="-128"/>
                        <a:cs typeface="Rounded Mgen+ 1c medium" panose="020B0602020203020207" pitchFamily="50" charset="-128"/>
                      </a:rPr>
                      <m:t>𝛾</m:t>
                    </m:r>
                  </m:oMath>
                </a14:m>
                <a:r>
                  <a:rPr lang="en-US" altLang="ja-JP" sz="2800" dirty="0">
                    <a:latin typeface="メイリオ" panose="020B0604030504040204" pitchFamily="50" charset="-128"/>
                    <a:ea typeface="Rounded Mgen+ 1c medium" panose="020B0602020203020207" pitchFamily="50" charset="-128"/>
                    <a:cs typeface="Rounded Mgen+ 1c medium" panose="020B0602020203020207" pitchFamily="50" charset="-128"/>
                  </a:rPr>
                  <a:t> are Twiss parameters expressing the phase space distribution of the bunch. </a:t>
                </a:r>
              </a:p>
              <a:p>
                <a:pPr marL="161925" indent="0">
                  <a:lnSpc>
                    <a:spcPct val="95000"/>
                  </a:lnSpc>
                  <a:spcAft>
                    <a:spcPts val="1923"/>
                  </a:spcAft>
                  <a:buClr>
                    <a:srgbClr val="0084D1"/>
                  </a:buClr>
                  <a:buSzPct val="45000"/>
                </a:pPr>
                <a:endParaRPr lang="en-US" altLang="ja-JP" sz="2800" dirty="0">
                  <a:latin typeface="メイリオ" panose="020B0604030504040204" pitchFamily="50" charset="-128"/>
                  <a:ea typeface="Rounded Mgen+ 1c medium" panose="020B0602020203020207" pitchFamily="50" charset="-128"/>
                  <a:cs typeface="Rounded Mgen+ 1c medium" panose="020B0602020203020207" pitchFamily="50" charset="-128"/>
                </a:endParaRPr>
              </a:p>
            </p:txBody>
          </p:sp>
        </mc:Choice>
        <mc:Fallback xmlns="">
          <p:sp>
            <p:nvSpPr>
              <p:cNvPr id="13" name="Text Box 16"/>
              <p:cNvSpPr txBox="1">
                <a:spLocks noRot="1" noChangeAspect="1" noMove="1" noResize="1" noEditPoints="1" noAdjustHandles="1" noChangeArrowheads="1" noChangeShapeType="1" noTextEdit="1"/>
              </p:cNvSpPr>
              <p:nvPr/>
            </p:nvSpPr>
            <p:spPr bwMode="auto">
              <a:xfrm>
                <a:off x="604436" y="2138346"/>
                <a:ext cx="7873138" cy="7873200"/>
              </a:xfrm>
              <a:prstGeom prst="rect">
                <a:avLst/>
              </a:prstGeom>
              <a:blipFill>
                <a:blip r:embed="rId6"/>
                <a:stretch>
                  <a:fillRect l="-619" t="-1317" r="-1625"/>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ja-JP" altLang="en-US">
                    <a:noFill/>
                  </a:rPr>
                  <a:t> </a:t>
                </a:r>
              </a:p>
            </p:txBody>
          </p:sp>
        </mc:Fallback>
      </mc:AlternateContent>
      <p:pic>
        <p:nvPicPr>
          <p:cNvPr id="4100" name="Picture 4" descr="2: Graphical representation of the Twiss parameters"/>
          <p:cNvPicPr>
            <a:picLocks noChangeAspect="1" noChangeArrowheads="1"/>
          </p:cNvPicPr>
          <p:nvPr/>
        </p:nvPicPr>
        <p:blipFill rotWithShape="1">
          <a:blip r:embed="rId7">
            <a:extLst>
              <a:ext uri="{28A0092B-C50C-407E-A947-70E740481C1C}">
                <a14:useLocalDpi xmlns:a14="http://schemas.microsoft.com/office/drawing/2010/main" val="0"/>
              </a:ext>
            </a:extLst>
          </a:blip>
          <a:srcRect l="28160" r="24282"/>
          <a:stretch/>
        </p:blipFill>
        <p:spPr bwMode="auto">
          <a:xfrm>
            <a:off x="10507991" y="2011126"/>
            <a:ext cx="6516413" cy="6399605"/>
          </a:xfrm>
          <a:prstGeom prst="rect">
            <a:avLst/>
          </a:prstGeom>
          <a:noFill/>
          <a:extLst>
            <a:ext uri="{909E8E84-426E-40DD-AFC4-6F175D3DCCD1}">
              <a14:hiddenFill xmlns:a14="http://schemas.microsoft.com/office/drawing/2010/main">
                <a:solidFill>
                  <a:srgbClr val="FFFFFF"/>
                </a:solidFill>
              </a14:hiddenFill>
            </a:ext>
          </a:extLst>
        </p:spPr>
      </p:pic>
      <p:sp>
        <p:nvSpPr>
          <p:cNvPr id="9" name="正方形/長方形 8"/>
          <p:cNvSpPr/>
          <p:nvPr/>
        </p:nvSpPr>
        <p:spPr>
          <a:xfrm>
            <a:off x="14261347" y="8707357"/>
            <a:ext cx="1717137" cy="461665"/>
          </a:xfrm>
          <a:prstGeom prst="rect">
            <a:avLst/>
          </a:prstGeom>
        </p:spPr>
        <p:txBody>
          <a:bodyPr wrap="none">
            <a:spAutoFit/>
          </a:bodyPr>
          <a:lstStyle/>
          <a:p>
            <a:r>
              <a:rPr lang="en-US" altLang="ja-JP" sz="2400" dirty="0"/>
              <a:t>F. </a:t>
            </a:r>
            <a:r>
              <a:rPr lang="en-US" altLang="ja-JP" sz="2400" dirty="0" err="1"/>
              <a:t>Plassard</a:t>
            </a:r>
            <a:endParaRPr lang="en-US" altLang="ja-JP" sz="2400" dirty="0"/>
          </a:p>
        </p:txBody>
      </p:sp>
      <p:sp>
        <p:nvSpPr>
          <p:cNvPr id="3" name="スライド番号プレースホルダー 2">
            <a:extLst>
              <a:ext uri="{FF2B5EF4-FFF2-40B4-BE49-F238E27FC236}">
                <a16:creationId xmlns:a16="http://schemas.microsoft.com/office/drawing/2014/main" id="{FCECC024-5A74-864E-90EF-63A68E3CDD5B}"/>
              </a:ext>
            </a:extLst>
          </p:cNvPr>
          <p:cNvSpPr>
            <a:spLocks noGrp="1"/>
          </p:cNvSpPr>
          <p:nvPr>
            <p:ph type="sldNum" sz="quarter" idx="12"/>
          </p:nvPr>
        </p:nvSpPr>
        <p:spPr/>
        <p:txBody>
          <a:bodyPr/>
          <a:lstStyle/>
          <a:p>
            <a:fld id="{3A2F0832-F084-422D-97D1-AF848F4F2C34}" type="slidenum">
              <a:rPr lang="en-US" smtClean="0"/>
              <a:t>46</a:t>
            </a:fld>
            <a:endParaRPr lang="en-US"/>
          </a:p>
        </p:txBody>
      </p:sp>
    </p:spTree>
    <p:extLst>
      <p:ext uri="{BB962C8B-B14F-4D97-AF65-F5344CB8AC3E}">
        <p14:creationId xmlns:p14="http://schemas.microsoft.com/office/powerpoint/2010/main" val="9033348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510670" y="389510"/>
            <a:ext cx="16507876" cy="1203151"/>
          </a:xfrm>
        </p:spPr>
        <p:txBody>
          <a:bodyPr/>
          <a:lstStyle/>
          <a:p>
            <a:r>
              <a:rPr lang="en-US" altLang="ja-JP" b="1" dirty="0">
                <a:solidFill>
                  <a:srgbClr val="1DC4FF"/>
                </a:solidFill>
                <a:latin typeface="メイリオ" panose="020B0604030504040204" pitchFamily="50" charset="-128"/>
                <a:ea typeface="メイリオ" panose="020B0604030504040204" pitchFamily="50" charset="-128"/>
              </a:rPr>
              <a:t>Phase space Transformation</a:t>
            </a:r>
            <a:endParaRPr kumimoji="1" lang="ja-JP" altLang="en-US" dirty="0">
              <a:solidFill>
                <a:srgbClr val="1DC4FF"/>
              </a:solidFill>
            </a:endParaRPr>
          </a:p>
        </p:txBody>
      </p:sp>
      <p:sp>
        <p:nvSpPr>
          <p:cNvPr id="4" name="フッター プレースホルダー 3"/>
          <p:cNvSpPr>
            <a:spLocks noGrp="1"/>
          </p:cNvSpPr>
          <p:nvPr>
            <p:ph type="ftr" sz="quarter" idx="11"/>
          </p:nvPr>
        </p:nvSpPr>
        <p:spPr/>
        <p:txBody>
          <a:bodyPr/>
          <a:lstStyle/>
          <a:p>
            <a:r>
              <a:rPr lang="en-US" altLang="zh-TW"/>
              <a:t>ISBA26 Electron Linear Accelerator</a:t>
            </a:r>
            <a:endParaRPr lang="en-US" dirty="0"/>
          </a:p>
        </p:txBody>
      </p:sp>
      <mc:AlternateContent xmlns:mc="http://schemas.openxmlformats.org/markup-compatibility/2006" xmlns:a14="http://schemas.microsoft.com/office/drawing/2010/main">
        <mc:Choice Requires="a14">
          <p:sp>
            <p:nvSpPr>
              <p:cNvPr id="5" name="Text Box 16"/>
              <p:cNvSpPr txBox="1">
                <a:spLocks noChangeArrowheads="1"/>
              </p:cNvSpPr>
              <p:nvPr/>
            </p:nvSpPr>
            <p:spPr bwMode="auto">
              <a:xfrm>
                <a:off x="1565394" y="2467848"/>
                <a:ext cx="8090115" cy="7238784"/>
              </a:xfrm>
              <a:prstGeom prst="rect">
                <a:avLst/>
              </a:prstGeom>
              <a:noFill/>
              <a:ln>
                <a:noFill/>
              </a:ln>
              <a:effectLst/>
              <a:extLst>
                <a:ext uri="{909E8E84-426E-40DD-AFC4-6F175D3DCCD1}">
                  <a14:hiddenFill>
                    <a:solidFill>
                      <a:srgbClr val="FFFFFF"/>
                    </a:solidFill>
                  </a14:hiddenFill>
                </a:ext>
                <a:ext uri="{91240B29-F687-4F45-9708-019B960494DF}">
                  <a14:hiddenLine w="9525" cap="flat">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lIns="0" tIns="20573" rIns="0" bIns="0"/>
              <a:lstStyle>
                <a:lvl1pPr marL="431800" indent="-32385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1pPr>
                <a:lvl2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2pPr>
                <a:lvl3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3pPr>
                <a:lvl4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4pPr>
                <a:lvl5pPr>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sz="2400">
                    <a:solidFill>
                      <a:srgbClr val="000000"/>
                    </a:solidFill>
                    <a:latin typeface="Arial" panose="020B0604020202020204" pitchFamily="34" charset="0"/>
                    <a:cs typeface="Arial Unicode MS" pitchFamily="32" charset="0"/>
                  </a:defRPr>
                </a:lvl9pPr>
              </a:lstStyle>
              <a:p>
                <a:pPr marL="161925" indent="0">
                  <a:lnSpc>
                    <a:spcPct val="95000"/>
                  </a:lnSpc>
                  <a:spcAft>
                    <a:spcPts val="1923"/>
                  </a:spcAft>
                  <a:buClr>
                    <a:srgbClr val="0084D1"/>
                  </a:buClr>
                  <a:buSzPct val="45000"/>
                </a:pPr>
                <a:r>
                  <a:rPr lang="en-US" altLang="ja-JP" sz="3200" dirty="0">
                    <a:latin typeface="メイリオ" panose="020B0604030504040204" pitchFamily="50" charset="-128"/>
                    <a:ea typeface="メイリオ" panose="020B0604030504040204" pitchFamily="50" charset="-128"/>
                    <a:cs typeface="Rounded Mgen+ 1c medium" panose="020B0602020203020207" pitchFamily="50" charset="-128"/>
                  </a:rPr>
                  <a:t>Transfer of phase space distribution can be expressed as the transformation of Twiss parameters. The beam transport with a matrix </a:t>
                </a:r>
                <a14:m>
                  <m:oMath xmlns:m="http://schemas.openxmlformats.org/officeDocument/2006/math">
                    <m:r>
                      <a:rPr lang="en-US" altLang="ja-JP" sz="3200" b="1" i="1" dirty="0" smtClean="0">
                        <a:latin typeface="Cambria Math" panose="02040503050406030204" pitchFamily="18" charset="0"/>
                        <a:ea typeface="メイリオ" panose="020B0604030504040204" pitchFamily="50" charset="-128"/>
                        <a:cs typeface="Rounded Mgen+ 1c medium" panose="020B0602020203020207" pitchFamily="50" charset="-128"/>
                      </a:rPr>
                      <m:t>𝑹</m:t>
                    </m:r>
                  </m:oMath>
                </a14:m>
                <a:r>
                  <a:rPr lang="en-US" altLang="ja-JP" sz="3200" dirty="0">
                    <a:latin typeface="メイリオ" panose="020B0604030504040204" pitchFamily="50" charset="-128"/>
                    <a:ea typeface="メイリオ" panose="020B0604030504040204" pitchFamily="50" charset="-128"/>
                    <a:cs typeface="Rounded Mgen+ 1c medium" panose="020B0602020203020207" pitchFamily="50" charset="-128"/>
                  </a:rPr>
                  <a:t> as</a:t>
                </a:r>
              </a:p>
              <a:p>
                <a:pPr marL="161925" indent="0">
                  <a:lnSpc>
                    <a:spcPct val="95000"/>
                  </a:lnSpc>
                  <a:spcAft>
                    <a:spcPts val="1923"/>
                  </a:spcAft>
                  <a:buClr>
                    <a:srgbClr val="0084D1"/>
                  </a:buClr>
                  <a:buSzPct val="45000"/>
                </a:pPr>
                <a14:m>
                  <m:oMathPara xmlns:m="http://schemas.openxmlformats.org/officeDocument/2006/math">
                    <m:oMath>
                      <m:sSub>
                        <m:sSub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mr>
                                <m:mr>
                                  <m:e>
                                    <m:sSup>
                                      <m:sSup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32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200" b="1" i="1" dirty="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sSub>
                        <m:sSub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mr>
                                <m:mr>
                                  <m:e>
                                    <m:sSup>
                                      <m:sSup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3200" dirty="0">
                  <a:latin typeface="メイリオ" panose="020B0604030504040204" pitchFamily="50" charset="-128"/>
                  <a:ea typeface="メイリオ" panose="020B0604030504040204" pitchFamily="50" charset="-128"/>
                  <a:cs typeface="Rounded Mgen+ 1c medium" panose="020B0602020203020207" pitchFamily="50" charset="-128"/>
                </a:endParaRPr>
              </a:p>
              <a:p>
                <a:pPr marL="161925" indent="0">
                  <a:lnSpc>
                    <a:spcPct val="95000"/>
                  </a:lnSpc>
                  <a:spcAft>
                    <a:spcPts val="1923"/>
                  </a:spcAft>
                  <a:buClr>
                    <a:srgbClr val="0084D1"/>
                  </a:buClr>
                  <a:buSzPct val="45000"/>
                </a:pPr>
                <a14:m>
                  <m:oMathPara xmlns:m="http://schemas.openxmlformats.org/officeDocument/2006/math">
                    <m:oMath>
                      <m:sSup>
                        <m:sSup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p>
                            <m:sSupPr>
                              <m:ctrlP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r>
                            <a:rPr lang="en-US" altLang="ja-JP" sz="3200" i="1" smtClean="0">
                              <a:solidFill>
                                <a:srgbClr val="1DC4FF"/>
                              </a:solidFill>
                              <a:latin typeface="Cambria Math" panose="02040503050406030204" pitchFamily="18" charset="0"/>
                              <a:ea typeface="Cambria Math" panose="02040503050406030204" pitchFamily="18" charset="0"/>
                              <a:cs typeface="Rounded Mgen+ 1c medium" panose="020B0602020203020207" pitchFamily="50" charset="-128"/>
                            </a:rPr>
                            <m:t>→</m:t>
                          </m:r>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sSup>
                        <m:sSupPr>
                          <m:ctrlP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e>
                        <m: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oMath>
                  </m:oMathPara>
                </a14:m>
                <a:endParaRPr lang="en-US" altLang="ja-JP" sz="3200"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pPr marL="161925" indent="0">
                  <a:lnSpc>
                    <a:spcPct val="95000"/>
                  </a:lnSpc>
                  <a:spcAft>
                    <a:spcPts val="1923"/>
                  </a:spcAft>
                  <a:buClr>
                    <a:srgbClr val="0084D1"/>
                  </a:buClr>
                  <a:buSzPct val="45000"/>
                </a:pPr>
                <a14:m>
                  <m:oMathPara xmlns:m="http://schemas.openxmlformats.org/officeDocument/2006/math">
                    <m:oMath>
                      <m: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r>
                        <a:rPr lang="en-US" altLang="ja-JP" sz="3200" b="0" i="1" smtClean="0">
                          <a:solidFill>
                            <a:srgbClr val="1DC4FF"/>
                          </a:solidFill>
                          <a:latin typeface="Cambria Math" panose="02040503050406030204" pitchFamily="18" charset="0"/>
                          <a:ea typeface="Cambria Math" panose="02040503050406030204" pitchFamily="18" charset="0"/>
                          <a:cs typeface="Rounded Mgen+ 1c medium" panose="020B0602020203020207" pitchFamily="50" charset="-128"/>
                        </a:rPr>
                        <m:t>→</m:t>
                      </m:r>
                      <m:r>
                        <a:rPr lang="en-US" altLang="ja-JP" sz="3200" b="1" i="1" smtClean="0">
                          <a:solidFill>
                            <a:srgbClr val="1DC4FF"/>
                          </a:solidFill>
                          <a:latin typeface="Cambria Math" panose="02040503050406030204" pitchFamily="18" charset="0"/>
                          <a:ea typeface="Cambria Math" panose="02040503050406030204" pitchFamily="18" charset="0"/>
                          <a:cs typeface="Rounded Mgen+ 1c medium" panose="020B0602020203020207" pitchFamily="50" charset="-128"/>
                        </a:rPr>
                        <m:t>𝑹𝒘</m:t>
                      </m:r>
                    </m:oMath>
                  </m:oMathPara>
                </a14:m>
                <a:endParaRPr lang="en-US" altLang="ja-JP" sz="3200" b="1"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pPr marL="161925" indent="0">
                  <a:lnSpc>
                    <a:spcPct val="95000"/>
                  </a:lnSpc>
                  <a:spcAft>
                    <a:spcPts val="1923"/>
                  </a:spcAft>
                  <a:buClr>
                    <a:srgbClr val="0084D1"/>
                  </a:buClr>
                  <a:buSzPct val="45000"/>
                </a:pPr>
                <a14:m>
                  <m:oMath xmlns:m="http://schemas.openxmlformats.org/officeDocument/2006/math">
                    <m:sSup>
                      <m:sSupPr>
                        <m:ctrlPr>
                          <a:rPr lang="en-US" altLang="ja-JP" sz="32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ja-JP" altLang="en-US" sz="3200" b="1"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b="1" i="1">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sz="3200" b="0" i="1" smtClean="0">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sup>
                        <m:r>
                          <a:rPr lang="en-US" altLang="ja-JP" sz="3200" b="0" i="1" smtClean="0">
                            <a:latin typeface="Cambria Math" panose="02040503050406030204" pitchFamily="18" charset="0"/>
                            <a:ea typeface="Rounded Mgen+ 1c medium" panose="020B0602020203020207" pitchFamily="50" charset="-128"/>
                            <a:cs typeface="Rounded Mgen+ 1c medium" panose="020B0602020203020207" pitchFamily="50" charset="-128"/>
                          </a:rPr>
                          <m:t>−1</m:t>
                        </m:r>
                      </m:sup>
                    </m:sSup>
                  </m:oMath>
                </a14:m>
                <a:r>
                  <a:rPr lang="en-US" altLang="ja-JP" sz="3200" i="1" dirty="0">
                    <a:latin typeface="Cambria Math" panose="02040503050406030204" pitchFamily="18" charset="0"/>
                    <a:ea typeface="Rounded Mgen+ 1c medium" panose="020B0602020203020207" pitchFamily="50" charset="-128"/>
                    <a:cs typeface="Rounded Mgen+ 1c medium" panose="020B0602020203020207" pitchFamily="50" charset="-128"/>
                  </a:rPr>
                  <a:t> </a:t>
                </a:r>
                <a:r>
                  <a:rPr lang="en-US" altLang="ja-JP" sz="3200" dirty="0">
                    <a:latin typeface="Cambria Math" panose="02040503050406030204" pitchFamily="18" charset="0"/>
                    <a:ea typeface="Rounded Mgen+ 1c medium" panose="020B0602020203020207" pitchFamily="50" charset="-128"/>
                    <a:cs typeface="Rounded Mgen+ 1c medium" panose="020B0602020203020207" pitchFamily="50" charset="-128"/>
                  </a:rPr>
                  <a:t>and</a:t>
                </a:r>
                <a:r>
                  <a:rPr lang="en-US" altLang="ja-JP" sz="3200" i="1" dirty="0">
                    <a:latin typeface="Cambria Math" panose="02040503050406030204" pitchFamily="18" charset="0"/>
                    <a:ea typeface="Rounded Mgen+ 1c medium" panose="020B0602020203020207" pitchFamily="50" charset="-128"/>
                    <a:cs typeface="Rounded Mgen+ 1c medium" panose="020B0602020203020207" pitchFamily="50" charset="-128"/>
                  </a:rPr>
                  <a:t> </a:t>
                </a:r>
                <a14:m>
                  <m:oMath xmlns:m="http://schemas.openxmlformats.org/officeDocument/2006/math">
                    <m:sSup>
                      <m:sSupPr>
                        <m:ctrlPr>
                          <a:rPr lang="en-US" altLang="ja-JP" sz="32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ja-JP" altLang="en-US" sz="3200" b="1"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b="1" i="1">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sz="3200" b="0" i="1" smtClean="0">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sup>
                        <m:r>
                          <a:rPr lang="en-US" altLang="ja-JP" sz="3200" i="1">
                            <a:latin typeface="Cambria Math" panose="02040503050406030204" pitchFamily="18" charset="0"/>
                            <a:ea typeface="Rounded Mgen+ 1c medium" panose="020B0602020203020207" pitchFamily="50" charset="-128"/>
                            <a:cs typeface="Rounded Mgen+ 1c medium" panose="020B0602020203020207" pitchFamily="50" charset="-128"/>
                          </a:rPr>
                          <m:t>−1</m:t>
                        </m:r>
                      </m:sup>
                    </m:sSup>
                  </m:oMath>
                </a14:m>
                <a:r>
                  <a:rPr lang="en-US" altLang="ja-JP" sz="3200" b="1" dirty="0">
                    <a:latin typeface="メイリオ" panose="020B0604030504040204" pitchFamily="50" charset="-128"/>
                    <a:ea typeface="Rounded Mgen+ 1c medium" panose="020B0602020203020207" pitchFamily="50" charset="-128"/>
                    <a:cs typeface="Rounded Mgen+ 1c medium" panose="020B0602020203020207" pitchFamily="50" charset="-128"/>
                  </a:rPr>
                  <a:t> </a:t>
                </a:r>
                <a:r>
                  <a:rPr lang="en-US" altLang="ja-JP" sz="3200" dirty="0">
                    <a:latin typeface="メイリオ" panose="020B0604030504040204" pitchFamily="50" charset="-128"/>
                    <a:ea typeface="Rounded Mgen+ 1c medium" panose="020B0602020203020207" pitchFamily="50" charset="-128"/>
                    <a:cs typeface="Rounded Mgen+ 1c medium" panose="020B0602020203020207" pitchFamily="50" charset="-128"/>
                  </a:rPr>
                  <a:t>should be</a:t>
                </a:r>
              </a:p>
              <a:p>
                <a:pPr marL="161925" indent="0">
                  <a:lnSpc>
                    <a:spcPct val="95000"/>
                  </a:lnSpc>
                  <a:spcAft>
                    <a:spcPts val="1923"/>
                  </a:spcAft>
                  <a:buClr>
                    <a:srgbClr val="0084D1"/>
                  </a:buClr>
                  <a:buSzPct val="45000"/>
                </a:pPr>
                <a14:m>
                  <m:oMathPara xmlns:m="http://schemas.openxmlformats.org/officeDocument/2006/math">
                    <m:oMath>
                      <m:sSup>
                        <m:sSupPr>
                          <m:ctrlP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𝟏</m:t>
                              </m:r>
                            </m:sub>
                          </m:sSub>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sSup>
                        <m:sSupPr>
                          <m:ctrlPr>
                            <a:rPr lang="en-US" altLang="ja-JP" sz="32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ja-JP" altLang="en-US"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sSub>
                        <m:sSubPr>
                          <m:ctrlP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𝟏</m:t>
                          </m:r>
                        </m:sub>
                      </m:sSub>
                    </m:oMath>
                  </m:oMathPara>
                </a14:m>
                <a:endParaRPr lang="en-US" altLang="ja-JP" sz="3200" b="1" i="1" dirty="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endParaRPr>
              </a:p>
              <a:p>
                <a:pPr marL="161925" indent="0">
                  <a:lnSpc>
                    <a:spcPct val="95000"/>
                  </a:lnSpc>
                  <a:spcAft>
                    <a:spcPts val="1923"/>
                  </a:spcAft>
                  <a:buClr>
                    <a:srgbClr val="0084D1"/>
                  </a:buClr>
                  <a:buSzPct val="45000"/>
                </a:pPr>
                <a14:m>
                  <m:oMathPara xmlns:m="http://schemas.openxmlformats.org/officeDocument/2006/math">
                    <m:oMath>
                      <m:r>
                        <a:rPr lang="en-US" altLang="ja-JP" sz="3200" b="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p>
                        <m:sSupPr>
                          <m:ctrlP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𝟏</m:t>
                              </m:r>
                            </m:sub>
                          </m:sSub>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sSup>
                        <m:sSupPr>
                          <m:ctrlP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sSup>
                        <m:sSupPr>
                          <m:ctrlPr>
                            <a:rPr lang="en-US" altLang="ja-JP" sz="32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sSup>
                                <m:sSupPr>
                                  <m:ctrlP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e>
                          </m:d>
                        </m:e>
                        <m: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sSup>
                        <m:sSup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ja-JP" altLang="en-US"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sSup>
                        <m:sSupPr>
                          <m:ctrlP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e>
                        <m: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sSub>
                        <m:sSubPr>
                          <m:ctrlP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sz="3200"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𝟏</m:t>
                          </m:r>
                        </m:sub>
                      </m:sSub>
                    </m:oMath>
                  </m:oMathPara>
                </a14:m>
                <a:endParaRPr lang="en-US" altLang="ja-JP" sz="3200"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pPr marL="161925" indent="0">
                  <a:lnSpc>
                    <a:spcPct val="95000"/>
                  </a:lnSpc>
                  <a:spcAft>
                    <a:spcPts val="1923"/>
                  </a:spcAft>
                  <a:buClr>
                    <a:srgbClr val="0084D1"/>
                  </a:buClr>
                  <a:buSzPct val="45000"/>
                </a:pPr>
                <a14:m>
                  <m:oMathPara xmlns:m="http://schemas.openxmlformats.org/officeDocument/2006/math">
                    <m:oMath>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p>
                        <m:sSupPr>
                          <m:ctrlP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𝟐</m:t>
                              </m:r>
                            </m:sub>
                          </m:sSub>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sSup>
                        <m:sSup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ja-JP" altLang="en-US"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sSub>
                        <m:sSubPr>
                          <m:ctrlP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𝟐</m:t>
                          </m:r>
                        </m:sub>
                      </m:sSub>
                    </m:oMath>
                  </m:oMathPara>
                </a14:m>
                <a:endParaRPr lang="en-US" altLang="ja-JP" sz="3200" dirty="0">
                  <a:solidFill>
                    <a:srgbClr val="1DC4FF"/>
                  </a:solidFill>
                  <a:latin typeface="メイリオ" panose="020B0604030504040204" pitchFamily="50" charset="-128"/>
                  <a:ea typeface="Rounded Mgen+ 1c medium" panose="020B0602020203020207" pitchFamily="50" charset="-128"/>
                  <a:cs typeface="Rounded Mgen+ 1c medium" panose="020B0602020203020207" pitchFamily="50" charset="-128"/>
                </a:endParaRPr>
              </a:p>
              <a:p>
                <a:pPr marL="161925" indent="0">
                  <a:lnSpc>
                    <a:spcPct val="95000"/>
                  </a:lnSpc>
                  <a:spcAft>
                    <a:spcPts val="1923"/>
                  </a:spcAft>
                  <a:buClr>
                    <a:srgbClr val="0084D1"/>
                  </a:buClr>
                  <a:buSzPct val="45000"/>
                </a:pPr>
                <a:endParaRPr lang="en-US" altLang="ja-JP" sz="3200" dirty="0">
                  <a:solidFill>
                    <a:srgbClr val="1DC4FF"/>
                  </a:solidFill>
                  <a:latin typeface="メイリオ" panose="020B0604030504040204" pitchFamily="50" charset="-128"/>
                  <a:ea typeface="メイリオ" panose="020B0604030504040204" pitchFamily="50" charset="-128"/>
                  <a:cs typeface="Rounded Mgen+ 1c medium" panose="020B0602020203020207" pitchFamily="50" charset="-128"/>
                </a:endParaRPr>
              </a:p>
            </p:txBody>
          </p:sp>
        </mc:Choice>
        <mc:Fallback xmlns="">
          <p:sp>
            <p:nvSpPr>
              <p:cNvPr id="5" name="Text Box 16"/>
              <p:cNvSpPr txBox="1">
                <a:spLocks noRot="1" noChangeAspect="1" noMove="1" noResize="1" noEditPoints="1" noAdjustHandles="1" noChangeArrowheads="1" noChangeShapeType="1" noTextEdit="1"/>
              </p:cNvSpPr>
              <p:nvPr/>
            </p:nvSpPr>
            <p:spPr bwMode="auto">
              <a:xfrm>
                <a:off x="1565394" y="2467848"/>
                <a:ext cx="8090115" cy="7238784"/>
              </a:xfrm>
              <a:prstGeom prst="rect">
                <a:avLst/>
              </a:prstGeom>
              <a:blipFill>
                <a:blip r:embed="rId2"/>
                <a:stretch>
                  <a:fillRect l="-940" t="-1401" r="-4389"/>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正方形/長方形 8"/>
              <p:cNvSpPr/>
              <p:nvPr/>
            </p:nvSpPr>
            <p:spPr>
              <a:xfrm>
                <a:off x="10885159" y="3814687"/>
                <a:ext cx="5679143" cy="5016758"/>
              </a:xfrm>
              <a:prstGeom prst="rect">
                <a:avLst/>
              </a:prstGeom>
            </p:spPr>
            <p:txBody>
              <a:bodyPr wrap="square">
                <a:spAutoFit/>
              </a:bodyPr>
              <a:lstStyle/>
              <a:p>
                <a:r>
                  <a:rPr lang="en-US" altLang="ja-JP" dirty="0">
                    <a:latin typeface="メイリオ" panose="020B0604030504040204" pitchFamily="50" charset="-128"/>
                    <a:ea typeface="メイリオ" panose="020B0604030504040204" pitchFamily="50" charset="-128"/>
                    <a:cs typeface="Rounded Mgen+ 1c medium" panose="020B0602020203020207" pitchFamily="50" charset="-128"/>
                  </a:rPr>
                  <a:t>Phase ellipse at</a:t>
                </a:r>
                <a:r>
                  <a:rPr lang="ja-JP" altLang="en-US" dirty="0">
                    <a:latin typeface="メイリオ" panose="020B0604030504040204" pitchFamily="50" charset="-128"/>
                    <a:ea typeface="メイリオ" panose="020B0604030504040204" pitchFamily="50" charset="-128"/>
                    <a:cs typeface="Rounded Mgen+ 1c medium" panose="020B0602020203020207" pitchFamily="50" charset="-128"/>
                  </a:rPr>
                  <a:t> </a:t>
                </a:r>
                <a14:m>
                  <m:oMath xmlns:m="http://schemas.openxmlformats.org/officeDocument/2006/math">
                    <m:sSub>
                      <m:sSubPr>
                        <m:ctrlPr>
                          <a:rPr lang="en-US" altLang="ja-JP" b="1"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b="1" i="1">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b="1" i="1">
                            <a:latin typeface="Cambria Math" panose="02040503050406030204" pitchFamily="18" charset="0"/>
                            <a:ea typeface="Rounded Mgen+ 1c medium" panose="020B0602020203020207" pitchFamily="50" charset="-128"/>
                            <a:cs typeface="Rounded Mgen+ 1c medium" panose="020B0602020203020207" pitchFamily="50" charset="-128"/>
                          </a:rPr>
                          <m:t>𝟏</m:t>
                        </m:r>
                      </m:sub>
                    </m:sSub>
                  </m:oMath>
                </a14:m>
                <a:r>
                  <a:rPr lang="en-US" altLang="ja-JP" dirty="0">
                    <a:latin typeface="メイリオ" panose="020B0604030504040204" pitchFamily="50" charset="-128"/>
                    <a:ea typeface="メイリオ" panose="020B0604030504040204" pitchFamily="50" charset="-128"/>
                    <a:cs typeface="Rounded Mgen+ 1c medium" panose="020B0602020203020207" pitchFamily="50" charset="-128"/>
                  </a:rPr>
                  <a:t>, </a:t>
                </a:r>
              </a:p>
              <a:p>
                <a:endParaRPr lang="en-US" altLang="ja-JP" dirty="0">
                  <a:latin typeface="メイリオ" panose="020B0604030504040204" pitchFamily="50" charset="-128"/>
                  <a:ea typeface="メイリオ" panose="020B0604030504040204" pitchFamily="50" charset="-128"/>
                  <a:cs typeface="Rounded Mgen+ 1c medium" panose="020B0602020203020207" pitchFamily="50" charset="-128"/>
                </a:endParaRPr>
              </a:p>
              <a:p>
                <a:pPr algn="ctr"/>
                <a14:m>
                  <m:oMath xmlns:m="http://schemas.openxmlformats.org/officeDocument/2006/math">
                    <m:sSup>
                      <m:sSupPr>
                        <m:ctrlP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𝟏</m:t>
                            </m:r>
                          </m:sub>
                        </m:sSub>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sSup>
                      <m:sSupPr>
                        <m:ctrlP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sSub>
                      <m:sSubPr>
                        <m:ctrlP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𝟏</m:t>
                        </m:r>
                      </m:sub>
                    </m:sSub>
                  </m:oMath>
                </a14:m>
                <a:r>
                  <a:rPr lang="en-US" altLang="ja-JP" dirty="0">
                    <a:solidFill>
                      <a:srgbClr val="1DC4FF"/>
                    </a:solidFill>
                    <a:latin typeface="メイリオ" panose="020B0604030504040204" pitchFamily="50" charset="-128"/>
                    <a:ea typeface="メイリオ" panose="020B0604030504040204" pitchFamily="50" charset="-128"/>
                  </a:rPr>
                  <a:t>=1</a:t>
                </a:r>
              </a:p>
              <a:p>
                <a:endParaRPr lang="en-US" altLang="ja-JP" dirty="0">
                  <a:latin typeface="メイリオ" panose="020B0604030504040204" pitchFamily="50" charset="-128"/>
                  <a:ea typeface="メイリオ" panose="020B0604030504040204" pitchFamily="50" charset="-128"/>
                </a:endParaRPr>
              </a:p>
              <a:p>
                <a:r>
                  <a:rPr lang="en-US" altLang="ja-JP" dirty="0">
                    <a:latin typeface="メイリオ" panose="020B0604030504040204" pitchFamily="50" charset="-128"/>
                    <a:ea typeface="メイリオ" panose="020B0604030504040204" pitchFamily="50" charset="-128"/>
                    <a:cs typeface="Rounded Mgen+ 1c medium" panose="020B0602020203020207" pitchFamily="50" charset="-128"/>
                  </a:rPr>
                  <a:t>Phase ellipse at </a:t>
                </a:r>
                <a14:m>
                  <m:oMath xmlns:m="http://schemas.openxmlformats.org/officeDocument/2006/math">
                    <m:sSub>
                      <m:sSubPr>
                        <m:ctrlPr>
                          <a:rPr lang="en-US" altLang="ja-JP" b="1"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b="1" i="1">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b="1" i="1" smtClean="0">
                            <a:latin typeface="Cambria Math" panose="02040503050406030204" pitchFamily="18" charset="0"/>
                            <a:ea typeface="Rounded Mgen+ 1c medium" panose="020B0602020203020207" pitchFamily="50" charset="-128"/>
                            <a:cs typeface="Rounded Mgen+ 1c medium" panose="020B0602020203020207" pitchFamily="50" charset="-128"/>
                          </a:rPr>
                          <m:t>𝟐</m:t>
                        </m:r>
                      </m:sub>
                    </m:sSub>
                  </m:oMath>
                </a14:m>
                <a:r>
                  <a:rPr lang="en-US" altLang="ja-JP" dirty="0">
                    <a:latin typeface="メイリオ" panose="020B0604030504040204" pitchFamily="50" charset="-128"/>
                    <a:ea typeface="メイリオ" panose="020B0604030504040204" pitchFamily="50" charset="-128"/>
                    <a:cs typeface="Rounded Mgen+ 1c medium" panose="020B0602020203020207" pitchFamily="50" charset="-128"/>
                  </a:rPr>
                  <a:t>, </a:t>
                </a:r>
              </a:p>
              <a:p>
                <a:endParaRPr lang="en-US" altLang="ja-JP" dirty="0">
                  <a:latin typeface="メイリオ" panose="020B0604030504040204" pitchFamily="50" charset="-128"/>
                  <a:ea typeface="メイリオ" panose="020B0604030504040204" pitchFamily="50" charset="-128"/>
                  <a:cs typeface="Rounded Mgen+ 1c medium" panose="020B0602020203020207" pitchFamily="50" charset="-128"/>
                </a:endParaRPr>
              </a:p>
              <a:p>
                <a:pPr algn="ctr"/>
                <a14:m>
                  <m:oMath xmlns:m="http://schemas.openxmlformats.org/officeDocument/2006/math">
                    <m:sSup>
                      <m:sSupPr>
                        <m:ctrlP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𝟐</m:t>
                            </m:r>
                          </m:sub>
                        </m:sSub>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sSup>
                      <m:sSupPr>
                        <m:ctrlP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sSub>
                      <m:sSubPr>
                        <m:ctrlP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𝒘</m:t>
                        </m:r>
                      </m:e>
                      <m:sub>
                        <m:r>
                          <a:rPr lang="en-US" altLang="ja-JP"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𝟐</m:t>
                        </m:r>
                      </m:sub>
                    </m:sSub>
                  </m:oMath>
                </a14:m>
                <a:r>
                  <a:rPr lang="en-US" altLang="ja-JP" dirty="0">
                    <a:solidFill>
                      <a:srgbClr val="1DC4FF"/>
                    </a:solidFill>
                    <a:latin typeface="メイリオ" panose="020B0604030504040204" pitchFamily="50" charset="-128"/>
                    <a:ea typeface="メイリオ" panose="020B0604030504040204" pitchFamily="50" charset="-128"/>
                  </a:rPr>
                  <a:t>=1</a:t>
                </a:r>
                <a:br>
                  <a:rPr lang="en-US" altLang="ja-JP" dirty="0">
                    <a:solidFill>
                      <a:srgbClr val="1DC4FF"/>
                    </a:solidFill>
                    <a:latin typeface="メイリオ" panose="020B0604030504040204" pitchFamily="50" charset="-128"/>
                    <a:ea typeface="メイリオ" panose="020B0604030504040204" pitchFamily="50" charset="-128"/>
                  </a:rPr>
                </a:br>
                <a:endParaRPr lang="en-US" altLang="ja-JP" dirty="0">
                  <a:solidFill>
                    <a:srgbClr val="1DC4FF"/>
                  </a:solidFill>
                  <a:latin typeface="メイリオ" panose="020B0604030504040204" pitchFamily="50" charset="-128"/>
                  <a:ea typeface="メイリオ" panose="020B0604030504040204" pitchFamily="50" charset="-128"/>
                </a:endParaRPr>
              </a:p>
              <a:p>
                <a:pPr algn="ctr"/>
                <a14:m>
                  <m:oMathPara xmlns:m="http://schemas.openxmlformats.org/officeDocument/2006/math">
                    <m:oMath>
                      <m:sSup>
                        <m:sSupPr>
                          <m:ctrlP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r>
                        <a:rPr lang="en-US" altLang="ja-JP">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p>
                        <m:sSupPr>
                          <m:ctrlP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d>
                            <m:dPr>
                              <m:ctrlP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sSup>
                                <m:sSupPr>
                                  <m:ctrlP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e>
                          </m:d>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sSup>
                        <m:sSupPr>
                          <m:ctrlP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sSup>
                        <m:sSupPr>
                          <m:ctrlP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oMath>
                  </m:oMathPara>
                </a14:m>
                <a:endParaRPr lang="ja-JP" altLang="en-US" dirty="0">
                  <a:solidFill>
                    <a:srgbClr val="1DC4FF"/>
                  </a:solidFill>
                  <a:latin typeface="メイリオ" panose="020B0604030504040204" pitchFamily="50" charset="-128"/>
                  <a:ea typeface="メイリオ" panose="020B0604030504040204" pitchFamily="50" charset="-128"/>
                </a:endParaRPr>
              </a:p>
              <a:p>
                <a:endParaRPr lang="ja-JP" altLang="en-US" dirty="0">
                  <a:solidFill>
                    <a:srgbClr val="1DC4FF"/>
                  </a:solidFill>
                  <a:latin typeface="メイリオ" panose="020B0604030504040204" pitchFamily="50" charset="-128"/>
                  <a:ea typeface="メイリオ" panose="020B0604030504040204" pitchFamily="50" charset="-128"/>
                </a:endParaRPr>
              </a:p>
            </p:txBody>
          </p:sp>
        </mc:Choice>
        <mc:Fallback xmlns="">
          <p:sp>
            <p:nvSpPr>
              <p:cNvPr id="9" name="正方形/長方形 8"/>
              <p:cNvSpPr>
                <a:spLocks noRot="1" noChangeAspect="1" noMove="1" noResize="1" noEditPoints="1" noAdjustHandles="1" noChangeArrowheads="1" noChangeShapeType="1" noTextEdit="1"/>
              </p:cNvSpPr>
              <p:nvPr/>
            </p:nvSpPr>
            <p:spPr>
              <a:xfrm>
                <a:off x="10885159" y="3814687"/>
                <a:ext cx="5679143" cy="5016758"/>
              </a:xfrm>
              <a:prstGeom prst="rect">
                <a:avLst/>
              </a:prstGeom>
              <a:blipFill>
                <a:blip r:embed="rId4"/>
                <a:stretch>
                  <a:fillRect l="-2793" t="-1458"/>
                </a:stretch>
              </a:blipFill>
            </p:spPr>
            <p:txBody>
              <a:bodyPr/>
              <a:lstStyle/>
              <a:p>
                <a:r>
                  <a:rPr lang="ja-JP" altLang="en-US">
                    <a:noFill/>
                  </a:rPr>
                  <a:t> </a:t>
                </a:r>
              </a:p>
            </p:txBody>
          </p:sp>
        </mc:Fallback>
      </mc:AlternateContent>
      <p:sp>
        <p:nvSpPr>
          <p:cNvPr id="3" name="スライド番号プレースホルダー 2">
            <a:extLst>
              <a:ext uri="{FF2B5EF4-FFF2-40B4-BE49-F238E27FC236}">
                <a16:creationId xmlns:a16="http://schemas.microsoft.com/office/drawing/2014/main" id="{E241A780-C268-4A47-BA90-3A4D03AE7103}"/>
              </a:ext>
            </a:extLst>
          </p:cNvPr>
          <p:cNvSpPr>
            <a:spLocks noGrp="1"/>
          </p:cNvSpPr>
          <p:nvPr>
            <p:ph type="sldNum" sz="quarter" idx="12"/>
          </p:nvPr>
        </p:nvSpPr>
        <p:spPr/>
        <p:txBody>
          <a:bodyPr/>
          <a:lstStyle/>
          <a:p>
            <a:fld id="{3A2F0832-F084-422D-97D1-AF848F4F2C34}" type="slidenum">
              <a:rPr lang="en-US" smtClean="0"/>
              <a:t>47</a:t>
            </a:fld>
            <a:endParaRPr lang="en-US"/>
          </a:p>
        </p:txBody>
      </p:sp>
    </p:spTree>
    <p:extLst>
      <p:ext uri="{BB962C8B-B14F-4D97-AF65-F5344CB8AC3E}">
        <p14:creationId xmlns:p14="http://schemas.microsoft.com/office/powerpoint/2010/main" val="27835385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pPr algn="ctr"/>
            <a:r>
              <a:rPr lang="en-US" altLang="ja-JP" b="1" dirty="0">
                <a:solidFill>
                  <a:srgbClr val="1DC4FF"/>
                </a:solidFill>
                <a:latin typeface="メイリオ" panose="020B0604030504040204" pitchFamily="50" charset="-128"/>
                <a:ea typeface="メイリオ" panose="020B0604030504040204" pitchFamily="50" charset="-128"/>
              </a:rPr>
              <a:t>Adiabatic Damping </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mc:AlternateContent xmlns:mc="http://schemas.openxmlformats.org/markup-compatibility/2006" xmlns:a14="http://schemas.microsoft.com/office/drawing/2010/main">
        <mc:Choice Requires="a14">
          <p:sp>
            <p:nvSpPr>
              <p:cNvPr id="7" name="コンテンツ プレースホルダー 6"/>
              <p:cNvSpPr>
                <a:spLocks noGrp="1"/>
              </p:cNvSpPr>
              <p:nvPr>
                <p:ph idx="1"/>
              </p:nvPr>
            </p:nvSpPr>
            <p:spPr>
              <a:xfrm>
                <a:off x="1185349" y="1845497"/>
                <a:ext cx="16236849" cy="7587291"/>
              </a:xfrm>
            </p:spPr>
            <p:txBody>
              <a:bodyPr>
                <a:normAutofit/>
              </a:bodyPr>
              <a:lstStyle/>
              <a:p>
                <a:r>
                  <a:rPr lang="en-US" altLang="ja-JP" sz="3200" dirty="0">
                    <a:latin typeface="メイリオ" panose="020B0604030504040204" pitchFamily="50" charset="-128"/>
                    <a:ea typeface="メイリオ" panose="020B0604030504040204" pitchFamily="50" charset="-128"/>
                  </a:rPr>
                  <a:t>If the beam is accelerated, Lorentz </a:t>
                </a:r>
                <a14:m>
                  <m:oMath xmlns:m="http://schemas.openxmlformats.org/officeDocument/2006/math">
                    <m:r>
                      <a:rPr lang="ja-JP" altLang="en-US" sz="3200" i="1" dirty="0" smtClean="0">
                        <a:latin typeface="Cambria Math" panose="02040503050406030204" pitchFamily="18" charset="0"/>
                        <a:ea typeface="メイリオ" panose="020B0604030504040204" pitchFamily="50" charset="-128"/>
                      </a:rPr>
                      <m:t>𝛾</m:t>
                    </m:r>
                  </m:oMath>
                </a14:m>
                <a:r>
                  <a:rPr lang="en-US" altLang="ja-JP" sz="3200" dirty="0">
                    <a:latin typeface="メイリオ" panose="020B0604030504040204" pitchFamily="50" charset="-128"/>
                    <a:ea typeface="メイリオ" panose="020B0604030504040204" pitchFamily="50" charset="-128"/>
                  </a:rPr>
                  <a:t> is boosted as</a:t>
                </a:r>
              </a:p>
              <a:p>
                <a:pPr algn="ctr"/>
                <a14:m>
                  <m:oMathPara xmlns:m="http://schemas.openxmlformats.org/officeDocument/2006/math">
                    <m:oMath>
                      <m:sSub>
                        <m:sSubPr>
                          <m:ctrlPr>
                            <a:rPr lang="ja-JP" altLang="en-US" sz="3200" i="1" smtClean="0">
                              <a:solidFill>
                                <a:srgbClr val="1DC4FF"/>
                              </a:solidFill>
                              <a:latin typeface="Cambria Math" panose="02040503050406030204" pitchFamily="18" charset="0"/>
                              <a:ea typeface="メイリオ" panose="020B0604030504040204" pitchFamily="50" charset="-128"/>
                            </a:rPr>
                          </m:ctrlPr>
                        </m:sSubPr>
                        <m:e>
                          <m:r>
                            <a:rPr lang="ja-JP" altLang="en-US" sz="3200" i="1" smtClean="0">
                              <a:solidFill>
                                <a:srgbClr val="1DC4FF"/>
                              </a:solidFill>
                              <a:latin typeface="Cambria Math" panose="02040503050406030204" pitchFamily="18" charset="0"/>
                              <a:ea typeface="メイリオ" panose="020B0604030504040204" pitchFamily="50" charset="-128"/>
                            </a:rPr>
                            <m:t>𝛾</m:t>
                          </m:r>
                        </m:e>
                        <m:sub>
                          <m:r>
                            <a:rPr lang="en-US" altLang="ja-JP" sz="3200" b="0" i="1" smtClean="0">
                              <a:solidFill>
                                <a:srgbClr val="1DC4FF"/>
                              </a:solidFill>
                              <a:latin typeface="Cambria Math" panose="02040503050406030204" pitchFamily="18" charset="0"/>
                              <a:ea typeface="メイリオ" panose="020B0604030504040204" pitchFamily="50" charset="-128"/>
                            </a:rPr>
                            <m:t>2</m:t>
                          </m:r>
                        </m:sub>
                      </m:sSub>
                      <m:r>
                        <a:rPr lang="en-US" altLang="ja-JP" sz="3200" b="0" i="1" smtClean="0">
                          <a:solidFill>
                            <a:srgbClr val="1DC4FF"/>
                          </a:solidFill>
                          <a:latin typeface="Cambria Math" panose="02040503050406030204" pitchFamily="18" charset="0"/>
                          <a:ea typeface="メイリオ" panose="020B0604030504040204" pitchFamily="50" charset="-128"/>
                        </a:rPr>
                        <m:t>=</m:t>
                      </m:r>
                      <m:sSub>
                        <m:sSubPr>
                          <m:ctrlPr>
                            <a:rPr lang="ja-JP" altLang="en-US" sz="3200" b="0" i="1" smtClean="0">
                              <a:solidFill>
                                <a:srgbClr val="1DC4FF"/>
                              </a:solidFill>
                              <a:latin typeface="Cambria Math" panose="02040503050406030204" pitchFamily="18" charset="0"/>
                              <a:ea typeface="メイリオ" panose="020B0604030504040204" pitchFamily="50" charset="-128"/>
                            </a:rPr>
                          </m:ctrlPr>
                        </m:sSubPr>
                        <m:e>
                          <m:r>
                            <a:rPr lang="ja-JP" altLang="en-US" sz="3200" b="0" i="1" smtClean="0">
                              <a:solidFill>
                                <a:srgbClr val="1DC4FF"/>
                              </a:solidFill>
                              <a:latin typeface="Cambria Math" panose="02040503050406030204" pitchFamily="18" charset="0"/>
                              <a:ea typeface="メイリオ" panose="020B0604030504040204" pitchFamily="50" charset="-128"/>
                            </a:rPr>
                            <m:t>𝛾</m:t>
                          </m:r>
                        </m:e>
                        <m:sub>
                          <m:r>
                            <a:rPr lang="en-US" altLang="ja-JP" sz="3200" b="0" i="1" smtClean="0">
                              <a:solidFill>
                                <a:srgbClr val="1DC4FF"/>
                              </a:solidFill>
                              <a:latin typeface="Cambria Math" panose="02040503050406030204" pitchFamily="18" charset="0"/>
                              <a:ea typeface="メイリオ" panose="020B0604030504040204" pitchFamily="50" charset="-128"/>
                            </a:rPr>
                            <m:t>1</m:t>
                          </m:r>
                        </m:sub>
                      </m:sSub>
                      <m:r>
                        <a:rPr lang="en-US" altLang="ja-JP" sz="3200" b="0" i="1" smtClean="0">
                          <a:solidFill>
                            <a:srgbClr val="1DC4FF"/>
                          </a:solidFill>
                          <a:latin typeface="Cambria Math" panose="02040503050406030204" pitchFamily="18" charset="0"/>
                          <a:ea typeface="メイリオ" panose="020B0604030504040204" pitchFamily="50" charset="-128"/>
                        </a:rPr>
                        <m:t>+</m:t>
                      </m:r>
                      <m:f>
                        <m:fPr>
                          <m:ctrlPr>
                            <a:rPr lang="en-US" altLang="ja-JP" sz="3200" b="0" i="1" smtClean="0">
                              <a:solidFill>
                                <a:srgbClr val="1DC4FF"/>
                              </a:solidFill>
                              <a:latin typeface="Cambria Math" panose="02040503050406030204" pitchFamily="18" charset="0"/>
                              <a:ea typeface="メイリオ" panose="020B0604030504040204" pitchFamily="50" charset="-128"/>
                            </a:rPr>
                          </m:ctrlPr>
                        </m:fPr>
                        <m:num>
                          <m:r>
                            <a:rPr lang="en-US" altLang="ja-JP" sz="3200" b="0" i="1" smtClean="0">
                              <a:solidFill>
                                <a:srgbClr val="1DC4FF"/>
                              </a:solidFill>
                              <a:latin typeface="Cambria Math" panose="02040503050406030204" pitchFamily="18" charset="0"/>
                              <a:ea typeface="メイリオ" panose="020B0604030504040204" pitchFamily="50" charset="-128"/>
                            </a:rPr>
                            <m:t>𝑒𝑉</m:t>
                          </m:r>
                        </m:num>
                        <m:den>
                          <m:sSup>
                            <m:sSupPr>
                              <m:ctrlPr>
                                <a:rPr lang="en-US" altLang="ja-JP" sz="3200" b="0" i="1" smtClean="0">
                                  <a:solidFill>
                                    <a:srgbClr val="1DC4FF"/>
                                  </a:solidFill>
                                  <a:latin typeface="Cambria Math" panose="02040503050406030204" pitchFamily="18" charset="0"/>
                                  <a:ea typeface="メイリオ" panose="020B0604030504040204" pitchFamily="50" charset="-128"/>
                                </a:rPr>
                              </m:ctrlPr>
                            </m:sSupPr>
                            <m:e>
                              <m:r>
                                <a:rPr lang="en-US" altLang="ja-JP" sz="3200" b="0" i="1" smtClean="0">
                                  <a:solidFill>
                                    <a:srgbClr val="1DC4FF"/>
                                  </a:solidFill>
                                  <a:latin typeface="Cambria Math" panose="02040503050406030204" pitchFamily="18" charset="0"/>
                                  <a:ea typeface="メイリオ" panose="020B0604030504040204" pitchFamily="50" charset="-128"/>
                                </a:rPr>
                                <m:t>𝑚𝑐</m:t>
                              </m:r>
                            </m:e>
                            <m:sup>
                              <m:r>
                                <a:rPr lang="en-US" altLang="ja-JP" sz="3200" b="0" i="1" smtClean="0">
                                  <a:solidFill>
                                    <a:srgbClr val="1DC4FF"/>
                                  </a:solidFill>
                                  <a:latin typeface="Cambria Math" panose="02040503050406030204" pitchFamily="18" charset="0"/>
                                  <a:ea typeface="メイリオ" panose="020B0604030504040204" pitchFamily="50" charset="-128"/>
                                </a:rPr>
                                <m:t>2</m:t>
                              </m:r>
                            </m:sup>
                          </m:sSup>
                        </m:den>
                      </m:f>
                    </m:oMath>
                  </m:oMathPara>
                </a14:m>
                <a:endParaRPr lang="en-US" altLang="ja-JP" sz="3200" b="0" dirty="0">
                  <a:solidFill>
                    <a:srgbClr val="1DC4FF"/>
                  </a:solidFill>
                  <a:latin typeface="メイリオ" panose="020B0604030504040204" pitchFamily="50" charset="-128"/>
                  <a:ea typeface="メイリオ" panose="020B0604030504040204" pitchFamily="50" charset="-128"/>
                </a:endParaRPr>
              </a:p>
              <a:p>
                <a:pPr/>
                <a14:m>
                  <m:oMathPara xmlns:m="http://schemas.openxmlformats.org/officeDocument/2006/math">
                    <m:oMath>
                      <m:sSub>
                        <m:sSubPr>
                          <m:ctrlPr>
                            <a:rPr lang="en-US" altLang="ja-JP" sz="3200" i="1">
                              <a:solidFill>
                                <a:srgbClr val="1DC4FF"/>
                              </a:solidFill>
                              <a:latin typeface="Cambria Math" panose="02040503050406030204" pitchFamily="18" charset="0"/>
                              <a:ea typeface="メイリオ" panose="020B0604030504040204" pitchFamily="50" charset="-128"/>
                            </a:rPr>
                          </m:ctrlPr>
                        </m:sSubPr>
                        <m:e>
                          <m:r>
                            <a:rPr lang="en-US" altLang="ja-JP" sz="3200" i="1">
                              <a:solidFill>
                                <a:srgbClr val="1DC4FF"/>
                              </a:solidFill>
                              <a:latin typeface="Cambria Math" panose="02040503050406030204" pitchFamily="18" charset="0"/>
                              <a:ea typeface="メイリオ" panose="020B0604030504040204" pitchFamily="50" charset="-128"/>
                            </a:rPr>
                            <m:t>𝑝</m:t>
                          </m:r>
                        </m:e>
                        <m:sub>
                          <m:r>
                            <a:rPr lang="en-US" altLang="ja-JP" sz="3200" i="1">
                              <a:solidFill>
                                <a:srgbClr val="1DC4FF"/>
                              </a:solidFill>
                              <a:latin typeface="Cambria Math" panose="02040503050406030204" pitchFamily="18" charset="0"/>
                              <a:ea typeface="メイリオ" panose="020B0604030504040204" pitchFamily="50" charset="-128"/>
                            </a:rPr>
                            <m:t>𝑥</m:t>
                          </m:r>
                          <m:r>
                            <a:rPr lang="en-US" altLang="ja-JP" sz="3200" i="1">
                              <a:solidFill>
                                <a:srgbClr val="1DC4FF"/>
                              </a:solidFill>
                              <a:latin typeface="Cambria Math" panose="02040503050406030204" pitchFamily="18" charset="0"/>
                              <a:ea typeface="メイリオ" panose="020B0604030504040204" pitchFamily="50" charset="-128"/>
                            </a:rPr>
                            <m:t>1</m:t>
                          </m:r>
                        </m:sub>
                      </m:sSub>
                      <m:r>
                        <a:rPr lang="en-US" altLang="ja-JP" sz="3200" i="1">
                          <a:solidFill>
                            <a:srgbClr val="1DC4FF"/>
                          </a:solidFill>
                          <a:latin typeface="Cambria Math" panose="02040503050406030204" pitchFamily="18" charset="0"/>
                          <a:ea typeface="メイリオ" panose="020B0604030504040204" pitchFamily="50" charset="-128"/>
                        </a:rPr>
                        <m:t>=</m:t>
                      </m:r>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𝛾</m:t>
                          </m:r>
                        </m:e>
                        <m:sub>
                          <m:r>
                            <a:rPr lang="en-US" altLang="ja-JP" sz="3200" i="1">
                              <a:solidFill>
                                <a:srgbClr val="1DC4FF"/>
                              </a:solidFill>
                              <a:latin typeface="Cambria Math" panose="02040503050406030204" pitchFamily="18" charset="0"/>
                              <a:ea typeface="メイリオ" panose="020B0604030504040204" pitchFamily="50" charset="-128"/>
                            </a:rPr>
                            <m:t>1</m:t>
                          </m:r>
                        </m:sub>
                      </m:sSub>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𝛽</m:t>
                          </m:r>
                        </m:e>
                        <m:sub>
                          <m:r>
                            <a:rPr lang="en-US" altLang="ja-JP" sz="3200" i="1">
                              <a:solidFill>
                                <a:srgbClr val="1DC4FF"/>
                              </a:solidFill>
                              <a:latin typeface="Cambria Math" panose="02040503050406030204" pitchFamily="18" charset="0"/>
                              <a:ea typeface="メイリオ" panose="020B0604030504040204" pitchFamily="50" charset="-128"/>
                            </a:rPr>
                            <m:t>𝑥</m:t>
                          </m:r>
                          <m:r>
                            <a:rPr lang="en-US" altLang="ja-JP" sz="3200" i="1">
                              <a:solidFill>
                                <a:srgbClr val="1DC4FF"/>
                              </a:solidFill>
                              <a:latin typeface="Cambria Math" panose="02040503050406030204" pitchFamily="18" charset="0"/>
                              <a:ea typeface="メイリオ" panose="020B0604030504040204" pitchFamily="50" charset="-128"/>
                            </a:rPr>
                            <m:t>1</m:t>
                          </m:r>
                        </m:sub>
                      </m:sSub>
                      <m:r>
                        <a:rPr lang="en-US" altLang="ja-JP" sz="3200" i="1">
                          <a:solidFill>
                            <a:srgbClr val="1DC4FF"/>
                          </a:solidFill>
                          <a:latin typeface="Cambria Math" panose="02040503050406030204" pitchFamily="18" charset="0"/>
                          <a:ea typeface="メイリオ" panose="020B0604030504040204" pitchFamily="50" charset="-128"/>
                        </a:rPr>
                        <m:t>𝑚𝑐</m:t>
                      </m:r>
                    </m:oMath>
                  </m:oMathPara>
                </a14:m>
                <a:endParaRPr lang="en-US" altLang="ja-JP" sz="3200" dirty="0">
                  <a:solidFill>
                    <a:srgbClr val="1DC4FF"/>
                  </a:solidFill>
                  <a:latin typeface="メイリオ" panose="020B0604030504040204" pitchFamily="50" charset="-128"/>
                  <a:ea typeface="メイリオ" panose="020B0604030504040204" pitchFamily="50" charset="-128"/>
                </a:endParaRPr>
              </a:p>
              <a:p>
                <a:pPr/>
                <a14:m>
                  <m:oMathPara xmlns:m="http://schemas.openxmlformats.org/officeDocument/2006/math">
                    <m:oMath>
                      <m:sSub>
                        <m:sSubPr>
                          <m:ctrlPr>
                            <a:rPr lang="en-US" altLang="ja-JP" sz="3200" i="1">
                              <a:solidFill>
                                <a:srgbClr val="1DC4FF"/>
                              </a:solidFill>
                              <a:latin typeface="Cambria Math" panose="02040503050406030204" pitchFamily="18" charset="0"/>
                              <a:ea typeface="メイリオ" panose="020B0604030504040204" pitchFamily="50" charset="-128"/>
                            </a:rPr>
                          </m:ctrlPr>
                        </m:sSubPr>
                        <m:e>
                          <m:r>
                            <a:rPr lang="en-US" altLang="ja-JP" sz="3200" i="1">
                              <a:solidFill>
                                <a:srgbClr val="1DC4FF"/>
                              </a:solidFill>
                              <a:latin typeface="Cambria Math" panose="02040503050406030204" pitchFamily="18" charset="0"/>
                              <a:ea typeface="メイリオ" panose="020B0604030504040204" pitchFamily="50" charset="-128"/>
                            </a:rPr>
                            <m:t>𝑝</m:t>
                          </m:r>
                        </m:e>
                        <m:sub>
                          <m:r>
                            <a:rPr lang="en-US" altLang="ja-JP" sz="3200" i="1">
                              <a:solidFill>
                                <a:srgbClr val="1DC4FF"/>
                              </a:solidFill>
                              <a:latin typeface="Cambria Math" panose="02040503050406030204" pitchFamily="18" charset="0"/>
                              <a:ea typeface="メイリオ" panose="020B0604030504040204" pitchFamily="50" charset="-128"/>
                            </a:rPr>
                            <m:t>𝑥</m:t>
                          </m:r>
                          <m:r>
                            <a:rPr lang="en-US" altLang="ja-JP" sz="3200" i="1">
                              <a:solidFill>
                                <a:srgbClr val="1DC4FF"/>
                              </a:solidFill>
                              <a:latin typeface="Cambria Math" panose="02040503050406030204" pitchFamily="18" charset="0"/>
                              <a:ea typeface="メイリオ" panose="020B0604030504040204" pitchFamily="50" charset="-128"/>
                            </a:rPr>
                            <m:t>2</m:t>
                          </m:r>
                        </m:sub>
                      </m:sSub>
                      <m:r>
                        <a:rPr lang="en-US" altLang="ja-JP" sz="3200" i="1">
                          <a:solidFill>
                            <a:srgbClr val="1DC4FF"/>
                          </a:solidFill>
                          <a:latin typeface="Cambria Math" panose="02040503050406030204" pitchFamily="18" charset="0"/>
                          <a:ea typeface="メイリオ" panose="020B0604030504040204" pitchFamily="50" charset="-128"/>
                        </a:rPr>
                        <m:t>=</m:t>
                      </m:r>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𝛾</m:t>
                          </m:r>
                        </m:e>
                        <m:sub>
                          <m:r>
                            <a:rPr lang="en-US" altLang="ja-JP" sz="3200" i="1">
                              <a:solidFill>
                                <a:srgbClr val="1DC4FF"/>
                              </a:solidFill>
                              <a:latin typeface="Cambria Math" panose="02040503050406030204" pitchFamily="18" charset="0"/>
                              <a:ea typeface="メイリオ" panose="020B0604030504040204" pitchFamily="50" charset="-128"/>
                            </a:rPr>
                            <m:t>2</m:t>
                          </m:r>
                        </m:sub>
                      </m:sSub>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𝛽</m:t>
                          </m:r>
                        </m:e>
                        <m:sub>
                          <m:r>
                            <a:rPr lang="en-US" altLang="ja-JP" sz="3200" i="1">
                              <a:solidFill>
                                <a:srgbClr val="1DC4FF"/>
                              </a:solidFill>
                              <a:latin typeface="Cambria Math" panose="02040503050406030204" pitchFamily="18" charset="0"/>
                              <a:ea typeface="メイリオ" panose="020B0604030504040204" pitchFamily="50" charset="-128"/>
                            </a:rPr>
                            <m:t>𝑥</m:t>
                          </m:r>
                          <m:r>
                            <a:rPr lang="en-US" altLang="ja-JP" sz="3200" i="1">
                              <a:solidFill>
                                <a:srgbClr val="1DC4FF"/>
                              </a:solidFill>
                              <a:latin typeface="Cambria Math" panose="02040503050406030204" pitchFamily="18" charset="0"/>
                              <a:ea typeface="メイリオ" panose="020B0604030504040204" pitchFamily="50" charset="-128"/>
                            </a:rPr>
                            <m:t>2</m:t>
                          </m:r>
                        </m:sub>
                      </m:sSub>
                      <m:r>
                        <a:rPr lang="en-US" altLang="ja-JP" sz="3200" i="1">
                          <a:solidFill>
                            <a:srgbClr val="1DC4FF"/>
                          </a:solidFill>
                          <a:latin typeface="Cambria Math" panose="02040503050406030204" pitchFamily="18" charset="0"/>
                          <a:ea typeface="メイリオ" panose="020B0604030504040204" pitchFamily="50" charset="-128"/>
                        </a:rPr>
                        <m:t>𝑚𝑐</m:t>
                      </m:r>
                    </m:oMath>
                  </m:oMathPara>
                </a14:m>
                <a:endParaRPr lang="en-US" altLang="ja-JP" sz="3200" b="0" dirty="0">
                  <a:solidFill>
                    <a:srgbClr val="1DC4FF"/>
                  </a:solidFill>
                  <a:latin typeface="メイリオ" panose="020B0604030504040204" pitchFamily="50" charset="-128"/>
                  <a:ea typeface="メイリオ" panose="020B0604030504040204" pitchFamily="50" charset="-128"/>
                </a:endParaRPr>
              </a:p>
              <a:p>
                <a:r>
                  <a:rPr lang="en-US" altLang="ja-JP" sz="3200" dirty="0">
                    <a:latin typeface="メイリオ" panose="020B0604030504040204" pitchFamily="50" charset="-128"/>
                    <a:ea typeface="メイリオ" panose="020B0604030504040204" pitchFamily="50" charset="-128"/>
                  </a:rPr>
                  <a:t>The transverse momentum is conserved during the acceleration,</a:t>
                </a:r>
              </a:p>
              <a:p>
                <a14:m>
                  <m:oMath xmlns:m="http://schemas.openxmlformats.org/officeDocument/2006/math">
                    <m:sSub>
                      <m:sSubPr>
                        <m:ctrlPr>
                          <a:rPr lang="en-US" altLang="ja-JP" sz="3200" i="1">
                            <a:latin typeface="Cambria Math" panose="02040503050406030204" pitchFamily="18" charset="0"/>
                            <a:ea typeface="メイリオ" panose="020B0604030504040204" pitchFamily="50" charset="-128"/>
                          </a:rPr>
                        </m:ctrlPr>
                      </m:sSubPr>
                      <m:e>
                        <m:r>
                          <a:rPr lang="en-US" altLang="ja-JP" sz="3200" i="1">
                            <a:latin typeface="Cambria Math" panose="02040503050406030204" pitchFamily="18" charset="0"/>
                            <a:ea typeface="メイリオ" panose="020B0604030504040204" pitchFamily="50" charset="-128"/>
                          </a:rPr>
                          <m:t>𝑝</m:t>
                        </m:r>
                      </m:e>
                      <m:sub>
                        <m:r>
                          <a:rPr lang="en-US" altLang="ja-JP" sz="3200" i="1">
                            <a:latin typeface="Cambria Math" panose="02040503050406030204" pitchFamily="18" charset="0"/>
                            <a:ea typeface="メイリオ" panose="020B0604030504040204" pitchFamily="50" charset="-128"/>
                          </a:rPr>
                          <m:t>𝑥</m:t>
                        </m:r>
                        <m:r>
                          <a:rPr lang="en-US" altLang="ja-JP" sz="3200" i="1">
                            <a:latin typeface="Cambria Math" panose="02040503050406030204" pitchFamily="18" charset="0"/>
                            <a:ea typeface="メイリオ" panose="020B0604030504040204" pitchFamily="50" charset="-128"/>
                          </a:rPr>
                          <m:t>1</m:t>
                        </m:r>
                      </m:sub>
                    </m:sSub>
                    <m:r>
                      <a:rPr lang="en-US" altLang="ja-JP" sz="3200" i="1">
                        <a:latin typeface="Cambria Math" panose="02040503050406030204" pitchFamily="18" charset="0"/>
                        <a:ea typeface="メイリオ" panose="020B0604030504040204" pitchFamily="50" charset="-128"/>
                      </a:rPr>
                      <m:t>=</m:t>
                    </m:r>
                    <m:sSub>
                      <m:sSubPr>
                        <m:ctrlPr>
                          <a:rPr lang="en-US" altLang="ja-JP" sz="3200" i="1">
                            <a:latin typeface="Cambria Math" panose="02040503050406030204" pitchFamily="18" charset="0"/>
                            <a:ea typeface="メイリオ" panose="020B0604030504040204" pitchFamily="50" charset="-128"/>
                          </a:rPr>
                        </m:ctrlPr>
                      </m:sSubPr>
                      <m:e>
                        <m:r>
                          <a:rPr lang="en-US" altLang="ja-JP" sz="3200" i="1">
                            <a:latin typeface="Cambria Math" panose="02040503050406030204" pitchFamily="18" charset="0"/>
                            <a:ea typeface="メイリオ" panose="020B0604030504040204" pitchFamily="50" charset="-128"/>
                          </a:rPr>
                          <m:t>𝑝</m:t>
                        </m:r>
                      </m:e>
                      <m:sub>
                        <m:r>
                          <a:rPr lang="en-US" altLang="ja-JP" sz="3200" i="1">
                            <a:latin typeface="Cambria Math" panose="02040503050406030204" pitchFamily="18" charset="0"/>
                            <a:ea typeface="メイリオ" panose="020B0604030504040204" pitchFamily="50" charset="-128"/>
                          </a:rPr>
                          <m:t>𝑥</m:t>
                        </m:r>
                        <m:r>
                          <a:rPr lang="en-US" altLang="ja-JP" sz="3200" i="1">
                            <a:latin typeface="Cambria Math" panose="02040503050406030204" pitchFamily="18" charset="0"/>
                            <a:ea typeface="メイリオ" panose="020B0604030504040204" pitchFamily="50" charset="-128"/>
                          </a:rPr>
                          <m:t>2</m:t>
                        </m:r>
                      </m:sub>
                    </m:sSub>
                  </m:oMath>
                </a14:m>
                <a:r>
                  <a:rPr lang="en-US" altLang="ja-JP" sz="3200" dirty="0">
                    <a:latin typeface="メイリオ" panose="020B0604030504040204" pitchFamily="50" charset="-128"/>
                    <a:ea typeface="メイリオ" panose="020B0604030504040204" pitchFamily="50" charset="-128"/>
                  </a:rPr>
                  <a:t> yields </a:t>
                </a:r>
                <a14:m>
                  <m:oMath xmlns:m="http://schemas.openxmlformats.org/officeDocument/2006/math">
                    <m:sSub>
                      <m:sSubPr>
                        <m:ctrlPr>
                          <a:rPr lang="ja-JP" altLang="en-US" sz="3200" i="1">
                            <a:latin typeface="Cambria Math" panose="02040503050406030204" pitchFamily="18" charset="0"/>
                            <a:ea typeface="メイリオ" panose="020B0604030504040204" pitchFamily="50" charset="-128"/>
                          </a:rPr>
                        </m:ctrlPr>
                      </m:sSubPr>
                      <m:e>
                        <m:r>
                          <a:rPr lang="ja-JP" altLang="en-US" sz="3200" i="1">
                            <a:latin typeface="Cambria Math" panose="02040503050406030204" pitchFamily="18" charset="0"/>
                            <a:ea typeface="メイリオ" panose="020B0604030504040204" pitchFamily="50" charset="-128"/>
                          </a:rPr>
                          <m:t>𝛾</m:t>
                        </m:r>
                      </m:e>
                      <m:sub>
                        <m:r>
                          <a:rPr lang="en-US" altLang="ja-JP" sz="3200" i="1">
                            <a:latin typeface="Cambria Math" panose="02040503050406030204" pitchFamily="18" charset="0"/>
                            <a:ea typeface="メイリオ" panose="020B0604030504040204" pitchFamily="50" charset="-128"/>
                          </a:rPr>
                          <m:t>1</m:t>
                        </m:r>
                      </m:sub>
                    </m:sSub>
                    <m:sSub>
                      <m:sSubPr>
                        <m:ctrlPr>
                          <a:rPr lang="ja-JP" altLang="en-US" sz="3200" i="1">
                            <a:latin typeface="Cambria Math" panose="02040503050406030204" pitchFamily="18" charset="0"/>
                            <a:ea typeface="メイリオ" panose="020B0604030504040204" pitchFamily="50" charset="-128"/>
                          </a:rPr>
                        </m:ctrlPr>
                      </m:sSubPr>
                      <m:e>
                        <m:r>
                          <a:rPr lang="ja-JP" altLang="en-US" sz="3200" i="1">
                            <a:latin typeface="Cambria Math" panose="02040503050406030204" pitchFamily="18" charset="0"/>
                            <a:ea typeface="メイリオ" panose="020B0604030504040204" pitchFamily="50" charset="-128"/>
                          </a:rPr>
                          <m:t>𝛽</m:t>
                        </m:r>
                      </m:e>
                      <m:sub>
                        <m:r>
                          <a:rPr lang="en-US" altLang="ja-JP" sz="3200" i="1">
                            <a:latin typeface="Cambria Math" panose="02040503050406030204" pitchFamily="18" charset="0"/>
                            <a:ea typeface="メイリオ" panose="020B0604030504040204" pitchFamily="50" charset="-128"/>
                          </a:rPr>
                          <m:t>𝑥</m:t>
                        </m:r>
                        <m:r>
                          <a:rPr lang="en-US" altLang="ja-JP" sz="3200" i="1">
                            <a:latin typeface="Cambria Math" panose="02040503050406030204" pitchFamily="18" charset="0"/>
                            <a:ea typeface="メイリオ" panose="020B0604030504040204" pitchFamily="50" charset="-128"/>
                          </a:rPr>
                          <m:t>1</m:t>
                        </m:r>
                      </m:sub>
                    </m:sSub>
                  </m:oMath>
                </a14:m>
                <a:r>
                  <a:rPr lang="en-US" altLang="ja-JP" sz="3200" dirty="0">
                    <a:latin typeface="メイリオ" panose="020B0604030504040204" pitchFamily="50" charset="-128"/>
                    <a:ea typeface="メイリオ" panose="020B0604030504040204" pitchFamily="50" charset="-128"/>
                  </a:rPr>
                  <a:t>=</a:t>
                </a:r>
                <a14:m>
                  <m:oMath xmlns:m="http://schemas.openxmlformats.org/officeDocument/2006/math">
                    <m:sSub>
                      <m:sSubPr>
                        <m:ctrlPr>
                          <a:rPr lang="ja-JP" altLang="en-US" sz="3200" i="1">
                            <a:solidFill>
                              <a:srgbClr val="545454"/>
                            </a:solidFill>
                            <a:latin typeface="Cambria Math" panose="02040503050406030204" pitchFamily="18" charset="0"/>
                            <a:ea typeface="メイリオ" panose="020B0604030504040204" pitchFamily="50" charset="-128"/>
                          </a:rPr>
                        </m:ctrlPr>
                      </m:sSubPr>
                      <m:e>
                        <m:r>
                          <a:rPr lang="ja-JP" altLang="en-US" sz="3200" i="1">
                            <a:solidFill>
                              <a:srgbClr val="545454"/>
                            </a:solidFill>
                            <a:latin typeface="Cambria Math" panose="02040503050406030204" pitchFamily="18" charset="0"/>
                            <a:ea typeface="メイリオ" panose="020B0604030504040204" pitchFamily="50" charset="-128"/>
                          </a:rPr>
                          <m:t>𝛾</m:t>
                        </m:r>
                      </m:e>
                      <m:sub>
                        <m:r>
                          <a:rPr lang="en-US" altLang="ja-JP" sz="3200" i="1">
                            <a:solidFill>
                              <a:srgbClr val="545454"/>
                            </a:solidFill>
                            <a:latin typeface="Cambria Math" panose="02040503050406030204" pitchFamily="18" charset="0"/>
                            <a:ea typeface="メイリオ" panose="020B0604030504040204" pitchFamily="50" charset="-128"/>
                          </a:rPr>
                          <m:t>2</m:t>
                        </m:r>
                      </m:sub>
                    </m:sSub>
                    <m:sSub>
                      <m:sSubPr>
                        <m:ctrlPr>
                          <a:rPr lang="ja-JP" altLang="en-US" sz="3200" i="1">
                            <a:solidFill>
                              <a:srgbClr val="545454"/>
                            </a:solidFill>
                            <a:latin typeface="Cambria Math" panose="02040503050406030204" pitchFamily="18" charset="0"/>
                            <a:ea typeface="メイリオ" panose="020B0604030504040204" pitchFamily="50" charset="-128"/>
                          </a:rPr>
                        </m:ctrlPr>
                      </m:sSubPr>
                      <m:e>
                        <m:r>
                          <a:rPr lang="ja-JP" altLang="en-US" sz="3200" i="1">
                            <a:solidFill>
                              <a:srgbClr val="545454"/>
                            </a:solidFill>
                            <a:latin typeface="Cambria Math" panose="02040503050406030204" pitchFamily="18" charset="0"/>
                            <a:ea typeface="メイリオ" panose="020B0604030504040204" pitchFamily="50" charset="-128"/>
                          </a:rPr>
                          <m:t>𝛽</m:t>
                        </m:r>
                      </m:e>
                      <m:sub>
                        <m:r>
                          <a:rPr lang="en-US" altLang="ja-JP" sz="3200" i="1">
                            <a:solidFill>
                              <a:srgbClr val="545454"/>
                            </a:solidFill>
                            <a:latin typeface="Cambria Math" panose="02040503050406030204" pitchFamily="18" charset="0"/>
                            <a:ea typeface="メイリオ" panose="020B0604030504040204" pitchFamily="50" charset="-128"/>
                          </a:rPr>
                          <m:t>𝑥</m:t>
                        </m:r>
                        <m:r>
                          <a:rPr lang="en-US" altLang="ja-JP" sz="3200" i="1">
                            <a:solidFill>
                              <a:srgbClr val="545454"/>
                            </a:solidFill>
                            <a:latin typeface="Cambria Math" panose="02040503050406030204" pitchFamily="18" charset="0"/>
                            <a:ea typeface="メイリオ" panose="020B0604030504040204" pitchFamily="50" charset="-128"/>
                          </a:rPr>
                          <m:t>2</m:t>
                        </m:r>
                      </m:sub>
                    </m:sSub>
                  </m:oMath>
                </a14:m>
                <a:r>
                  <a:rPr lang="en-US" altLang="ja-JP" sz="3200" dirty="0">
                    <a:latin typeface="メイリオ" panose="020B0604030504040204" pitchFamily="50" charset="-128"/>
                    <a:ea typeface="メイリオ" panose="020B0604030504040204" pitchFamily="50" charset="-128"/>
                  </a:rPr>
                  <a:t>. </a:t>
                </a:r>
                <a14:m>
                  <m:oMath xmlns:m="http://schemas.openxmlformats.org/officeDocument/2006/math">
                    <m:sSub>
                      <m:sSubPr>
                        <m:ctrlPr>
                          <a:rPr lang="ja-JP" altLang="en-US" sz="3200" i="1">
                            <a:solidFill>
                              <a:srgbClr val="545454"/>
                            </a:solidFill>
                            <a:latin typeface="Cambria Math" panose="02040503050406030204" pitchFamily="18" charset="0"/>
                            <a:ea typeface="メイリオ" panose="020B0604030504040204" pitchFamily="50" charset="-128"/>
                          </a:rPr>
                        </m:ctrlPr>
                      </m:sSubPr>
                      <m:e>
                        <m:r>
                          <a:rPr lang="ja-JP" altLang="en-US" sz="3200" i="1">
                            <a:solidFill>
                              <a:srgbClr val="545454"/>
                            </a:solidFill>
                            <a:latin typeface="Cambria Math" panose="02040503050406030204" pitchFamily="18" charset="0"/>
                            <a:ea typeface="メイリオ" panose="020B0604030504040204" pitchFamily="50" charset="-128"/>
                          </a:rPr>
                          <m:t>𝛽</m:t>
                        </m:r>
                      </m:e>
                      <m:sub>
                        <m:r>
                          <a:rPr lang="en-US" altLang="ja-JP" sz="3200" i="1">
                            <a:solidFill>
                              <a:srgbClr val="545454"/>
                            </a:solidFill>
                            <a:latin typeface="Cambria Math" panose="02040503050406030204" pitchFamily="18" charset="0"/>
                            <a:ea typeface="メイリオ" panose="020B0604030504040204" pitchFamily="50" charset="-128"/>
                          </a:rPr>
                          <m:t>𝑥</m:t>
                        </m:r>
                        <m:r>
                          <a:rPr lang="en-US" altLang="ja-JP" sz="3200" i="1">
                            <a:solidFill>
                              <a:srgbClr val="545454"/>
                            </a:solidFill>
                            <a:latin typeface="Cambria Math" panose="02040503050406030204" pitchFamily="18" charset="0"/>
                            <a:ea typeface="メイリオ" panose="020B0604030504040204" pitchFamily="50" charset="-128"/>
                          </a:rPr>
                          <m:t>2</m:t>
                        </m:r>
                      </m:sub>
                    </m:sSub>
                  </m:oMath>
                </a14:m>
                <a:r>
                  <a:rPr lang="en-US" altLang="ja-JP" sz="3200" dirty="0">
                    <a:latin typeface="メイリオ" panose="020B0604030504040204" pitchFamily="50" charset="-128"/>
                    <a:ea typeface="メイリオ" panose="020B0604030504040204" pitchFamily="50" charset="-128"/>
                  </a:rPr>
                  <a:t> is expressed as</a:t>
                </a:r>
              </a:p>
              <a:p>
                <a:pPr/>
                <a14:m>
                  <m:oMathPara xmlns:m="http://schemas.openxmlformats.org/officeDocument/2006/math">
                    <m:oMath>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𝛽</m:t>
                          </m:r>
                        </m:e>
                        <m:sub>
                          <m:r>
                            <a:rPr lang="en-US" altLang="ja-JP" sz="3200" i="1">
                              <a:solidFill>
                                <a:srgbClr val="1DC4FF"/>
                              </a:solidFill>
                              <a:latin typeface="Cambria Math" panose="02040503050406030204" pitchFamily="18" charset="0"/>
                              <a:ea typeface="メイリオ" panose="020B0604030504040204" pitchFamily="50" charset="-128"/>
                            </a:rPr>
                            <m:t>𝑥</m:t>
                          </m:r>
                          <m:r>
                            <a:rPr lang="en-US" altLang="ja-JP" sz="3200" i="1">
                              <a:solidFill>
                                <a:srgbClr val="1DC4FF"/>
                              </a:solidFill>
                              <a:latin typeface="Cambria Math" panose="02040503050406030204" pitchFamily="18" charset="0"/>
                              <a:ea typeface="メイリオ" panose="020B0604030504040204" pitchFamily="50" charset="-128"/>
                            </a:rPr>
                            <m:t>2</m:t>
                          </m:r>
                        </m:sub>
                      </m:sSub>
                      <m:r>
                        <a:rPr lang="en-US" altLang="ja-JP" sz="3200" b="0" i="0" smtClean="0">
                          <a:solidFill>
                            <a:srgbClr val="1DC4FF"/>
                          </a:solidFill>
                          <a:latin typeface="Cambria Math" panose="02040503050406030204" pitchFamily="18" charset="0"/>
                          <a:ea typeface="メイリオ" panose="020B0604030504040204" pitchFamily="50" charset="-128"/>
                        </a:rPr>
                        <m:t>=</m:t>
                      </m:r>
                      <m:f>
                        <m:fPr>
                          <m:ctrlPr>
                            <a:rPr lang="en-US" altLang="ja-JP" sz="3200" i="1">
                              <a:solidFill>
                                <a:srgbClr val="1DC4FF"/>
                              </a:solidFill>
                              <a:latin typeface="Cambria Math" panose="02040503050406030204" pitchFamily="18" charset="0"/>
                              <a:ea typeface="メイリオ" panose="020B0604030504040204" pitchFamily="50" charset="-128"/>
                            </a:rPr>
                          </m:ctrlPr>
                        </m:fPr>
                        <m:num>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𝛾</m:t>
                              </m:r>
                            </m:e>
                            <m:sub>
                              <m:r>
                                <a:rPr lang="en-US" altLang="ja-JP" sz="3200" i="1">
                                  <a:solidFill>
                                    <a:srgbClr val="1DC4FF"/>
                                  </a:solidFill>
                                  <a:latin typeface="Cambria Math" panose="02040503050406030204" pitchFamily="18" charset="0"/>
                                  <a:ea typeface="メイリオ" panose="020B0604030504040204" pitchFamily="50" charset="-128"/>
                                </a:rPr>
                                <m:t>1</m:t>
                              </m:r>
                            </m:sub>
                          </m:sSub>
                        </m:num>
                        <m:den>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𝛾</m:t>
                              </m:r>
                            </m:e>
                            <m:sub>
                              <m:r>
                                <a:rPr lang="en-US" altLang="ja-JP" sz="3200" b="0" i="1" smtClean="0">
                                  <a:solidFill>
                                    <a:srgbClr val="1DC4FF"/>
                                  </a:solidFill>
                                  <a:latin typeface="Cambria Math" panose="02040503050406030204" pitchFamily="18" charset="0"/>
                                  <a:ea typeface="メイリオ" panose="020B0604030504040204" pitchFamily="50" charset="-128"/>
                                </a:rPr>
                                <m:t>2</m:t>
                              </m:r>
                            </m:sub>
                          </m:sSub>
                        </m:den>
                      </m:f>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𝛽</m:t>
                          </m:r>
                        </m:e>
                        <m:sub>
                          <m:r>
                            <a:rPr lang="en-US" altLang="ja-JP" sz="3200" i="1">
                              <a:solidFill>
                                <a:srgbClr val="1DC4FF"/>
                              </a:solidFill>
                              <a:latin typeface="Cambria Math" panose="02040503050406030204" pitchFamily="18" charset="0"/>
                              <a:ea typeface="メイリオ" panose="020B0604030504040204" pitchFamily="50" charset="-128"/>
                            </a:rPr>
                            <m:t>𝑥</m:t>
                          </m:r>
                          <m:r>
                            <a:rPr lang="en-US" altLang="ja-JP" sz="3200" i="1">
                              <a:solidFill>
                                <a:srgbClr val="1DC4FF"/>
                              </a:solidFill>
                              <a:latin typeface="Cambria Math" panose="02040503050406030204" pitchFamily="18" charset="0"/>
                              <a:ea typeface="メイリオ" panose="020B0604030504040204" pitchFamily="50" charset="-128"/>
                            </a:rPr>
                            <m:t>1</m:t>
                          </m:r>
                        </m:sub>
                      </m:sSub>
                      <m:r>
                        <a:rPr lang="en-US" altLang="ja-JP" sz="3200" b="0" i="0" smtClean="0">
                          <a:solidFill>
                            <a:srgbClr val="1DC4FF"/>
                          </a:solidFill>
                          <a:latin typeface="Cambria Math" panose="02040503050406030204" pitchFamily="18" charset="0"/>
                          <a:ea typeface="メイリオ" panose="020B0604030504040204" pitchFamily="50" charset="-128"/>
                        </a:rPr>
                        <m:t>=</m:t>
                      </m:r>
                      <m:f>
                        <m:fPr>
                          <m:ctrlPr>
                            <a:rPr lang="en-US" altLang="ja-JP" sz="3200" i="1">
                              <a:solidFill>
                                <a:srgbClr val="1DC4FF"/>
                              </a:solidFill>
                              <a:latin typeface="Cambria Math" panose="02040503050406030204" pitchFamily="18" charset="0"/>
                              <a:ea typeface="メイリオ" panose="020B0604030504040204" pitchFamily="50" charset="-128"/>
                            </a:rPr>
                          </m:ctrlPr>
                        </m:fPr>
                        <m:num>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𝛾</m:t>
                              </m:r>
                            </m:e>
                            <m:sub>
                              <m:r>
                                <a:rPr lang="en-US" altLang="ja-JP" sz="3200" i="1">
                                  <a:solidFill>
                                    <a:srgbClr val="1DC4FF"/>
                                  </a:solidFill>
                                  <a:latin typeface="Cambria Math" panose="02040503050406030204" pitchFamily="18" charset="0"/>
                                  <a:ea typeface="メイリオ" panose="020B0604030504040204" pitchFamily="50" charset="-128"/>
                                </a:rPr>
                                <m:t>1</m:t>
                              </m:r>
                            </m:sub>
                          </m:sSub>
                        </m:num>
                        <m:den>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𝛾</m:t>
                              </m:r>
                            </m:e>
                            <m:sub>
                              <m:r>
                                <a:rPr lang="en-US" altLang="ja-JP" sz="3200" b="0" i="1" smtClean="0">
                                  <a:solidFill>
                                    <a:srgbClr val="1DC4FF"/>
                                  </a:solidFill>
                                  <a:latin typeface="Cambria Math" panose="02040503050406030204" pitchFamily="18" charset="0"/>
                                  <a:ea typeface="メイリオ" panose="020B0604030504040204" pitchFamily="50" charset="-128"/>
                                </a:rPr>
                                <m:t>1</m:t>
                              </m:r>
                            </m:sub>
                          </m:sSub>
                          <m:r>
                            <a:rPr lang="en-US" altLang="ja-JP" sz="3200" b="0" i="1" smtClean="0">
                              <a:solidFill>
                                <a:srgbClr val="1DC4FF"/>
                              </a:solidFill>
                              <a:latin typeface="Cambria Math" panose="02040503050406030204" pitchFamily="18" charset="0"/>
                              <a:ea typeface="メイリオ" panose="020B0604030504040204" pitchFamily="50" charset="-128"/>
                            </a:rPr>
                            <m:t>+</m:t>
                          </m:r>
                          <m:r>
                            <a:rPr lang="en-US" altLang="ja-JP" sz="3200" i="1">
                              <a:solidFill>
                                <a:srgbClr val="1DC4FF"/>
                              </a:solidFill>
                              <a:latin typeface="Cambria Math" panose="02040503050406030204" pitchFamily="18" charset="0"/>
                              <a:ea typeface="メイリオ" panose="020B0604030504040204" pitchFamily="50" charset="-128"/>
                            </a:rPr>
                            <m:t>𝑒𝑉</m:t>
                          </m:r>
                          <m:r>
                            <a:rPr lang="en-US" altLang="ja-JP" sz="3200" b="0" i="1" smtClean="0">
                              <a:solidFill>
                                <a:srgbClr val="1DC4FF"/>
                              </a:solidFill>
                              <a:latin typeface="Cambria Math" panose="02040503050406030204" pitchFamily="18" charset="0"/>
                              <a:ea typeface="メイリオ" panose="020B0604030504040204" pitchFamily="50" charset="-128"/>
                            </a:rPr>
                            <m:t>/</m:t>
                          </m:r>
                          <m:sSup>
                            <m:sSupPr>
                              <m:ctrlPr>
                                <a:rPr lang="en-US" altLang="ja-JP" sz="3200" b="0" i="1" smtClean="0">
                                  <a:solidFill>
                                    <a:srgbClr val="1DC4FF"/>
                                  </a:solidFill>
                                  <a:latin typeface="Cambria Math" panose="02040503050406030204" pitchFamily="18" charset="0"/>
                                  <a:ea typeface="メイリオ" panose="020B0604030504040204" pitchFamily="50" charset="-128"/>
                                </a:rPr>
                              </m:ctrlPr>
                            </m:sSupPr>
                            <m:e>
                              <m:r>
                                <a:rPr lang="en-US" altLang="ja-JP" sz="3200" b="0" i="1" smtClean="0">
                                  <a:solidFill>
                                    <a:srgbClr val="1DC4FF"/>
                                  </a:solidFill>
                                  <a:latin typeface="Cambria Math" panose="02040503050406030204" pitchFamily="18" charset="0"/>
                                  <a:ea typeface="メイリオ" panose="020B0604030504040204" pitchFamily="50" charset="-128"/>
                                </a:rPr>
                                <m:t>𝑚𝑐</m:t>
                              </m:r>
                            </m:e>
                            <m:sup>
                              <m:r>
                                <a:rPr lang="en-US" altLang="ja-JP" sz="3200" b="0" i="1" smtClean="0">
                                  <a:solidFill>
                                    <a:srgbClr val="1DC4FF"/>
                                  </a:solidFill>
                                  <a:latin typeface="Cambria Math" panose="02040503050406030204" pitchFamily="18" charset="0"/>
                                  <a:ea typeface="メイリオ" panose="020B0604030504040204" pitchFamily="50" charset="-128"/>
                                </a:rPr>
                                <m:t>2</m:t>
                              </m:r>
                            </m:sup>
                          </m:sSup>
                        </m:den>
                      </m:f>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𝛽</m:t>
                          </m:r>
                        </m:e>
                        <m:sub>
                          <m:r>
                            <a:rPr lang="en-US" altLang="ja-JP" sz="3200" i="1">
                              <a:solidFill>
                                <a:srgbClr val="1DC4FF"/>
                              </a:solidFill>
                              <a:latin typeface="Cambria Math" panose="02040503050406030204" pitchFamily="18" charset="0"/>
                              <a:ea typeface="メイリオ" panose="020B0604030504040204" pitchFamily="50" charset="-128"/>
                            </a:rPr>
                            <m:t>𝑥</m:t>
                          </m:r>
                          <m:r>
                            <a:rPr lang="en-US" altLang="ja-JP" sz="3200" i="1">
                              <a:solidFill>
                                <a:srgbClr val="1DC4FF"/>
                              </a:solidFill>
                              <a:latin typeface="Cambria Math" panose="02040503050406030204" pitchFamily="18" charset="0"/>
                              <a:ea typeface="メイリオ" panose="020B0604030504040204" pitchFamily="50" charset="-128"/>
                            </a:rPr>
                            <m:t>1</m:t>
                          </m:r>
                        </m:sub>
                      </m:sSub>
                    </m:oMath>
                  </m:oMathPara>
                </a14:m>
                <a:endParaRPr lang="en-US" altLang="ja-JP" sz="3200" dirty="0">
                  <a:solidFill>
                    <a:srgbClr val="1DC4FF"/>
                  </a:solidFill>
                  <a:latin typeface="メイリオ" panose="020B0604030504040204" pitchFamily="50" charset="-128"/>
                  <a:ea typeface="メイリオ" panose="020B0604030504040204" pitchFamily="50" charset="-128"/>
                </a:endParaRPr>
              </a:p>
              <a:p>
                <a:pPr/>
                <a14:m>
                  <m:oMathPara xmlns:m="http://schemas.openxmlformats.org/officeDocument/2006/math">
                    <m:oMath>
                      <m:sSub>
                        <m:sSubPr>
                          <m:ctrlPr>
                            <a:rPr lang="en-US" altLang="ja-JP" sz="3200" b="0" i="1" smtClean="0">
                              <a:solidFill>
                                <a:srgbClr val="1DC4FF"/>
                              </a:solidFill>
                              <a:latin typeface="Cambria Math" panose="02040503050406030204" pitchFamily="18" charset="0"/>
                              <a:ea typeface="メイリオ" panose="020B0604030504040204" pitchFamily="50" charset="-128"/>
                            </a:rPr>
                          </m:ctrlPr>
                        </m:sSubPr>
                        <m:e>
                          <m:r>
                            <a:rPr lang="en-US" altLang="ja-JP" sz="3200" b="0" i="1" smtClean="0">
                              <a:solidFill>
                                <a:srgbClr val="1DC4FF"/>
                              </a:solidFill>
                              <a:latin typeface="Cambria Math" panose="02040503050406030204" pitchFamily="18" charset="0"/>
                              <a:ea typeface="メイリオ" panose="020B0604030504040204" pitchFamily="50" charset="-128"/>
                            </a:rPr>
                            <m:t>𝑥</m:t>
                          </m:r>
                          <m:r>
                            <a:rPr lang="en-US" altLang="ja-JP" sz="3200" b="0" i="1" smtClean="0">
                              <a:solidFill>
                                <a:srgbClr val="1DC4FF"/>
                              </a:solidFill>
                              <a:latin typeface="Cambria Math" panose="02040503050406030204" pitchFamily="18" charset="0"/>
                              <a:ea typeface="メイリオ" panose="020B0604030504040204" pitchFamily="50" charset="-128"/>
                            </a:rPr>
                            <m:t>′</m:t>
                          </m:r>
                        </m:e>
                        <m:sub>
                          <m:r>
                            <a:rPr lang="en-US" altLang="ja-JP" sz="3200" i="1">
                              <a:solidFill>
                                <a:srgbClr val="1DC4FF"/>
                              </a:solidFill>
                              <a:latin typeface="Cambria Math" panose="02040503050406030204" pitchFamily="18" charset="0"/>
                              <a:ea typeface="メイリオ" panose="020B0604030504040204" pitchFamily="50" charset="-128"/>
                            </a:rPr>
                            <m:t>2</m:t>
                          </m:r>
                        </m:sub>
                      </m:sSub>
                      <m:r>
                        <a:rPr lang="en-US" altLang="ja-JP" sz="3200">
                          <a:solidFill>
                            <a:srgbClr val="1DC4FF"/>
                          </a:solidFill>
                          <a:latin typeface="Cambria Math" panose="02040503050406030204" pitchFamily="18" charset="0"/>
                          <a:ea typeface="メイリオ" panose="020B0604030504040204" pitchFamily="50" charset="-128"/>
                        </a:rPr>
                        <m:t>=</m:t>
                      </m:r>
                      <m:f>
                        <m:fPr>
                          <m:ctrlPr>
                            <a:rPr lang="en-US" altLang="ja-JP" sz="3200" i="1">
                              <a:solidFill>
                                <a:srgbClr val="1DC4FF"/>
                              </a:solidFill>
                              <a:latin typeface="Cambria Math" panose="02040503050406030204" pitchFamily="18" charset="0"/>
                              <a:ea typeface="メイリオ" panose="020B0604030504040204" pitchFamily="50" charset="-128"/>
                            </a:rPr>
                          </m:ctrlPr>
                        </m:fPr>
                        <m:num>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𝛾</m:t>
                              </m:r>
                            </m:e>
                            <m:sub>
                              <m:r>
                                <a:rPr lang="en-US" altLang="ja-JP" sz="3200" i="1">
                                  <a:solidFill>
                                    <a:srgbClr val="1DC4FF"/>
                                  </a:solidFill>
                                  <a:latin typeface="Cambria Math" panose="02040503050406030204" pitchFamily="18" charset="0"/>
                                  <a:ea typeface="メイリオ" panose="020B0604030504040204" pitchFamily="50" charset="-128"/>
                                </a:rPr>
                                <m:t>1</m:t>
                              </m:r>
                            </m:sub>
                          </m:sSub>
                        </m:num>
                        <m:den>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𝛾</m:t>
                              </m:r>
                            </m:e>
                            <m:sub>
                              <m:r>
                                <a:rPr lang="en-US" altLang="ja-JP" sz="3200" i="1">
                                  <a:solidFill>
                                    <a:srgbClr val="1DC4FF"/>
                                  </a:solidFill>
                                  <a:latin typeface="Cambria Math" panose="02040503050406030204" pitchFamily="18" charset="0"/>
                                  <a:ea typeface="メイリオ" panose="020B0604030504040204" pitchFamily="50" charset="-128"/>
                                </a:rPr>
                                <m:t>2</m:t>
                              </m:r>
                            </m:sub>
                          </m:sSub>
                        </m:den>
                      </m:f>
                      <m:sSub>
                        <m:sSubPr>
                          <m:ctrlPr>
                            <a:rPr lang="en-US" altLang="ja-JP" sz="3200" i="1">
                              <a:solidFill>
                                <a:srgbClr val="1DC4FF"/>
                              </a:solidFill>
                              <a:latin typeface="Cambria Math" panose="02040503050406030204" pitchFamily="18" charset="0"/>
                              <a:ea typeface="メイリオ" panose="020B0604030504040204" pitchFamily="50" charset="-128"/>
                            </a:rPr>
                          </m:ctrlPr>
                        </m:sSubPr>
                        <m:e>
                          <m:r>
                            <a:rPr lang="en-US" altLang="ja-JP" sz="3200" i="1">
                              <a:solidFill>
                                <a:srgbClr val="1DC4FF"/>
                              </a:solidFill>
                              <a:latin typeface="Cambria Math" panose="02040503050406030204" pitchFamily="18" charset="0"/>
                              <a:ea typeface="メイリオ" panose="020B0604030504040204" pitchFamily="50" charset="-128"/>
                            </a:rPr>
                            <m:t>𝑥</m:t>
                          </m:r>
                          <m:r>
                            <a:rPr lang="en-US" altLang="ja-JP" sz="3200" i="1">
                              <a:solidFill>
                                <a:srgbClr val="1DC4FF"/>
                              </a:solidFill>
                              <a:latin typeface="Cambria Math" panose="02040503050406030204" pitchFamily="18" charset="0"/>
                              <a:ea typeface="メイリオ" panose="020B0604030504040204" pitchFamily="50" charset="-128"/>
                            </a:rPr>
                            <m:t>′</m:t>
                          </m:r>
                        </m:e>
                        <m:sub>
                          <m:r>
                            <a:rPr lang="en-US" altLang="ja-JP" sz="3200" b="0" i="1" smtClean="0">
                              <a:solidFill>
                                <a:srgbClr val="1DC4FF"/>
                              </a:solidFill>
                              <a:latin typeface="Cambria Math" panose="02040503050406030204" pitchFamily="18" charset="0"/>
                              <a:ea typeface="メイリオ" panose="020B0604030504040204" pitchFamily="50" charset="-128"/>
                            </a:rPr>
                            <m:t>1</m:t>
                          </m:r>
                        </m:sub>
                      </m:sSub>
                      <m:r>
                        <a:rPr lang="en-US" altLang="ja-JP" sz="3200">
                          <a:solidFill>
                            <a:srgbClr val="1DC4FF"/>
                          </a:solidFill>
                          <a:latin typeface="Cambria Math" panose="02040503050406030204" pitchFamily="18" charset="0"/>
                          <a:ea typeface="メイリオ" panose="020B0604030504040204" pitchFamily="50" charset="-128"/>
                        </a:rPr>
                        <m:t>=</m:t>
                      </m:r>
                      <m:f>
                        <m:fPr>
                          <m:ctrlPr>
                            <a:rPr lang="en-US" altLang="ja-JP" sz="3200" i="1">
                              <a:solidFill>
                                <a:srgbClr val="1DC4FF"/>
                              </a:solidFill>
                              <a:latin typeface="Cambria Math" panose="02040503050406030204" pitchFamily="18" charset="0"/>
                              <a:ea typeface="メイリオ" panose="020B0604030504040204" pitchFamily="50" charset="-128"/>
                            </a:rPr>
                          </m:ctrlPr>
                        </m:fPr>
                        <m:num>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𝛾</m:t>
                              </m:r>
                            </m:e>
                            <m:sub>
                              <m:r>
                                <a:rPr lang="en-US" altLang="ja-JP" sz="3200" i="1">
                                  <a:solidFill>
                                    <a:srgbClr val="1DC4FF"/>
                                  </a:solidFill>
                                  <a:latin typeface="Cambria Math" panose="02040503050406030204" pitchFamily="18" charset="0"/>
                                  <a:ea typeface="メイリオ" panose="020B0604030504040204" pitchFamily="50" charset="-128"/>
                                </a:rPr>
                                <m:t>1</m:t>
                              </m:r>
                            </m:sub>
                          </m:sSub>
                        </m:num>
                        <m:den>
                          <m:sSub>
                            <m:sSubPr>
                              <m:ctrlPr>
                                <a:rPr lang="ja-JP" altLang="en-US" sz="3200" i="1">
                                  <a:solidFill>
                                    <a:srgbClr val="1DC4FF"/>
                                  </a:solidFill>
                                  <a:latin typeface="Cambria Math" panose="02040503050406030204" pitchFamily="18" charset="0"/>
                                  <a:ea typeface="メイリオ" panose="020B0604030504040204" pitchFamily="50" charset="-128"/>
                                </a:rPr>
                              </m:ctrlPr>
                            </m:sSubPr>
                            <m:e>
                              <m:r>
                                <a:rPr lang="ja-JP" altLang="en-US" sz="3200" i="1">
                                  <a:solidFill>
                                    <a:srgbClr val="1DC4FF"/>
                                  </a:solidFill>
                                  <a:latin typeface="Cambria Math" panose="02040503050406030204" pitchFamily="18" charset="0"/>
                                  <a:ea typeface="メイリオ" panose="020B0604030504040204" pitchFamily="50" charset="-128"/>
                                </a:rPr>
                                <m:t>𝛾</m:t>
                              </m:r>
                            </m:e>
                            <m:sub>
                              <m:r>
                                <a:rPr lang="en-US" altLang="ja-JP" sz="3200" i="1">
                                  <a:solidFill>
                                    <a:srgbClr val="1DC4FF"/>
                                  </a:solidFill>
                                  <a:latin typeface="Cambria Math" panose="02040503050406030204" pitchFamily="18" charset="0"/>
                                  <a:ea typeface="メイリオ" panose="020B0604030504040204" pitchFamily="50" charset="-128"/>
                                </a:rPr>
                                <m:t>1</m:t>
                              </m:r>
                            </m:sub>
                          </m:sSub>
                          <m:r>
                            <a:rPr lang="en-US" altLang="ja-JP" sz="3200" i="1">
                              <a:solidFill>
                                <a:srgbClr val="1DC4FF"/>
                              </a:solidFill>
                              <a:latin typeface="Cambria Math" panose="02040503050406030204" pitchFamily="18" charset="0"/>
                              <a:ea typeface="メイリオ" panose="020B0604030504040204" pitchFamily="50" charset="-128"/>
                            </a:rPr>
                            <m:t>+</m:t>
                          </m:r>
                          <m:r>
                            <a:rPr lang="en-US" altLang="ja-JP" sz="3200" i="1">
                              <a:solidFill>
                                <a:srgbClr val="1DC4FF"/>
                              </a:solidFill>
                              <a:latin typeface="Cambria Math" panose="02040503050406030204" pitchFamily="18" charset="0"/>
                              <a:ea typeface="メイリオ" panose="020B0604030504040204" pitchFamily="50" charset="-128"/>
                            </a:rPr>
                            <m:t>𝑒𝑉</m:t>
                          </m:r>
                          <m:r>
                            <a:rPr lang="en-US" altLang="ja-JP" sz="3200" i="1">
                              <a:solidFill>
                                <a:srgbClr val="1DC4FF"/>
                              </a:solidFill>
                              <a:latin typeface="Cambria Math" panose="02040503050406030204" pitchFamily="18" charset="0"/>
                              <a:ea typeface="メイリオ" panose="020B0604030504040204" pitchFamily="50" charset="-128"/>
                            </a:rPr>
                            <m:t>/</m:t>
                          </m:r>
                          <m:sSup>
                            <m:sSupPr>
                              <m:ctrlPr>
                                <a:rPr lang="en-US" altLang="ja-JP" sz="3200" i="1">
                                  <a:solidFill>
                                    <a:srgbClr val="1DC4FF"/>
                                  </a:solidFill>
                                  <a:latin typeface="Cambria Math" panose="02040503050406030204" pitchFamily="18" charset="0"/>
                                  <a:ea typeface="メイリオ" panose="020B0604030504040204" pitchFamily="50" charset="-128"/>
                                </a:rPr>
                              </m:ctrlPr>
                            </m:sSupPr>
                            <m:e>
                              <m:r>
                                <a:rPr lang="en-US" altLang="ja-JP" sz="3200" i="1">
                                  <a:solidFill>
                                    <a:srgbClr val="1DC4FF"/>
                                  </a:solidFill>
                                  <a:latin typeface="Cambria Math" panose="02040503050406030204" pitchFamily="18" charset="0"/>
                                  <a:ea typeface="メイリオ" panose="020B0604030504040204" pitchFamily="50" charset="-128"/>
                                </a:rPr>
                                <m:t>𝑚𝑐</m:t>
                              </m:r>
                            </m:e>
                            <m:sup>
                              <m:r>
                                <a:rPr lang="en-US" altLang="ja-JP" sz="3200" i="1">
                                  <a:solidFill>
                                    <a:srgbClr val="1DC4FF"/>
                                  </a:solidFill>
                                  <a:latin typeface="Cambria Math" panose="02040503050406030204" pitchFamily="18" charset="0"/>
                                  <a:ea typeface="メイリオ" panose="020B0604030504040204" pitchFamily="50" charset="-128"/>
                                </a:rPr>
                                <m:t>2</m:t>
                              </m:r>
                            </m:sup>
                          </m:sSup>
                        </m:den>
                      </m:f>
                      <m:sSub>
                        <m:sSubPr>
                          <m:ctrlPr>
                            <a:rPr lang="en-US" altLang="ja-JP" sz="3200" i="1">
                              <a:solidFill>
                                <a:srgbClr val="1DC4FF"/>
                              </a:solidFill>
                              <a:latin typeface="Cambria Math" panose="02040503050406030204" pitchFamily="18" charset="0"/>
                              <a:ea typeface="メイリオ" panose="020B0604030504040204" pitchFamily="50" charset="-128"/>
                            </a:rPr>
                          </m:ctrlPr>
                        </m:sSubPr>
                        <m:e>
                          <m:r>
                            <a:rPr lang="en-US" altLang="ja-JP" sz="3200" i="1">
                              <a:solidFill>
                                <a:srgbClr val="1DC4FF"/>
                              </a:solidFill>
                              <a:latin typeface="Cambria Math" panose="02040503050406030204" pitchFamily="18" charset="0"/>
                              <a:ea typeface="メイリオ" panose="020B0604030504040204" pitchFamily="50" charset="-128"/>
                            </a:rPr>
                            <m:t>𝑥</m:t>
                          </m:r>
                          <m:r>
                            <a:rPr lang="en-US" altLang="ja-JP" sz="3200" i="1">
                              <a:solidFill>
                                <a:srgbClr val="1DC4FF"/>
                              </a:solidFill>
                              <a:latin typeface="Cambria Math" panose="02040503050406030204" pitchFamily="18" charset="0"/>
                              <a:ea typeface="メイリオ" panose="020B0604030504040204" pitchFamily="50" charset="-128"/>
                            </a:rPr>
                            <m:t>′</m:t>
                          </m:r>
                        </m:e>
                        <m:sub>
                          <m:r>
                            <a:rPr lang="en-US" altLang="ja-JP" sz="3200" i="1">
                              <a:solidFill>
                                <a:srgbClr val="1DC4FF"/>
                              </a:solidFill>
                              <a:latin typeface="Cambria Math" panose="02040503050406030204" pitchFamily="18" charset="0"/>
                              <a:ea typeface="メイリオ" panose="020B0604030504040204" pitchFamily="50" charset="-128"/>
                            </a:rPr>
                            <m:t>1</m:t>
                          </m:r>
                        </m:sub>
                      </m:sSub>
                    </m:oMath>
                  </m:oMathPara>
                </a14:m>
                <a:endParaRPr lang="en-US" altLang="ja-JP" sz="3200" dirty="0">
                  <a:latin typeface="メイリオ" panose="020B0604030504040204" pitchFamily="50" charset="-128"/>
                  <a:ea typeface="メイリオ" panose="020B0604030504040204" pitchFamily="50" charset="-128"/>
                </a:endParaRPr>
              </a:p>
              <a:p>
                <a:r>
                  <a:rPr lang="en-US" altLang="ja-JP" sz="3200" dirty="0">
                    <a:latin typeface="メイリオ" panose="020B0604030504040204" pitchFamily="50" charset="-128"/>
                    <a:ea typeface="メイリオ" panose="020B0604030504040204" pitchFamily="50" charset="-128"/>
                  </a:rPr>
                  <a:t>Transverse velocity and angle become smaller (Adiabatic Damping). </a:t>
                </a:r>
              </a:p>
              <a:p>
                <a:endParaRPr lang="en-US" altLang="ja-JP" sz="3200" dirty="0">
                  <a:latin typeface="メイリオ" panose="020B0604030504040204" pitchFamily="50" charset="-128"/>
                  <a:ea typeface="メイリオ" panose="020B0604030504040204" pitchFamily="50" charset="-128"/>
                </a:endParaRPr>
              </a:p>
              <a:p>
                <a:endParaRPr lang="en-US" altLang="ja-JP" sz="3200" dirty="0">
                  <a:latin typeface="メイリオ" panose="020B0604030504040204" pitchFamily="50" charset="-128"/>
                  <a:ea typeface="メイリオ" panose="020B0604030504040204" pitchFamily="50" charset="-128"/>
                </a:endParaRPr>
              </a:p>
              <a:p>
                <a:endParaRPr lang="en-US" altLang="ja-JP" sz="3200" dirty="0">
                  <a:latin typeface="メイリオ" panose="020B0604030504040204" pitchFamily="50" charset="-128"/>
                  <a:ea typeface="メイリオ" panose="020B0604030504040204" pitchFamily="50" charset="-128"/>
                </a:endParaRPr>
              </a:p>
              <a:p>
                <a:endParaRPr lang="en-US" altLang="ja-JP" sz="3200" b="0" dirty="0">
                  <a:latin typeface="メイリオ" panose="020B0604030504040204" pitchFamily="50" charset="-128"/>
                  <a:ea typeface="メイリオ" panose="020B0604030504040204" pitchFamily="50" charset="-128"/>
                </a:endParaRPr>
              </a:p>
              <a:p>
                <a:endParaRPr lang="en-US" altLang="ja-JP" sz="3200" dirty="0">
                  <a:latin typeface="メイリオ" panose="020B0604030504040204" pitchFamily="50" charset="-128"/>
                  <a:ea typeface="メイリオ" panose="020B0604030504040204" pitchFamily="50" charset="-128"/>
                </a:endParaRPr>
              </a:p>
              <a:p>
                <a:endParaRPr lang="en-US" altLang="ja-JP" sz="3200" dirty="0">
                  <a:latin typeface="メイリオ" panose="020B0604030504040204" pitchFamily="50" charset="-128"/>
                  <a:ea typeface="メイリオ" panose="020B0604030504040204" pitchFamily="50" charset="-128"/>
                </a:endParaRPr>
              </a:p>
            </p:txBody>
          </p:sp>
        </mc:Choice>
        <mc:Fallback xmlns="">
          <p:sp>
            <p:nvSpPr>
              <p:cNvPr id="7" name="コンテンツ プレースホルダー 6"/>
              <p:cNvSpPr>
                <a:spLocks noGrp="1" noRot="1" noChangeAspect="1" noMove="1" noResize="1" noEditPoints="1" noAdjustHandles="1" noChangeArrowheads="1" noChangeShapeType="1" noTextEdit="1"/>
              </p:cNvSpPr>
              <p:nvPr>
                <p:ph idx="1"/>
              </p:nvPr>
            </p:nvSpPr>
            <p:spPr>
              <a:xfrm>
                <a:off x="1185349" y="1845497"/>
                <a:ext cx="16236849" cy="7587291"/>
              </a:xfrm>
              <a:blipFill>
                <a:blip r:embed="rId4"/>
                <a:stretch>
                  <a:fillRect l="-488"/>
                </a:stretch>
              </a:blipFill>
            </p:spPr>
            <p:txBody>
              <a:bodyPr/>
              <a:lstStyle/>
              <a:p>
                <a:r>
                  <a:rPr lang="ja-JP" altLang="en-US">
                    <a:noFill/>
                  </a:rPr>
                  <a:t> </a:t>
                </a:r>
              </a:p>
            </p:txBody>
          </p:sp>
        </mc:Fallback>
      </mc:AlternateContent>
      <p:sp>
        <p:nvSpPr>
          <p:cNvPr id="3" name="フッター プレースホルダー 2"/>
          <p:cNvSpPr>
            <a:spLocks noGrp="1"/>
          </p:cNvSpPr>
          <p:nvPr>
            <p:ph type="ftr" sz="quarter" idx="11"/>
          </p:nvPr>
        </p:nvSpPr>
        <p:spPr/>
        <p:txBody>
          <a:bodyPr/>
          <a:lstStyle/>
          <a:p>
            <a:r>
              <a:rPr lang="en-US" altLang="ja-JP"/>
              <a:t>ISBA26 Electron Linear Accelerator</a:t>
            </a:r>
            <a:endParaRPr lang="ja-JP" altLang="en-US" dirty="0"/>
          </a:p>
        </p:txBody>
      </p:sp>
      <p:sp>
        <p:nvSpPr>
          <p:cNvPr id="2" name="スライド番号プレースホルダー 1">
            <a:extLst>
              <a:ext uri="{FF2B5EF4-FFF2-40B4-BE49-F238E27FC236}">
                <a16:creationId xmlns:a16="http://schemas.microsoft.com/office/drawing/2014/main" id="{CD39B239-20B7-9F42-A98F-412C0E3E0026}"/>
              </a:ext>
            </a:extLst>
          </p:cNvPr>
          <p:cNvSpPr>
            <a:spLocks noGrp="1"/>
          </p:cNvSpPr>
          <p:nvPr>
            <p:ph type="sldNum" sz="quarter" idx="12"/>
          </p:nvPr>
        </p:nvSpPr>
        <p:spPr/>
        <p:txBody>
          <a:bodyPr/>
          <a:lstStyle/>
          <a:p>
            <a:fld id="{3A2F0832-F084-422D-97D1-AF848F4F2C34}" type="slidenum">
              <a:rPr lang="en-US" smtClean="0"/>
              <a:t>48</a:t>
            </a:fld>
            <a:endParaRPr lang="en-US"/>
          </a:p>
        </p:txBody>
      </p:sp>
    </p:spTree>
    <p:extLst>
      <p:ext uri="{BB962C8B-B14F-4D97-AF65-F5344CB8AC3E}">
        <p14:creationId xmlns:p14="http://schemas.microsoft.com/office/powerpoint/2010/main" val="384821817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a:xfrm>
            <a:off x="914322" y="333220"/>
            <a:ext cx="16507876" cy="1203151"/>
          </a:xfrm>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Transfer Matrix</a:t>
            </a:r>
            <a:r>
              <a:rPr lang="ja-JP" altLang="en-US" b="1" dirty="0">
                <a:solidFill>
                  <a:srgbClr val="1DC4FF"/>
                </a:solidFill>
                <a:latin typeface="メイリオ" panose="020B0604030504040204" pitchFamily="50" charset="-128"/>
                <a:ea typeface="メイリオ" panose="020B0604030504040204" pitchFamily="50" charset="-128"/>
              </a:rPr>
              <a:t> </a:t>
            </a:r>
            <a:r>
              <a:rPr lang="en-US" altLang="ja-JP" b="1" dirty="0">
                <a:solidFill>
                  <a:srgbClr val="1DC4FF"/>
                </a:solidFill>
                <a:latin typeface="メイリオ" panose="020B0604030504040204" pitchFamily="50" charset="-128"/>
                <a:ea typeface="メイリオ" panose="020B0604030504040204" pitchFamily="50" charset="-128"/>
              </a:rPr>
              <a:t>of Acceleration</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mc:AlternateContent xmlns:mc="http://schemas.openxmlformats.org/markup-compatibility/2006" xmlns:a14="http://schemas.microsoft.com/office/drawing/2010/main">
        <mc:Choice Requires="a14">
          <p:sp>
            <p:nvSpPr>
              <p:cNvPr id="7" name="コンテンツ プレースホルダー 6"/>
              <p:cNvSpPr>
                <a:spLocks noGrp="1"/>
              </p:cNvSpPr>
              <p:nvPr>
                <p:ph idx="1"/>
              </p:nvPr>
            </p:nvSpPr>
            <p:spPr>
              <a:xfrm>
                <a:off x="189704" y="2062510"/>
                <a:ext cx="9109572" cy="7401348"/>
              </a:xfrm>
            </p:spPr>
            <p:txBody>
              <a:bodyPr>
                <a:normAutofit lnSpcReduction="10000"/>
              </a:bodyPr>
              <a:lstStyle/>
              <a:p>
                <a:r>
                  <a:rPr kumimoji="1" lang="en-US" altLang="ja-JP" sz="3200" dirty="0">
                    <a:latin typeface="メイリオ" panose="020B0604030504040204" pitchFamily="50" charset="-128"/>
                    <a:ea typeface="メイリオ" panose="020B0604030504040204" pitchFamily="50" charset="-128"/>
                  </a:rPr>
                  <a:t>If we consider the effect of acceleration as a thin lens approximation, the effect is only on </a:t>
                </a:r>
                <a14:m>
                  <m:oMath xmlns:m="http://schemas.openxmlformats.org/officeDocument/2006/math">
                    <m:r>
                      <a:rPr kumimoji="1" lang="en-US" altLang="ja-JP" sz="3200" i="1" dirty="0" smtClean="0">
                        <a:latin typeface="Cambria Math" panose="02040503050406030204" pitchFamily="18" charset="0"/>
                        <a:ea typeface="メイリオ" panose="020B0604030504040204" pitchFamily="50" charset="-128"/>
                      </a:rPr>
                      <m:t>𝑥</m:t>
                    </m:r>
                    <m:r>
                      <a:rPr kumimoji="1" lang="en-US" altLang="ja-JP" sz="3200" i="1" dirty="0" smtClean="0">
                        <a:latin typeface="Cambria Math" panose="02040503050406030204" pitchFamily="18" charset="0"/>
                        <a:ea typeface="メイリオ" panose="020B0604030504040204" pitchFamily="50" charset="-128"/>
                      </a:rPr>
                      <m:t>’</m:t>
                    </m:r>
                  </m:oMath>
                </a14:m>
                <a:r>
                  <a:rPr kumimoji="1" lang="en-US" altLang="ja-JP" sz="3200" dirty="0">
                    <a:latin typeface="メイリオ" panose="020B0604030504040204" pitchFamily="50" charset="-128"/>
                    <a:ea typeface="メイリオ" panose="020B0604030504040204" pitchFamily="50" charset="-128"/>
                  </a:rPr>
                  <a:t> and not on </a:t>
                </a:r>
                <a14:m>
                  <m:oMath xmlns:m="http://schemas.openxmlformats.org/officeDocument/2006/math">
                    <m:r>
                      <a:rPr kumimoji="1" lang="en-US" altLang="ja-JP" sz="3200" i="1" dirty="0" smtClean="0">
                        <a:latin typeface="Cambria Math" panose="02040503050406030204" pitchFamily="18" charset="0"/>
                        <a:ea typeface="メイリオ" panose="020B0604030504040204" pitchFamily="50" charset="-128"/>
                      </a:rPr>
                      <m:t>𝑥</m:t>
                    </m:r>
                  </m:oMath>
                </a14:m>
                <a:r>
                  <a:rPr kumimoji="1" lang="en-US" altLang="ja-JP" sz="3200" dirty="0">
                    <a:latin typeface="メイリオ" panose="020B0604030504040204" pitchFamily="50" charset="-128"/>
                    <a:ea typeface="メイリオ" panose="020B0604030504040204" pitchFamily="50" charset="-128"/>
                  </a:rPr>
                  <a:t>. It is expressed as</a:t>
                </a:r>
              </a:p>
              <a:p>
                <a:pPr/>
                <a14:m>
                  <m:oMathPara xmlns:m="http://schemas.openxmlformats.org/officeDocument/2006/math">
                    <m:oMath>
                      <m:sSub>
                        <m:sSub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mr>
                                <m:mr>
                                  <m:e>
                                    <m:sSup>
                                      <m:sSup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32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mr>
                            <m:mr>
                              <m:e>
                                <m:r>
                                  <a:rPr lang="en-US" altLang="ja-JP" sz="32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𝐺</m:t>
                                </m:r>
                              </m:e>
                            </m:mr>
                          </m:m>
                        </m:e>
                      </m:d>
                      <m:sSub>
                        <m:sSub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1"/>
                                        <m:mcJc m:val="center"/>
                                      </m:mcPr>
                                    </m:mc>
                                  </m:mcs>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mr>
                                <m:mr>
                                  <m:e>
                                    <m:sSup>
                                      <m:sSup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𝑥</m:t>
                                        </m:r>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up>
                                    </m:sSup>
                                  </m:e>
                                </m:mr>
                              </m:m>
                            </m:e>
                          </m:d>
                        </m:e>
                        <m:sub>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kumimoji="1" lang="en-US" altLang="ja-JP" sz="3200" dirty="0">
                  <a:latin typeface="メイリオ" panose="020B0604030504040204" pitchFamily="50" charset="-128"/>
                  <a:ea typeface="メイリオ" panose="020B0604030504040204" pitchFamily="50" charset="-128"/>
                </a:endParaRPr>
              </a:p>
              <a:p>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cs typeface="Rounded Mgen+ 1c medium" panose="020B0602020203020207" pitchFamily="50" charset="-128"/>
                  </a:rPr>
                  <a:t>where </a:t>
                </a:r>
                <a14:m>
                  <m:oMath xmlns:m="http://schemas.openxmlformats.org/officeDocument/2006/math">
                    <m:r>
                      <m:rPr>
                        <m:sty m:val="p"/>
                      </m:rPr>
                      <a:rPr lang="en-US" altLang="ja-JP" sz="3200" b="0" i="0" smtClean="0">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t>G</m:t>
                    </m:r>
                    <m:r>
                      <a:rPr lang="en-US" altLang="ja-JP" sz="3200" b="0" i="1" smtClean="0">
                        <a:solidFill>
                          <a:schemeClr val="tx1">
                            <a:lumMod val="90000"/>
                            <a:lumOff val="10000"/>
                          </a:schemeClr>
                        </a:solidFill>
                        <a:latin typeface="Cambria Math" panose="02040503050406030204" pitchFamily="18" charset="0"/>
                        <a:ea typeface="Cambria Math" panose="02040503050406030204" pitchFamily="18" charset="0"/>
                        <a:cs typeface="Rounded Mgen+ 1c medium" panose="020B0602020203020207" pitchFamily="50" charset="-128"/>
                      </a:rPr>
                      <m:t>≡</m:t>
                    </m:r>
                    <m:f>
                      <m:fPr>
                        <m:ctrlPr>
                          <a:rPr lang="en-US" altLang="ja-JP"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sSub>
                          <m:sSubPr>
                            <m:ctrlPr>
                              <a:rPr lang="ja-JP" altLang="en-US"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t>𝛾</m:t>
                            </m:r>
                          </m:e>
                          <m:sub>
                            <m:r>
                              <a:rPr lang="en-US" altLang="ja-JP"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num>
                      <m:den>
                        <m:sSub>
                          <m:sSubPr>
                            <m:ctrlPr>
                              <a:rPr lang="ja-JP" altLang="en-US"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t>𝛾</m:t>
                            </m:r>
                          </m:e>
                          <m:sub>
                            <m:r>
                              <a:rPr lang="en-US" altLang="ja-JP" sz="3200" i="1">
                                <a:solidFill>
                                  <a:schemeClr val="tx1">
                                    <a:lumMod val="90000"/>
                                    <a:lumOff val="10000"/>
                                  </a:schemeClr>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den>
                    </m:f>
                  </m:oMath>
                </a14:m>
                <a:endParaRPr kumimoji="1" lang="en-US" altLang="ja-JP" sz="3200" dirty="0">
                  <a:latin typeface="メイリオ" panose="020B0604030504040204" pitchFamily="50" charset="-128"/>
                  <a:ea typeface="メイリオ" panose="020B0604030504040204" pitchFamily="50" charset="-128"/>
                </a:endParaRPr>
              </a:p>
              <a:p>
                <a:r>
                  <a:rPr lang="en-US" altLang="ja-JP" sz="3200" dirty="0">
                    <a:latin typeface="メイリオ" panose="020B0604030504040204" pitchFamily="50" charset="-128"/>
                    <a:ea typeface="メイリオ" panose="020B0604030504040204" pitchFamily="50" charset="-128"/>
                  </a:rPr>
                  <a:t>The Twiss parameter is transformed as</a:t>
                </a:r>
              </a:p>
              <a:p>
                <a:pPr/>
                <a14:m>
                  <m:oMathPara xmlns:m="http://schemas.openxmlformats.org/officeDocument/2006/math">
                    <m:oMath>
                      <m:sSub>
                        <m:sSubPr>
                          <m:ctrlPr>
                            <a:rPr lang="ja-JP" altLang="en-US"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32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r>
                            <a:rPr lang="ja-JP" altLang="en-US"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sSup>
                        <m:sSupPr>
                          <m:ctrlP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e>
                        <m:sup>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oMath>
                  </m:oMathPara>
                </a14:m>
                <a:endParaRPr kumimoji="1" lang="en-US" altLang="ja-JP" sz="3200" dirty="0">
                  <a:latin typeface="メイリオ" panose="020B0604030504040204" pitchFamily="50" charset="-128"/>
                  <a:ea typeface="メイリオ" panose="020B0604030504040204" pitchFamily="50" charset="-128"/>
                </a:endParaRPr>
              </a:p>
              <a:p>
                <a:pPr/>
                <a14:m>
                  <m:oMathPara xmlns:m="http://schemas.openxmlformats.org/officeDocument/2006/math">
                    <m:oMath>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𝜀</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m:rPr>
                                        <m:brk m:alnAt="7"/>
                                      </m:r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𝛽</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mr>
                            <m:mr>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e>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𝛾</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mr>
                          </m:m>
                        </m:e>
                      </m:d>
                      <m:r>
                        <a:rPr lang="en-US" altLang="ja-JP" sz="3200" b="0" i="0"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mr>
                            <m:mr>
                              <m:e>
                                <m:r>
                                  <a:rPr lang="en-US" altLang="ja-JP" sz="32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𝐺</m:t>
                                </m:r>
                              </m:e>
                            </m:mr>
                          </m:m>
                        </m:e>
                      </m:d>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𝜀</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m:rPr>
                                        <m:brk m:alnAt="7"/>
                                      </m:r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𝛽</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mr>
                            <m:mr>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e>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𝛾</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mr>
                          </m:m>
                        </m:e>
                      </m:d>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r>
                                  <m:rPr>
                                    <m:brk m:alnAt="7"/>
                                  </m:rPr>
                                  <a:rPr lang="en-US" altLang="ja-JP" sz="32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e>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mr>
                            <m:mr>
                              <m:e>
                                <m:r>
                                  <a:rPr lang="en-US" altLang="ja-JP" sz="32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0</m:t>
                                </m:r>
                              </m:e>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𝐺</m:t>
                                </m:r>
                              </m:e>
                            </m:mr>
                          </m:m>
                        </m:e>
                      </m:d>
                    </m:oMath>
                  </m:oMathPara>
                </a14:m>
                <a:endParaRPr kumimoji="1" lang="en-US" altLang="ja-JP" sz="3200" dirty="0">
                  <a:latin typeface="メイリオ" panose="020B0604030504040204" pitchFamily="50" charset="-128"/>
                  <a:ea typeface="メイリオ" panose="020B0604030504040204" pitchFamily="50" charset="-128"/>
                </a:endParaRPr>
              </a:p>
              <a:p>
                <a:pPr/>
                <a14:m>
                  <m:oMathPara xmlns:m="http://schemas.openxmlformats.org/officeDocument/2006/math">
                    <m:oMath>
                      <m:r>
                        <a:rPr lang="en-US" altLang="ja-JP" sz="32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𝜀</m:t>
                          </m:r>
                        </m:e>
                        <m:sub>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m:rPr>
                                        <m:brk m:alnAt="7"/>
                                      </m:r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𝛽</m:t>
                                    </m:r>
                                  </m:e>
                                  <m:sub>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𝐺</m:t>
                                </m:r>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e>
                                  <m:sub>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mr>
                            <m:mr>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𝐺</m:t>
                                    </m:r>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e>
                                  <m:sub>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e>
                                <m:sSup>
                                  <m:sSupPr>
                                    <m:ctrlP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𝐺</m:t>
                                    </m:r>
                                  </m:e>
                                  <m:sup>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p>
                                </m:sSup>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𝛾</m:t>
                                    </m:r>
                                  </m:e>
                                  <m:sub>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mr>
                          </m:m>
                        </m:e>
                      </m:d>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𝜀</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d>
                        <m:dPr>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m>
                            <m:mPr>
                              <m:mcs>
                                <m:mc>
                                  <m:mcPr>
                                    <m:count m:val="2"/>
                                    <m:mcJc m:val="center"/>
                                  </m:mcPr>
                                </m:mc>
                              </m:mcs>
                              <m:ctrlP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mPr>
                            <m:mr>
                              <m:e>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m:rPr>
                                        <m:brk m:alnAt="7"/>
                                      </m:r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𝛽</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mr>
                            <m:mr>
                              <m:e>
                                <m:r>
                                  <a:rPr lang="en-US" altLang="ja-JP"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e>
                                <m:sSub>
                                  <m:sSubPr>
                                    <m:ctrlP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2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𝛾</m:t>
                                    </m:r>
                                  </m:e>
                                  <m:sub>
                                    <m:r>
                                      <a:rPr lang="en-US" altLang="ja-JP" sz="32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mr>
                          </m:m>
                        </m:e>
                      </m:d>
                    </m:oMath>
                  </m:oMathPara>
                </a14:m>
                <a:endParaRPr kumimoji="1" lang="en-US" altLang="ja-JP" sz="3200" dirty="0">
                  <a:latin typeface="メイリオ" panose="020B0604030504040204" pitchFamily="50" charset="-128"/>
                  <a:ea typeface="メイリオ" panose="020B0604030504040204" pitchFamily="50" charset="-128"/>
                </a:endParaRPr>
              </a:p>
              <a:p>
                <a:endParaRPr kumimoji="1" lang="en-US" altLang="ja-JP" sz="3200" dirty="0">
                  <a:latin typeface="メイリオ" panose="020B0604030504040204" pitchFamily="50" charset="-128"/>
                  <a:ea typeface="メイリオ" panose="020B0604030504040204" pitchFamily="50" charset="-128"/>
                </a:endParaRPr>
              </a:p>
              <a:p>
                <a:endParaRPr kumimoji="1" lang="ja-JP" altLang="en-US" sz="3200" dirty="0">
                  <a:latin typeface="メイリオ" panose="020B0604030504040204" pitchFamily="50" charset="-128"/>
                  <a:ea typeface="メイリオ" panose="020B0604030504040204" pitchFamily="50" charset="-128"/>
                </a:endParaRPr>
              </a:p>
            </p:txBody>
          </p:sp>
        </mc:Choice>
        <mc:Fallback xmlns="">
          <p:sp>
            <p:nvSpPr>
              <p:cNvPr id="7" name="コンテンツ プレースホルダー 6"/>
              <p:cNvSpPr>
                <a:spLocks noGrp="1" noRot="1" noChangeAspect="1" noMove="1" noResize="1" noEditPoints="1" noAdjustHandles="1" noChangeArrowheads="1" noChangeShapeType="1" noTextEdit="1"/>
              </p:cNvSpPr>
              <p:nvPr>
                <p:ph idx="1"/>
              </p:nvPr>
            </p:nvSpPr>
            <p:spPr>
              <a:xfrm>
                <a:off x="189704" y="2062510"/>
                <a:ext cx="9109572" cy="7401348"/>
              </a:xfrm>
              <a:blipFill>
                <a:blip r:embed="rId2"/>
                <a:stretch>
                  <a:fillRect l="-836" r="-557"/>
                </a:stretch>
              </a:blipFill>
            </p:spPr>
            <p:txBody>
              <a:bodyPr/>
              <a:lstStyle/>
              <a:p>
                <a:r>
                  <a:rPr lang="ja-JP" altLang="en-US">
                    <a:noFill/>
                  </a:rPr>
                  <a:t> </a:t>
                </a:r>
              </a:p>
            </p:txBody>
          </p:sp>
        </mc:Fallback>
      </mc:AlternateContent>
      <p:sp>
        <p:nvSpPr>
          <p:cNvPr id="3" name="フッター プレースホルダー 2"/>
          <p:cNvSpPr>
            <a:spLocks noGrp="1"/>
          </p:cNvSpPr>
          <p:nvPr>
            <p:ph type="ftr" sz="quarter" idx="11"/>
          </p:nvPr>
        </p:nvSpPr>
        <p:spPr/>
        <p:txBody>
          <a:bodyPr/>
          <a:lstStyle/>
          <a:p>
            <a:r>
              <a:rPr lang="en-US" altLang="ja-JP"/>
              <a:t>ISBA26 Electron Linear Accelerator</a:t>
            </a:r>
            <a:endParaRPr lang="ja-JP" altLang="en-US" dirty="0"/>
          </a:p>
        </p:txBody>
      </p:sp>
      <mc:AlternateContent xmlns:mc="http://schemas.openxmlformats.org/markup-compatibility/2006" xmlns:a14="http://schemas.microsoft.com/office/drawing/2010/main">
        <mc:Choice Requires="a14">
          <p:sp>
            <p:nvSpPr>
              <p:cNvPr id="8" name="コンテンツ プレースホルダー 6"/>
              <p:cNvSpPr txBox="1">
                <a:spLocks/>
              </p:cNvSpPr>
              <p:nvPr/>
            </p:nvSpPr>
            <p:spPr>
              <a:xfrm>
                <a:off x="9521687" y="2062510"/>
                <a:ext cx="8764726" cy="7401348"/>
              </a:xfrm>
              <a:prstGeom prst="rect">
                <a:avLst/>
              </a:prstGeom>
            </p:spPr>
            <p:txBody>
              <a:bodyPr vert="horz" lIns="163275" tIns="81638" rIns="163275" bIns="81638" rtlCol="0">
                <a:normAutofit fontScale="85000" lnSpcReduction="20000"/>
              </a:bodyPr>
              <a:lstStyle>
                <a:lvl1pPr marL="0" indent="0" algn="l" defTabSz="1632753" rtl="0" eaLnBrk="1" latinLnBrk="0" hangingPunct="1">
                  <a:lnSpc>
                    <a:spcPct val="120000"/>
                  </a:lnSpc>
                  <a:spcBef>
                    <a:spcPts val="1200"/>
                  </a:spcBef>
                  <a:buFont typeface="Arial" panose="020B0604020202020204" pitchFamily="34" charset="0"/>
                  <a:buNone/>
                  <a:defRPr kumimoji="1" sz="2400" kern="1200" baseline="0">
                    <a:solidFill>
                      <a:schemeClr val="tx2"/>
                    </a:solidFill>
                    <a:latin typeface="+mn-lt"/>
                    <a:ea typeface="+mn-ea"/>
                    <a:cs typeface="+mn-cs"/>
                  </a:defRPr>
                </a:lvl1pPr>
                <a:lvl2pPr marL="1326612" indent="-510235" algn="l" defTabSz="1632753" rtl="0" eaLnBrk="1" latinLnBrk="0" hangingPunct="1">
                  <a:spcBef>
                    <a:spcPct val="20000"/>
                  </a:spcBef>
                  <a:buFont typeface="Arial" panose="020B0604020202020204" pitchFamily="34" charset="0"/>
                  <a:buChar char="–"/>
                  <a:defRPr kumimoji="1" sz="5000" kern="1200">
                    <a:solidFill>
                      <a:schemeClr val="tx1"/>
                    </a:solidFill>
                    <a:latin typeface="+mn-lt"/>
                    <a:ea typeface="+mn-ea"/>
                    <a:cs typeface="+mn-cs"/>
                  </a:defRPr>
                </a:lvl2pPr>
                <a:lvl3pPr marL="2040941" indent="-408188" algn="l" defTabSz="1632753" rtl="0" eaLnBrk="1" latinLnBrk="0" hangingPunct="1">
                  <a:spcBef>
                    <a:spcPct val="20000"/>
                  </a:spcBef>
                  <a:buFont typeface="Arial" panose="020B0604020202020204" pitchFamily="34" charset="0"/>
                  <a:buChar char="•"/>
                  <a:defRPr kumimoji="1" sz="4300" kern="1200">
                    <a:solidFill>
                      <a:schemeClr val="tx1"/>
                    </a:solidFill>
                    <a:latin typeface="+mn-lt"/>
                    <a:ea typeface="+mn-ea"/>
                    <a:cs typeface="+mn-cs"/>
                  </a:defRPr>
                </a:lvl3pPr>
                <a:lvl4pPr marL="2857317"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4pPr>
                <a:lvl5pPr marL="3673693"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5pPr>
                <a:lvl6pPr marL="4490070"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6pPr>
                <a:lvl7pPr marL="5306446"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7pPr>
                <a:lvl8pPr marL="6122822"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8pPr>
                <a:lvl9pPr marL="6939199" indent="-408188" algn="l" defTabSz="1632753" rtl="0" eaLnBrk="1" latinLnBrk="0" hangingPunct="1">
                  <a:spcBef>
                    <a:spcPct val="20000"/>
                  </a:spcBef>
                  <a:buFont typeface="Arial" panose="020B0604020202020204" pitchFamily="34" charset="0"/>
                  <a:buChar char="•"/>
                  <a:defRPr kumimoji="1" sz="3600" kern="1200">
                    <a:solidFill>
                      <a:schemeClr val="tx1"/>
                    </a:solidFill>
                    <a:latin typeface="+mn-lt"/>
                    <a:ea typeface="+mn-ea"/>
                    <a:cs typeface="+mn-cs"/>
                  </a:defRPr>
                </a:lvl9pPr>
              </a:lstStyle>
              <a:p>
                <a:r>
                  <a:rPr lang="en-US" altLang="ja-JP" sz="3800" dirty="0">
                    <a:latin typeface="メイリオ" panose="020B0604030504040204" pitchFamily="50" charset="-128"/>
                    <a:ea typeface="メイリオ" panose="020B0604030504040204" pitchFamily="50" charset="-128"/>
                  </a:rPr>
                  <a:t>The transformation of Twiss parameters are </a:t>
                </a:r>
              </a:p>
              <a:p>
                <a:pPr/>
                <a14:m>
                  <m:oMathPara xmlns:m="http://schemas.openxmlformats.org/officeDocument/2006/math">
                    <m:oMath>
                      <m:sSub>
                        <m:sSubPr>
                          <m:ctrlPr>
                            <a:rPr lang="ja-JP" altLang="en-US"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e>
                        <m:sub>
                          <m:r>
                            <a:rPr lang="en-US" altLang="ja-JP" sz="3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3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e>
                        <m:sub>
                          <m:r>
                            <a:rPr lang="en-US" altLang="ja-JP" sz="3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3800" dirty="0">
                  <a:solidFill>
                    <a:srgbClr val="1DC4FF"/>
                  </a:solidFill>
                  <a:latin typeface="メイリオ" panose="020B0604030504040204" pitchFamily="50" charset="-128"/>
                  <a:ea typeface="メイリオ" panose="020B0604030504040204" pitchFamily="50" charset="-128"/>
                  <a:cs typeface="Rounded Mgen+ 1c medium" panose="020B0602020203020207" pitchFamily="50" charset="-128"/>
                </a:endParaRPr>
              </a:p>
              <a:p>
                <a:pPr/>
                <a14:m>
                  <m:oMathPara xmlns:m="http://schemas.openxmlformats.org/officeDocument/2006/math">
                    <m:oMath>
                      <m:sSub>
                        <m:sSubPr>
                          <m:ctrlP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𝛽</m:t>
                          </m:r>
                        </m:e>
                        <m:sub>
                          <m:r>
                            <a:rPr lang="en-US" altLang="ja-JP"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3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num>
                        <m:den>
                          <m:r>
                            <m:rPr>
                              <m:sty m:val="p"/>
                            </m:rPr>
                            <a:rPr lang="en-US" altLang="ja-JP"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G</m:t>
                          </m:r>
                        </m:den>
                      </m:f>
                      <m:sSub>
                        <m:sSubPr>
                          <m:ctrlP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𝛽</m:t>
                          </m:r>
                        </m:e>
                        <m:sub>
                          <m:r>
                            <a:rPr lang="en-US" altLang="ja-JP"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3800" dirty="0">
                  <a:latin typeface="メイリオ" panose="020B0604030504040204" pitchFamily="50" charset="-128"/>
                  <a:ea typeface="メイリオ" panose="020B0604030504040204" pitchFamily="50" charset="-128"/>
                </a:endParaRPr>
              </a:p>
              <a:p>
                <a:pPr/>
                <a14:m>
                  <m:oMathPara xmlns:m="http://schemas.openxmlformats.org/officeDocument/2006/math">
                    <m:oMath>
                      <m:sSub>
                        <m:sSubPr>
                          <m:ctrlP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𝛾</m:t>
                          </m:r>
                        </m:e>
                        <m:sub>
                          <m:r>
                            <a:rPr lang="en-US" altLang="ja-JP"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3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800" b="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𝐺</m:t>
                      </m:r>
                      <m:sSub>
                        <m:sSubPr>
                          <m:ctrlP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𝛾</m:t>
                          </m:r>
                        </m:e>
                        <m:sub>
                          <m:r>
                            <a:rPr lang="en-US" altLang="ja-JP"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3800" dirty="0">
                  <a:latin typeface="メイリオ" panose="020B0604030504040204" pitchFamily="50" charset="-128"/>
                  <a:ea typeface="メイリオ" panose="020B0604030504040204" pitchFamily="50" charset="-128"/>
                </a:endParaRPr>
              </a:p>
              <a:p>
                <a:pPr/>
                <a14:m>
                  <m:oMathPara xmlns:m="http://schemas.openxmlformats.org/officeDocument/2006/math">
                    <m:oMath>
                      <m:sSub>
                        <m:sSubPr>
                          <m:ctrlP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𝜀</m:t>
                          </m:r>
                        </m:e>
                        <m:sub>
                          <m:r>
                            <a:rPr lang="en-US" altLang="ja-JP"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r>
                        <a:rPr lang="en-US" altLang="ja-JP" sz="380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m:rPr>
                          <m:sty m:val="p"/>
                        </m:rPr>
                        <a:rPr lang="en-US" altLang="ja-JP" sz="3800" b="0" i="0"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G</m:t>
                      </m:r>
                      <m:sSub>
                        <m:sSubPr>
                          <m:ctrlP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800"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𝜀</m:t>
                          </m:r>
                        </m:e>
                        <m:sub>
                          <m:r>
                            <a:rPr lang="en-US" altLang="ja-JP"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oMath>
                  </m:oMathPara>
                </a14:m>
                <a:endParaRPr lang="en-US" altLang="ja-JP" sz="3800" dirty="0">
                  <a:latin typeface="メイリオ" panose="020B0604030504040204" pitchFamily="50" charset="-128"/>
                  <a:ea typeface="メイリオ" panose="020B0604030504040204" pitchFamily="50" charset="-128"/>
                </a:endParaRPr>
              </a:p>
              <a:p>
                <a:r>
                  <a:rPr lang="en-US" altLang="ja-JP" sz="3800" dirty="0">
                    <a:latin typeface="メイリオ" panose="020B0604030504040204" pitchFamily="50" charset="-128"/>
                    <a:ea typeface="メイリオ" panose="020B0604030504040204" pitchFamily="50" charset="-128"/>
                  </a:rPr>
                  <a:t>The emittance is not an invariant in acceleration. To restore the invariance, we introduce normalized emittance as follows</a:t>
                </a:r>
              </a:p>
              <a:p>
                <a:pPr/>
                <a14:m>
                  <m:oMathPara xmlns:m="http://schemas.openxmlformats.org/officeDocument/2006/math">
                    <m:oMath>
                      <m:sSub>
                        <m:sSubPr>
                          <m:ctrlPr>
                            <a:rPr lang="ja-JP" altLang="en-US"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𝜀</m:t>
                          </m:r>
                        </m:e>
                        <m:sub>
                          <m:r>
                            <a:rPr lang="en-US" altLang="ja-JP" sz="3800"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𝑁</m:t>
                          </m:r>
                        </m:sub>
                      </m:sSub>
                      <m:r>
                        <a:rPr lang="en-US" altLang="ja-JP" sz="3800" i="1">
                          <a:solidFill>
                            <a:srgbClr val="1DC4FF"/>
                          </a:solidFill>
                          <a:latin typeface="Cambria Math" panose="02040503050406030204" pitchFamily="18" charset="0"/>
                          <a:ea typeface="Cambria Math" panose="02040503050406030204" pitchFamily="18" charset="0"/>
                          <a:cs typeface="Rounded Mgen+ 1c medium" panose="020B0602020203020207" pitchFamily="50" charset="-128"/>
                        </a:rPr>
                        <m:t>≡</m:t>
                      </m:r>
                      <m:r>
                        <m:rPr>
                          <m:sty m:val="p"/>
                        </m:rPr>
                        <a:rPr lang="el-GR" altLang="ja-JP" sz="3800" i="1">
                          <a:solidFill>
                            <a:srgbClr val="1DC4FF"/>
                          </a:solidFill>
                          <a:latin typeface="Cambria Math" panose="02040503050406030204" pitchFamily="18" charset="0"/>
                          <a:ea typeface="Cambria Math" panose="02040503050406030204" pitchFamily="18" charset="0"/>
                          <a:cs typeface="Rounded Mgen+ 1c medium" panose="020B0602020203020207" pitchFamily="50" charset="-128"/>
                        </a:rPr>
                        <m:t>γ</m:t>
                      </m:r>
                      <m:r>
                        <a:rPr lang="ja-JP" altLang="el-GR" sz="3800" i="1">
                          <a:solidFill>
                            <a:srgbClr val="1DC4FF"/>
                          </a:solidFill>
                          <a:latin typeface="Cambria Math" panose="02040503050406030204" pitchFamily="18" charset="0"/>
                          <a:ea typeface="Cambria Math" panose="02040503050406030204" pitchFamily="18" charset="0"/>
                          <a:cs typeface="Rounded Mgen+ 1c medium" panose="020B0602020203020207" pitchFamily="50" charset="-128"/>
                        </a:rPr>
                        <m:t>𝜀</m:t>
                      </m:r>
                    </m:oMath>
                  </m:oMathPara>
                </a14:m>
                <a:endParaRPr lang="en-US" altLang="ja-JP" sz="3800" dirty="0">
                  <a:latin typeface="メイリオ" panose="020B0604030504040204" pitchFamily="50" charset="-128"/>
                  <a:ea typeface="メイリオ" panose="020B0604030504040204" pitchFamily="50" charset="-128"/>
                </a:endParaRPr>
              </a:p>
              <a:p>
                <a:r>
                  <a:rPr lang="en-US" altLang="ja-JP" sz="3800" dirty="0">
                    <a:latin typeface="メイリオ" panose="020B0604030504040204" pitchFamily="50" charset="-128"/>
                    <a:ea typeface="メイリオ" panose="020B0604030504040204" pitchFamily="50" charset="-128"/>
                  </a:rPr>
                  <a:t>where </a:t>
                </a:r>
                <a14:m>
                  <m:oMath xmlns:m="http://schemas.openxmlformats.org/officeDocument/2006/math">
                    <m:r>
                      <m:rPr>
                        <m:sty m:val="p"/>
                      </m:rPr>
                      <a:rPr lang="el-GR" altLang="ja-JP" sz="3800" i="1">
                        <a:solidFill>
                          <a:schemeClr val="tx1">
                            <a:lumMod val="90000"/>
                            <a:lumOff val="10000"/>
                          </a:schemeClr>
                        </a:solidFill>
                        <a:latin typeface="Cambria Math" panose="02040503050406030204" pitchFamily="18" charset="0"/>
                        <a:ea typeface="Cambria Math" panose="02040503050406030204" pitchFamily="18" charset="0"/>
                        <a:cs typeface="Rounded Mgen+ 1c medium" panose="020B0602020203020207" pitchFamily="50" charset="-128"/>
                      </a:rPr>
                      <m:t>γ</m:t>
                    </m:r>
                  </m:oMath>
                </a14:m>
                <a:r>
                  <a:rPr lang="ja-JP" altLang="en-US" sz="3800" dirty="0">
                    <a:latin typeface="メイリオ" panose="020B0604030504040204" pitchFamily="50" charset="-128"/>
                    <a:ea typeface="メイリオ" panose="020B0604030504040204" pitchFamily="50" charset="-128"/>
                  </a:rPr>
                  <a:t> </a:t>
                </a:r>
                <a:r>
                  <a:rPr lang="en-US" altLang="ja-JP" sz="3800" dirty="0">
                    <a:latin typeface="メイリオ" panose="020B0604030504040204" pitchFamily="50" charset="-128"/>
                    <a:ea typeface="メイリオ" panose="020B0604030504040204" pitchFamily="50" charset="-128"/>
                  </a:rPr>
                  <a:t>is Lorentz factor (not a Twiss parameter). </a:t>
                </a:r>
              </a:p>
              <a:p>
                <a:endParaRPr lang="en-US" altLang="ja-JP" sz="3200" dirty="0">
                  <a:latin typeface="メイリオ" panose="020B0604030504040204" pitchFamily="50" charset="-128"/>
                  <a:ea typeface="メイリオ" panose="020B0604030504040204" pitchFamily="50" charset="-128"/>
                </a:endParaRPr>
              </a:p>
              <a:p>
                <a:endParaRPr lang="ja-JP" altLang="en-US" sz="3200" dirty="0">
                  <a:latin typeface="メイリオ" panose="020B0604030504040204" pitchFamily="50" charset="-128"/>
                  <a:ea typeface="メイリオ" panose="020B0604030504040204" pitchFamily="50" charset="-128"/>
                </a:endParaRPr>
              </a:p>
            </p:txBody>
          </p:sp>
        </mc:Choice>
        <mc:Fallback xmlns="">
          <p:sp>
            <p:nvSpPr>
              <p:cNvPr id="8" name="コンテンツ プレースホルダー 6"/>
              <p:cNvSpPr txBox="1">
                <a:spLocks noRot="1" noChangeAspect="1" noMove="1" noResize="1" noEditPoints="1" noAdjustHandles="1" noChangeArrowheads="1" noChangeShapeType="1" noTextEdit="1"/>
              </p:cNvSpPr>
              <p:nvPr/>
            </p:nvSpPr>
            <p:spPr>
              <a:xfrm>
                <a:off x="9521687" y="2062510"/>
                <a:ext cx="8764726" cy="7401348"/>
              </a:xfrm>
              <a:prstGeom prst="rect">
                <a:avLst/>
              </a:prstGeom>
              <a:blipFill>
                <a:blip r:embed="rId3"/>
                <a:stretch>
                  <a:fillRect l="-868" t="-514" r="-2315" b="-1027"/>
                </a:stretch>
              </a:blipFill>
            </p:spPr>
            <p:txBody>
              <a:bodyPr/>
              <a:lstStyle/>
              <a:p>
                <a:r>
                  <a:rPr lang="ja-JP" altLang="en-US">
                    <a:noFill/>
                  </a:rPr>
                  <a:t> </a:t>
                </a:r>
              </a:p>
            </p:txBody>
          </p:sp>
        </mc:Fallback>
      </mc:AlternateContent>
      <p:sp>
        <p:nvSpPr>
          <p:cNvPr id="2" name="スライド番号プレースホルダー 1">
            <a:extLst>
              <a:ext uri="{FF2B5EF4-FFF2-40B4-BE49-F238E27FC236}">
                <a16:creationId xmlns:a16="http://schemas.microsoft.com/office/drawing/2014/main" id="{2B8CBA1B-1758-904D-B619-2DCD9FB6ADE4}"/>
              </a:ext>
            </a:extLst>
          </p:cNvPr>
          <p:cNvSpPr>
            <a:spLocks noGrp="1"/>
          </p:cNvSpPr>
          <p:nvPr>
            <p:ph type="sldNum" sz="quarter" idx="12"/>
          </p:nvPr>
        </p:nvSpPr>
        <p:spPr/>
        <p:txBody>
          <a:bodyPr/>
          <a:lstStyle/>
          <a:p>
            <a:fld id="{3A2F0832-F084-422D-97D1-AF848F4F2C34}" type="slidenum">
              <a:rPr lang="en-US" smtClean="0"/>
              <a:t>49</a:t>
            </a:fld>
            <a:endParaRPr lang="en-US"/>
          </a:p>
        </p:txBody>
      </p:sp>
    </p:spTree>
    <p:extLst>
      <p:ext uri="{BB962C8B-B14F-4D97-AF65-F5344CB8AC3E}">
        <p14:creationId xmlns:p14="http://schemas.microsoft.com/office/powerpoint/2010/main" val="5333871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b="1" dirty="0">
                <a:solidFill>
                  <a:srgbClr val="00ACE2"/>
                </a:solidFill>
                <a:latin typeface="メイリオ" panose="020B0604030504040204" pitchFamily="50" charset="-128"/>
                <a:ea typeface="メイリオ" panose="020B0604030504040204" pitchFamily="50" charset="-128"/>
              </a:rPr>
              <a:t>Beam shape over the </a:t>
            </a:r>
            <a:r>
              <a:rPr kumimoji="1" lang="en-US" altLang="ja-JP" b="1" dirty="0" err="1">
                <a:solidFill>
                  <a:srgbClr val="00ACE2"/>
                </a:solidFill>
                <a:latin typeface="メイリオ" panose="020B0604030504040204" pitchFamily="50" charset="-128"/>
                <a:ea typeface="メイリオ" panose="020B0604030504040204" pitchFamily="50" charset="-128"/>
              </a:rPr>
              <a:t>linac</a:t>
            </a:r>
            <a:endParaRPr kumimoji="1" lang="ja-JP" altLang="en-US" b="1" dirty="0">
              <a:solidFill>
                <a:srgbClr val="00ACE2"/>
              </a:solidFill>
              <a:latin typeface="メイリオ" panose="020B0604030504040204" pitchFamily="50" charset="-128"/>
              <a:ea typeface="メイリオ" panose="020B0604030504040204" pitchFamily="50" charset="-128"/>
            </a:endParaRPr>
          </a:p>
        </p:txBody>
      </p:sp>
      <mc:AlternateContent xmlns:mc="http://schemas.openxmlformats.org/markup-compatibility/2006" xmlns:a14="http://schemas.microsoft.com/office/drawing/2010/main">
        <mc:Choice Requires="a14">
          <p:sp>
            <p:nvSpPr>
              <p:cNvPr id="7" name="コンテンツ プレースホルダー 6"/>
              <p:cNvSpPr>
                <a:spLocks noGrp="1"/>
              </p:cNvSpPr>
              <p:nvPr>
                <p:ph idx="1"/>
              </p:nvPr>
            </p:nvSpPr>
            <p:spPr>
              <a:xfrm>
                <a:off x="914322" y="2422728"/>
                <a:ext cx="15905096" cy="6788945"/>
              </a:xfrm>
            </p:spPr>
            <p:txBody>
              <a:bodyPr>
                <a:normAutofit/>
              </a:bodyPr>
              <a:lstStyle/>
              <a:p>
                <a:r>
                  <a:rPr kumimoji="1" lang="en-US" altLang="ja-JP" sz="3200" dirty="0">
                    <a:solidFill>
                      <a:schemeClr val="tx1"/>
                    </a:solidFill>
                    <a:latin typeface="メイリオ" panose="020B0604030504040204" pitchFamily="50" charset="-128"/>
                    <a:ea typeface="メイリオ" panose="020B0604030504040204" pitchFamily="50" charset="-128"/>
                  </a:rPr>
                  <a:t>The beam emittance is not an invariant during the acceleration. </a:t>
                </a:r>
              </a:p>
              <a:p>
                <a:pPr/>
                <a14:m>
                  <m:oMathPara xmlns:m="http://schemas.openxmlformats.org/officeDocument/2006/math">
                    <m:oMath>
                      <m:sSub>
                        <m:sSubPr>
                          <m:ctrlPr>
                            <a:rPr kumimoji="1" lang="ja-JP" altLang="en-US" sz="2800" i="1" smtClean="0">
                              <a:solidFill>
                                <a:schemeClr val="tx1"/>
                              </a:solidFill>
                              <a:latin typeface="Cambria Math" panose="02040503050406030204" pitchFamily="18" charset="0"/>
                              <a:ea typeface="メイリオ" panose="020B0604030504040204" pitchFamily="50" charset="-128"/>
                            </a:rPr>
                          </m:ctrlPr>
                        </m:sSubPr>
                        <m:e>
                          <m:r>
                            <a:rPr kumimoji="1" lang="ja-JP" altLang="en-US" sz="2800" i="1" smtClean="0">
                              <a:solidFill>
                                <a:schemeClr val="tx1"/>
                              </a:solidFill>
                              <a:latin typeface="Cambria Math" panose="02040503050406030204" pitchFamily="18" charset="0"/>
                              <a:ea typeface="メイリオ" panose="020B0604030504040204" pitchFamily="50" charset="-128"/>
                            </a:rPr>
                            <m:t>𝜀</m:t>
                          </m:r>
                        </m:e>
                        <m:sub>
                          <m:r>
                            <a:rPr kumimoji="1" lang="en-US" altLang="ja-JP" sz="2800" b="0" i="1" smtClean="0">
                              <a:solidFill>
                                <a:schemeClr val="tx1"/>
                              </a:solidFill>
                              <a:latin typeface="Cambria Math" panose="02040503050406030204" pitchFamily="18" charset="0"/>
                              <a:ea typeface="メイリオ" panose="020B0604030504040204" pitchFamily="50" charset="-128"/>
                            </a:rPr>
                            <m:t>𝐺</m:t>
                          </m:r>
                        </m:sub>
                      </m:sSub>
                      <m:r>
                        <a:rPr kumimoji="1" lang="en-US" altLang="ja-JP" sz="2800" b="0" i="1" smtClean="0">
                          <a:solidFill>
                            <a:schemeClr val="tx1"/>
                          </a:solidFill>
                          <a:latin typeface="Cambria Math" panose="02040503050406030204" pitchFamily="18" charset="0"/>
                          <a:ea typeface="メイリオ" panose="020B0604030504040204" pitchFamily="50" charset="-128"/>
                        </a:rPr>
                        <m:t>=</m:t>
                      </m:r>
                      <m:f>
                        <m:fPr>
                          <m:ctrlPr>
                            <a:rPr lang="en-US" altLang="ja-JP" sz="2800" i="1">
                              <a:solidFill>
                                <a:schemeClr val="tx1"/>
                              </a:solidFill>
                              <a:latin typeface="Cambria Math" panose="02040503050406030204" pitchFamily="18" charset="0"/>
                              <a:ea typeface="メイリオ" panose="020B0604030504040204" pitchFamily="50" charset="-128"/>
                            </a:rPr>
                          </m:ctrlPr>
                        </m:fPr>
                        <m:num>
                          <m:sSub>
                            <m:sSubPr>
                              <m:ctrlPr>
                                <a:rPr lang="ja-JP" altLang="en-US" sz="2800" i="1">
                                  <a:solidFill>
                                    <a:schemeClr val="tx1"/>
                                  </a:solidFill>
                                  <a:latin typeface="Cambria Math" panose="02040503050406030204" pitchFamily="18" charset="0"/>
                                  <a:ea typeface="メイリオ" panose="020B0604030504040204" pitchFamily="50" charset="-128"/>
                                </a:rPr>
                              </m:ctrlPr>
                            </m:sSubPr>
                            <m:e>
                              <m:r>
                                <a:rPr lang="ja-JP" altLang="en-US" sz="2800" i="1">
                                  <a:solidFill>
                                    <a:schemeClr val="tx1"/>
                                  </a:solidFill>
                                  <a:latin typeface="Cambria Math" panose="02040503050406030204" pitchFamily="18" charset="0"/>
                                  <a:ea typeface="メイリオ" panose="020B0604030504040204" pitchFamily="50" charset="-128"/>
                                </a:rPr>
                                <m:t>𝜀</m:t>
                              </m:r>
                            </m:e>
                            <m:sub>
                              <m:r>
                                <a:rPr lang="en-US" altLang="ja-JP" sz="2800" i="1">
                                  <a:solidFill>
                                    <a:schemeClr val="tx1"/>
                                  </a:solidFill>
                                  <a:latin typeface="Cambria Math" panose="02040503050406030204" pitchFamily="18" charset="0"/>
                                  <a:ea typeface="メイリオ" panose="020B0604030504040204" pitchFamily="50" charset="-128"/>
                                </a:rPr>
                                <m:t>0</m:t>
                              </m:r>
                            </m:sub>
                          </m:sSub>
                        </m:num>
                        <m:den>
                          <m:r>
                            <a:rPr kumimoji="1" lang="ja-JP" altLang="en-US" sz="2800" b="0" i="1" smtClean="0">
                              <a:solidFill>
                                <a:schemeClr val="tx1"/>
                              </a:solidFill>
                              <a:latin typeface="Cambria Math" panose="02040503050406030204" pitchFamily="18" charset="0"/>
                              <a:ea typeface="メイリオ" panose="020B0604030504040204" pitchFamily="50" charset="-128"/>
                            </a:rPr>
                            <m:t>𝛾𝛽</m:t>
                          </m:r>
                        </m:den>
                      </m:f>
                    </m:oMath>
                  </m:oMathPara>
                </a14:m>
                <a:endParaRPr kumimoji="1" lang="en-US" altLang="ja-JP" sz="2800" dirty="0">
                  <a:solidFill>
                    <a:schemeClr val="tx1"/>
                  </a:solidFill>
                  <a:latin typeface="メイリオ" panose="020B0604030504040204" pitchFamily="50" charset="-128"/>
                  <a:ea typeface="メイリオ" panose="020B0604030504040204" pitchFamily="50" charset="-128"/>
                </a:endParaRPr>
              </a:p>
              <a:p>
                <a14:m>
                  <m:oMath xmlns:m="http://schemas.openxmlformats.org/officeDocument/2006/math">
                    <m:sSub>
                      <m:sSubPr>
                        <m:ctrlPr>
                          <a:rPr lang="ja-JP" altLang="en-US" sz="3200" i="1">
                            <a:solidFill>
                              <a:schemeClr val="tx1"/>
                            </a:solidFill>
                            <a:latin typeface="Cambria Math" panose="02040503050406030204" pitchFamily="18" charset="0"/>
                            <a:ea typeface="メイリオ" panose="020B0604030504040204" pitchFamily="50" charset="-128"/>
                          </a:rPr>
                        </m:ctrlPr>
                      </m:sSubPr>
                      <m:e>
                        <m:r>
                          <a:rPr lang="ja-JP" altLang="en-US" sz="3200" i="1">
                            <a:solidFill>
                              <a:schemeClr val="tx1"/>
                            </a:solidFill>
                            <a:latin typeface="Cambria Math" panose="02040503050406030204" pitchFamily="18" charset="0"/>
                            <a:ea typeface="メイリオ" panose="020B0604030504040204" pitchFamily="50" charset="-128"/>
                          </a:rPr>
                          <m:t>𝜀</m:t>
                        </m:r>
                      </m:e>
                      <m:sub>
                        <m:r>
                          <a:rPr lang="en-US" altLang="ja-JP" sz="3200" i="1">
                            <a:solidFill>
                              <a:schemeClr val="tx1"/>
                            </a:solidFill>
                            <a:latin typeface="Cambria Math" panose="02040503050406030204" pitchFamily="18" charset="0"/>
                            <a:ea typeface="メイリオ" panose="020B0604030504040204" pitchFamily="50" charset="-128"/>
                          </a:rPr>
                          <m:t>𝐺</m:t>
                        </m:r>
                      </m:sub>
                    </m:sSub>
                  </m:oMath>
                </a14:m>
                <a:r>
                  <a:rPr lang="en-US" altLang="ja-JP" sz="3200" dirty="0">
                    <a:solidFill>
                      <a:schemeClr val="tx1"/>
                    </a:solidFill>
                    <a:latin typeface="メイリオ" panose="020B0604030504040204" pitchFamily="50" charset="-128"/>
                    <a:ea typeface="メイリオ" panose="020B0604030504040204" pitchFamily="50" charset="-128"/>
                  </a:rPr>
                  <a:t> and </a:t>
                </a:r>
                <a14:m>
                  <m:oMath xmlns:m="http://schemas.openxmlformats.org/officeDocument/2006/math">
                    <m:sSub>
                      <m:sSubPr>
                        <m:ctrlPr>
                          <a:rPr lang="ja-JP" altLang="en-US" sz="3200" i="1">
                            <a:solidFill>
                              <a:schemeClr val="tx1"/>
                            </a:solidFill>
                            <a:latin typeface="Cambria Math" panose="02040503050406030204" pitchFamily="18" charset="0"/>
                            <a:ea typeface="メイリオ" panose="020B0604030504040204" pitchFamily="50" charset="-128"/>
                          </a:rPr>
                        </m:ctrlPr>
                      </m:sSubPr>
                      <m:e>
                        <m:r>
                          <a:rPr lang="ja-JP" altLang="en-US" sz="3200" i="1">
                            <a:solidFill>
                              <a:schemeClr val="tx1"/>
                            </a:solidFill>
                            <a:latin typeface="Cambria Math" panose="02040503050406030204" pitchFamily="18" charset="0"/>
                            <a:ea typeface="メイリオ" panose="020B0604030504040204" pitchFamily="50" charset="-128"/>
                          </a:rPr>
                          <m:t>𝜀</m:t>
                        </m:r>
                      </m:e>
                      <m:sub>
                        <m:r>
                          <a:rPr lang="en-US" altLang="ja-JP" sz="3200" i="1">
                            <a:solidFill>
                              <a:schemeClr val="tx1"/>
                            </a:solidFill>
                            <a:latin typeface="Cambria Math" panose="02040503050406030204" pitchFamily="18" charset="0"/>
                            <a:ea typeface="メイリオ" panose="020B0604030504040204" pitchFamily="50" charset="-128"/>
                          </a:rPr>
                          <m:t>0</m:t>
                        </m:r>
                      </m:sub>
                    </m:sSub>
                  </m:oMath>
                </a14:m>
                <a:r>
                  <a:rPr lang="en-US" altLang="ja-JP" sz="3200" dirty="0">
                    <a:solidFill>
                      <a:schemeClr val="tx1"/>
                    </a:solidFill>
                    <a:latin typeface="メイリオ" panose="020B0604030504040204" pitchFamily="50" charset="-128"/>
                    <a:ea typeface="メイリオ" panose="020B0604030504040204" pitchFamily="50" charset="-128"/>
                  </a:rPr>
                  <a:t> are geometrical emittance and normalized emittance. The beam size </a:t>
                </a:r>
                <a14:m>
                  <m:oMath xmlns:m="http://schemas.openxmlformats.org/officeDocument/2006/math">
                    <m:sSub>
                      <m:sSubPr>
                        <m:ctrlPr>
                          <a:rPr lang="ja-JP" altLang="en-US" sz="3200" i="1">
                            <a:solidFill>
                              <a:schemeClr val="tx1"/>
                            </a:solidFill>
                            <a:latin typeface="Cambria Math" panose="02040503050406030204" pitchFamily="18" charset="0"/>
                            <a:ea typeface="メイリオ" panose="020B0604030504040204" pitchFamily="50" charset="-128"/>
                          </a:rPr>
                        </m:ctrlPr>
                      </m:sSubPr>
                      <m:e>
                        <m:r>
                          <a:rPr lang="ja-JP" altLang="en-US" sz="3200" i="1">
                            <a:solidFill>
                              <a:schemeClr val="tx1"/>
                            </a:solidFill>
                            <a:latin typeface="Cambria Math" panose="02040503050406030204" pitchFamily="18" charset="0"/>
                            <a:ea typeface="メイリオ" panose="020B0604030504040204" pitchFamily="50" charset="-128"/>
                          </a:rPr>
                          <m:t>𝜎</m:t>
                        </m:r>
                      </m:e>
                      <m:sub>
                        <m:r>
                          <a:rPr lang="en-US" altLang="ja-JP" sz="3200" i="1">
                            <a:solidFill>
                              <a:schemeClr val="tx1"/>
                            </a:solidFill>
                            <a:latin typeface="Cambria Math" panose="02040503050406030204" pitchFamily="18" charset="0"/>
                            <a:ea typeface="メイリオ" panose="020B0604030504040204" pitchFamily="50" charset="-128"/>
                          </a:rPr>
                          <m:t>𝑥</m:t>
                        </m:r>
                        <m:r>
                          <a:rPr lang="en-US" altLang="ja-JP" sz="3200" i="1">
                            <a:solidFill>
                              <a:schemeClr val="tx1"/>
                            </a:solidFill>
                            <a:latin typeface="Cambria Math" panose="02040503050406030204" pitchFamily="18" charset="0"/>
                            <a:ea typeface="メイリオ" panose="020B0604030504040204" pitchFamily="50" charset="-128"/>
                          </a:rPr>
                          <m:t>,</m:t>
                        </m:r>
                        <m:r>
                          <a:rPr lang="en-US" altLang="ja-JP" sz="3200" i="1">
                            <a:solidFill>
                              <a:schemeClr val="tx1"/>
                            </a:solidFill>
                            <a:latin typeface="Cambria Math" panose="02040503050406030204" pitchFamily="18" charset="0"/>
                            <a:ea typeface="メイリオ" panose="020B0604030504040204" pitchFamily="50" charset="-128"/>
                          </a:rPr>
                          <m:t>𝑦</m:t>
                        </m:r>
                      </m:sub>
                    </m:sSub>
                  </m:oMath>
                </a14:m>
                <a:r>
                  <a:rPr lang="en-US" altLang="ja-JP" sz="3200" dirty="0">
                    <a:solidFill>
                      <a:schemeClr val="tx1"/>
                    </a:solidFill>
                    <a:latin typeface="メイリオ" panose="020B0604030504040204" pitchFamily="50" charset="-128"/>
                    <a:ea typeface="メイリオ" panose="020B0604030504040204" pitchFamily="50" charset="-128"/>
                  </a:rPr>
                  <a:t> is </a:t>
                </a:r>
              </a:p>
              <a:p>
                <a:pPr/>
                <a14:m>
                  <m:oMathPara xmlns:m="http://schemas.openxmlformats.org/officeDocument/2006/math">
                    <m:oMath>
                      <m:sSub>
                        <m:sSubPr>
                          <m:ctrlPr>
                            <a:rPr lang="ja-JP" altLang="en-US" sz="2800" i="1" smtClean="0">
                              <a:solidFill>
                                <a:schemeClr val="tx1"/>
                              </a:solidFill>
                              <a:latin typeface="Cambria Math" panose="02040503050406030204" pitchFamily="18" charset="0"/>
                              <a:ea typeface="メイリオ" panose="020B0604030504040204" pitchFamily="50" charset="-128"/>
                            </a:rPr>
                          </m:ctrlPr>
                        </m:sSubPr>
                        <m:e>
                          <m:r>
                            <a:rPr lang="ja-JP" altLang="en-US" sz="2800" i="1" smtClean="0">
                              <a:solidFill>
                                <a:schemeClr val="tx1"/>
                              </a:solidFill>
                              <a:latin typeface="Cambria Math" panose="02040503050406030204" pitchFamily="18" charset="0"/>
                              <a:ea typeface="メイリオ" panose="020B0604030504040204" pitchFamily="50" charset="-128"/>
                            </a:rPr>
                            <m:t>𝜎</m:t>
                          </m:r>
                        </m:e>
                        <m:sub>
                          <m:r>
                            <a:rPr lang="en-US" altLang="ja-JP" sz="2800" b="0" i="1" smtClean="0">
                              <a:solidFill>
                                <a:schemeClr val="tx1"/>
                              </a:solidFill>
                              <a:latin typeface="Cambria Math" panose="02040503050406030204" pitchFamily="18" charset="0"/>
                              <a:ea typeface="メイリオ" panose="020B0604030504040204" pitchFamily="50" charset="-128"/>
                            </a:rPr>
                            <m:t>𝑥</m:t>
                          </m:r>
                          <m:r>
                            <a:rPr lang="en-US" altLang="ja-JP" sz="2800" b="0" i="1" smtClean="0">
                              <a:solidFill>
                                <a:schemeClr val="tx1"/>
                              </a:solidFill>
                              <a:latin typeface="Cambria Math" panose="02040503050406030204" pitchFamily="18" charset="0"/>
                              <a:ea typeface="メイリオ" panose="020B0604030504040204" pitchFamily="50" charset="-128"/>
                            </a:rPr>
                            <m:t>,</m:t>
                          </m:r>
                          <m:r>
                            <a:rPr lang="en-US" altLang="ja-JP" sz="2800" b="0" i="1" smtClean="0">
                              <a:solidFill>
                                <a:schemeClr val="tx1"/>
                              </a:solidFill>
                              <a:latin typeface="Cambria Math" panose="02040503050406030204" pitchFamily="18" charset="0"/>
                              <a:ea typeface="メイリオ" panose="020B0604030504040204" pitchFamily="50" charset="-128"/>
                            </a:rPr>
                            <m:t>𝑦</m:t>
                          </m:r>
                        </m:sub>
                      </m:sSub>
                      <m:r>
                        <a:rPr lang="en-US" altLang="ja-JP" sz="2800" b="0" i="1" smtClean="0">
                          <a:solidFill>
                            <a:schemeClr val="tx1"/>
                          </a:solidFill>
                          <a:latin typeface="Cambria Math" panose="02040503050406030204" pitchFamily="18" charset="0"/>
                          <a:ea typeface="メイリオ" panose="020B0604030504040204" pitchFamily="50" charset="-128"/>
                        </a:rPr>
                        <m:t>=</m:t>
                      </m:r>
                      <m:rad>
                        <m:radPr>
                          <m:degHide m:val="on"/>
                          <m:ctrlPr>
                            <a:rPr lang="en-US" altLang="ja-JP" sz="2800" b="0" i="1" smtClean="0">
                              <a:solidFill>
                                <a:schemeClr val="tx1"/>
                              </a:solidFill>
                              <a:latin typeface="Cambria Math" panose="02040503050406030204" pitchFamily="18" charset="0"/>
                              <a:ea typeface="メイリオ" panose="020B0604030504040204" pitchFamily="50" charset="-128"/>
                            </a:rPr>
                          </m:ctrlPr>
                        </m:radPr>
                        <m:deg/>
                        <m:e>
                          <m:sSub>
                            <m:sSubPr>
                              <m:ctrlPr>
                                <a:rPr lang="ja-JP" altLang="en-US" sz="2800" b="0" i="1" smtClean="0">
                                  <a:solidFill>
                                    <a:schemeClr val="tx1"/>
                                  </a:solidFill>
                                  <a:latin typeface="Cambria Math" panose="02040503050406030204" pitchFamily="18" charset="0"/>
                                  <a:ea typeface="メイリオ" panose="020B0604030504040204" pitchFamily="50" charset="-128"/>
                                </a:rPr>
                              </m:ctrlPr>
                            </m:sSubPr>
                            <m:e>
                              <m:r>
                                <a:rPr lang="ja-JP" altLang="en-US" sz="2800" b="0" i="1" smtClean="0">
                                  <a:solidFill>
                                    <a:schemeClr val="tx1"/>
                                  </a:solidFill>
                                  <a:latin typeface="Cambria Math" panose="02040503050406030204" pitchFamily="18" charset="0"/>
                                  <a:ea typeface="メイリオ" panose="020B0604030504040204" pitchFamily="50" charset="-128"/>
                                </a:rPr>
                                <m:t>𝛽</m:t>
                              </m:r>
                            </m:e>
                            <m:sub>
                              <m:r>
                                <a:rPr lang="en-US" altLang="ja-JP" sz="2800" b="0" i="1" smtClean="0">
                                  <a:solidFill>
                                    <a:schemeClr val="tx1"/>
                                  </a:solidFill>
                                  <a:latin typeface="Cambria Math" panose="02040503050406030204" pitchFamily="18" charset="0"/>
                                  <a:ea typeface="メイリオ" panose="020B0604030504040204" pitchFamily="50" charset="-128"/>
                                </a:rPr>
                                <m:t>𝑇</m:t>
                              </m:r>
                            </m:sub>
                          </m:sSub>
                          <m:sSub>
                            <m:sSubPr>
                              <m:ctrlPr>
                                <a:rPr lang="ja-JP" altLang="en-US" sz="2800" i="1">
                                  <a:solidFill>
                                    <a:schemeClr val="tx1"/>
                                  </a:solidFill>
                                  <a:latin typeface="Cambria Math" panose="02040503050406030204" pitchFamily="18" charset="0"/>
                                  <a:ea typeface="メイリオ" panose="020B0604030504040204" pitchFamily="50" charset="-128"/>
                                </a:rPr>
                              </m:ctrlPr>
                            </m:sSubPr>
                            <m:e>
                              <m:r>
                                <a:rPr lang="ja-JP" altLang="en-US" sz="2800" i="1">
                                  <a:solidFill>
                                    <a:schemeClr val="tx1"/>
                                  </a:solidFill>
                                  <a:latin typeface="Cambria Math" panose="02040503050406030204" pitchFamily="18" charset="0"/>
                                  <a:ea typeface="メイリオ" panose="020B0604030504040204" pitchFamily="50" charset="-128"/>
                                </a:rPr>
                                <m:t>𝜀</m:t>
                              </m:r>
                            </m:e>
                            <m:sub>
                              <m:r>
                                <a:rPr lang="en-US" altLang="ja-JP" sz="2800" i="1">
                                  <a:solidFill>
                                    <a:schemeClr val="tx1"/>
                                  </a:solidFill>
                                  <a:latin typeface="Cambria Math" panose="02040503050406030204" pitchFamily="18" charset="0"/>
                                  <a:ea typeface="メイリオ" panose="020B0604030504040204" pitchFamily="50" charset="-128"/>
                                </a:rPr>
                                <m:t>𝐺</m:t>
                              </m:r>
                            </m:sub>
                          </m:sSub>
                        </m:e>
                      </m:rad>
                      <m:r>
                        <a:rPr lang="en-US" altLang="ja-JP" sz="2800" i="1">
                          <a:solidFill>
                            <a:schemeClr val="tx1"/>
                          </a:solidFill>
                          <a:latin typeface="Cambria Math" panose="02040503050406030204" pitchFamily="18" charset="0"/>
                          <a:ea typeface="メイリオ" panose="020B0604030504040204" pitchFamily="50" charset="-128"/>
                        </a:rPr>
                        <m:t>=</m:t>
                      </m:r>
                      <m:rad>
                        <m:radPr>
                          <m:degHide m:val="on"/>
                          <m:ctrlPr>
                            <a:rPr lang="en-US" altLang="ja-JP" sz="2800" i="1" smtClean="0">
                              <a:solidFill>
                                <a:schemeClr val="tx1"/>
                              </a:solidFill>
                              <a:latin typeface="Cambria Math" panose="02040503050406030204" pitchFamily="18" charset="0"/>
                              <a:ea typeface="メイリオ" panose="020B0604030504040204" pitchFamily="50" charset="-128"/>
                            </a:rPr>
                          </m:ctrlPr>
                        </m:radPr>
                        <m:deg/>
                        <m:e>
                          <m:f>
                            <m:fPr>
                              <m:ctrlPr>
                                <a:rPr lang="en-US" altLang="ja-JP" sz="2800" i="1">
                                  <a:solidFill>
                                    <a:schemeClr val="tx1"/>
                                  </a:solidFill>
                                  <a:latin typeface="Cambria Math" panose="02040503050406030204" pitchFamily="18" charset="0"/>
                                  <a:ea typeface="メイリオ" panose="020B0604030504040204" pitchFamily="50" charset="-128"/>
                                </a:rPr>
                              </m:ctrlPr>
                            </m:fPr>
                            <m:num>
                              <m:sSub>
                                <m:sSubPr>
                                  <m:ctrlPr>
                                    <a:rPr lang="en-US" altLang="ja-JP" sz="2800" i="1" smtClean="0">
                                      <a:solidFill>
                                        <a:schemeClr val="tx1"/>
                                      </a:solidFill>
                                      <a:latin typeface="Cambria Math" panose="02040503050406030204" pitchFamily="18" charset="0"/>
                                      <a:ea typeface="メイリオ" panose="020B0604030504040204" pitchFamily="50" charset="-128"/>
                                    </a:rPr>
                                  </m:ctrlPr>
                                </m:sSubPr>
                                <m:e>
                                  <m:sSub>
                                    <m:sSubPr>
                                      <m:ctrlPr>
                                        <a:rPr lang="ja-JP" altLang="en-US" sz="2800" i="1" smtClean="0">
                                          <a:solidFill>
                                            <a:schemeClr val="tx1"/>
                                          </a:solidFill>
                                          <a:latin typeface="Cambria Math" panose="02040503050406030204" pitchFamily="18" charset="0"/>
                                          <a:ea typeface="メイリオ" panose="020B0604030504040204" pitchFamily="50" charset="-128"/>
                                        </a:rPr>
                                      </m:ctrlPr>
                                    </m:sSubPr>
                                    <m:e>
                                      <m:r>
                                        <a:rPr lang="ja-JP" altLang="en-US" sz="2800" i="1" smtClean="0">
                                          <a:solidFill>
                                            <a:schemeClr val="tx1"/>
                                          </a:solidFill>
                                          <a:latin typeface="Cambria Math" panose="02040503050406030204" pitchFamily="18" charset="0"/>
                                          <a:ea typeface="メイリオ" panose="020B0604030504040204" pitchFamily="50" charset="-128"/>
                                        </a:rPr>
                                        <m:t>𝛽</m:t>
                                      </m:r>
                                    </m:e>
                                    <m:sub>
                                      <m:r>
                                        <a:rPr lang="en-US" altLang="ja-JP" sz="2800" b="0" i="1" smtClean="0">
                                          <a:solidFill>
                                            <a:schemeClr val="tx1"/>
                                          </a:solidFill>
                                          <a:latin typeface="Cambria Math" panose="02040503050406030204" pitchFamily="18" charset="0"/>
                                          <a:ea typeface="メイリオ" panose="020B0604030504040204" pitchFamily="50" charset="-128"/>
                                        </a:rPr>
                                        <m:t>𝑇</m:t>
                                      </m:r>
                                    </m:sub>
                                  </m:sSub>
                                  <m:r>
                                    <a:rPr lang="ja-JP" altLang="en-US" sz="2800" i="1">
                                      <a:solidFill>
                                        <a:schemeClr val="tx1"/>
                                      </a:solidFill>
                                      <a:latin typeface="Cambria Math" panose="02040503050406030204" pitchFamily="18" charset="0"/>
                                      <a:ea typeface="メイリオ" panose="020B0604030504040204" pitchFamily="50" charset="-128"/>
                                    </a:rPr>
                                    <m:t>𝜀</m:t>
                                  </m:r>
                                </m:e>
                                <m:sub>
                                  <m:r>
                                    <a:rPr lang="en-US" altLang="ja-JP" sz="2800" i="1">
                                      <a:solidFill>
                                        <a:schemeClr val="tx1"/>
                                      </a:solidFill>
                                      <a:latin typeface="Cambria Math" panose="02040503050406030204" pitchFamily="18" charset="0"/>
                                      <a:ea typeface="メイリオ" panose="020B0604030504040204" pitchFamily="50" charset="-128"/>
                                    </a:rPr>
                                    <m:t>0</m:t>
                                  </m:r>
                                </m:sub>
                              </m:sSub>
                            </m:num>
                            <m:den>
                              <m:r>
                                <a:rPr lang="ja-JP" altLang="en-US" sz="2800" i="1">
                                  <a:solidFill>
                                    <a:schemeClr val="tx1"/>
                                  </a:solidFill>
                                  <a:latin typeface="Cambria Math" panose="02040503050406030204" pitchFamily="18" charset="0"/>
                                  <a:ea typeface="メイリオ" panose="020B0604030504040204" pitchFamily="50" charset="-128"/>
                                </a:rPr>
                                <m:t>𝛾𝛽</m:t>
                              </m:r>
                            </m:den>
                          </m:f>
                        </m:e>
                      </m:rad>
                    </m:oMath>
                  </m:oMathPara>
                </a14:m>
                <a:endParaRPr kumimoji="1" lang="en-US" altLang="ja-JP" sz="2800" dirty="0">
                  <a:solidFill>
                    <a:schemeClr val="tx1"/>
                  </a:solidFill>
                  <a:latin typeface="メイリオ" panose="020B0604030504040204" pitchFamily="50" charset="-128"/>
                  <a:ea typeface="メイリオ" panose="020B0604030504040204" pitchFamily="50" charset="-128"/>
                </a:endParaRPr>
              </a:p>
              <a:p>
                <a14:m>
                  <m:oMath xmlns:m="http://schemas.openxmlformats.org/officeDocument/2006/math">
                    <m:sSub>
                      <m:sSubPr>
                        <m:ctrlPr>
                          <a:rPr lang="ja-JP" altLang="en-US" sz="2800" i="1">
                            <a:solidFill>
                              <a:schemeClr val="tx1"/>
                            </a:solidFill>
                            <a:latin typeface="Cambria Math" panose="02040503050406030204" pitchFamily="18" charset="0"/>
                            <a:ea typeface="メイリオ" panose="020B0604030504040204" pitchFamily="50" charset="-128"/>
                          </a:rPr>
                        </m:ctrlPr>
                      </m:sSubPr>
                      <m:e>
                        <m:r>
                          <a:rPr lang="ja-JP" altLang="en-US" sz="2800" i="1">
                            <a:solidFill>
                              <a:schemeClr val="tx1"/>
                            </a:solidFill>
                            <a:latin typeface="Cambria Math" panose="02040503050406030204" pitchFamily="18" charset="0"/>
                            <a:ea typeface="メイリオ" panose="020B0604030504040204" pitchFamily="50" charset="-128"/>
                          </a:rPr>
                          <m:t>𝛽</m:t>
                        </m:r>
                      </m:e>
                      <m:sub>
                        <m:r>
                          <a:rPr lang="en-US" altLang="ja-JP" sz="2800" i="1">
                            <a:solidFill>
                              <a:schemeClr val="tx1"/>
                            </a:solidFill>
                            <a:latin typeface="Cambria Math" panose="02040503050406030204" pitchFamily="18" charset="0"/>
                            <a:ea typeface="メイリオ" panose="020B0604030504040204" pitchFamily="50" charset="-128"/>
                          </a:rPr>
                          <m:t>𝑇</m:t>
                        </m:r>
                      </m:sub>
                    </m:sSub>
                  </m:oMath>
                </a14:m>
                <a:r>
                  <a:rPr kumimoji="1" lang="ja-JP" altLang="en-US" sz="2800" dirty="0">
                    <a:solidFill>
                      <a:schemeClr val="tx1"/>
                    </a:solidFill>
                    <a:latin typeface="メイリオ" panose="020B0604030504040204" pitchFamily="50" charset="-128"/>
                    <a:ea typeface="メイリオ" panose="020B0604030504040204" pitchFamily="50" charset="-128"/>
                  </a:rPr>
                  <a:t> </a:t>
                </a:r>
                <a:r>
                  <a:rPr kumimoji="1" lang="en-US" altLang="ja-JP" sz="2800" dirty="0">
                    <a:solidFill>
                      <a:schemeClr val="tx1"/>
                    </a:solidFill>
                    <a:latin typeface="メイリオ" panose="020B0604030504040204" pitchFamily="50" charset="-128"/>
                    <a:ea typeface="メイリオ" panose="020B0604030504040204" pitchFamily="50" charset="-128"/>
                  </a:rPr>
                  <a:t>is </a:t>
                </a:r>
                <a:r>
                  <a:rPr kumimoji="1" lang="en-US" altLang="ja-JP" sz="2800" dirty="0" err="1">
                    <a:solidFill>
                      <a:schemeClr val="tx1"/>
                    </a:solidFill>
                    <a:latin typeface="メイリオ" panose="020B0604030504040204" pitchFamily="50" charset="-128"/>
                    <a:ea typeface="メイリオ" panose="020B0604030504040204" pitchFamily="50" charset="-128"/>
                  </a:rPr>
                  <a:t>twiss</a:t>
                </a:r>
                <a:r>
                  <a:rPr kumimoji="1" lang="en-US" altLang="ja-JP" sz="2800" dirty="0">
                    <a:solidFill>
                      <a:schemeClr val="tx1"/>
                    </a:solidFill>
                    <a:latin typeface="メイリオ" panose="020B0604030504040204" pitchFamily="50" charset="-128"/>
                    <a:ea typeface="メイリオ" panose="020B0604030504040204" pitchFamily="50" charset="-128"/>
                  </a:rPr>
                  <a:t> parameter beta. </a:t>
                </a:r>
                <a:r>
                  <a:rPr lang="en-US" altLang="ja-JP" sz="2800" dirty="0">
                    <a:solidFill>
                      <a:schemeClr val="tx1"/>
                    </a:solidFill>
                    <a:latin typeface="メイリオ" panose="020B0604030504040204" pitchFamily="50" charset="-128"/>
                    <a:ea typeface="メイリオ" panose="020B0604030504040204" pitchFamily="50" charset="-128"/>
                  </a:rPr>
                  <a:t>The beam becomes smaller as it accelerates, as proportional to </a:t>
                </a:r>
                <a14:m>
                  <m:oMath xmlns:m="http://schemas.openxmlformats.org/officeDocument/2006/math">
                    <m:rad>
                      <m:radPr>
                        <m:degHide m:val="on"/>
                        <m:ctrlPr>
                          <a:rPr lang="en-US" altLang="ja-JP" sz="2800" i="1">
                            <a:solidFill>
                              <a:schemeClr val="tx1"/>
                            </a:solidFill>
                            <a:latin typeface="Cambria Math" panose="02040503050406030204" pitchFamily="18" charset="0"/>
                            <a:ea typeface="メイリオ" panose="020B0604030504040204" pitchFamily="50" charset="-128"/>
                          </a:rPr>
                        </m:ctrlPr>
                      </m:radPr>
                      <m:deg/>
                      <m:e>
                        <m:f>
                          <m:fPr>
                            <m:ctrlPr>
                              <a:rPr lang="en-US" altLang="ja-JP" sz="2800" b="0" i="1" smtClean="0">
                                <a:solidFill>
                                  <a:schemeClr val="tx1"/>
                                </a:solidFill>
                                <a:latin typeface="Cambria Math" panose="02040503050406030204" pitchFamily="18" charset="0"/>
                                <a:ea typeface="メイリオ" panose="020B0604030504040204" pitchFamily="50" charset="-128"/>
                              </a:rPr>
                            </m:ctrlPr>
                          </m:fPr>
                          <m:num>
                            <m:r>
                              <a:rPr lang="en-US" altLang="ja-JP" sz="2800" b="0" i="1" smtClean="0">
                                <a:solidFill>
                                  <a:schemeClr val="tx1"/>
                                </a:solidFill>
                                <a:latin typeface="Cambria Math" panose="02040503050406030204" pitchFamily="18" charset="0"/>
                                <a:ea typeface="メイリオ" panose="020B0604030504040204" pitchFamily="50" charset="-128"/>
                              </a:rPr>
                              <m:t>1</m:t>
                            </m:r>
                          </m:num>
                          <m:den>
                            <m:r>
                              <a:rPr lang="ja-JP" altLang="en-US" sz="2800" i="1">
                                <a:solidFill>
                                  <a:schemeClr val="tx1"/>
                                </a:solidFill>
                                <a:latin typeface="Cambria Math" panose="02040503050406030204" pitchFamily="18" charset="0"/>
                                <a:ea typeface="メイリオ" panose="020B0604030504040204" pitchFamily="50" charset="-128"/>
                              </a:rPr>
                              <m:t>𝛾𝛽</m:t>
                            </m:r>
                          </m:den>
                        </m:f>
                      </m:e>
                    </m:rad>
                  </m:oMath>
                </a14:m>
                <a:r>
                  <a:rPr kumimoji="1" lang="en-US" altLang="ja-JP" sz="2800" dirty="0">
                    <a:solidFill>
                      <a:schemeClr val="tx1"/>
                    </a:solidFill>
                    <a:latin typeface="メイリオ" panose="020B0604030504040204" pitchFamily="50" charset="-128"/>
                    <a:ea typeface="メイリオ" panose="020B0604030504040204" pitchFamily="50" charset="-128"/>
                  </a:rPr>
                  <a:t>.</a:t>
                </a:r>
                <a:endParaRPr kumimoji="1" lang="ja-JP" altLang="en-US" sz="2800" dirty="0">
                  <a:solidFill>
                    <a:schemeClr val="tx1"/>
                  </a:solidFill>
                  <a:latin typeface="メイリオ" panose="020B0604030504040204" pitchFamily="50" charset="-128"/>
                  <a:ea typeface="メイリオ" panose="020B0604030504040204" pitchFamily="50" charset="-128"/>
                </a:endParaRPr>
              </a:p>
            </p:txBody>
          </p:sp>
        </mc:Choice>
        <mc:Fallback xmlns="">
          <p:sp>
            <p:nvSpPr>
              <p:cNvPr id="7" name="コンテンツ プレースホルダー 6"/>
              <p:cNvSpPr>
                <a:spLocks noGrp="1" noRot="1" noChangeAspect="1" noMove="1" noResize="1" noEditPoints="1" noAdjustHandles="1" noChangeArrowheads="1" noChangeShapeType="1" noTextEdit="1"/>
              </p:cNvSpPr>
              <p:nvPr>
                <p:ph idx="1"/>
              </p:nvPr>
            </p:nvSpPr>
            <p:spPr>
              <a:xfrm>
                <a:off x="914322" y="2422728"/>
                <a:ext cx="15905096" cy="6788945"/>
              </a:xfrm>
              <a:blipFill>
                <a:blip r:embed="rId2"/>
                <a:stretch>
                  <a:fillRect l="-537" r="-1342"/>
                </a:stretch>
              </a:blipFill>
            </p:spPr>
            <p:txBody>
              <a:bodyPr/>
              <a:lstStyle/>
              <a:p>
                <a:r>
                  <a:rPr lang="ja-JP" altLang="en-US">
                    <a:noFill/>
                  </a:rPr>
                  <a:t> </a:t>
                </a:r>
              </a:p>
            </p:txBody>
          </p:sp>
        </mc:Fallback>
      </mc:AlternateContent>
      <p:sp>
        <p:nvSpPr>
          <p:cNvPr id="4" name="フッター プレースホルダー 3"/>
          <p:cNvSpPr>
            <a:spLocks noGrp="1"/>
          </p:cNvSpPr>
          <p:nvPr>
            <p:ph type="ftr" sz="quarter" idx="11"/>
          </p:nvPr>
        </p:nvSpPr>
        <p:spPr/>
        <p:txBody>
          <a:bodyPr/>
          <a:lstStyle/>
          <a:p>
            <a:r>
              <a:rPr lang="en-US" altLang="zh-TW"/>
              <a:t>ISBA26 Electron Linear Accelerator</a:t>
            </a:r>
            <a:endParaRPr lang="en-US"/>
          </a:p>
        </p:txBody>
      </p:sp>
      <p:sp>
        <p:nvSpPr>
          <p:cNvPr id="5" name="スライド番号プレースホルダー 4"/>
          <p:cNvSpPr>
            <a:spLocks noGrp="1"/>
          </p:cNvSpPr>
          <p:nvPr>
            <p:ph type="sldNum" sz="quarter" idx="12"/>
          </p:nvPr>
        </p:nvSpPr>
        <p:spPr/>
        <p:txBody>
          <a:bodyPr/>
          <a:lstStyle/>
          <a:p>
            <a:fld id="{3A2F0832-F084-422D-97D1-AF848F4F2C34}" type="slidenum">
              <a:rPr lang="en-US" smtClean="0"/>
              <a:t>50</a:t>
            </a:fld>
            <a:endParaRPr lang="en-US"/>
          </a:p>
        </p:txBody>
      </p:sp>
    </p:spTree>
    <p:extLst>
      <p:ext uri="{BB962C8B-B14F-4D97-AF65-F5344CB8AC3E}">
        <p14:creationId xmlns:p14="http://schemas.microsoft.com/office/powerpoint/2010/main" val="7999171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89269" y="739325"/>
            <a:ext cx="16507876" cy="1203151"/>
          </a:xfrm>
        </p:spPr>
        <p:txBody>
          <a:bodyPr/>
          <a:lstStyle/>
          <a:p>
            <a:pPr algn="ctr"/>
            <a:r>
              <a:rPr kumimoji="1" lang="en-US" altLang="ja-JP" b="1" dirty="0">
                <a:solidFill>
                  <a:srgbClr val="1DC4FF"/>
                </a:solidFill>
                <a:latin typeface="メイリオ" panose="020B0604030504040204" pitchFamily="50" charset="-128"/>
                <a:ea typeface="メイリオ" panose="020B0604030504040204" pitchFamily="50" charset="-128"/>
              </a:rPr>
              <a:t>Building Blocks</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1117727" y="2400301"/>
                <a:ext cx="9390264" cy="7611245"/>
              </a:xfrm>
            </p:spPr>
            <p:txBody>
              <a:bodyPr>
                <a:normAutofit/>
              </a:bodyPr>
              <a:lstStyle/>
              <a:p>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rPr>
                  <a:t>Particle transfer in Linear accelerator can be described with 6x6 matrix with </a:t>
                </a:r>
              </a:p>
              <a:p>
                <a:pPr/>
                <a14:m>
                  <m:oMathPara xmlns:m="http://schemas.openxmlformats.org/officeDocument/2006/math">
                    <m:oMath>
                      <m:r>
                        <a:rPr lang="en-US" altLang="ja-JP" sz="3200" b="0" i="1" smtClean="0">
                          <a:solidFill>
                            <a:srgbClr val="1DC4FF"/>
                          </a:solidFill>
                          <a:latin typeface="Cambria Math" panose="02040503050406030204" pitchFamily="18" charset="0"/>
                          <a:ea typeface="メイリオ" panose="020B0604030504040204" pitchFamily="50" charset="-128"/>
                        </a:rPr>
                        <m:t>𝑤</m:t>
                      </m:r>
                      <m:r>
                        <a:rPr lang="en-US" altLang="ja-JP" sz="3200" b="0" i="1" smtClean="0">
                          <a:solidFill>
                            <a:srgbClr val="1DC4FF"/>
                          </a:solidFill>
                          <a:latin typeface="Cambria Math" panose="02040503050406030204" pitchFamily="18" charset="0"/>
                          <a:ea typeface="メイリオ" panose="020B0604030504040204" pitchFamily="50" charset="-128"/>
                        </a:rPr>
                        <m:t>=</m:t>
                      </m:r>
                      <m:d>
                        <m:dPr>
                          <m:ctrlPr>
                            <a:rPr lang="en-US" altLang="ja-JP" sz="3200" i="1">
                              <a:solidFill>
                                <a:srgbClr val="1DC4FF"/>
                              </a:solidFill>
                              <a:latin typeface="Cambria Math" panose="02040503050406030204" pitchFamily="18" charset="0"/>
                              <a:ea typeface="メイリオ" panose="020B0604030504040204" pitchFamily="50" charset="-128"/>
                            </a:rPr>
                          </m:ctrlPr>
                        </m:dPr>
                        <m:e>
                          <m:eqArr>
                            <m:eqArrPr>
                              <m:ctrlPr>
                                <a:rPr lang="en-US" altLang="ja-JP" sz="3200" i="1">
                                  <a:solidFill>
                                    <a:srgbClr val="1DC4FF"/>
                                  </a:solidFill>
                                  <a:latin typeface="Cambria Math" panose="02040503050406030204" pitchFamily="18" charset="0"/>
                                  <a:ea typeface="メイリオ" panose="020B0604030504040204" pitchFamily="50" charset="-128"/>
                                </a:rPr>
                              </m:ctrlPr>
                            </m:eqArrPr>
                            <m:e>
                              <m:eqArr>
                                <m:eqArrPr>
                                  <m:ctrlPr>
                                    <a:rPr lang="en-US" altLang="ja-JP" sz="3200" i="1">
                                      <a:solidFill>
                                        <a:srgbClr val="1DC4FF"/>
                                      </a:solidFill>
                                      <a:latin typeface="Cambria Math" panose="02040503050406030204" pitchFamily="18" charset="0"/>
                                      <a:ea typeface="メイリオ" panose="020B0604030504040204" pitchFamily="50" charset="-128"/>
                                    </a:rPr>
                                  </m:ctrlPr>
                                </m:eqArrPr>
                                <m:e>
                                  <m:m>
                                    <m:mPr>
                                      <m:mcs>
                                        <m:mc>
                                          <m:mcPr>
                                            <m:count m:val="1"/>
                                            <m:mcJc m:val="center"/>
                                          </m:mcPr>
                                        </m:mc>
                                      </m:mcs>
                                      <m:ctrlPr>
                                        <a:rPr lang="en-US" altLang="ja-JP" sz="3200" i="1">
                                          <a:solidFill>
                                            <a:srgbClr val="1DC4FF"/>
                                          </a:solidFill>
                                          <a:latin typeface="Cambria Math" panose="02040503050406030204" pitchFamily="18" charset="0"/>
                                          <a:ea typeface="メイリオ" panose="020B0604030504040204" pitchFamily="50" charset="-128"/>
                                        </a:rPr>
                                      </m:ctrlPr>
                                    </m:mPr>
                                    <m:mr>
                                      <m:e>
                                        <m:r>
                                          <m:rPr>
                                            <m:brk m:alnAt="7"/>
                                          </m:rPr>
                                          <a:rPr lang="en-US" altLang="ja-JP" sz="3200" i="1">
                                            <a:solidFill>
                                              <a:srgbClr val="1DC4FF"/>
                                            </a:solidFill>
                                            <a:latin typeface="Cambria Math" panose="02040503050406030204" pitchFamily="18" charset="0"/>
                                            <a:ea typeface="メイリオ" panose="020B0604030504040204" pitchFamily="50" charset="-128"/>
                                          </a:rPr>
                                          <m:t>𝑥</m:t>
                                        </m:r>
                                      </m:e>
                                    </m:mr>
                                    <m:mr>
                                      <m:e>
                                        <m:sSup>
                                          <m:sSupPr>
                                            <m:ctrlPr>
                                              <a:rPr lang="en-US" altLang="ja-JP" sz="3200" i="1">
                                                <a:solidFill>
                                                  <a:srgbClr val="1DC4FF"/>
                                                </a:solidFill>
                                                <a:latin typeface="Cambria Math" panose="02040503050406030204" pitchFamily="18" charset="0"/>
                                                <a:ea typeface="メイリオ" panose="020B0604030504040204" pitchFamily="50" charset="-128"/>
                                              </a:rPr>
                                            </m:ctrlPr>
                                          </m:sSupPr>
                                          <m:e>
                                            <m:r>
                                              <a:rPr lang="en-US" altLang="ja-JP" sz="3200" i="1">
                                                <a:solidFill>
                                                  <a:srgbClr val="1DC4FF"/>
                                                </a:solidFill>
                                                <a:latin typeface="Cambria Math" panose="02040503050406030204" pitchFamily="18" charset="0"/>
                                                <a:ea typeface="メイリオ" panose="020B0604030504040204" pitchFamily="50" charset="-128"/>
                                              </a:rPr>
                                              <m:t>𝑥</m:t>
                                            </m:r>
                                          </m:e>
                                          <m:sup>
                                            <m:r>
                                              <a:rPr lang="en-US" altLang="ja-JP" sz="3200" i="1">
                                                <a:solidFill>
                                                  <a:srgbClr val="1DC4FF"/>
                                                </a:solidFill>
                                                <a:latin typeface="Cambria Math" panose="02040503050406030204" pitchFamily="18" charset="0"/>
                                                <a:ea typeface="メイリオ" panose="020B0604030504040204" pitchFamily="50" charset="-128"/>
                                              </a:rPr>
                                              <m:t>′</m:t>
                                            </m:r>
                                          </m:sup>
                                        </m:sSup>
                                      </m:e>
                                    </m:mr>
                                    <m:mr>
                                      <m:e>
                                        <m:r>
                                          <a:rPr lang="en-US" altLang="ja-JP" sz="3200" i="1">
                                            <a:solidFill>
                                              <a:srgbClr val="1DC4FF"/>
                                            </a:solidFill>
                                            <a:latin typeface="Cambria Math" panose="02040503050406030204" pitchFamily="18" charset="0"/>
                                            <a:ea typeface="メイリオ" panose="020B0604030504040204" pitchFamily="50" charset="-128"/>
                                          </a:rPr>
                                          <m:t>𝑦</m:t>
                                        </m:r>
                                      </m:e>
                                    </m:mr>
                                  </m:m>
                                </m:e>
                                <m:e>
                                  <m:sSup>
                                    <m:sSupPr>
                                      <m:ctrlPr>
                                        <a:rPr lang="en-US" altLang="ja-JP" sz="3200" i="1">
                                          <a:solidFill>
                                            <a:srgbClr val="1DC4FF"/>
                                          </a:solidFill>
                                          <a:latin typeface="Cambria Math" panose="02040503050406030204" pitchFamily="18" charset="0"/>
                                          <a:ea typeface="メイリオ" panose="020B0604030504040204" pitchFamily="50" charset="-128"/>
                                        </a:rPr>
                                      </m:ctrlPr>
                                    </m:sSupPr>
                                    <m:e>
                                      <m:r>
                                        <a:rPr lang="en-US" altLang="ja-JP" sz="3200" i="1">
                                          <a:solidFill>
                                            <a:srgbClr val="1DC4FF"/>
                                          </a:solidFill>
                                          <a:latin typeface="Cambria Math" panose="02040503050406030204" pitchFamily="18" charset="0"/>
                                          <a:ea typeface="メイリオ" panose="020B0604030504040204" pitchFamily="50" charset="-128"/>
                                        </a:rPr>
                                        <m:t>𝑦</m:t>
                                      </m:r>
                                    </m:e>
                                    <m:sup>
                                      <m:r>
                                        <a:rPr lang="en-US" altLang="ja-JP" sz="3200" i="1">
                                          <a:solidFill>
                                            <a:srgbClr val="1DC4FF"/>
                                          </a:solidFill>
                                          <a:latin typeface="Cambria Math" panose="02040503050406030204" pitchFamily="18" charset="0"/>
                                          <a:ea typeface="メイリオ" panose="020B0604030504040204" pitchFamily="50" charset="-128"/>
                                        </a:rPr>
                                        <m:t>′</m:t>
                                      </m:r>
                                    </m:sup>
                                  </m:sSup>
                                </m:e>
                              </m:eqArr>
                            </m:e>
                            <m:e>
                              <m:r>
                                <a:rPr lang="en-US" altLang="ja-JP" sz="3200" i="1">
                                  <a:solidFill>
                                    <a:srgbClr val="1DC4FF"/>
                                  </a:solidFill>
                                  <a:latin typeface="Cambria Math" panose="02040503050406030204" pitchFamily="18" charset="0"/>
                                  <a:ea typeface="メイリオ" panose="020B0604030504040204" pitchFamily="50" charset="-128"/>
                                </a:rPr>
                                <m:t>𝑧</m:t>
                              </m:r>
                            </m:e>
                            <m:e>
                              <m:r>
                                <a:rPr lang="ja-JP" altLang="en-US" sz="3200" i="1">
                                  <a:solidFill>
                                    <a:srgbClr val="1DC4FF"/>
                                  </a:solidFill>
                                  <a:latin typeface="Cambria Math" panose="02040503050406030204" pitchFamily="18" charset="0"/>
                                  <a:ea typeface="メイリオ" panose="020B0604030504040204" pitchFamily="50" charset="-128"/>
                                </a:rPr>
                                <m:t>𝛿</m:t>
                              </m:r>
                            </m:e>
                          </m:eqArr>
                        </m:e>
                      </m:d>
                    </m:oMath>
                  </m:oMathPara>
                </a14:m>
                <a:endParaRPr lang="en-US" altLang="ja-JP" sz="3200" dirty="0">
                  <a:solidFill>
                    <a:srgbClr val="1DC4FF"/>
                  </a:solidFill>
                  <a:latin typeface="メイリオ" panose="020B0604030504040204" pitchFamily="50" charset="-128"/>
                  <a:ea typeface="メイリオ" panose="020B0604030504040204" pitchFamily="50" charset="-128"/>
                </a:endParaRPr>
              </a:p>
              <a:p>
                <a:pPr/>
                <a14:m>
                  <m:oMathPara xmlns:m="http://schemas.openxmlformats.org/officeDocument/2006/math">
                    <m:oMath>
                      <m:sSub>
                        <m:sSubPr>
                          <m:ctrlPr>
                            <a:rPr lang="en-US" altLang="ja-JP" sz="3200" b="1" i="1" smtClean="0">
                              <a:solidFill>
                                <a:srgbClr val="1DC4FF"/>
                              </a:solidFill>
                              <a:latin typeface="Cambria Math" panose="02040503050406030204" pitchFamily="18" charset="0"/>
                              <a:ea typeface="メイリオ" panose="020B0604030504040204" pitchFamily="50" charset="-128"/>
                            </a:rPr>
                          </m:ctrlPr>
                        </m:sSubPr>
                        <m:e>
                          <m:r>
                            <a:rPr lang="en-US" altLang="ja-JP" sz="3200" b="1" i="1" smtClean="0">
                              <a:solidFill>
                                <a:srgbClr val="1DC4FF"/>
                              </a:solidFill>
                              <a:latin typeface="Cambria Math" panose="02040503050406030204" pitchFamily="18" charset="0"/>
                              <a:ea typeface="メイリオ" panose="020B0604030504040204" pitchFamily="50" charset="-128"/>
                            </a:rPr>
                            <m:t>𝒘</m:t>
                          </m:r>
                        </m:e>
                        <m:sub>
                          <m:r>
                            <a:rPr lang="en-US" altLang="ja-JP" sz="3200" b="1" i="1" smtClean="0">
                              <a:solidFill>
                                <a:srgbClr val="1DC4FF"/>
                              </a:solidFill>
                              <a:latin typeface="Cambria Math" panose="02040503050406030204" pitchFamily="18" charset="0"/>
                              <a:ea typeface="メイリオ" panose="020B0604030504040204" pitchFamily="50" charset="-128"/>
                            </a:rPr>
                            <m:t>𝒇</m:t>
                          </m:r>
                        </m:sub>
                      </m:sSub>
                      <m:r>
                        <a:rPr lang="en-US" altLang="ja-JP" sz="3200" b="1" i="1" smtClean="0">
                          <a:solidFill>
                            <a:srgbClr val="1DC4FF"/>
                          </a:solidFill>
                          <a:latin typeface="Cambria Math" panose="02040503050406030204" pitchFamily="18" charset="0"/>
                          <a:ea typeface="メイリオ" panose="020B0604030504040204" pitchFamily="50" charset="-128"/>
                        </a:rPr>
                        <m:t>=</m:t>
                      </m:r>
                      <m:sSub>
                        <m:sSubPr>
                          <m:ctrlPr>
                            <a:rPr lang="en-US" altLang="ja-JP" sz="3200" b="1" i="1" smtClean="0">
                              <a:solidFill>
                                <a:srgbClr val="1DC4FF"/>
                              </a:solidFill>
                              <a:latin typeface="Cambria Math" panose="02040503050406030204" pitchFamily="18" charset="0"/>
                              <a:ea typeface="メイリオ" panose="020B0604030504040204" pitchFamily="50" charset="-128"/>
                            </a:rPr>
                          </m:ctrlPr>
                        </m:sSubPr>
                        <m:e>
                          <m:r>
                            <a:rPr lang="en-US" altLang="ja-JP" sz="3200" b="1" i="1" smtClean="0">
                              <a:solidFill>
                                <a:srgbClr val="1DC4FF"/>
                              </a:solidFill>
                              <a:latin typeface="Cambria Math" panose="02040503050406030204" pitchFamily="18" charset="0"/>
                              <a:ea typeface="メイリオ" panose="020B0604030504040204" pitchFamily="50" charset="-128"/>
                            </a:rPr>
                            <m:t>𝑹</m:t>
                          </m:r>
                        </m:e>
                        <m:sub>
                          <m:r>
                            <a:rPr lang="en-US" altLang="ja-JP" sz="3200" b="1" i="1" smtClean="0">
                              <a:solidFill>
                                <a:srgbClr val="1DC4FF"/>
                              </a:solidFill>
                              <a:latin typeface="Cambria Math" panose="02040503050406030204" pitchFamily="18" charset="0"/>
                              <a:ea typeface="メイリオ" panose="020B0604030504040204" pitchFamily="50" charset="-128"/>
                            </a:rPr>
                            <m:t>𝑵</m:t>
                          </m:r>
                        </m:sub>
                      </m:sSub>
                      <m:sSub>
                        <m:sSubPr>
                          <m:ctrlPr>
                            <a:rPr lang="en-US" altLang="ja-JP" sz="3200" b="1" i="1">
                              <a:solidFill>
                                <a:srgbClr val="1DC4FF"/>
                              </a:solidFill>
                              <a:latin typeface="Cambria Math" panose="02040503050406030204" pitchFamily="18" charset="0"/>
                              <a:ea typeface="メイリオ" panose="020B0604030504040204" pitchFamily="50" charset="-128"/>
                            </a:rPr>
                          </m:ctrlPr>
                        </m:sSubPr>
                        <m:e>
                          <m:r>
                            <a:rPr lang="en-US" altLang="ja-JP" sz="3200" b="1" i="1">
                              <a:solidFill>
                                <a:srgbClr val="1DC4FF"/>
                              </a:solidFill>
                              <a:latin typeface="Cambria Math" panose="02040503050406030204" pitchFamily="18" charset="0"/>
                              <a:ea typeface="メイリオ" panose="020B0604030504040204" pitchFamily="50" charset="-128"/>
                            </a:rPr>
                            <m:t>𝑹</m:t>
                          </m:r>
                        </m:e>
                        <m:sub>
                          <m:r>
                            <a:rPr lang="en-US" altLang="ja-JP" sz="3200" b="1" i="1">
                              <a:solidFill>
                                <a:srgbClr val="1DC4FF"/>
                              </a:solidFill>
                              <a:latin typeface="Cambria Math" panose="02040503050406030204" pitchFamily="18" charset="0"/>
                              <a:ea typeface="メイリオ" panose="020B0604030504040204" pitchFamily="50" charset="-128"/>
                            </a:rPr>
                            <m:t>𝑵</m:t>
                          </m:r>
                          <m:r>
                            <a:rPr lang="en-US" altLang="ja-JP" sz="3200" b="1" i="1" smtClean="0">
                              <a:solidFill>
                                <a:srgbClr val="1DC4FF"/>
                              </a:solidFill>
                              <a:latin typeface="Cambria Math" panose="02040503050406030204" pitchFamily="18" charset="0"/>
                              <a:ea typeface="メイリオ" panose="020B0604030504040204" pitchFamily="50" charset="-128"/>
                            </a:rPr>
                            <m:t>−</m:t>
                          </m:r>
                          <m:r>
                            <a:rPr lang="en-US" altLang="ja-JP" sz="3200" b="1" i="1" smtClean="0">
                              <a:solidFill>
                                <a:srgbClr val="1DC4FF"/>
                              </a:solidFill>
                              <a:latin typeface="Cambria Math" panose="02040503050406030204" pitchFamily="18" charset="0"/>
                              <a:ea typeface="メイリオ" panose="020B0604030504040204" pitchFamily="50" charset="-128"/>
                            </a:rPr>
                            <m:t>𝟏</m:t>
                          </m:r>
                        </m:sub>
                      </m:sSub>
                      <m:r>
                        <a:rPr lang="en-US" altLang="ja-JP" sz="3200" b="1" i="1" smtClean="0">
                          <a:solidFill>
                            <a:srgbClr val="1DC4FF"/>
                          </a:solidFill>
                          <a:latin typeface="Cambria Math" panose="02040503050406030204" pitchFamily="18" charset="0"/>
                          <a:ea typeface="メイリオ" panose="020B0604030504040204" pitchFamily="50" charset="-128"/>
                        </a:rPr>
                        <m:t>⋯</m:t>
                      </m:r>
                      <m:sSub>
                        <m:sSubPr>
                          <m:ctrlPr>
                            <a:rPr lang="en-US" altLang="ja-JP" sz="3200" b="1" i="1">
                              <a:solidFill>
                                <a:srgbClr val="1DC4FF"/>
                              </a:solidFill>
                              <a:latin typeface="Cambria Math" panose="02040503050406030204" pitchFamily="18" charset="0"/>
                              <a:ea typeface="メイリオ" panose="020B0604030504040204" pitchFamily="50" charset="-128"/>
                            </a:rPr>
                          </m:ctrlPr>
                        </m:sSubPr>
                        <m:e>
                          <m:r>
                            <a:rPr lang="en-US" altLang="ja-JP" sz="3200" b="1" i="1">
                              <a:solidFill>
                                <a:srgbClr val="1DC4FF"/>
                              </a:solidFill>
                              <a:latin typeface="Cambria Math" panose="02040503050406030204" pitchFamily="18" charset="0"/>
                              <a:ea typeface="メイリオ" panose="020B0604030504040204" pitchFamily="50" charset="-128"/>
                            </a:rPr>
                            <m:t>𝑹</m:t>
                          </m:r>
                        </m:e>
                        <m:sub>
                          <m:r>
                            <a:rPr lang="en-US" altLang="ja-JP" sz="3200" b="1" i="1" smtClean="0">
                              <a:solidFill>
                                <a:srgbClr val="1DC4FF"/>
                              </a:solidFill>
                              <a:latin typeface="Cambria Math" panose="02040503050406030204" pitchFamily="18" charset="0"/>
                              <a:ea typeface="メイリオ" panose="020B0604030504040204" pitchFamily="50" charset="-128"/>
                            </a:rPr>
                            <m:t>𝟐</m:t>
                          </m:r>
                        </m:sub>
                      </m:sSub>
                      <m:sSub>
                        <m:sSubPr>
                          <m:ctrlPr>
                            <a:rPr lang="en-US" altLang="ja-JP" sz="3200" b="1" i="1">
                              <a:solidFill>
                                <a:srgbClr val="1DC4FF"/>
                              </a:solidFill>
                              <a:latin typeface="Cambria Math" panose="02040503050406030204" pitchFamily="18" charset="0"/>
                              <a:ea typeface="メイリオ" panose="020B0604030504040204" pitchFamily="50" charset="-128"/>
                            </a:rPr>
                          </m:ctrlPr>
                        </m:sSubPr>
                        <m:e>
                          <m:r>
                            <a:rPr lang="en-US" altLang="ja-JP" sz="3200" b="1" i="1">
                              <a:solidFill>
                                <a:srgbClr val="1DC4FF"/>
                              </a:solidFill>
                              <a:latin typeface="Cambria Math" panose="02040503050406030204" pitchFamily="18" charset="0"/>
                              <a:ea typeface="メイリオ" panose="020B0604030504040204" pitchFamily="50" charset="-128"/>
                            </a:rPr>
                            <m:t>𝑹</m:t>
                          </m:r>
                        </m:e>
                        <m:sub>
                          <m:r>
                            <a:rPr lang="en-US" altLang="ja-JP" sz="3200" b="1" i="1" smtClean="0">
                              <a:solidFill>
                                <a:srgbClr val="1DC4FF"/>
                              </a:solidFill>
                              <a:latin typeface="Cambria Math" panose="02040503050406030204" pitchFamily="18" charset="0"/>
                              <a:ea typeface="メイリオ" panose="020B0604030504040204" pitchFamily="50" charset="-128"/>
                            </a:rPr>
                            <m:t>𝟏</m:t>
                          </m:r>
                        </m:sub>
                      </m:sSub>
                      <m:sSub>
                        <m:sSubPr>
                          <m:ctrlPr>
                            <a:rPr lang="en-US" altLang="ja-JP" sz="3200" b="1" i="1" smtClean="0">
                              <a:solidFill>
                                <a:srgbClr val="1DC4FF"/>
                              </a:solidFill>
                              <a:latin typeface="Cambria Math" panose="02040503050406030204" pitchFamily="18" charset="0"/>
                              <a:ea typeface="メイリオ" panose="020B0604030504040204" pitchFamily="50" charset="-128"/>
                            </a:rPr>
                          </m:ctrlPr>
                        </m:sSubPr>
                        <m:e>
                          <m:r>
                            <a:rPr lang="en-US" altLang="ja-JP" sz="3200" b="1" i="1" smtClean="0">
                              <a:solidFill>
                                <a:srgbClr val="1DC4FF"/>
                              </a:solidFill>
                              <a:latin typeface="Cambria Math" panose="02040503050406030204" pitchFamily="18" charset="0"/>
                              <a:ea typeface="メイリオ" panose="020B0604030504040204" pitchFamily="50" charset="-128"/>
                            </a:rPr>
                            <m:t>𝒘</m:t>
                          </m:r>
                        </m:e>
                        <m:sub>
                          <m:r>
                            <a:rPr lang="en-US" altLang="ja-JP" sz="3200" b="1" i="1" smtClean="0">
                              <a:solidFill>
                                <a:srgbClr val="1DC4FF"/>
                              </a:solidFill>
                              <a:latin typeface="Cambria Math" panose="02040503050406030204" pitchFamily="18" charset="0"/>
                              <a:ea typeface="メイリオ" panose="020B0604030504040204" pitchFamily="50" charset="-128"/>
                            </a:rPr>
                            <m:t>𝒊</m:t>
                          </m:r>
                        </m:sub>
                      </m:sSub>
                    </m:oMath>
                  </m:oMathPara>
                </a14:m>
                <a:endParaRPr lang="en-US" altLang="ja-JP" sz="3200" b="1" dirty="0">
                  <a:solidFill>
                    <a:srgbClr val="1DC4FF"/>
                  </a:solidFill>
                  <a:latin typeface="メイリオ" panose="020B0604030504040204" pitchFamily="50" charset="-128"/>
                  <a:ea typeface="メイリオ" panose="020B0604030504040204" pitchFamily="50" charset="-128"/>
                </a:endParaRPr>
              </a:p>
              <a:p>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rPr>
                  <a:t>Where </a:t>
                </a:r>
                <a14:m>
                  <m:oMath xmlns:m="http://schemas.openxmlformats.org/officeDocument/2006/math">
                    <m:sSub>
                      <m:sSubPr>
                        <m:ctrlPr>
                          <a:rPr lang="en-US" altLang="ja-JP" sz="3200" b="1" i="1">
                            <a:solidFill>
                              <a:schemeClr val="tx1">
                                <a:lumMod val="90000"/>
                                <a:lumOff val="10000"/>
                              </a:schemeClr>
                            </a:solidFill>
                            <a:latin typeface="Cambria Math" panose="02040503050406030204" pitchFamily="18" charset="0"/>
                            <a:ea typeface="メイリオ" panose="020B0604030504040204" pitchFamily="50" charset="-128"/>
                          </a:rPr>
                        </m:ctrlPr>
                      </m:sSubPr>
                      <m:e>
                        <m:r>
                          <a:rPr lang="en-US" altLang="ja-JP" sz="3200" b="1" i="1">
                            <a:solidFill>
                              <a:schemeClr val="tx1">
                                <a:lumMod val="90000"/>
                                <a:lumOff val="10000"/>
                              </a:schemeClr>
                            </a:solidFill>
                            <a:latin typeface="Cambria Math" panose="02040503050406030204" pitchFamily="18" charset="0"/>
                            <a:ea typeface="メイリオ" panose="020B0604030504040204" pitchFamily="50" charset="-128"/>
                          </a:rPr>
                          <m:t>𝑹</m:t>
                        </m:r>
                      </m:e>
                      <m:sub>
                        <m:r>
                          <a:rPr lang="en-US" altLang="ja-JP" sz="3200" b="1" i="1" smtClean="0">
                            <a:solidFill>
                              <a:schemeClr val="tx1">
                                <a:lumMod val="90000"/>
                                <a:lumOff val="10000"/>
                              </a:schemeClr>
                            </a:solidFill>
                            <a:latin typeface="Cambria Math" panose="02040503050406030204" pitchFamily="18" charset="0"/>
                            <a:ea typeface="メイリオ" panose="020B0604030504040204" pitchFamily="50" charset="-128"/>
                          </a:rPr>
                          <m:t>𝒊</m:t>
                        </m:r>
                      </m:sub>
                    </m:sSub>
                  </m:oMath>
                </a14:m>
                <a:r>
                  <a:rPr lang="ja-JP" altLang="en-US" sz="3200" dirty="0">
                    <a:solidFill>
                      <a:schemeClr val="tx1">
                        <a:lumMod val="90000"/>
                        <a:lumOff val="10000"/>
                      </a:schemeClr>
                    </a:solidFill>
                    <a:latin typeface="メイリオ" panose="020B0604030504040204" pitchFamily="50" charset="-128"/>
                    <a:ea typeface="メイリオ" panose="020B0604030504040204" pitchFamily="50" charset="-128"/>
                  </a:rPr>
                  <a:t> </a:t>
                </a:r>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rPr>
                  <a:t>is matrix representation of </a:t>
                </a:r>
                <a:r>
                  <a:rPr lang="en-US" altLang="ja-JP" sz="3200" dirty="0" err="1">
                    <a:solidFill>
                      <a:schemeClr val="tx1">
                        <a:lumMod val="90000"/>
                        <a:lumOff val="10000"/>
                      </a:schemeClr>
                    </a:solidFill>
                    <a:latin typeface="メイリオ" panose="020B0604030504040204" pitchFamily="50" charset="-128"/>
                    <a:ea typeface="メイリオ" panose="020B0604030504040204" pitchFamily="50" charset="-128"/>
                  </a:rPr>
                  <a:t>i-th</a:t>
                </a:r>
                <a:r>
                  <a:rPr lang="en-US" altLang="ja-JP" sz="3200" dirty="0">
                    <a:solidFill>
                      <a:schemeClr val="tx1">
                        <a:lumMod val="90000"/>
                        <a:lumOff val="10000"/>
                      </a:schemeClr>
                    </a:solidFill>
                    <a:latin typeface="メイリオ" panose="020B0604030504040204" pitchFamily="50" charset="-128"/>
                    <a:ea typeface="メイリオ" panose="020B0604030504040204" pitchFamily="50" charset="-128"/>
                  </a:rPr>
                  <a:t> component of Linear accelerator.</a:t>
                </a:r>
                <a:endParaRPr lang="ja-JP" altLang="en-US" sz="3200" dirty="0">
                  <a:solidFill>
                    <a:schemeClr val="tx1">
                      <a:lumMod val="90000"/>
                      <a:lumOff val="10000"/>
                    </a:schemeClr>
                  </a:solidFill>
                  <a:latin typeface="メイリオ" panose="020B0604030504040204" pitchFamily="50" charset="-128"/>
                  <a:ea typeface="メイリオ" panose="020B0604030504040204" pitchFamily="50" charset="-128"/>
                </a:endParaRPr>
              </a:p>
              <a:p>
                <a:endParaRPr kumimoji="1" lang="ja-JP" altLang="en-US" sz="3200"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1117727" y="2400301"/>
                <a:ext cx="9390264" cy="7611245"/>
              </a:xfrm>
              <a:blipFill>
                <a:blip r:embed="rId2"/>
                <a:stretch>
                  <a:fillRect l="-844"/>
                </a:stretch>
              </a:blipFill>
            </p:spPr>
            <p:txBody>
              <a:bodyPr/>
              <a:lstStyle/>
              <a:p>
                <a:r>
                  <a:rPr lang="ja-JP" altLang="en-US">
                    <a:noFill/>
                  </a:rPr>
                  <a:t> </a:t>
                </a:r>
              </a:p>
            </p:txBody>
          </p:sp>
        </mc:Fallback>
      </mc:AlternateContent>
      <p:sp>
        <p:nvSpPr>
          <p:cNvPr id="4" name="フッター プレースホルダー 3"/>
          <p:cNvSpPr>
            <a:spLocks noGrp="1"/>
          </p:cNvSpPr>
          <p:nvPr>
            <p:ph type="ftr" sz="quarter" idx="11"/>
          </p:nvPr>
        </p:nvSpPr>
        <p:spPr/>
        <p:txBody>
          <a:bodyPr/>
          <a:lstStyle/>
          <a:p>
            <a:r>
              <a:rPr lang="en-US" altLang="zh-TW"/>
              <a:t>ISBA26 Electron Linear Accelerator</a:t>
            </a:r>
            <a:endParaRPr lang="en-US"/>
          </a:p>
        </p:txBody>
      </p:sp>
      <mc:AlternateContent xmlns:mc="http://schemas.openxmlformats.org/markup-compatibility/2006" xmlns:a14="http://schemas.microsoft.com/office/drawing/2010/main">
        <mc:Choice Requires="a14">
          <p:sp>
            <p:nvSpPr>
              <p:cNvPr id="6" name="正方形/長方形 5"/>
              <p:cNvSpPr/>
              <p:nvPr/>
            </p:nvSpPr>
            <p:spPr>
              <a:xfrm>
                <a:off x="10673861" y="2518685"/>
                <a:ext cx="7446681" cy="4031873"/>
              </a:xfrm>
              <a:prstGeom prst="rect">
                <a:avLst/>
              </a:prstGeom>
            </p:spPr>
            <p:txBody>
              <a:bodyPr wrap="square">
                <a:spAutoFit/>
              </a:bodyPr>
              <a:lstStyle/>
              <a:p>
                <a:r>
                  <a:rPr lang="en-US" altLang="ja-JP" dirty="0">
                    <a:solidFill>
                      <a:schemeClr val="tx1">
                        <a:lumMod val="90000"/>
                        <a:lumOff val="10000"/>
                      </a:schemeClr>
                    </a:solidFill>
                    <a:latin typeface="メイリオ" panose="020B0604030504040204" pitchFamily="50" charset="-128"/>
                    <a:ea typeface="メイリオ" panose="020B0604030504040204" pitchFamily="50" charset="-128"/>
                  </a:rPr>
                  <a:t>Phase space (Twiss parameters) are transformed as </a:t>
                </a:r>
              </a:p>
              <a:p>
                <a:endParaRPr lang="en-US" altLang="ja-JP" dirty="0">
                  <a:solidFill>
                    <a:schemeClr val="tx1">
                      <a:lumMod val="90000"/>
                      <a:lumOff val="10000"/>
                    </a:schemeClr>
                  </a:solidFill>
                  <a:latin typeface="メイリオ" panose="020B0604030504040204" pitchFamily="50" charset="-128"/>
                  <a:ea typeface="メイリオ" panose="020B0604030504040204" pitchFamily="50" charset="-128"/>
                </a:endParaRPr>
              </a:p>
              <a:p>
                <a:pPr/>
                <a14:m>
                  <m:oMathPara xmlns:m="http://schemas.openxmlformats.org/officeDocument/2006/math">
                    <m:oMath>
                      <m:sSup>
                        <m:sSupPr>
                          <m:ctrlP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2</m:t>
                              </m:r>
                            </m:sub>
                          </m:sSub>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r>
                        <a:rPr lang="en-US" altLang="ja-JP">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p>
                        <m:sSupPr>
                          <m:ctrlP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d>
                            <m:dPr>
                              <m:ctrlP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sSup>
                                <m:sSupPr>
                                  <m:ctrlP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𝑇</m:t>
                                  </m:r>
                                </m:sup>
                              </m:sSup>
                            </m:e>
                          </m:d>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sSup>
                        <m:sSupPr>
                          <m:ctrlP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sSub>
                            <m:sSubPr>
                              <m:ctrlP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ja-JP" altLang="en-US"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𝝈</m:t>
                              </m:r>
                            </m:e>
                            <m:sub>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b>
                          </m:sSub>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sSup>
                        <m:sSupPr>
                          <m:ctrlP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e>
                        <m:sup>
                          <m:r>
                            <a:rPr lang="en-US" altLang="ja-JP"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up>
                      </m:sSup>
                    </m:oMath>
                  </m:oMathPara>
                </a14:m>
                <a:endParaRPr lang="en-US" altLang="ja-JP" dirty="0"/>
              </a:p>
              <a:p>
                <a:endParaRPr lang="en-US" altLang="ja-JP" dirty="0"/>
              </a:p>
              <a:p>
                <a:r>
                  <a:rPr lang="en-US" altLang="ja-JP" dirty="0"/>
                  <a:t>Where</a:t>
                </a:r>
              </a:p>
              <a:p>
                <a:pPr/>
                <a14:m>
                  <m:oMathPara xmlns:m="http://schemas.openxmlformats.org/officeDocument/2006/math">
                    <m:oMath>
                      <m:r>
                        <a:rPr lang="en-US" altLang="ja-JP" b="1" i="1">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𝑹</m:t>
                      </m:r>
                      <m:r>
                        <a:rPr lang="en-US" altLang="ja-JP" b="1" i="1" smtClean="0">
                          <a:solidFill>
                            <a:srgbClr val="1DC4FF"/>
                          </a:solidFill>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b="1" i="1">
                              <a:solidFill>
                                <a:srgbClr val="1DC4FF"/>
                              </a:solidFill>
                              <a:latin typeface="Cambria Math" panose="02040503050406030204" pitchFamily="18" charset="0"/>
                              <a:ea typeface="メイリオ" panose="020B0604030504040204" pitchFamily="50" charset="-128"/>
                            </a:rPr>
                          </m:ctrlPr>
                        </m:sSubPr>
                        <m:e>
                          <m:r>
                            <a:rPr lang="en-US" altLang="ja-JP" b="1" i="1">
                              <a:solidFill>
                                <a:srgbClr val="1DC4FF"/>
                              </a:solidFill>
                              <a:latin typeface="Cambria Math" panose="02040503050406030204" pitchFamily="18" charset="0"/>
                              <a:ea typeface="メイリオ" panose="020B0604030504040204" pitchFamily="50" charset="-128"/>
                            </a:rPr>
                            <m:t>𝑹</m:t>
                          </m:r>
                        </m:e>
                        <m:sub>
                          <m:r>
                            <a:rPr lang="en-US" altLang="ja-JP" b="1" i="1">
                              <a:solidFill>
                                <a:srgbClr val="1DC4FF"/>
                              </a:solidFill>
                              <a:latin typeface="Cambria Math" panose="02040503050406030204" pitchFamily="18" charset="0"/>
                              <a:ea typeface="メイリオ" panose="020B0604030504040204" pitchFamily="50" charset="-128"/>
                            </a:rPr>
                            <m:t>𝑵</m:t>
                          </m:r>
                        </m:sub>
                      </m:sSub>
                      <m:sSub>
                        <m:sSubPr>
                          <m:ctrlPr>
                            <a:rPr lang="en-US" altLang="ja-JP" b="1" i="1">
                              <a:solidFill>
                                <a:srgbClr val="1DC4FF"/>
                              </a:solidFill>
                              <a:latin typeface="Cambria Math" panose="02040503050406030204" pitchFamily="18" charset="0"/>
                              <a:ea typeface="メイリオ" panose="020B0604030504040204" pitchFamily="50" charset="-128"/>
                            </a:rPr>
                          </m:ctrlPr>
                        </m:sSubPr>
                        <m:e>
                          <m:r>
                            <a:rPr lang="en-US" altLang="ja-JP" b="1" i="1">
                              <a:solidFill>
                                <a:srgbClr val="1DC4FF"/>
                              </a:solidFill>
                              <a:latin typeface="Cambria Math" panose="02040503050406030204" pitchFamily="18" charset="0"/>
                              <a:ea typeface="メイリオ" panose="020B0604030504040204" pitchFamily="50" charset="-128"/>
                            </a:rPr>
                            <m:t>𝑹</m:t>
                          </m:r>
                        </m:e>
                        <m:sub>
                          <m:r>
                            <a:rPr lang="en-US" altLang="ja-JP" b="1" i="1">
                              <a:solidFill>
                                <a:srgbClr val="1DC4FF"/>
                              </a:solidFill>
                              <a:latin typeface="Cambria Math" panose="02040503050406030204" pitchFamily="18" charset="0"/>
                              <a:ea typeface="メイリオ" panose="020B0604030504040204" pitchFamily="50" charset="-128"/>
                            </a:rPr>
                            <m:t>𝑵</m:t>
                          </m:r>
                          <m:r>
                            <a:rPr lang="en-US" altLang="ja-JP" b="1" i="1">
                              <a:solidFill>
                                <a:srgbClr val="1DC4FF"/>
                              </a:solidFill>
                              <a:latin typeface="Cambria Math" panose="02040503050406030204" pitchFamily="18" charset="0"/>
                              <a:ea typeface="メイリオ" panose="020B0604030504040204" pitchFamily="50" charset="-128"/>
                            </a:rPr>
                            <m:t>−</m:t>
                          </m:r>
                          <m:r>
                            <a:rPr lang="en-US" altLang="ja-JP" b="1" i="1">
                              <a:solidFill>
                                <a:srgbClr val="1DC4FF"/>
                              </a:solidFill>
                              <a:latin typeface="Cambria Math" panose="02040503050406030204" pitchFamily="18" charset="0"/>
                              <a:ea typeface="メイリオ" panose="020B0604030504040204" pitchFamily="50" charset="-128"/>
                            </a:rPr>
                            <m:t>𝟏</m:t>
                          </m:r>
                        </m:sub>
                      </m:sSub>
                      <m:r>
                        <a:rPr lang="en-US" altLang="ja-JP" b="1" i="1">
                          <a:solidFill>
                            <a:srgbClr val="1DC4FF"/>
                          </a:solidFill>
                          <a:latin typeface="Cambria Math" panose="02040503050406030204" pitchFamily="18" charset="0"/>
                          <a:ea typeface="メイリオ" panose="020B0604030504040204" pitchFamily="50" charset="-128"/>
                        </a:rPr>
                        <m:t>⋯</m:t>
                      </m:r>
                      <m:sSub>
                        <m:sSubPr>
                          <m:ctrlPr>
                            <a:rPr lang="en-US" altLang="ja-JP" b="1" i="1">
                              <a:solidFill>
                                <a:srgbClr val="1DC4FF"/>
                              </a:solidFill>
                              <a:latin typeface="Cambria Math" panose="02040503050406030204" pitchFamily="18" charset="0"/>
                              <a:ea typeface="メイリオ" panose="020B0604030504040204" pitchFamily="50" charset="-128"/>
                            </a:rPr>
                          </m:ctrlPr>
                        </m:sSubPr>
                        <m:e>
                          <m:r>
                            <a:rPr lang="en-US" altLang="ja-JP" b="1" i="1">
                              <a:solidFill>
                                <a:srgbClr val="1DC4FF"/>
                              </a:solidFill>
                              <a:latin typeface="Cambria Math" panose="02040503050406030204" pitchFamily="18" charset="0"/>
                              <a:ea typeface="メイリオ" panose="020B0604030504040204" pitchFamily="50" charset="-128"/>
                            </a:rPr>
                            <m:t>𝑹</m:t>
                          </m:r>
                        </m:e>
                        <m:sub>
                          <m:r>
                            <a:rPr lang="en-US" altLang="ja-JP" b="1" i="1">
                              <a:solidFill>
                                <a:srgbClr val="1DC4FF"/>
                              </a:solidFill>
                              <a:latin typeface="Cambria Math" panose="02040503050406030204" pitchFamily="18" charset="0"/>
                              <a:ea typeface="メイリオ" panose="020B0604030504040204" pitchFamily="50" charset="-128"/>
                            </a:rPr>
                            <m:t>𝟐</m:t>
                          </m:r>
                        </m:sub>
                      </m:sSub>
                      <m:sSub>
                        <m:sSubPr>
                          <m:ctrlPr>
                            <a:rPr lang="en-US" altLang="ja-JP" b="1" i="1">
                              <a:solidFill>
                                <a:srgbClr val="1DC4FF"/>
                              </a:solidFill>
                              <a:latin typeface="Cambria Math" panose="02040503050406030204" pitchFamily="18" charset="0"/>
                              <a:ea typeface="メイリオ" panose="020B0604030504040204" pitchFamily="50" charset="-128"/>
                            </a:rPr>
                          </m:ctrlPr>
                        </m:sSubPr>
                        <m:e>
                          <m:r>
                            <a:rPr lang="en-US" altLang="ja-JP" b="1" i="1">
                              <a:solidFill>
                                <a:srgbClr val="1DC4FF"/>
                              </a:solidFill>
                              <a:latin typeface="Cambria Math" panose="02040503050406030204" pitchFamily="18" charset="0"/>
                              <a:ea typeface="メイリオ" panose="020B0604030504040204" pitchFamily="50" charset="-128"/>
                            </a:rPr>
                            <m:t>𝑹</m:t>
                          </m:r>
                        </m:e>
                        <m:sub>
                          <m:r>
                            <a:rPr lang="en-US" altLang="ja-JP" b="1" i="1">
                              <a:solidFill>
                                <a:srgbClr val="1DC4FF"/>
                              </a:solidFill>
                              <a:latin typeface="Cambria Math" panose="02040503050406030204" pitchFamily="18" charset="0"/>
                              <a:ea typeface="メイリオ" panose="020B0604030504040204" pitchFamily="50" charset="-128"/>
                            </a:rPr>
                            <m:t>𝟏</m:t>
                          </m:r>
                        </m:sub>
                      </m:sSub>
                    </m:oMath>
                  </m:oMathPara>
                </a14:m>
                <a:endParaRPr lang="ja-JP" altLang="en-US" dirty="0"/>
              </a:p>
              <a:p>
                <a:endParaRPr lang="en-US" altLang="ja-JP" dirty="0">
                  <a:solidFill>
                    <a:schemeClr val="tx1">
                      <a:lumMod val="90000"/>
                      <a:lumOff val="10000"/>
                    </a:schemeClr>
                  </a:solidFill>
                  <a:latin typeface="メイリオ" panose="020B0604030504040204" pitchFamily="50" charset="-128"/>
                  <a:ea typeface="メイリオ" panose="020B0604030504040204" pitchFamily="50" charset="-128"/>
                </a:endParaRPr>
              </a:p>
            </p:txBody>
          </p:sp>
        </mc:Choice>
        <mc:Fallback xmlns="">
          <p:sp>
            <p:nvSpPr>
              <p:cNvPr id="6" name="正方形/長方形 5"/>
              <p:cNvSpPr>
                <a:spLocks noRot="1" noChangeAspect="1" noMove="1" noResize="1" noEditPoints="1" noAdjustHandles="1" noChangeArrowheads="1" noChangeShapeType="1" noTextEdit="1"/>
              </p:cNvSpPr>
              <p:nvPr/>
            </p:nvSpPr>
            <p:spPr>
              <a:xfrm>
                <a:off x="10673861" y="2518685"/>
                <a:ext cx="7446681" cy="4031873"/>
              </a:xfrm>
              <a:prstGeom prst="rect">
                <a:avLst/>
              </a:prstGeom>
              <a:blipFill>
                <a:blip r:embed="rId3"/>
                <a:stretch>
                  <a:fillRect l="-2128" t="-1964" r="-2864"/>
                </a:stretch>
              </a:blipFill>
            </p:spPr>
            <p:txBody>
              <a:bodyPr/>
              <a:lstStyle/>
              <a:p>
                <a:r>
                  <a:rPr lang="ja-JP" altLang="en-US">
                    <a:noFill/>
                  </a:rPr>
                  <a:t> </a:t>
                </a:r>
              </a:p>
            </p:txBody>
          </p:sp>
        </mc:Fallback>
      </mc:AlternateContent>
      <p:sp>
        <p:nvSpPr>
          <p:cNvPr id="5" name="スライド番号プレースホルダー 4">
            <a:extLst>
              <a:ext uri="{FF2B5EF4-FFF2-40B4-BE49-F238E27FC236}">
                <a16:creationId xmlns:a16="http://schemas.microsoft.com/office/drawing/2014/main" id="{51F09D12-FD4B-6E45-A390-4537A849D978}"/>
              </a:ext>
            </a:extLst>
          </p:cNvPr>
          <p:cNvSpPr>
            <a:spLocks noGrp="1"/>
          </p:cNvSpPr>
          <p:nvPr>
            <p:ph type="sldNum" sz="quarter" idx="12"/>
          </p:nvPr>
        </p:nvSpPr>
        <p:spPr/>
        <p:txBody>
          <a:bodyPr/>
          <a:lstStyle/>
          <a:p>
            <a:fld id="{3A2F0832-F084-422D-97D1-AF848F4F2C34}" type="slidenum">
              <a:rPr lang="en-US" smtClean="0"/>
              <a:t>51</a:t>
            </a:fld>
            <a:endParaRPr lang="en-US"/>
          </a:p>
        </p:txBody>
      </p:sp>
    </p:spTree>
    <p:extLst>
      <p:ext uri="{BB962C8B-B14F-4D97-AF65-F5344CB8AC3E}">
        <p14:creationId xmlns:p14="http://schemas.microsoft.com/office/powerpoint/2010/main" val="33773039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タイトル 22"/>
          <p:cNvSpPr>
            <a:spLocks noGrp="1"/>
          </p:cNvSpPr>
          <p:nvPr>
            <p:ph type="title"/>
          </p:nvPr>
        </p:nvSpPr>
        <p:spPr>
          <a:xfrm>
            <a:off x="997998" y="3117614"/>
            <a:ext cx="6140652" cy="1748684"/>
          </a:xfrm>
        </p:spPr>
        <p:txBody>
          <a:bodyPr/>
          <a:lstStyle/>
          <a:p>
            <a:pPr algn="ctr"/>
            <a:r>
              <a:rPr kumimoji="1" lang="en-US" altLang="ja-JP" sz="5400" b="1" dirty="0">
                <a:solidFill>
                  <a:srgbClr val="1DC4FF"/>
                </a:solidFill>
                <a:latin typeface="メイリオ" panose="020B0604030504040204" pitchFamily="50" charset="-128"/>
                <a:ea typeface="メイリオ" panose="020B0604030504040204" pitchFamily="50" charset="-128"/>
              </a:rPr>
              <a:t>Beam Loading and its control</a:t>
            </a:r>
            <a:endParaRPr kumimoji="1" lang="ja-JP" altLang="en-US" sz="5400" b="1" dirty="0">
              <a:solidFill>
                <a:srgbClr val="1DC4FF"/>
              </a:solidFill>
              <a:latin typeface="メイリオ" panose="020B0604030504040204" pitchFamily="50" charset="-128"/>
              <a:ea typeface="メイリオ" panose="020B0604030504040204" pitchFamily="50" charset="-128"/>
            </a:endParaRPr>
          </a:p>
        </p:txBody>
      </p:sp>
      <p:sp>
        <p:nvSpPr>
          <p:cNvPr id="2" name="フッター プレースホルダー 1"/>
          <p:cNvSpPr>
            <a:spLocks noGrp="1"/>
          </p:cNvSpPr>
          <p:nvPr>
            <p:ph type="ftr" sz="quarter" idx="10"/>
          </p:nvPr>
        </p:nvSpPr>
        <p:spPr/>
        <p:txBody>
          <a:bodyPr/>
          <a:lstStyle/>
          <a:p>
            <a:r>
              <a:rPr lang="en-US" altLang="ja-JP"/>
              <a:t>ISBA26 Electron Linear Accelerator</a:t>
            </a:r>
            <a:endParaRPr lang="ja-JP" altLang="en-US" dirty="0"/>
          </a:p>
        </p:txBody>
      </p:sp>
      <p:sp>
        <p:nvSpPr>
          <p:cNvPr id="3" name="スライド番号プレースホルダー 2">
            <a:extLst>
              <a:ext uri="{FF2B5EF4-FFF2-40B4-BE49-F238E27FC236}">
                <a16:creationId xmlns:a16="http://schemas.microsoft.com/office/drawing/2014/main" id="{65FC2D81-B1E8-F940-A4D4-11F590E3CE5B}"/>
              </a:ext>
            </a:extLst>
          </p:cNvPr>
          <p:cNvSpPr>
            <a:spLocks noGrp="1"/>
          </p:cNvSpPr>
          <p:nvPr>
            <p:ph type="sldNum" sz="quarter" idx="4"/>
          </p:nvPr>
        </p:nvSpPr>
        <p:spPr/>
        <p:txBody>
          <a:bodyPr/>
          <a:lstStyle/>
          <a:p>
            <a:fld id="{E6459DFB-86F3-43FA-8567-2EA6E426AE90}" type="slidenum">
              <a:rPr lang="ja-JP" altLang="en-US" smtClean="0"/>
              <a:pPr/>
              <a:t>52</a:t>
            </a:fld>
            <a:endParaRPr lang="ja-JP" altLang="en-US"/>
          </a:p>
        </p:txBody>
      </p:sp>
    </p:spTree>
    <p:extLst>
      <p:ext uri="{BB962C8B-B14F-4D97-AF65-F5344CB8AC3E}">
        <p14:creationId xmlns:p14="http://schemas.microsoft.com/office/powerpoint/2010/main" val="222028318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角丸四角形 9"/>
          <p:cNvSpPr/>
          <p:nvPr/>
        </p:nvSpPr>
        <p:spPr>
          <a:xfrm>
            <a:off x="4988064" y="5805055"/>
            <a:ext cx="7855100" cy="3692319"/>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ja-JP" altLang="en-US" sz="4800"/>
          </a:p>
        </p:txBody>
      </p:sp>
      <p:sp>
        <p:nvSpPr>
          <p:cNvPr id="11" name="角丸四角形 10"/>
          <p:cNvSpPr/>
          <p:nvPr/>
        </p:nvSpPr>
        <p:spPr>
          <a:xfrm>
            <a:off x="5177341" y="6012873"/>
            <a:ext cx="7458004" cy="3252818"/>
          </a:xfrm>
          <a:prstGeom prst="roundRect">
            <a:avLst/>
          </a:prstGeom>
          <a:solidFill>
            <a:schemeClr val="bg1"/>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ja-JP" altLang="en-US" sz="4800"/>
          </a:p>
        </p:txBody>
      </p:sp>
      <p:sp>
        <p:nvSpPr>
          <p:cNvPr id="6" name="タイトル 5"/>
          <p:cNvSpPr>
            <a:spLocks noGrp="1"/>
          </p:cNvSpPr>
          <p:nvPr>
            <p:ph type="title"/>
          </p:nvPr>
        </p:nvSpPr>
        <p:spPr/>
        <p:txBody>
          <a:bodyPr/>
          <a:lstStyle/>
          <a:p>
            <a:r>
              <a:rPr kumimoji="1" lang="en-US" altLang="ja-JP" b="1" dirty="0">
                <a:solidFill>
                  <a:srgbClr val="00ACE2"/>
                </a:solidFill>
                <a:latin typeface="メイリオ" panose="020B0604030504040204" pitchFamily="50" charset="-128"/>
                <a:ea typeface="メイリオ" panose="020B0604030504040204" pitchFamily="50" charset="-128"/>
              </a:rPr>
              <a:t>What is Beam Loading?</a:t>
            </a:r>
            <a:endParaRPr kumimoji="1" lang="ja-JP" altLang="en-US" b="1" dirty="0">
              <a:solidFill>
                <a:srgbClr val="00ACE2"/>
              </a:solidFill>
              <a:latin typeface="メイリオ" panose="020B0604030504040204" pitchFamily="50" charset="-128"/>
              <a:ea typeface="メイリオ" panose="020B0604030504040204" pitchFamily="50" charset="-128"/>
            </a:endParaRPr>
          </a:p>
        </p:txBody>
      </p:sp>
      <p:sp>
        <p:nvSpPr>
          <p:cNvPr id="7" name="コンテンツ プレースホルダー 6"/>
          <p:cNvSpPr>
            <a:spLocks noGrp="1"/>
          </p:cNvSpPr>
          <p:nvPr>
            <p:ph idx="1"/>
          </p:nvPr>
        </p:nvSpPr>
        <p:spPr>
          <a:xfrm>
            <a:off x="693398" y="1776846"/>
            <a:ext cx="16457772" cy="6788945"/>
          </a:xfrm>
        </p:spPr>
        <p:txBody>
          <a:bodyPr>
            <a:normAutofit/>
          </a:bodyPr>
          <a:lstStyle/>
          <a:p>
            <a:pPr marL="457200" indent="-457200">
              <a:lnSpc>
                <a:spcPct val="100000"/>
              </a:lnSpc>
              <a:spcBef>
                <a:spcPts val="600"/>
              </a:spcBef>
              <a:buFont typeface="Wingdings" panose="05000000000000000000" pitchFamily="2" charset="2"/>
              <a:buChar char="l"/>
            </a:pPr>
            <a:r>
              <a:rPr lang="en-US" altLang="ja-JP" sz="2800" dirty="0">
                <a:solidFill>
                  <a:schemeClr val="tx1"/>
                </a:solidFill>
                <a:latin typeface="メイリオ" panose="020B0604030504040204" pitchFamily="50" charset="-128"/>
                <a:ea typeface="メイリオ" panose="020B0604030504040204" pitchFamily="50" charset="-128"/>
              </a:rPr>
              <a:t>We consider multi-bunch acceleration. Many bunches are in a RF pulse.</a:t>
            </a:r>
            <a:endParaRPr kumimoji="1" lang="en-US" altLang="ja-JP" sz="2800" dirty="0">
              <a:solidFill>
                <a:schemeClr val="tx1"/>
              </a:solidFill>
              <a:latin typeface="メイリオ" panose="020B0604030504040204" pitchFamily="50" charset="-128"/>
              <a:ea typeface="メイリオ" panose="020B0604030504040204" pitchFamily="50" charset="-128"/>
            </a:endParaRPr>
          </a:p>
          <a:p>
            <a:pPr marL="457200" indent="-457200">
              <a:lnSpc>
                <a:spcPct val="100000"/>
              </a:lnSpc>
              <a:spcBef>
                <a:spcPts val="600"/>
              </a:spcBef>
              <a:buFont typeface="Wingdings" panose="05000000000000000000" pitchFamily="2" charset="2"/>
              <a:buChar char="l"/>
            </a:pPr>
            <a:r>
              <a:rPr kumimoji="1" lang="en-US" altLang="ja-JP" sz="2800" dirty="0">
                <a:solidFill>
                  <a:schemeClr val="tx1"/>
                </a:solidFill>
                <a:latin typeface="メイリオ" panose="020B0604030504040204" pitchFamily="50" charset="-128"/>
                <a:ea typeface="メイリオ" panose="020B0604030504040204" pitchFamily="50" charset="-128"/>
              </a:rPr>
              <a:t>RF Acceleration field is induced by input RF power. </a:t>
            </a:r>
          </a:p>
          <a:p>
            <a:pPr marL="457200" indent="-457200">
              <a:lnSpc>
                <a:spcPct val="100000"/>
              </a:lnSpc>
              <a:spcBef>
                <a:spcPts val="600"/>
              </a:spcBef>
              <a:buFont typeface="Wingdings" panose="05000000000000000000" pitchFamily="2" charset="2"/>
              <a:buChar char="l"/>
            </a:pPr>
            <a:r>
              <a:rPr lang="en-US" altLang="ja-JP" sz="2800" dirty="0">
                <a:solidFill>
                  <a:schemeClr val="tx1"/>
                </a:solidFill>
                <a:latin typeface="メイリオ" panose="020B0604030504040204" pitchFamily="50" charset="-128"/>
                <a:ea typeface="メイリオ" panose="020B0604030504040204" pitchFamily="50" charset="-128"/>
              </a:rPr>
              <a:t>Initial state : The acceleration field is stabilized by balancing the input power and consumption power.</a:t>
            </a:r>
          </a:p>
          <a:p>
            <a:pPr marL="457200" indent="-457200">
              <a:lnSpc>
                <a:spcPct val="100000"/>
              </a:lnSpc>
              <a:spcBef>
                <a:spcPts val="600"/>
              </a:spcBef>
              <a:buFont typeface="Wingdings" panose="05000000000000000000" pitchFamily="2" charset="2"/>
              <a:buChar char="l"/>
            </a:pPr>
            <a:r>
              <a:rPr kumimoji="1" lang="en-US" altLang="ja-JP" sz="2800" dirty="0">
                <a:solidFill>
                  <a:schemeClr val="tx1"/>
                </a:solidFill>
                <a:latin typeface="メイリオ" panose="020B0604030504040204" pitchFamily="50" charset="-128"/>
                <a:ea typeface="メイリオ" panose="020B0604030504040204" pitchFamily="50" charset="-128"/>
              </a:rPr>
              <a:t>Beam acceleration : Additional power loss by beam acceleration. Acceleration field is decreased.</a:t>
            </a:r>
          </a:p>
          <a:p>
            <a:pPr marL="457200" indent="-457200">
              <a:lnSpc>
                <a:spcPct val="100000"/>
              </a:lnSpc>
              <a:spcBef>
                <a:spcPts val="600"/>
              </a:spcBef>
              <a:buFont typeface="Wingdings" panose="05000000000000000000" pitchFamily="2" charset="2"/>
              <a:buChar char="l"/>
            </a:pPr>
            <a:r>
              <a:rPr lang="en-US" altLang="ja-JP" sz="2800" dirty="0">
                <a:solidFill>
                  <a:schemeClr val="tx1"/>
                </a:solidFill>
              </a:rPr>
              <a:t>Decrease in acceleration electric field due to beam acceleration: beam loading. </a:t>
            </a:r>
          </a:p>
          <a:p>
            <a:pPr marL="457200" indent="-457200">
              <a:lnSpc>
                <a:spcPct val="100000"/>
              </a:lnSpc>
              <a:spcBef>
                <a:spcPts val="600"/>
              </a:spcBef>
              <a:buFont typeface="Wingdings" panose="05000000000000000000" pitchFamily="2" charset="2"/>
              <a:buChar char="l"/>
            </a:pPr>
            <a:r>
              <a:rPr lang="en-US" altLang="ja-JP" sz="2800" dirty="0">
                <a:solidFill>
                  <a:schemeClr val="tx1"/>
                </a:solidFill>
              </a:rPr>
              <a:t>Temporal variations in the accelerating  field due to beam acceleration: transient beam loading.</a:t>
            </a:r>
            <a:endParaRPr kumimoji="1" lang="ja-JP" altLang="en-US" sz="2800" dirty="0">
              <a:solidFill>
                <a:schemeClr val="tx1"/>
              </a:solidFill>
            </a:endParaRPr>
          </a:p>
        </p:txBody>
      </p:sp>
      <p:sp>
        <p:nvSpPr>
          <p:cNvPr id="3" name="フッター プレースホルダー 2"/>
          <p:cNvSpPr>
            <a:spLocks noGrp="1"/>
          </p:cNvSpPr>
          <p:nvPr>
            <p:ph type="ftr" sz="quarter" idx="11"/>
          </p:nvPr>
        </p:nvSpPr>
        <p:spPr/>
        <p:txBody>
          <a:bodyPr/>
          <a:lstStyle/>
          <a:p>
            <a:r>
              <a:rPr lang="en-US" altLang="ja-JP"/>
              <a:t>ISBA26 Electron Linear Accelerator</a:t>
            </a:r>
            <a:endParaRPr lang="ja-JP" altLang="en-US" dirty="0"/>
          </a:p>
        </p:txBody>
      </p:sp>
      <p:sp>
        <p:nvSpPr>
          <p:cNvPr id="5" name="スライド番号プレースホルダー 4"/>
          <p:cNvSpPr>
            <a:spLocks noGrp="1"/>
          </p:cNvSpPr>
          <p:nvPr>
            <p:ph type="sldNum" sz="quarter" idx="12"/>
          </p:nvPr>
        </p:nvSpPr>
        <p:spPr/>
        <p:txBody>
          <a:bodyPr/>
          <a:lstStyle/>
          <a:p>
            <a:fld id="{E6459DFB-86F3-43FA-8567-2EA6E426AE90}" type="slidenum">
              <a:rPr lang="ja-JP" altLang="en-US" smtClean="0"/>
              <a:pPr/>
              <a:t>53</a:t>
            </a:fld>
            <a:endParaRPr lang="ja-JP" altLang="en-US"/>
          </a:p>
        </p:txBody>
      </p:sp>
      <p:sp>
        <p:nvSpPr>
          <p:cNvPr id="9" name="AutoShape 3">
            <a:extLst>
              <a:ext uri="{FF2B5EF4-FFF2-40B4-BE49-F238E27FC236}">
                <a16:creationId xmlns:a16="http://schemas.microsoft.com/office/drawing/2014/main" id="{3335E1A0-ED27-894D-A2E7-9423A025818C}"/>
              </a:ext>
            </a:extLst>
          </p:cNvPr>
          <p:cNvSpPr>
            <a:spLocks noChangeArrowheads="1"/>
          </p:cNvSpPr>
          <p:nvPr/>
        </p:nvSpPr>
        <p:spPr bwMode="auto">
          <a:xfrm>
            <a:off x="11067423" y="7468723"/>
            <a:ext cx="1458352" cy="1562859"/>
          </a:xfrm>
          <a:prstGeom prst="rightArrow">
            <a:avLst>
              <a:gd name="adj1" fmla="val 61119"/>
              <a:gd name="adj2" fmla="val 29508"/>
            </a:avLst>
          </a:prstGeom>
          <a:ln>
            <a:headEnd/>
            <a:tailEnd/>
          </a:ln>
        </p:spPr>
        <p:style>
          <a:lnRef idx="1">
            <a:schemeClr val="accent4"/>
          </a:lnRef>
          <a:fillRef idx="3">
            <a:schemeClr val="accent4"/>
          </a:fillRef>
          <a:effectRef idx="2">
            <a:schemeClr val="accent4"/>
          </a:effectRef>
          <a:fontRef idx="minor">
            <a:schemeClr val="lt1"/>
          </a:fontRef>
        </p:style>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r>
              <a:rPr lang="en-US" altLang="ja-JP" sz="3266" b="1" dirty="0">
                <a:solidFill>
                  <a:srgbClr val="FFFFFF"/>
                </a:solidFill>
                <a:latin typeface="Arial Black" panose="020B0604020202020204" pitchFamily="34" charset="0"/>
              </a:rPr>
              <a:t>Pc</a:t>
            </a:r>
          </a:p>
        </p:txBody>
      </p:sp>
      <p:sp>
        <p:nvSpPr>
          <p:cNvPr id="12" name="AutoShape 3">
            <a:extLst>
              <a:ext uri="{FF2B5EF4-FFF2-40B4-BE49-F238E27FC236}">
                <a16:creationId xmlns:a16="http://schemas.microsoft.com/office/drawing/2014/main" id="{3335E1A0-ED27-894D-A2E7-9423A025818C}"/>
              </a:ext>
            </a:extLst>
          </p:cNvPr>
          <p:cNvSpPr>
            <a:spLocks noChangeArrowheads="1"/>
          </p:cNvSpPr>
          <p:nvPr/>
        </p:nvSpPr>
        <p:spPr bwMode="auto">
          <a:xfrm>
            <a:off x="5826391" y="7856525"/>
            <a:ext cx="4608576" cy="825108"/>
          </a:xfrm>
          <a:prstGeom prst="rightArrow">
            <a:avLst>
              <a:gd name="adj1" fmla="val 50000"/>
              <a:gd name="adj2" fmla="val 29508"/>
            </a:avLst>
          </a:prstGeom>
          <a:solidFill>
            <a:srgbClr val="002060"/>
          </a:solidFill>
          <a:ln>
            <a:noFill/>
            <a:headEnd/>
            <a:tailEnd/>
          </a:ln>
        </p:spPr>
        <p:style>
          <a:lnRef idx="1">
            <a:schemeClr val="accent4"/>
          </a:lnRef>
          <a:fillRef idx="3">
            <a:schemeClr val="accent4"/>
          </a:fillRef>
          <a:effectRef idx="2">
            <a:schemeClr val="accent4"/>
          </a:effectRef>
          <a:fontRef idx="minor">
            <a:schemeClr val="lt1"/>
          </a:fontRef>
        </p:style>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r>
              <a:rPr lang="en-US" altLang="ja-JP" sz="3266" b="1" dirty="0" err="1">
                <a:solidFill>
                  <a:srgbClr val="FFFFFF"/>
                </a:solidFill>
                <a:latin typeface="Arial Black" panose="020B0604020202020204" pitchFamily="34" charset="0"/>
              </a:rPr>
              <a:t>Acc</a:t>
            </a:r>
            <a:r>
              <a:rPr lang="en-US" altLang="ja-JP" sz="3266" b="1" dirty="0">
                <a:solidFill>
                  <a:srgbClr val="FFFFFF"/>
                </a:solidFill>
                <a:latin typeface="Arial Black" panose="020B0604020202020204" pitchFamily="34" charset="0"/>
              </a:rPr>
              <a:t> field</a:t>
            </a:r>
          </a:p>
        </p:txBody>
      </p:sp>
      <p:sp>
        <p:nvSpPr>
          <p:cNvPr id="13" name="AutoShape 3">
            <a:extLst>
              <a:ext uri="{FF2B5EF4-FFF2-40B4-BE49-F238E27FC236}">
                <a16:creationId xmlns:a16="http://schemas.microsoft.com/office/drawing/2014/main" id="{3335E1A0-ED27-894D-A2E7-9423A025818C}"/>
              </a:ext>
            </a:extLst>
          </p:cNvPr>
          <p:cNvSpPr>
            <a:spLocks noChangeArrowheads="1"/>
          </p:cNvSpPr>
          <p:nvPr/>
        </p:nvSpPr>
        <p:spPr bwMode="auto">
          <a:xfrm>
            <a:off x="3372542" y="7702832"/>
            <a:ext cx="1458352" cy="1562859"/>
          </a:xfrm>
          <a:prstGeom prst="rightArrow">
            <a:avLst>
              <a:gd name="adj1" fmla="val 61119"/>
              <a:gd name="adj2" fmla="val 29508"/>
            </a:avLst>
          </a:prstGeom>
          <a:solidFill>
            <a:schemeClr val="accent2">
              <a:lumMod val="75000"/>
            </a:schemeClr>
          </a:solidFill>
          <a:ln>
            <a:headEnd/>
            <a:tailEnd/>
          </a:ln>
        </p:spPr>
        <p:style>
          <a:lnRef idx="1">
            <a:schemeClr val="accent4"/>
          </a:lnRef>
          <a:fillRef idx="3">
            <a:schemeClr val="accent4"/>
          </a:fillRef>
          <a:effectRef idx="2">
            <a:schemeClr val="accent4"/>
          </a:effectRef>
          <a:fontRef idx="minor">
            <a:schemeClr val="lt1"/>
          </a:fontRef>
        </p:style>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r>
              <a:rPr lang="en-US" altLang="ja-JP" sz="3266" b="1" dirty="0">
                <a:solidFill>
                  <a:srgbClr val="FFFFFF"/>
                </a:solidFill>
                <a:latin typeface="Arial Black" panose="020B0604020202020204" pitchFamily="34" charset="0"/>
              </a:rPr>
              <a:t>Pin</a:t>
            </a:r>
          </a:p>
        </p:txBody>
      </p:sp>
      <p:sp>
        <p:nvSpPr>
          <p:cNvPr id="15" name="AutoShape 3">
            <a:extLst>
              <a:ext uri="{FF2B5EF4-FFF2-40B4-BE49-F238E27FC236}">
                <a16:creationId xmlns:a16="http://schemas.microsoft.com/office/drawing/2014/main" id="{3335E1A0-ED27-894D-A2E7-9423A025818C}"/>
              </a:ext>
            </a:extLst>
          </p:cNvPr>
          <p:cNvSpPr>
            <a:spLocks noChangeArrowheads="1"/>
          </p:cNvSpPr>
          <p:nvPr/>
        </p:nvSpPr>
        <p:spPr bwMode="auto">
          <a:xfrm>
            <a:off x="6904686" y="7856525"/>
            <a:ext cx="2390044" cy="825108"/>
          </a:xfrm>
          <a:prstGeom prst="rightArrow">
            <a:avLst>
              <a:gd name="adj1" fmla="val 50000"/>
              <a:gd name="adj2" fmla="val 29508"/>
            </a:avLst>
          </a:prstGeom>
          <a:solidFill>
            <a:srgbClr val="002060"/>
          </a:solidFill>
          <a:ln>
            <a:noFill/>
            <a:headEnd/>
            <a:tailEnd/>
          </a:ln>
        </p:spPr>
        <p:style>
          <a:lnRef idx="1">
            <a:schemeClr val="accent4"/>
          </a:lnRef>
          <a:fillRef idx="3">
            <a:schemeClr val="accent4"/>
          </a:fillRef>
          <a:effectRef idx="2">
            <a:schemeClr val="accent4"/>
          </a:effectRef>
          <a:fontRef idx="minor">
            <a:schemeClr val="lt1"/>
          </a:fontRef>
        </p:style>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r>
              <a:rPr lang="en-US" altLang="ja-JP" sz="3266" b="1" dirty="0" err="1">
                <a:solidFill>
                  <a:srgbClr val="FFFFFF"/>
                </a:solidFill>
                <a:latin typeface="Arial Black" panose="020B0604020202020204" pitchFamily="34" charset="0"/>
              </a:rPr>
              <a:t>Acc</a:t>
            </a:r>
            <a:r>
              <a:rPr lang="en-US" altLang="ja-JP" sz="3266" b="1" dirty="0">
                <a:solidFill>
                  <a:srgbClr val="FFFFFF"/>
                </a:solidFill>
                <a:latin typeface="Arial Black" panose="020B0604020202020204" pitchFamily="34" charset="0"/>
              </a:rPr>
              <a:t> field</a:t>
            </a:r>
          </a:p>
        </p:txBody>
      </p:sp>
      <p:sp>
        <p:nvSpPr>
          <p:cNvPr id="2" name="円/楕円 1">
            <a:extLst>
              <a:ext uri="{FF2B5EF4-FFF2-40B4-BE49-F238E27FC236}">
                <a16:creationId xmlns:a16="http://schemas.microsoft.com/office/drawing/2014/main" id="{CF2EE41F-DF6C-2302-36C2-B6448AB566C7}"/>
              </a:ext>
            </a:extLst>
          </p:cNvPr>
          <p:cNvSpPr/>
          <p:nvPr/>
        </p:nvSpPr>
        <p:spPr>
          <a:xfrm>
            <a:off x="3580670" y="6429001"/>
            <a:ext cx="711200" cy="751527"/>
          </a:xfrm>
          <a:prstGeom prst="ellipse">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円/楕円 3">
            <a:extLst>
              <a:ext uri="{FF2B5EF4-FFF2-40B4-BE49-F238E27FC236}">
                <a16:creationId xmlns:a16="http://schemas.microsoft.com/office/drawing/2014/main" id="{A45C074B-996F-5664-0E6A-F0EA42879FF3}"/>
              </a:ext>
            </a:extLst>
          </p:cNvPr>
          <p:cNvSpPr/>
          <p:nvPr/>
        </p:nvSpPr>
        <p:spPr>
          <a:xfrm>
            <a:off x="3558902" y="6429004"/>
            <a:ext cx="711200" cy="751527"/>
          </a:xfrm>
          <a:prstGeom prst="ellipse">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B6809B9D-D30E-7118-A9FF-4D06F1DC8C32}"/>
              </a:ext>
            </a:extLst>
          </p:cNvPr>
          <p:cNvSpPr/>
          <p:nvPr/>
        </p:nvSpPr>
        <p:spPr>
          <a:xfrm>
            <a:off x="2939143" y="6012873"/>
            <a:ext cx="1891751" cy="145585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109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277 0.00093 L 0.52643 -0.0034 " pathEditMode="relative" rAng="0" ptsTypes="AA">
                                      <p:cBhvr>
                                        <p:cTn id="6" dur="2000" fill="hold"/>
                                        <p:tgtEl>
                                          <p:spTgt spid="2"/>
                                        </p:tgtEl>
                                        <p:attrNameLst>
                                          <p:attrName>ppt_x</p:attrName>
                                          <p:attrName>ppt_y</p:attrName>
                                        </p:attrNameLst>
                                      </p:cBhvr>
                                      <p:rCtr x="26183" y="-216"/>
                                    </p:animMotion>
                                  </p:childTnLst>
                                </p:cTn>
                              </p:par>
                            </p:childTnLst>
                          </p:cTn>
                        </p:par>
                        <p:par>
                          <p:cTn id="7" fill="hold">
                            <p:stCondLst>
                              <p:cond delay="2000"/>
                            </p:stCondLst>
                            <p:childTnLst>
                              <p:par>
                                <p:cTn id="8" presetID="1" presetClass="exit"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grpId="0" nodeType="clickEffect">
                                  <p:stCondLst>
                                    <p:cond delay="0"/>
                                  </p:stCondLst>
                                  <p:childTnLst>
                                    <p:animMotion origin="layout" path="M 0.00278 0.00093 L 0.52644 -0.0034 " pathEditMode="relative" rAng="0" ptsTypes="AA">
                                      <p:cBhvr>
                                        <p:cTn id="16" dur="2000" fill="hold"/>
                                        <p:tgtEl>
                                          <p:spTgt spid="4"/>
                                        </p:tgtEl>
                                        <p:attrNameLst>
                                          <p:attrName>ppt_x</p:attrName>
                                          <p:attrName>ppt_y</p:attrName>
                                        </p:attrNameLst>
                                      </p:cBhvr>
                                      <p:rCtr x="26183" y="-2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2"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43294" y="855452"/>
            <a:ext cx="9140485" cy="2568734"/>
          </a:xfrm>
        </p:spPr>
        <p:txBody>
          <a:bodyPr>
            <a:normAutofit fontScale="90000"/>
          </a:bodyPr>
          <a:lstStyle/>
          <a:p>
            <a:pPr algn="ctr"/>
            <a:r>
              <a:rPr kumimoji="1" lang="en-US" altLang="ja-JP"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rPr>
              <a:t>Standing Wave </a:t>
            </a:r>
            <a:br>
              <a:rPr lang="en-US" altLang="ja-JP"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rPr>
            </a:br>
            <a:r>
              <a:rPr lang="en-US" altLang="ja-JP"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rPr>
              <a:t>and</a:t>
            </a:r>
            <a:br>
              <a:rPr lang="en-US" altLang="ja-JP"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rPr>
            </a:br>
            <a:r>
              <a:rPr lang="en-US" altLang="ja-JP"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rPr>
              <a:t>Traveling Wave</a:t>
            </a:r>
            <a:endParaRPr kumimoji="1" lang="ja-JP" altLang="en-US"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endParaRPr>
          </a:p>
        </p:txBody>
      </p:sp>
      <p:pic>
        <p:nvPicPr>
          <p:cNvPr id="8" name="図 7"/>
          <p:cNvPicPr>
            <a:picLocks noChangeAspect="1"/>
          </p:cNvPicPr>
          <p:nvPr/>
        </p:nvPicPr>
        <p:blipFill>
          <a:blip r:embed="rId3"/>
          <a:stretch>
            <a:fillRect/>
          </a:stretch>
        </p:blipFill>
        <p:spPr>
          <a:xfrm>
            <a:off x="9783779" y="400043"/>
            <a:ext cx="7907451" cy="3240360"/>
          </a:xfrm>
          <a:prstGeom prst="rect">
            <a:avLst/>
          </a:prstGeom>
        </p:spPr>
      </p:pic>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CBB8443D-F736-354B-BF5F-1980293BC028}"/>
                  </a:ext>
                </a:extLst>
              </p:cNvPr>
              <p:cNvSpPr txBox="1"/>
              <p:nvPr/>
            </p:nvSpPr>
            <p:spPr>
              <a:xfrm>
                <a:off x="13081429" y="4203156"/>
                <a:ext cx="3658694" cy="1525354"/>
              </a:xfrm>
              <a:prstGeom prst="rect">
                <a:avLst/>
              </a:prstGeom>
              <a:noFill/>
            </p:spPr>
            <p:txBody>
              <a:bodyPr wrap="none" lIns="0" tIns="0" rIns="0" bIns="0" rtlCol="0">
                <a:spAutoFit/>
              </a:bodyPr>
              <a:lstStyle/>
              <a:p>
                <a:pPr/>
                <a14:m>
                  <m:oMathPara xmlns:m="http://schemas.openxmlformats.org/officeDocument/2006/math">
                    <m:oMath>
                      <m:sSub>
                        <m:sSubPr>
                          <m:ctrlPr>
                            <a:rPr lang="en-US" altLang="ja-JP" sz="4800" i="1">
                              <a:latin typeface="Cambria Math" panose="02040503050406030204" pitchFamily="18" charset="0"/>
                            </a:rPr>
                          </m:ctrlPr>
                        </m:sSubPr>
                        <m:e>
                          <m:r>
                            <a:rPr lang="en-US" altLang="ja-JP" sz="4800" i="1">
                              <a:latin typeface="Cambria Math" panose="02040503050406030204" pitchFamily="18" charset="0"/>
                            </a:rPr>
                            <m:t>𝑣</m:t>
                          </m:r>
                        </m:e>
                        <m:sub>
                          <m:r>
                            <a:rPr lang="en-US" altLang="ja-JP" sz="4800" i="1">
                              <a:latin typeface="Cambria Math" panose="02040503050406030204" pitchFamily="18" charset="0"/>
                            </a:rPr>
                            <m:t>𝑔</m:t>
                          </m:r>
                        </m:sub>
                      </m:sSub>
                      <m:r>
                        <a:rPr lang="en-US" altLang="ja-JP" sz="4800" i="1">
                          <a:latin typeface="Cambria Math" panose="02040503050406030204" pitchFamily="18" charset="0"/>
                        </a:rPr>
                        <m:t>=</m:t>
                      </m:r>
                      <m:f>
                        <m:fPr>
                          <m:ctrlPr>
                            <a:rPr lang="ja-JP" altLang="en-US" sz="4800" i="1">
                              <a:latin typeface="Cambria Math" panose="02040503050406030204" pitchFamily="18" charset="0"/>
                            </a:rPr>
                          </m:ctrlPr>
                        </m:fPr>
                        <m:num>
                          <m:r>
                            <a:rPr lang="ja-JP" altLang="en-US" sz="4800" i="1">
                              <a:latin typeface="Cambria Math" panose="02040503050406030204" pitchFamily="18" charset="0"/>
                            </a:rPr>
                            <m:t>𝜕𝜔</m:t>
                          </m:r>
                        </m:num>
                        <m:den>
                          <m:r>
                            <a:rPr lang="ja-JP" altLang="en-US" sz="4800" i="1">
                              <a:latin typeface="Cambria Math" panose="02040503050406030204" pitchFamily="18" charset="0"/>
                            </a:rPr>
                            <m:t>𝜕</m:t>
                          </m:r>
                          <m:sSub>
                            <m:sSubPr>
                              <m:ctrlPr>
                                <a:rPr lang="en-US" altLang="ja-JP" sz="4800" i="1">
                                  <a:latin typeface="Cambria Math" panose="02040503050406030204" pitchFamily="18" charset="0"/>
                                </a:rPr>
                              </m:ctrlPr>
                            </m:sSubPr>
                            <m:e>
                              <m:r>
                                <a:rPr lang="en-US" altLang="ja-JP" sz="4800" i="1">
                                  <a:latin typeface="Cambria Math" panose="02040503050406030204" pitchFamily="18" charset="0"/>
                                </a:rPr>
                                <m:t>𝑘</m:t>
                              </m:r>
                            </m:e>
                            <m:sub>
                              <m:r>
                                <a:rPr lang="en-US" altLang="ja-JP" sz="4800" i="1">
                                  <a:latin typeface="Cambria Math" panose="02040503050406030204" pitchFamily="18" charset="0"/>
                                </a:rPr>
                                <m:t>𝑧</m:t>
                              </m:r>
                            </m:sub>
                          </m:sSub>
                        </m:den>
                      </m:f>
                      <m:r>
                        <a:rPr lang="en-US" altLang="ja-JP" sz="4800" i="1">
                          <a:latin typeface="Cambria Math" panose="02040503050406030204" pitchFamily="18" charset="0"/>
                        </a:rPr>
                        <m:t>=0</m:t>
                      </m:r>
                    </m:oMath>
                  </m:oMathPara>
                </a14:m>
                <a:endParaRPr lang="ja-JP" altLang="en-US" sz="4800" dirty="0"/>
              </a:p>
            </p:txBody>
          </p:sp>
        </mc:Choice>
        <mc:Fallback xmlns="">
          <p:sp>
            <p:nvSpPr>
              <p:cNvPr id="9" name="テキスト ボックス 8">
                <a:extLst>
                  <a:ext uri="{FF2B5EF4-FFF2-40B4-BE49-F238E27FC236}">
                    <a16:creationId xmlns:a16="http://schemas.microsoft.com/office/drawing/2014/main" id="{CBB8443D-F736-354B-BF5F-1980293BC028}"/>
                  </a:ext>
                </a:extLst>
              </p:cNvPr>
              <p:cNvSpPr txBox="1">
                <a:spLocks noRot="1" noChangeAspect="1" noMove="1" noResize="1" noEditPoints="1" noAdjustHandles="1" noChangeArrowheads="1" noChangeShapeType="1" noTextEdit="1"/>
              </p:cNvSpPr>
              <p:nvPr/>
            </p:nvSpPr>
            <p:spPr>
              <a:xfrm>
                <a:off x="13081429" y="4203156"/>
                <a:ext cx="3658694" cy="1525354"/>
              </a:xfrm>
              <a:prstGeom prst="rect">
                <a:avLst/>
              </a:prstGeom>
              <a:blipFill>
                <a:blip r:embed="rId4"/>
                <a:stretch>
                  <a:fillRect l="-1384" t="-826" r="-3114" b="-5785"/>
                </a:stretch>
              </a:blipFill>
            </p:spPr>
            <p:txBody>
              <a:bodyPr/>
              <a:lstStyle/>
              <a:p>
                <a:r>
                  <a:rPr lang="ja-JP" altLang="en-US">
                    <a:noFill/>
                  </a:rPr>
                  <a:t> </a:t>
                </a:r>
              </a:p>
            </p:txBody>
          </p:sp>
        </mc:Fallback>
      </mc:AlternateContent>
      <p:pic>
        <p:nvPicPr>
          <p:cNvPr id="11" name="図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887" y="3715412"/>
            <a:ext cx="11515725" cy="3031199"/>
          </a:xfrm>
          <a:prstGeom prst="rect">
            <a:avLst/>
          </a:prstGeom>
        </p:spPr>
      </p:pic>
      <p:sp>
        <p:nvSpPr>
          <p:cNvPr id="3" name="フッター プレースホルダー 2"/>
          <p:cNvSpPr>
            <a:spLocks noGrp="1"/>
          </p:cNvSpPr>
          <p:nvPr>
            <p:ph type="ftr" sz="quarter" idx="11"/>
          </p:nvPr>
        </p:nvSpPr>
        <p:spPr/>
        <p:txBody>
          <a:bodyPr/>
          <a:lstStyle/>
          <a:p>
            <a:r>
              <a:rPr lang="en-US" altLang="zh-TW"/>
              <a:t>ISBA26 Electron Linear Accelerator</a:t>
            </a:r>
            <a:endParaRPr lang="en-US"/>
          </a:p>
        </p:txBody>
      </p:sp>
      <p:pic>
        <p:nvPicPr>
          <p:cNvPr id="12" name="図 11">
            <a:extLst>
              <a:ext uri="{FF2B5EF4-FFF2-40B4-BE49-F238E27FC236}">
                <a16:creationId xmlns:a16="http://schemas.microsoft.com/office/drawing/2014/main" id="{FB33DBD9-E813-BD47-A774-EA05C7E917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2888" y="6954021"/>
            <a:ext cx="11515725" cy="3057525"/>
          </a:xfrm>
          <a:prstGeom prst="rect">
            <a:avLst/>
          </a:prstGeom>
        </p:spPr>
      </p:pic>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CF46BAEA-89C1-0D4A-936A-207872BFC9F5}"/>
                  </a:ext>
                </a:extLst>
              </p:cNvPr>
              <p:cNvSpPr txBox="1"/>
              <p:nvPr/>
            </p:nvSpPr>
            <p:spPr>
              <a:xfrm>
                <a:off x="12755544" y="7647278"/>
                <a:ext cx="3658694" cy="1525354"/>
              </a:xfrm>
              <a:prstGeom prst="rect">
                <a:avLst/>
              </a:prstGeom>
              <a:noFill/>
            </p:spPr>
            <p:txBody>
              <a:bodyPr wrap="none" lIns="0" tIns="0" rIns="0" bIns="0" rtlCol="0">
                <a:spAutoFit/>
              </a:bodyPr>
              <a:lstStyle/>
              <a:p>
                <a:pPr/>
                <a14:m>
                  <m:oMathPara xmlns:m="http://schemas.openxmlformats.org/officeDocument/2006/math">
                    <m:oMath>
                      <m:sSub>
                        <m:sSubPr>
                          <m:ctrlPr>
                            <a:rPr lang="en-US" altLang="ja-JP" sz="4800" i="1">
                              <a:latin typeface="Cambria Math" panose="02040503050406030204" pitchFamily="18" charset="0"/>
                            </a:rPr>
                          </m:ctrlPr>
                        </m:sSubPr>
                        <m:e>
                          <m:r>
                            <a:rPr lang="en-US" altLang="ja-JP" sz="4800" i="1">
                              <a:latin typeface="Cambria Math" panose="02040503050406030204" pitchFamily="18" charset="0"/>
                            </a:rPr>
                            <m:t>𝑣</m:t>
                          </m:r>
                        </m:e>
                        <m:sub>
                          <m:r>
                            <a:rPr lang="en-US" altLang="ja-JP" sz="4800" i="1">
                              <a:latin typeface="Cambria Math" panose="02040503050406030204" pitchFamily="18" charset="0"/>
                            </a:rPr>
                            <m:t>𝑔</m:t>
                          </m:r>
                        </m:sub>
                      </m:sSub>
                      <m:r>
                        <a:rPr lang="en-US" altLang="ja-JP" sz="4800" i="1">
                          <a:latin typeface="Cambria Math" panose="02040503050406030204" pitchFamily="18" charset="0"/>
                        </a:rPr>
                        <m:t>=</m:t>
                      </m:r>
                      <m:f>
                        <m:fPr>
                          <m:ctrlPr>
                            <a:rPr lang="ja-JP" altLang="en-US" sz="4800" i="1">
                              <a:latin typeface="Cambria Math" panose="02040503050406030204" pitchFamily="18" charset="0"/>
                            </a:rPr>
                          </m:ctrlPr>
                        </m:fPr>
                        <m:num>
                          <m:r>
                            <a:rPr lang="ja-JP" altLang="en-US" sz="4800" i="1">
                              <a:latin typeface="Cambria Math" panose="02040503050406030204" pitchFamily="18" charset="0"/>
                            </a:rPr>
                            <m:t>𝜕𝜔</m:t>
                          </m:r>
                        </m:num>
                        <m:den>
                          <m:r>
                            <a:rPr lang="ja-JP" altLang="en-US" sz="4800" i="1">
                              <a:latin typeface="Cambria Math" panose="02040503050406030204" pitchFamily="18" charset="0"/>
                            </a:rPr>
                            <m:t>𝜕</m:t>
                          </m:r>
                          <m:sSub>
                            <m:sSubPr>
                              <m:ctrlPr>
                                <a:rPr lang="en-US" altLang="ja-JP" sz="4800" i="1">
                                  <a:latin typeface="Cambria Math" panose="02040503050406030204" pitchFamily="18" charset="0"/>
                                </a:rPr>
                              </m:ctrlPr>
                            </m:sSubPr>
                            <m:e>
                              <m:r>
                                <a:rPr lang="en-US" altLang="ja-JP" sz="4800" i="1">
                                  <a:latin typeface="Cambria Math" panose="02040503050406030204" pitchFamily="18" charset="0"/>
                                </a:rPr>
                                <m:t>𝑘</m:t>
                              </m:r>
                            </m:e>
                            <m:sub>
                              <m:r>
                                <a:rPr lang="en-US" altLang="ja-JP" sz="4800" i="1">
                                  <a:latin typeface="Cambria Math" panose="02040503050406030204" pitchFamily="18" charset="0"/>
                                </a:rPr>
                                <m:t>𝑧</m:t>
                              </m:r>
                            </m:sub>
                          </m:sSub>
                        </m:den>
                      </m:f>
                      <m:r>
                        <a:rPr lang="en-US" altLang="ja-JP" sz="4800" i="1">
                          <a:latin typeface="Cambria Math" panose="02040503050406030204" pitchFamily="18" charset="0"/>
                          <a:ea typeface="Cambria Math" panose="02040503050406030204" pitchFamily="18" charset="0"/>
                        </a:rPr>
                        <m:t>≠</m:t>
                      </m:r>
                      <m:r>
                        <a:rPr lang="en-US" altLang="ja-JP" sz="4800" i="1">
                          <a:latin typeface="Cambria Math" panose="02040503050406030204" pitchFamily="18" charset="0"/>
                        </a:rPr>
                        <m:t>0</m:t>
                      </m:r>
                    </m:oMath>
                  </m:oMathPara>
                </a14:m>
                <a:endParaRPr lang="ja-JP" altLang="en-US" sz="4800" dirty="0"/>
              </a:p>
            </p:txBody>
          </p:sp>
        </mc:Choice>
        <mc:Fallback xmlns="">
          <p:sp>
            <p:nvSpPr>
              <p:cNvPr id="13" name="テキスト ボックス 12">
                <a:extLst>
                  <a:ext uri="{FF2B5EF4-FFF2-40B4-BE49-F238E27FC236}">
                    <a16:creationId xmlns:a16="http://schemas.microsoft.com/office/drawing/2014/main" id="{CF46BAEA-89C1-0D4A-936A-207872BFC9F5}"/>
                  </a:ext>
                </a:extLst>
              </p:cNvPr>
              <p:cNvSpPr txBox="1">
                <a:spLocks noRot="1" noChangeAspect="1" noMove="1" noResize="1" noEditPoints="1" noAdjustHandles="1" noChangeArrowheads="1" noChangeShapeType="1" noTextEdit="1"/>
              </p:cNvSpPr>
              <p:nvPr/>
            </p:nvSpPr>
            <p:spPr>
              <a:xfrm>
                <a:off x="12755544" y="7647278"/>
                <a:ext cx="3658694" cy="1525354"/>
              </a:xfrm>
              <a:prstGeom prst="rect">
                <a:avLst/>
              </a:prstGeom>
              <a:blipFill>
                <a:blip r:embed="rId7"/>
                <a:stretch>
                  <a:fillRect l="-1384" t="-826" r="-3114" b="-5785"/>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4B7D799-ED74-7644-AA4B-89DC63B3BFCC}"/>
              </a:ext>
            </a:extLst>
          </p:cNvPr>
          <p:cNvSpPr>
            <a:spLocks noGrp="1"/>
          </p:cNvSpPr>
          <p:nvPr>
            <p:ph type="sldNum" sz="quarter" idx="12"/>
          </p:nvPr>
        </p:nvSpPr>
        <p:spPr/>
        <p:txBody>
          <a:bodyPr/>
          <a:lstStyle/>
          <a:p>
            <a:fld id="{3A2F0832-F084-422D-97D1-AF848F4F2C34}" type="slidenum">
              <a:rPr lang="en-US" smtClean="0"/>
              <a:t>54</a:t>
            </a:fld>
            <a:endParaRPr lang="en-US"/>
          </a:p>
        </p:txBody>
      </p:sp>
      <p:sp>
        <p:nvSpPr>
          <p:cNvPr id="5" name="下矢印 4">
            <a:extLst>
              <a:ext uri="{FF2B5EF4-FFF2-40B4-BE49-F238E27FC236}">
                <a16:creationId xmlns:a16="http://schemas.microsoft.com/office/drawing/2014/main" id="{8FF526CF-D0FC-A040-A054-5478E6CE857E}"/>
              </a:ext>
            </a:extLst>
          </p:cNvPr>
          <p:cNvSpPr/>
          <p:nvPr/>
        </p:nvSpPr>
        <p:spPr>
          <a:xfrm rot="10800000">
            <a:off x="14769548" y="1386923"/>
            <a:ext cx="437322" cy="752896"/>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下矢印 13">
            <a:extLst>
              <a:ext uri="{FF2B5EF4-FFF2-40B4-BE49-F238E27FC236}">
                <a16:creationId xmlns:a16="http://schemas.microsoft.com/office/drawing/2014/main" id="{AE143F1E-5FB3-C944-9D72-9B49D40ADC89}"/>
              </a:ext>
            </a:extLst>
          </p:cNvPr>
          <p:cNvSpPr/>
          <p:nvPr/>
        </p:nvSpPr>
        <p:spPr>
          <a:xfrm flipV="1">
            <a:off x="14312348" y="2261855"/>
            <a:ext cx="457200" cy="864843"/>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94520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87D1189A-8B58-5E41-BB25-B29A319D796C}"/>
              </a:ext>
            </a:extLst>
          </p:cNvPr>
          <p:cNvSpPr>
            <a:spLocks noGrp="1" noChangeArrowheads="1"/>
          </p:cNvSpPr>
          <p:nvPr>
            <p:ph type="title" idx="4294967295"/>
          </p:nvPr>
        </p:nvSpPr>
        <p:spPr>
          <a:xfrm>
            <a:off x="2794328" y="169519"/>
            <a:ext cx="11510640" cy="1959120"/>
          </a:xfrm>
          <a:ln/>
        </p:spPr>
        <p:txBody>
          <a:bodyPr vert="horz" lIns="137160" tIns="37716" rIns="137160" bIns="68580" rtlCol="0" anchor="ctr">
            <a:normAutofit/>
          </a:bodyPr>
          <a:lstStyle/>
          <a:p>
            <a:pP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b="1" dirty="0">
                <a:solidFill>
                  <a:srgbClr val="1DC4FF"/>
                </a:solidFill>
                <a:latin typeface="Meiryo" panose="020B0604030504040204" pitchFamily="34" charset="-128"/>
                <a:ea typeface="Meiryo" panose="020B0604030504040204" pitchFamily="34" charset="-128"/>
                <a:cs typeface="Rounded Mgen+ 1c bold" panose="020B0502020203020207" pitchFamily="34" charset="-128"/>
              </a:rPr>
              <a:t>SW Cavity Power Balance </a:t>
            </a:r>
          </a:p>
        </p:txBody>
      </p:sp>
      <p:sp>
        <p:nvSpPr>
          <p:cNvPr id="24578" name="AutoShape 2">
            <a:extLst>
              <a:ext uri="{FF2B5EF4-FFF2-40B4-BE49-F238E27FC236}">
                <a16:creationId xmlns:a16="http://schemas.microsoft.com/office/drawing/2014/main" id="{6E394240-1B44-D641-BB47-6069CCD3464B}"/>
              </a:ext>
            </a:extLst>
          </p:cNvPr>
          <p:cNvSpPr>
            <a:spLocks noChangeArrowheads="1"/>
          </p:cNvSpPr>
          <p:nvPr/>
        </p:nvSpPr>
        <p:spPr bwMode="auto">
          <a:xfrm rot="16200000">
            <a:off x="2048927" y="5336698"/>
            <a:ext cx="3751920" cy="4045680"/>
          </a:xfrm>
          <a:prstGeom prst="can">
            <a:avLst>
              <a:gd name="adj" fmla="val 26957"/>
            </a:avLst>
          </a:prstGeom>
          <a:solidFill>
            <a:srgbClr val="280099"/>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4579" name="AutoShape 3">
            <a:extLst>
              <a:ext uri="{FF2B5EF4-FFF2-40B4-BE49-F238E27FC236}">
                <a16:creationId xmlns:a16="http://schemas.microsoft.com/office/drawing/2014/main" id="{3335E1A0-ED27-894D-A2E7-9423A025818C}"/>
              </a:ext>
            </a:extLst>
          </p:cNvPr>
          <p:cNvSpPr>
            <a:spLocks noChangeArrowheads="1"/>
          </p:cNvSpPr>
          <p:nvPr/>
        </p:nvSpPr>
        <p:spPr bwMode="auto">
          <a:xfrm rot="5400000">
            <a:off x="1959874" y="2204389"/>
            <a:ext cx="2643840" cy="2239920"/>
          </a:xfrm>
          <a:prstGeom prst="rightArrow">
            <a:avLst>
              <a:gd name="adj1" fmla="val 50000"/>
              <a:gd name="adj2" fmla="val 29508"/>
            </a:avLst>
          </a:prstGeom>
          <a:ln>
            <a:headEnd/>
            <a:tailEnd/>
          </a:ln>
        </p:spPr>
        <p:style>
          <a:lnRef idx="1">
            <a:schemeClr val="accent2"/>
          </a:lnRef>
          <a:fillRef idx="3">
            <a:schemeClr val="accent2"/>
          </a:fillRef>
          <a:effectRef idx="2">
            <a:schemeClr val="accent2"/>
          </a:effectRef>
          <a:fontRef idx="minor">
            <a:schemeClr val="lt1"/>
          </a:fontRef>
        </p:style>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r>
              <a:rPr lang="en-US" altLang="ja-JP" sz="3266" b="1" dirty="0">
                <a:solidFill>
                  <a:srgbClr val="FFFFFF"/>
                </a:solidFill>
                <a:latin typeface="Arial Black" panose="020B0604020202020204" pitchFamily="34" charset="0"/>
              </a:rPr>
              <a:t>Pi</a:t>
            </a:r>
          </a:p>
        </p:txBody>
      </p:sp>
      <p:sp>
        <p:nvSpPr>
          <p:cNvPr id="24581" name="Text Box 5">
            <a:extLst>
              <a:ext uri="{FF2B5EF4-FFF2-40B4-BE49-F238E27FC236}">
                <a16:creationId xmlns:a16="http://schemas.microsoft.com/office/drawing/2014/main" id="{44B1146D-13E6-D943-B037-B8F8F16AAA19}"/>
              </a:ext>
            </a:extLst>
          </p:cNvPr>
          <p:cNvSpPr txBox="1">
            <a:spLocks noChangeArrowheads="1"/>
          </p:cNvSpPr>
          <p:nvPr/>
        </p:nvSpPr>
        <p:spPr bwMode="auto">
          <a:xfrm>
            <a:off x="3495212" y="6963682"/>
            <a:ext cx="1496880" cy="585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nSpc>
                <a:spcPct val="113000"/>
              </a:lnSpc>
            </a:pPr>
            <a:r>
              <a:rPr lang="en-US" altLang="ja-JP" sz="3266">
                <a:solidFill>
                  <a:srgbClr val="FFFFFF"/>
                </a:solidFill>
                <a:latin typeface="Arial Black" panose="020B0604020202020204" pitchFamily="34" charset="0"/>
              </a:rPr>
              <a:t>Stored</a:t>
            </a:r>
          </a:p>
        </p:txBody>
      </p:sp>
      <mc:AlternateContent xmlns:mc="http://schemas.openxmlformats.org/markup-compatibility/2006" xmlns:a14="http://schemas.microsoft.com/office/drawing/2010/main">
        <mc:Choice Requires="a14">
          <p:sp>
            <p:nvSpPr>
              <p:cNvPr id="3" name="正方形/長方形 2"/>
              <p:cNvSpPr/>
              <p:nvPr/>
            </p:nvSpPr>
            <p:spPr>
              <a:xfrm>
                <a:off x="7419428" y="2931146"/>
                <a:ext cx="3008259" cy="4832092"/>
              </a:xfrm>
              <a:prstGeom prst="rect">
                <a:avLst/>
              </a:prstGeom>
            </p:spPr>
            <p:txBody>
              <a:bodyPr wrap="none">
                <a:spAutoFit/>
              </a:bodyPr>
              <a:lstStyle/>
              <a:p>
                <a:r>
                  <a:rPr lang="en-US" altLang="ja-JP" sz="4000" b="1" dirty="0">
                    <a:latin typeface="Meiryo" panose="020B0604030504040204" pitchFamily="34" charset="-128"/>
                    <a:ea typeface="Meiryo" panose="020B0604030504040204" pitchFamily="34" charset="-128"/>
                    <a:cs typeface="Rounded Mgen+ 1c medium" panose="020B0602020203020207" pitchFamily="50" charset="-128"/>
                  </a:rPr>
                  <a:t>Matching</a:t>
                </a:r>
              </a:p>
              <a:p>
                <a:endParaRPr lang="en-US" altLang="ja-JP" sz="4000" b="1" dirty="0">
                  <a:latin typeface="Meiryo" panose="020B0604030504040204" pitchFamily="34" charset="-128"/>
                  <a:ea typeface="Meiryo" panose="020B0604030504040204" pitchFamily="34" charset="-128"/>
                  <a:cs typeface="Rounded Mgen+ 1c medium" panose="020B0602020203020207" pitchFamily="50" charset="-128"/>
                </a:endParaRPr>
              </a:p>
              <a:p>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Field</a:t>
                </a:r>
              </a:p>
              <a:p>
                <a:pPr/>
                <a14:m>
                  <m:oMathPara xmlns:m="http://schemas.openxmlformats.org/officeDocument/2006/math">
                    <m:oMath>
                      <m:sSub>
                        <m:sSubPr>
                          <m:ctrlPr>
                            <a:rPr lang="en-US" altLang="ja-JP" b="1" i="1">
                              <a:latin typeface="Cambria Math" panose="02040503050406030204" pitchFamily="18" charset="0"/>
                            </a:rPr>
                          </m:ctrlPr>
                        </m:sSubPr>
                        <m:e>
                          <m:r>
                            <a:rPr lang="en-US" altLang="ja-JP" b="1" i="1">
                              <a:latin typeface="Cambria Math" panose="02040503050406030204" pitchFamily="18" charset="0"/>
                            </a:rPr>
                            <m:t>𝑬</m:t>
                          </m:r>
                        </m:e>
                        <m:sub>
                          <m:r>
                            <a:rPr lang="en-US" altLang="ja-JP" b="1" i="1">
                              <a:latin typeface="Cambria Math" panose="02040503050406030204" pitchFamily="18" charset="0"/>
                            </a:rPr>
                            <m:t>𝒊</m:t>
                          </m:r>
                        </m:sub>
                      </m:sSub>
                      <m:r>
                        <a:rPr lang="en-US" altLang="ja-JP" b="1" i="1">
                          <a:latin typeface="Cambria Math" panose="02040503050406030204" pitchFamily="18" charset="0"/>
                        </a:rPr>
                        <m:t>+</m:t>
                      </m:r>
                      <m:sSub>
                        <m:sSubPr>
                          <m:ctrlPr>
                            <a:rPr lang="en-US" altLang="ja-JP" b="1" i="1">
                              <a:latin typeface="Cambria Math" panose="02040503050406030204" pitchFamily="18" charset="0"/>
                            </a:rPr>
                          </m:ctrlPr>
                        </m:sSubPr>
                        <m:e>
                          <m:r>
                            <a:rPr lang="en-US" altLang="ja-JP" b="1" i="1">
                              <a:latin typeface="Cambria Math" panose="02040503050406030204" pitchFamily="18" charset="0"/>
                            </a:rPr>
                            <m:t>𝑬</m:t>
                          </m:r>
                        </m:e>
                        <m:sub>
                          <m:r>
                            <a:rPr lang="en-US" altLang="ja-JP" b="1" i="1">
                              <a:latin typeface="Cambria Math" panose="02040503050406030204" pitchFamily="18" charset="0"/>
                            </a:rPr>
                            <m:t>𝒓</m:t>
                          </m:r>
                        </m:sub>
                      </m:sSub>
                      <m:r>
                        <a:rPr lang="en-US" altLang="ja-JP" b="1" i="1">
                          <a:latin typeface="Cambria Math" panose="02040503050406030204" pitchFamily="18" charset="0"/>
                        </a:rPr>
                        <m:t>=</m:t>
                      </m:r>
                      <m:sSub>
                        <m:sSubPr>
                          <m:ctrlPr>
                            <a:rPr lang="en-US" altLang="ja-JP" b="1" i="1">
                              <a:latin typeface="Cambria Math" panose="02040503050406030204" pitchFamily="18" charset="0"/>
                            </a:rPr>
                          </m:ctrlPr>
                        </m:sSubPr>
                        <m:e>
                          <m:r>
                            <a:rPr lang="en-US" altLang="ja-JP" b="1" i="1">
                              <a:latin typeface="Cambria Math" panose="02040503050406030204" pitchFamily="18" charset="0"/>
                            </a:rPr>
                            <m:t>𝑬</m:t>
                          </m:r>
                        </m:e>
                        <m:sub>
                          <m:r>
                            <a:rPr lang="en-US" altLang="ja-JP" b="1" i="1">
                              <a:latin typeface="Cambria Math" panose="02040503050406030204" pitchFamily="18" charset="0"/>
                            </a:rPr>
                            <m:t>𝒄</m:t>
                          </m:r>
                        </m:sub>
                      </m:sSub>
                    </m:oMath>
                  </m:oMathPara>
                </a14:m>
                <a:endParaRPr lang="en-US" altLang="ja-JP" b="1" i="1" dirty="0">
                  <a:latin typeface="Meiryo" panose="020B0604030504040204" pitchFamily="34" charset="-128"/>
                  <a:ea typeface="Meiryo" panose="020B0604030504040204" pitchFamily="34" charset="-128"/>
                </a:endParaRPr>
              </a:p>
              <a:p>
                <a:r>
                  <a:rPr lang="en-US" altLang="ja-JP" dirty="0">
                    <a:latin typeface="Meiryo" panose="020B0604030504040204" pitchFamily="34" charset="-128"/>
                    <a:ea typeface="Meiryo" panose="020B0604030504040204" pitchFamily="34" charset="-128"/>
                  </a:rPr>
                  <a:t>Power</a:t>
                </a:r>
              </a:p>
              <a:p>
                <a:pPr/>
                <a14:m>
                  <m:oMathPara xmlns:m="http://schemas.openxmlformats.org/officeDocument/2006/math">
                    <m:oMath>
                      <m:sSub>
                        <m:sSubPr>
                          <m:ctrlPr>
                            <a:rPr lang="en-US" altLang="ja-JP" b="1" i="1">
                              <a:latin typeface="Cambria Math" panose="02040503050406030204" pitchFamily="18" charset="0"/>
                            </a:rPr>
                          </m:ctrlPr>
                        </m:sSubPr>
                        <m:e>
                          <m:r>
                            <a:rPr lang="en-US" altLang="ja-JP" b="1" i="1">
                              <a:latin typeface="Cambria Math" panose="02040503050406030204" pitchFamily="18" charset="0"/>
                            </a:rPr>
                            <m:t>𝑷</m:t>
                          </m:r>
                        </m:e>
                        <m:sub>
                          <m:r>
                            <a:rPr lang="en-US" altLang="ja-JP" b="1" i="1">
                              <a:latin typeface="Cambria Math" panose="02040503050406030204" pitchFamily="18" charset="0"/>
                            </a:rPr>
                            <m:t>𝒊</m:t>
                          </m:r>
                        </m:sub>
                      </m:sSub>
                      <m:r>
                        <a:rPr lang="en-US" altLang="ja-JP" b="1" i="1">
                          <a:latin typeface="Cambria Math" panose="02040503050406030204" pitchFamily="18" charset="0"/>
                        </a:rPr>
                        <m:t>−</m:t>
                      </m:r>
                      <m:sSub>
                        <m:sSubPr>
                          <m:ctrlPr>
                            <a:rPr lang="en-US" altLang="ja-JP" b="1" i="1">
                              <a:latin typeface="Cambria Math" panose="02040503050406030204" pitchFamily="18" charset="0"/>
                            </a:rPr>
                          </m:ctrlPr>
                        </m:sSubPr>
                        <m:e>
                          <m:r>
                            <a:rPr lang="en-US" altLang="ja-JP" b="1" i="1">
                              <a:latin typeface="Cambria Math" panose="02040503050406030204" pitchFamily="18" charset="0"/>
                            </a:rPr>
                            <m:t>𝑷</m:t>
                          </m:r>
                        </m:e>
                        <m:sub>
                          <m:r>
                            <a:rPr lang="en-US" altLang="ja-JP" b="1" i="1">
                              <a:latin typeface="Cambria Math" panose="02040503050406030204" pitchFamily="18" charset="0"/>
                            </a:rPr>
                            <m:t>𝒓</m:t>
                          </m:r>
                        </m:sub>
                      </m:sSub>
                      <m:r>
                        <a:rPr lang="en-US" altLang="ja-JP" b="1" i="1">
                          <a:latin typeface="Cambria Math" panose="02040503050406030204" pitchFamily="18" charset="0"/>
                        </a:rPr>
                        <m:t>=</m:t>
                      </m:r>
                      <m:sSub>
                        <m:sSubPr>
                          <m:ctrlPr>
                            <a:rPr lang="en-US" altLang="ja-JP" b="1" i="1">
                              <a:latin typeface="Cambria Math" panose="02040503050406030204" pitchFamily="18" charset="0"/>
                            </a:rPr>
                          </m:ctrlPr>
                        </m:sSubPr>
                        <m:e>
                          <m:r>
                            <a:rPr lang="en-US" altLang="ja-JP" b="1" i="1">
                              <a:latin typeface="Cambria Math" panose="02040503050406030204" pitchFamily="18" charset="0"/>
                            </a:rPr>
                            <m:t>𝑷</m:t>
                          </m:r>
                        </m:e>
                        <m:sub>
                          <m:r>
                            <a:rPr lang="en-US" altLang="ja-JP" b="1" i="1">
                              <a:latin typeface="Cambria Math" panose="02040503050406030204" pitchFamily="18" charset="0"/>
                            </a:rPr>
                            <m:t>𝒄</m:t>
                          </m:r>
                        </m:sub>
                      </m:sSub>
                    </m:oMath>
                  </m:oMathPara>
                </a14:m>
                <a:endParaRPr lang="ja-JP" altLang="en-US" b="1" i="1" dirty="0">
                  <a:latin typeface="Meiryo" panose="020B0604030504040204" pitchFamily="34" charset="-128"/>
                  <a:ea typeface="Meiryo" panose="020B0604030504040204" pitchFamily="34" charset="-128"/>
                </a:endParaRPr>
              </a:p>
              <a:p>
                <a:endParaRPr lang="ja-JP" altLang="en-US" sz="4800" b="1" i="1" dirty="0">
                  <a:latin typeface="Meiryo" panose="020B0604030504040204" pitchFamily="34" charset="-128"/>
                  <a:ea typeface="Meiryo" panose="020B0604030504040204" pitchFamily="34" charset="-128"/>
                </a:endParaRPr>
              </a:p>
              <a:p>
                <a:endParaRPr lang="ja-JP" altLang="en-US" sz="4800" dirty="0"/>
              </a:p>
            </p:txBody>
          </p:sp>
        </mc:Choice>
        <mc:Fallback xmlns="">
          <p:sp>
            <p:nvSpPr>
              <p:cNvPr id="3" name="正方形/長方形 2"/>
              <p:cNvSpPr>
                <a:spLocks noRot="1" noChangeAspect="1" noMove="1" noResize="1" noEditPoints="1" noAdjustHandles="1" noChangeArrowheads="1" noChangeShapeType="1" noTextEdit="1"/>
              </p:cNvSpPr>
              <p:nvPr/>
            </p:nvSpPr>
            <p:spPr>
              <a:xfrm>
                <a:off x="7419428" y="2931146"/>
                <a:ext cx="3008259" cy="4832092"/>
              </a:xfrm>
              <a:prstGeom prst="rect">
                <a:avLst/>
              </a:prstGeom>
              <a:blipFill>
                <a:blip r:embed="rId3"/>
                <a:stretch>
                  <a:fillRect l="-6723" t="-2100"/>
                </a:stretch>
              </a:blipFill>
            </p:spPr>
            <p:txBody>
              <a:bodyPr/>
              <a:lstStyle/>
              <a:p>
                <a:r>
                  <a:rPr lang="ja-JP" altLang="en-US">
                    <a:noFill/>
                  </a:rPr>
                  <a:t> </a:t>
                </a:r>
              </a:p>
            </p:txBody>
          </p:sp>
        </mc:Fallback>
      </mc:AlternateContent>
      <p:sp>
        <p:nvSpPr>
          <p:cNvPr id="4" name="フッター プレースホルダー 3"/>
          <p:cNvSpPr>
            <a:spLocks noGrp="1"/>
          </p:cNvSpPr>
          <p:nvPr>
            <p:ph type="ftr" sz="quarter" idx="11"/>
          </p:nvPr>
        </p:nvSpPr>
        <p:spPr/>
        <p:txBody>
          <a:bodyPr/>
          <a:lstStyle/>
          <a:p>
            <a:r>
              <a:rPr lang="en-US" altLang="zh-TW"/>
              <a:t>ISBA26 Electron Linear Accelerator</a:t>
            </a:r>
            <a:endParaRPr lang="en-US"/>
          </a:p>
        </p:txBody>
      </p:sp>
      <p:sp>
        <p:nvSpPr>
          <p:cNvPr id="18" name="AutoShape 3">
            <a:extLst>
              <a:ext uri="{FF2B5EF4-FFF2-40B4-BE49-F238E27FC236}">
                <a16:creationId xmlns:a16="http://schemas.microsoft.com/office/drawing/2014/main" id="{3335E1A0-ED27-894D-A2E7-9423A025818C}"/>
              </a:ext>
            </a:extLst>
          </p:cNvPr>
          <p:cNvSpPr>
            <a:spLocks noChangeArrowheads="1"/>
          </p:cNvSpPr>
          <p:nvPr/>
        </p:nvSpPr>
        <p:spPr bwMode="auto">
          <a:xfrm rot="16200000">
            <a:off x="3866507" y="2204389"/>
            <a:ext cx="2643840" cy="2239920"/>
          </a:xfrm>
          <a:prstGeom prst="rightArrow">
            <a:avLst>
              <a:gd name="adj1" fmla="val 50000"/>
              <a:gd name="adj2" fmla="val 29508"/>
            </a:avLst>
          </a:prstGeom>
          <a:ln>
            <a:headEnd/>
            <a:tailEnd/>
          </a:ln>
        </p:spPr>
        <p:style>
          <a:lnRef idx="1">
            <a:schemeClr val="accent1"/>
          </a:lnRef>
          <a:fillRef idx="3">
            <a:schemeClr val="accent1"/>
          </a:fillRef>
          <a:effectRef idx="2">
            <a:schemeClr val="accent1"/>
          </a:effectRef>
          <a:fontRef idx="minor">
            <a:schemeClr val="lt1"/>
          </a:fontRef>
        </p:style>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r>
              <a:rPr lang="en-US" altLang="ja-JP" sz="3266" b="1" dirty="0" err="1">
                <a:solidFill>
                  <a:srgbClr val="FFFFFF"/>
                </a:solidFill>
                <a:latin typeface="Arial Black" panose="020B0604020202020204" pitchFamily="34" charset="0"/>
              </a:rPr>
              <a:t>Pr</a:t>
            </a:r>
            <a:endParaRPr lang="en-US" altLang="ja-JP" sz="3266" b="1" dirty="0">
              <a:solidFill>
                <a:srgbClr val="FFFFFF"/>
              </a:solidFill>
              <a:latin typeface="Arial Black" panose="020B0604020202020204" pitchFamily="34" charset="0"/>
            </a:endParaRPr>
          </a:p>
        </p:txBody>
      </p:sp>
      <p:sp>
        <p:nvSpPr>
          <p:cNvPr id="5" name="右矢印 4"/>
          <p:cNvSpPr/>
          <p:nvPr/>
        </p:nvSpPr>
        <p:spPr>
          <a:xfrm>
            <a:off x="1793537" y="4902906"/>
            <a:ext cx="2160240" cy="324036"/>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ja-JP" altLang="en-US" sz="4800"/>
          </a:p>
        </p:txBody>
      </p:sp>
      <p:sp>
        <p:nvSpPr>
          <p:cNvPr id="20" name="右矢印 19"/>
          <p:cNvSpPr/>
          <p:nvPr/>
        </p:nvSpPr>
        <p:spPr>
          <a:xfrm rot="10800000">
            <a:off x="4040408" y="4902906"/>
            <a:ext cx="2160240" cy="32403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4800"/>
          </a:p>
        </p:txBody>
      </p:sp>
      <p:sp>
        <p:nvSpPr>
          <p:cNvPr id="21" name="AutoShape 3">
            <a:extLst>
              <a:ext uri="{FF2B5EF4-FFF2-40B4-BE49-F238E27FC236}">
                <a16:creationId xmlns:a16="http://schemas.microsoft.com/office/drawing/2014/main" id="{3335E1A0-ED27-894D-A2E7-9423A025818C}"/>
              </a:ext>
            </a:extLst>
          </p:cNvPr>
          <p:cNvSpPr>
            <a:spLocks noChangeArrowheads="1"/>
          </p:cNvSpPr>
          <p:nvPr/>
        </p:nvSpPr>
        <p:spPr bwMode="auto">
          <a:xfrm rot="5400000">
            <a:off x="106987" y="6268553"/>
            <a:ext cx="2643840" cy="2239920"/>
          </a:xfrm>
          <a:prstGeom prst="rightArrow">
            <a:avLst>
              <a:gd name="adj1" fmla="val 50000"/>
              <a:gd name="adj2" fmla="val 29508"/>
            </a:avLst>
          </a:prstGeom>
          <a:ln>
            <a:headEnd/>
            <a:tailEnd/>
          </a:ln>
        </p:spPr>
        <p:style>
          <a:lnRef idx="1">
            <a:schemeClr val="accent4"/>
          </a:lnRef>
          <a:fillRef idx="3">
            <a:schemeClr val="accent4"/>
          </a:fillRef>
          <a:effectRef idx="2">
            <a:schemeClr val="accent4"/>
          </a:effectRef>
          <a:fontRef idx="minor">
            <a:schemeClr val="lt1"/>
          </a:fontRef>
        </p:style>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r>
              <a:rPr lang="en-US" altLang="ja-JP" sz="3266" b="1" dirty="0">
                <a:solidFill>
                  <a:srgbClr val="FFFFFF"/>
                </a:solidFill>
                <a:latin typeface="Arial Black" panose="020B0604020202020204" pitchFamily="34" charset="0"/>
              </a:rPr>
              <a:t>Pc</a:t>
            </a:r>
          </a:p>
        </p:txBody>
      </p:sp>
      <p:sp>
        <p:nvSpPr>
          <p:cNvPr id="22" name="AutoShape 3">
            <a:extLst>
              <a:ext uri="{FF2B5EF4-FFF2-40B4-BE49-F238E27FC236}">
                <a16:creationId xmlns:a16="http://schemas.microsoft.com/office/drawing/2014/main" id="{3335E1A0-ED27-894D-A2E7-9423A025818C}"/>
              </a:ext>
            </a:extLst>
          </p:cNvPr>
          <p:cNvSpPr>
            <a:spLocks noChangeArrowheads="1"/>
          </p:cNvSpPr>
          <p:nvPr/>
        </p:nvSpPr>
        <p:spPr bwMode="auto">
          <a:xfrm rot="16200000">
            <a:off x="3879316" y="2823538"/>
            <a:ext cx="2643840" cy="1093242"/>
          </a:xfrm>
          <a:prstGeom prst="rightArrow">
            <a:avLst>
              <a:gd name="adj1" fmla="val 50000"/>
              <a:gd name="adj2" fmla="val 29508"/>
            </a:avLst>
          </a:prstGeom>
          <a:ln>
            <a:headEnd/>
            <a:tailEnd/>
          </a:ln>
        </p:spPr>
        <p:style>
          <a:lnRef idx="1">
            <a:schemeClr val="accent1"/>
          </a:lnRef>
          <a:fillRef idx="3">
            <a:schemeClr val="accent1"/>
          </a:fillRef>
          <a:effectRef idx="2">
            <a:schemeClr val="accent1"/>
          </a:effectRef>
          <a:fontRef idx="minor">
            <a:schemeClr val="lt1"/>
          </a:fontRef>
        </p:style>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r>
              <a:rPr lang="en-US" altLang="ja-JP" sz="3266" b="1" dirty="0" err="1">
                <a:solidFill>
                  <a:srgbClr val="FFFFFF"/>
                </a:solidFill>
                <a:latin typeface="Arial Black" panose="020B0604020202020204" pitchFamily="34" charset="0"/>
              </a:rPr>
              <a:t>Pr</a:t>
            </a:r>
            <a:endParaRPr lang="en-US" altLang="ja-JP" sz="3266" b="1" dirty="0">
              <a:solidFill>
                <a:srgbClr val="FFFFFF"/>
              </a:solidFill>
              <a:latin typeface="Arial Black" panose="020B0604020202020204" pitchFamily="34" charset="0"/>
            </a:endParaRPr>
          </a:p>
        </p:txBody>
      </p:sp>
      <p:sp>
        <p:nvSpPr>
          <p:cNvPr id="23" name="右矢印 22"/>
          <p:cNvSpPr/>
          <p:nvPr/>
        </p:nvSpPr>
        <p:spPr>
          <a:xfrm rot="10800000">
            <a:off x="4062587" y="4910820"/>
            <a:ext cx="1080120" cy="324036"/>
          </a:xfrm>
          <a:prstGeom prst="rightArrow">
            <a:avLst>
              <a:gd name="adj1" fmla="val 58063"/>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4800"/>
          </a:p>
        </p:txBody>
      </p:sp>
      <p:sp>
        <p:nvSpPr>
          <p:cNvPr id="24" name="AutoShape 3">
            <a:extLst>
              <a:ext uri="{FF2B5EF4-FFF2-40B4-BE49-F238E27FC236}">
                <a16:creationId xmlns:a16="http://schemas.microsoft.com/office/drawing/2014/main" id="{3335E1A0-ED27-894D-A2E7-9423A025818C}"/>
              </a:ext>
            </a:extLst>
          </p:cNvPr>
          <p:cNvSpPr>
            <a:spLocks noChangeArrowheads="1"/>
          </p:cNvSpPr>
          <p:nvPr/>
        </p:nvSpPr>
        <p:spPr bwMode="auto">
          <a:xfrm rot="5400000">
            <a:off x="105843" y="6726275"/>
            <a:ext cx="2643840" cy="1324476"/>
          </a:xfrm>
          <a:prstGeom prst="rightArrow">
            <a:avLst>
              <a:gd name="adj1" fmla="val 50000"/>
              <a:gd name="adj2" fmla="val 29508"/>
            </a:avLst>
          </a:prstGeom>
          <a:ln>
            <a:headEnd/>
            <a:tailEnd/>
          </a:ln>
        </p:spPr>
        <p:style>
          <a:lnRef idx="1">
            <a:schemeClr val="accent4"/>
          </a:lnRef>
          <a:fillRef idx="3">
            <a:schemeClr val="accent4"/>
          </a:fillRef>
          <a:effectRef idx="2">
            <a:schemeClr val="accent4"/>
          </a:effectRef>
          <a:fontRef idx="minor">
            <a:schemeClr val="lt1"/>
          </a:fontRef>
        </p:style>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r>
              <a:rPr lang="en-US" altLang="ja-JP" sz="3266" b="1" dirty="0">
                <a:solidFill>
                  <a:srgbClr val="FFFFFF"/>
                </a:solidFill>
                <a:latin typeface="Arial Black" panose="020B0604020202020204" pitchFamily="34" charset="0"/>
              </a:rPr>
              <a:t>Pc</a:t>
            </a:r>
          </a:p>
        </p:txBody>
      </p:sp>
      <p:sp>
        <p:nvSpPr>
          <p:cNvPr id="25" name="右矢印 24"/>
          <p:cNvSpPr/>
          <p:nvPr/>
        </p:nvSpPr>
        <p:spPr>
          <a:xfrm>
            <a:off x="3554507" y="5665863"/>
            <a:ext cx="1080120" cy="324036"/>
          </a:xfrm>
          <a:prstGeom prst="rightArrow">
            <a:avLst>
              <a:gd name="adj1" fmla="val 58063"/>
              <a:gd name="adj2" fmla="val 5000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ja-JP" altLang="en-US" sz="4800"/>
          </a:p>
        </p:txBody>
      </p:sp>
      <p:sp>
        <p:nvSpPr>
          <p:cNvPr id="26" name="右矢印 25"/>
          <p:cNvSpPr/>
          <p:nvPr/>
        </p:nvSpPr>
        <p:spPr>
          <a:xfrm>
            <a:off x="3136841" y="5700757"/>
            <a:ext cx="2044407" cy="254247"/>
          </a:xfrm>
          <a:prstGeom prst="rightArrow">
            <a:avLst>
              <a:gd name="adj1" fmla="val 58063"/>
              <a:gd name="adj2" fmla="val 5000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ja-JP" altLang="en-US" sz="4800"/>
          </a:p>
        </p:txBody>
      </p:sp>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18682" y="2110178"/>
            <a:ext cx="6412889" cy="4373259"/>
          </a:xfrm>
          <a:prstGeom prst="rect">
            <a:avLst/>
          </a:prstGeom>
        </p:spPr>
      </p:pic>
      <p:sp>
        <p:nvSpPr>
          <p:cNvPr id="8" name="正方形/長方形 7">
            <a:extLst>
              <a:ext uri="{FF2B5EF4-FFF2-40B4-BE49-F238E27FC236}">
                <a16:creationId xmlns:a16="http://schemas.microsoft.com/office/drawing/2014/main" id="{B3DDA2E5-9932-F547-9F39-D66F1906130F}"/>
              </a:ext>
            </a:extLst>
          </p:cNvPr>
          <p:cNvSpPr/>
          <p:nvPr/>
        </p:nvSpPr>
        <p:spPr>
          <a:xfrm>
            <a:off x="7084250" y="6933567"/>
            <a:ext cx="9960011" cy="1077218"/>
          </a:xfrm>
          <a:prstGeom prst="rect">
            <a:avLst/>
          </a:prstGeom>
        </p:spPr>
        <p:txBody>
          <a:bodyPr wrap="square">
            <a:spAutoFit/>
          </a:bodyPr>
          <a:lstStyle/>
          <a:p>
            <a:pPr marL="604083" indent="-457200">
              <a:buClr>
                <a:srgbClr val="0084D1"/>
              </a:buClr>
              <a:buSzPct val="45000"/>
              <a:buFont typeface="Wingdings" pitchFamily="2" charset="2"/>
              <a:buChar char="l"/>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dirty="0">
                <a:latin typeface="Meiryo" panose="020B0604030504040204" pitchFamily="34" charset="-128"/>
                <a:ea typeface="Meiryo" panose="020B0604030504040204" pitchFamily="34" charset="-128"/>
              </a:rPr>
              <a:t>Start with the full reflection.</a:t>
            </a:r>
          </a:p>
          <a:p>
            <a:pPr marL="604083" indent="-457200">
              <a:buClr>
                <a:srgbClr val="0084D1"/>
              </a:buClr>
              <a:buSzPct val="45000"/>
              <a:buFont typeface="Wingdings" pitchFamily="2" charset="2"/>
              <a:buChar char="l"/>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dirty="0">
                <a:latin typeface="Meiryo" panose="020B0604030504040204" pitchFamily="34" charset="-128"/>
                <a:ea typeface="Meiryo" panose="020B0604030504040204" pitchFamily="34" charset="-128"/>
              </a:rPr>
              <a:t>Power is gradually filled with a time constant.</a:t>
            </a:r>
            <a:endParaRPr lang="ja-JP" altLang="en-US"/>
          </a:p>
        </p:txBody>
      </p:sp>
      <p:sp>
        <p:nvSpPr>
          <p:cNvPr id="2" name="スライド番号プレースホルダー 1">
            <a:extLst>
              <a:ext uri="{FF2B5EF4-FFF2-40B4-BE49-F238E27FC236}">
                <a16:creationId xmlns:a16="http://schemas.microsoft.com/office/drawing/2014/main" id="{6D5BB71E-676A-0049-A77D-ED97F3C7DEE4}"/>
              </a:ext>
            </a:extLst>
          </p:cNvPr>
          <p:cNvSpPr>
            <a:spLocks noGrp="1"/>
          </p:cNvSpPr>
          <p:nvPr>
            <p:ph type="sldNum" sz="quarter" idx="12"/>
          </p:nvPr>
        </p:nvSpPr>
        <p:spPr/>
        <p:txBody>
          <a:bodyPr/>
          <a:lstStyle/>
          <a:p>
            <a:fld id="{3A2F0832-F084-422D-97D1-AF848F4F2C34}" type="slidenum">
              <a:rPr lang="en-US" smtClean="0"/>
              <a:t>55</a:t>
            </a:fld>
            <a:endParaRPr lang="en-US"/>
          </a:p>
        </p:txBody>
      </p:sp>
    </p:spTree>
    <p:extLst>
      <p:ext uri="{BB962C8B-B14F-4D97-AF65-F5344CB8AC3E}">
        <p14:creationId xmlns:p14="http://schemas.microsoft.com/office/powerpoint/2010/main" val="1974692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0"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18"/>
                                        </p:tgtEl>
                                      </p:cBhvr>
                                    </p:animEffect>
                                    <p:set>
                                      <p:cBhvr>
                                        <p:cTn id="18" dur="1" fill="hold">
                                          <p:stCondLst>
                                            <p:cond delay="499"/>
                                          </p:stCondLst>
                                        </p:cTn>
                                        <p:tgtEl>
                                          <p:spTgt spid="18"/>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xit" presetSubtype="0" fill="hold" grpId="1" nodeType="withEffect">
                                  <p:stCondLst>
                                    <p:cond delay="0"/>
                                  </p:stCondLst>
                                  <p:childTnLst>
                                    <p:animEffect transition="out" filter="fade">
                                      <p:cBhvr>
                                        <p:cTn id="32" dur="500"/>
                                        <p:tgtEl>
                                          <p:spTgt spid="20"/>
                                        </p:tgtEl>
                                      </p:cBhvr>
                                    </p:animEffect>
                                    <p:set>
                                      <p:cBhvr>
                                        <p:cTn id="33" dur="1" fill="hold">
                                          <p:stCondLst>
                                            <p:cond delay="499"/>
                                          </p:stCondLst>
                                        </p:cTn>
                                        <p:tgtEl>
                                          <p:spTgt spid="20"/>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2" nodeType="clickEffect">
                                  <p:stCondLst>
                                    <p:cond delay="0"/>
                                  </p:stCondLst>
                                  <p:childTnLst>
                                    <p:animEffect transition="out" filter="fade">
                                      <p:cBhvr>
                                        <p:cTn id="37" dur="500"/>
                                        <p:tgtEl>
                                          <p:spTgt spid="22"/>
                                        </p:tgtEl>
                                      </p:cBhvr>
                                    </p:animEffect>
                                    <p:set>
                                      <p:cBhvr>
                                        <p:cTn id="38" dur="1" fill="hold">
                                          <p:stCondLst>
                                            <p:cond delay="499"/>
                                          </p:stCondLst>
                                        </p:cTn>
                                        <p:tgtEl>
                                          <p:spTgt spid="22"/>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22"/>
                                        </p:tgtEl>
                                      </p:cBhvr>
                                    </p:animEffect>
                                    <p:set>
                                      <p:cBhvr>
                                        <p:cTn id="41" dur="1" fill="hold">
                                          <p:stCondLst>
                                            <p:cond delay="499"/>
                                          </p:stCondLst>
                                        </p:cTn>
                                        <p:tgtEl>
                                          <p:spTgt spid="22"/>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23"/>
                                        </p:tgtEl>
                                      </p:cBhvr>
                                    </p:animEffect>
                                    <p:set>
                                      <p:cBhvr>
                                        <p:cTn id="44" dur="1" fill="hold">
                                          <p:stCondLst>
                                            <p:cond delay="499"/>
                                          </p:stCondLst>
                                        </p:cTn>
                                        <p:tgtEl>
                                          <p:spTgt spid="23"/>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25"/>
                                        </p:tgtEl>
                                      </p:cBhvr>
                                    </p:animEffect>
                                    <p:set>
                                      <p:cBhvr>
                                        <p:cTn id="47" dur="1" fill="hold">
                                          <p:stCondLst>
                                            <p:cond delay="499"/>
                                          </p:stCondLst>
                                        </p:cTn>
                                        <p:tgtEl>
                                          <p:spTgt spid="25"/>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24"/>
                                        </p:tgtEl>
                                      </p:cBhvr>
                                    </p:animEffect>
                                    <p:set>
                                      <p:cBhvr>
                                        <p:cTn id="50" dur="1" fill="hold">
                                          <p:stCondLst>
                                            <p:cond delay="499"/>
                                          </p:stCondLst>
                                        </p:cTn>
                                        <p:tgtEl>
                                          <p:spTgt spid="24"/>
                                        </p:tgtEl>
                                        <p:attrNameLst>
                                          <p:attrName>style.visibility</p:attrName>
                                        </p:attrNameLst>
                                      </p:cBhvr>
                                      <p:to>
                                        <p:strVal val="hidden"/>
                                      </p:to>
                                    </p:se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5" grpId="0" animBg="1"/>
      <p:bldP spid="20" grpId="0" animBg="1"/>
      <p:bldP spid="20" grpId="1" animBg="1"/>
      <p:bldP spid="21" grpId="0" animBg="1"/>
      <p:bldP spid="22" grpId="0" animBg="1"/>
      <p:bldP spid="22" grpId="1" animBg="1"/>
      <p:bldP spid="22" grpId="2" animBg="1"/>
      <p:bldP spid="23" grpId="0" animBg="1"/>
      <p:bldP spid="23" grpId="1" animBg="1"/>
      <p:bldP spid="24" grpId="0" animBg="1"/>
      <p:bldP spid="24" grpId="1" animBg="1"/>
      <p:bldP spid="25" grpId="0" animBg="1"/>
      <p:bldP spid="25" grpId="1" animBg="1"/>
      <p:bldP spid="2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a:xfrm>
            <a:off x="561109" y="4279403"/>
            <a:ext cx="6712527" cy="2703287"/>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ja-JP" altLang="en-US" sz="4800"/>
          </a:p>
        </p:txBody>
      </p:sp>
      <p:sp>
        <p:nvSpPr>
          <p:cNvPr id="7" name="角丸四角形 6"/>
          <p:cNvSpPr/>
          <p:nvPr/>
        </p:nvSpPr>
        <p:spPr>
          <a:xfrm>
            <a:off x="839749" y="4539350"/>
            <a:ext cx="1066287" cy="218339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ja-JP" altLang="en-US" sz="4800"/>
          </a:p>
        </p:txBody>
      </p:sp>
      <p:sp>
        <p:nvSpPr>
          <p:cNvPr id="24" name="角丸四角形 23">
            <a:extLst>
              <a:ext uri="{FF2B5EF4-FFF2-40B4-BE49-F238E27FC236}">
                <a16:creationId xmlns:a16="http://schemas.microsoft.com/office/drawing/2014/main" id="{8D1520BA-564F-4F47-9B12-566141CA72B9}"/>
              </a:ext>
            </a:extLst>
          </p:cNvPr>
          <p:cNvSpPr/>
          <p:nvPr/>
        </p:nvSpPr>
        <p:spPr>
          <a:xfrm>
            <a:off x="2116186" y="4539350"/>
            <a:ext cx="1066287" cy="218339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ja-JP" altLang="en-US" sz="4800"/>
          </a:p>
        </p:txBody>
      </p:sp>
      <p:sp>
        <p:nvSpPr>
          <p:cNvPr id="25" name="角丸四角形 24">
            <a:extLst>
              <a:ext uri="{FF2B5EF4-FFF2-40B4-BE49-F238E27FC236}">
                <a16:creationId xmlns:a16="http://schemas.microsoft.com/office/drawing/2014/main" id="{73E3DD27-270A-DA41-8251-5875A2BDF1F5}"/>
              </a:ext>
            </a:extLst>
          </p:cNvPr>
          <p:cNvSpPr/>
          <p:nvPr/>
        </p:nvSpPr>
        <p:spPr>
          <a:xfrm>
            <a:off x="3411932" y="4613793"/>
            <a:ext cx="1066287" cy="218339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ja-JP" altLang="en-US" sz="4800"/>
          </a:p>
        </p:txBody>
      </p:sp>
      <p:sp>
        <p:nvSpPr>
          <p:cNvPr id="26" name="角丸四角形 25">
            <a:extLst>
              <a:ext uri="{FF2B5EF4-FFF2-40B4-BE49-F238E27FC236}">
                <a16:creationId xmlns:a16="http://schemas.microsoft.com/office/drawing/2014/main" id="{25442A90-81FE-054A-B905-3D210DFB96D0}"/>
              </a:ext>
            </a:extLst>
          </p:cNvPr>
          <p:cNvSpPr/>
          <p:nvPr/>
        </p:nvSpPr>
        <p:spPr>
          <a:xfrm>
            <a:off x="4671826" y="4614082"/>
            <a:ext cx="1066287" cy="218339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ja-JP" altLang="en-US" sz="4800"/>
          </a:p>
        </p:txBody>
      </p:sp>
      <p:sp>
        <p:nvSpPr>
          <p:cNvPr id="27" name="角丸四角形 26">
            <a:extLst>
              <a:ext uri="{FF2B5EF4-FFF2-40B4-BE49-F238E27FC236}">
                <a16:creationId xmlns:a16="http://schemas.microsoft.com/office/drawing/2014/main" id="{2CC0BE5C-B781-824A-AAF1-DBAFD6C1DC7C}"/>
              </a:ext>
            </a:extLst>
          </p:cNvPr>
          <p:cNvSpPr/>
          <p:nvPr/>
        </p:nvSpPr>
        <p:spPr>
          <a:xfrm>
            <a:off x="5947409" y="4604571"/>
            <a:ext cx="1066287" cy="218339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ja-JP" altLang="en-US" sz="4800"/>
          </a:p>
        </p:txBody>
      </p:sp>
      <p:sp>
        <p:nvSpPr>
          <p:cNvPr id="28" name="正方形/長方形 27">
            <a:extLst>
              <a:ext uri="{FF2B5EF4-FFF2-40B4-BE49-F238E27FC236}">
                <a16:creationId xmlns:a16="http://schemas.microsoft.com/office/drawing/2014/main" id="{0B7487E5-C038-FE44-A69A-1D6694ED0E29}"/>
              </a:ext>
            </a:extLst>
          </p:cNvPr>
          <p:cNvSpPr/>
          <p:nvPr/>
        </p:nvSpPr>
        <p:spPr>
          <a:xfrm>
            <a:off x="1675970" y="5152589"/>
            <a:ext cx="4828739" cy="9721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800"/>
          </a:p>
        </p:txBody>
      </p:sp>
      <p:sp>
        <p:nvSpPr>
          <p:cNvPr id="28673" name="Rectangle 1"/>
          <p:cNvSpPr>
            <a:spLocks noGrp="1" noChangeArrowheads="1"/>
          </p:cNvSpPr>
          <p:nvPr>
            <p:ph type="title" idx="4294967295"/>
          </p:nvPr>
        </p:nvSpPr>
        <p:spPr>
          <a:xfrm>
            <a:off x="3580589" y="133622"/>
            <a:ext cx="11510963" cy="1959768"/>
          </a:xfrm>
          <a:ln/>
        </p:spPr>
        <p:txBody>
          <a:bodyPr vert="horz" lIns="137160" tIns="37716" rIns="137160" bIns="68580" rtlCol="0" anchor="ctr">
            <a:normAutofit/>
          </a:bodyPr>
          <a:lstStyle/>
          <a:p>
            <a:pP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b="1" dirty="0">
                <a:solidFill>
                  <a:srgbClr val="1DC4FF"/>
                </a:solidFill>
                <a:latin typeface="Rounded Mgen+ 1c heavy" panose="020B0802020203020207" pitchFamily="50" charset="-128"/>
                <a:ea typeface="Rounded Mgen+ 1c heavy" panose="020B0802020203020207" pitchFamily="50" charset="-128"/>
                <a:cs typeface="Rounded Mgen+ 1c heavy" panose="020B0802020203020207" pitchFamily="50" charset="-128"/>
              </a:rPr>
              <a:t>Standing Wave Accelerator</a:t>
            </a:r>
          </a:p>
        </p:txBody>
      </p:sp>
      <p:sp>
        <p:nvSpPr>
          <p:cNvPr id="3" name="正方形/長方形 2"/>
          <p:cNvSpPr/>
          <p:nvPr/>
        </p:nvSpPr>
        <p:spPr>
          <a:xfrm>
            <a:off x="3580589" y="3779018"/>
            <a:ext cx="683667" cy="9721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800"/>
          </a:p>
        </p:txBody>
      </p:sp>
      <p:sp>
        <p:nvSpPr>
          <p:cNvPr id="4" name="下矢印 3"/>
          <p:cNvSpPr/>
          <p:nvPr/>
        </p:nvSpPr>
        <p:spPr>
          <a:xfrm>
            <a:off x="3231410" y="2921025"/>
            <a:ext cx="608492" cy="124213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4800"/>
          </a:p>
        </p:txBody>
      </p:sp>
      <p:sp>
        <p:nvSpPr>
          <p:cNvPr id="10" name="下矢印 9"/>
          <p:cNvSpPr/>
          <p:nvPr/>
        </p:nvSpPr>
        <p:spPr>
          <a:xfrm rot="10800000">
            <a:off x="4053866" y="2884981"/>
            <a:ext cx="406188" cy="1273973"/>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4800"/>
          </a:p>
        </p:txBody>
      </p:sp>
      <p:sp>
        <p:nvSpPr>
          <p:cNvPr id="6" name="テキスト ボックス 5"/>
          <p:cNvSpPr txBox="1"/>
          <p:nvPr/>
        </p:nvSpPr>
        <p:spPr>
          <a:xfrm>
            <a:off x="2035765" y="3073702"/>
            <a:ext cx="938077" cy="830997"/>
          </a:xfrm>
          <a:prstGeom prst="rect">
            <a:avLst/>
          </a:prstGeom>
          <a:noFill/>
        </p:spPr>
        <p:txBody>
          <a:bodyPr wrap="none" rtlCol="0">
            <a:spAutoFit/>
          </a:bodyPr>
          <a:lstStyle/>
          <a:p>
            <a:r>
              <a:rPr lang="en-US" altLang="ja-JP" sz="4800" i="1" dirty="0">
                <a:latin typeface="Rounded Mgen+ 1c medium" panose="020B0602020203020207" pitchFamily="50" charset="-128"/>
                <a:ea typeface="Rounded Mgen+ 1c medium" panose="020B0602020203020207" pitchFamily="50" charset="-128"/>
                <a:cs typeface="Rounded Mgen+ 1c medium" panose="020B0602020203020207" pitchFamily="50" charset="-128"/>
              </a:rPr>
              <a:t>P</a:t>
            </a:r>
            <a:r>
              <a:rPr lang="en-US" altLang="ja-JP" sz="4800" i="1" baseline="-250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in</a:t>
            </a:r>
            <a:endParaRPr lang="ja-JP" altLang="en-US" sz="4800" i="1" baseline="-250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p:sp>
        <p:nvSpPr>
          <p:cNvPr id="12" name="テキスト ボックス 11"/>
          <p:cNvSpPr txBox="1"/>
          <p:nvPr/>
        </p:nvSpPr>
        <p:spPr>
          <a:xfrm>
            <a:off x="4473552" y="3145259"/>
            <a:ext cx="740908" cy="830997"/>
          </a:xfrm>
          <a:prstGeom prst="rect">
            <a:avLst/>
          </a:prstGeom>
          <a:noFill/>
        </p:spPr>
        <p:txBody>
          <a:bodyPr wrap="none" rtlCol="0">
            <a:spAutoFit/>
          </a:bodyPr>
          <a:lstStyle/>
          <a:p>
            <a:r>
              <a:rPr lang="en-US" altLang="ja-JP" sz="4800" i="1" dirty="0" err="1">
                <a:latin typeface="Rounded Mgen+ 1c medium" panose="020B0602020203020207" pitchFamily="50" charset="-128"/>
                <a:ea typeface="Rounded Mgen+ 1c medium" panose="020B0602020203020207" pitchFamily="50" charset="-128"/>
                <a:cs typeface="Rounded Mgen+ 1c medium" panose="020B0602020203020207" pitchFamily="50" charset="-128"/>
              </a:rPr>
              <a:t>P</a:t>
            </a:r>
            <a:r>
              <a:rPr lang="en-US" altLang="ja-JP" sz="4800" i="1" baseline="-25000" dirty="0" err="1">
                <a:latin typeface="Rounded Mgen+ 1c medium" panose="020B0602020203020207" pitchFamily="50" charset="-128"/>
                <a:ea typeface="Rounded Mgen+ 1c medium" panose="020B0602020203020207" pitchFamily="50" charset="-128"/>
                <a:cs typeface="Rounded Mgen+ 1c medium" panose="020B0602020203020207" pitchFamily="50" charset="-128"/>
              </a:rPr>
              <a:t>r</a:t>
            </a:r>
            <a:endParaRPr lang="ja-JP" altLang="en-US" sz="4800" i="1" baseline="-250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p:sp>
        <p:nvSpPr>
          <p:cNvPr id="13" name="テキスト ボックス 12"/>
          <p:cNvSpPr txBox="1"/>
          <p:nvPr/>
        </p:nvSpPr>
        <p:spPr>
          <a:xfrm>
            <a:off x="3412048" y="7221839"/>
            <a:ext cx="910763" cy="830997"/>
          </a:xfrm>
          <a:prstGeom prst="rect">
            <a:avLst/>
          </a:prstGeom>
          <a:noFill/>
        </p:spPr>
        <p:txBody>
          <a:bodyPr wrap="square" rtlCol="0">
            <a:spAutoFit/>
          </a:bodyPr>
          <a:lstStyle/>
          <a:p>
            <a:r>
              <a:rPr lang="en-US" altLang="ja-JP" sz="4800" i="1" dirty="0">
                <a:latin typeface="Rounded Mgen+ 1c medium" panose="020B0602020203020207" pitchFamily="50" charset="-128"/>
                <a:ea typeface="Rounded Mgen+ 1c medium" panose="020B0602020203020207" pitchFamily="50" charset="-128"/>
                <a:cs typeface="Rounded Mgen+ 1c medium" panose="020B0602020203020207" pitchFamily="50" charset="-128"/>
              </a:rPr>
              <a:t>P</a:t>
            </a:r>
            <a:r>
              <a:rPr lang="en-US" altLang="ja-JP" sz="4800" i="1" baseline="-250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0</a:t>
            </a:r>
            <a:endParaRPr lang="ja-JP" altLang="en-US" sz="4800" i="1" baseline="-250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p:sp>
        <p:nvSpPr>
          <p:cNvPr id="14" name="下矢印 13"/>
          <p:cNvSpPr/>
          <p:nvPr/>
        </p:nvSpPr>
        <p:spPr>
          <a:xfrm>
            <a:off x="3494736" y="6165719"/>
            <a:ext cx="934610" cy="697455"/>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4800"/>
          </a:p>
        </p:txBody>
      </p:sp>
      <p:sp>
        <p:nvSpPr>
          <p:cNvPr id="15" name="テキスト ボックス 14"/>
          <p:cNvSpPr txBox="1"/>
          <p:nvPr/>
        </p:nvSpPr>
        <p:spPr>
          <a:xfrm>
            <a:off x="5747465" y="5215547"/>
            <a:ext cx="1152114" cy="830997"/>
          </a:xfrm>
          <a:prstGeom prst="rect">
            <a:avLst/>
          </a:prstGeom>
          <a:noFill/>
        </p:spPr>
        <p:txBody>
          <a:bodyPr wrap="square" rtlCol="0">
            <a:spAutoFit/>
          </a:bodyPr>
          <a:lstStyle/>
          <a:p>
            <a:r>
              <a:rPr lang="en-US" altLang="ja-JP" sz="4800" i="1" dirty="0">
                <a:latin typeface="Rounded Mgen+ 1c medium" panose="020B0602020203020207" pitchFamily="50" charset="-128"/>
                <a:ea typeface="Rounded Mgen+ 1c medium" panose="020B0602020203020207" pitchFamily="50" charset="-128"/>
                <a:cs typeface="Rounded Mgen+ 1c medium" panose="020B0602020203020207" pitchFamily="50" charset="-128"/>
              </a:rPr>
              <a:t>W</a:t>
            </a:r>
            <a:r>
              <a:rPr lang="en-US" altLang="ja-JP" sz="4800" i="1" baseline="-250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0</a:t>
            </a:r>
            <a:endParaRPr lang="ja-JP" altLang="en-US" sz="4800" i="1" baseline="-250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p:sp>
        <p:nvSpPr>
          <p:cNvPr id="8" name="右矢印 7"/>
          <p:cNvSpPr/>
          <p:nvPr/>
        </p:nvSpPr>
        <p:spPr>
          <a:xfrm>
            <a:off x="2733303" y="5530167"/>
            <a:ext cx="2268252" cy="2687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800"/>
          </a:p>
        </p:txBody>
      </p:sp>
      <p:sp>
        <p:nvSpPr>
          <p:cNvPr id="17" name="テキスト ボックス 16"/>
          <p:cNvSpPr txBox="1"/>
          <p:nvPr/>
        </p:nvSpPr>
        <p:spPr>
          <a:xfrm>
            <a:off x="1314651" y="5215547"/>
            <a:ext cx="1119447" cy="830997"/>
          </a:xfrm>
          <a:prstGeom prst="rect">
            <a:avLst/>
          </a:prstGeom>
          <a:noFill/>
        </p:spPr>
        <p:txBody>
          <a:bodyPr wrap="square" rtlCol="0">
            <a:spAutoFit/>
          </a:bodyPr>
          <a:lstStyle/>
          <a:p>
            <a:r>
              <a:rPr lang="en-US" altLang="ja-JP" sz="4800" i="1" dirty="0">
                <a:latin typeface="Rounded Mgen+ 1c medium" panose="020B0602020203020207" pitchFamily="50" charset="-128"/>
                <a:ea typeface="Rounded Mgen+ 1c medium" panose="020B0602020203020207" pitchFamily="50" charset="-128"/>
                <a:cs typeface="Rounded Mgen+ 1c medium" panose="020B0602020203020207" pitchFamily="50" charset="-128"/>
              </a:rPr>
              <a:t>V</a:t>
            </a:r>
            <a:r>
              <a:rPr lang="en-US" altLang="ja-JP" sz="4800" i="1" baseline="-250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0</a:t>
            </a:r>
            <a:endParaRPr lang="ja-JP" altLang="en-US" sz="4800" i="1" baseline="-250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AlternateContent xmlns:mc="http://schemas.openxmlformats.org/markup-compatibility/2006" xmlns:a14="http://schemas.microsoft.com/office/drawing/2010/main">
        <mc:Choice Requires="a14">
          <p:sp>
            <p:nvSpPr>
              <p:cNvPr id="9" name="テキスト ボックス 8"/>
              <p:cNvSpPr txBox="1"/>
              <p:nvPr/>
            </p:nvSpPr>
            <p:spPr>
              <a:xfrm>
                <a:off x="11553759" y="3166172"/>
                <a:ext cx="4135684" cy="1051826"/>
              </a:xfrm>
              <a:prstGeom prst="rect">
                <a:avLst/>
              </a:prstGeom>
              <a:noFill/>
            </p:spPr>
            <p:txBody>
              <a:bodyPr wrap="none" lIns="0" tIns="0" rIns="0" bIns="0" rtlCol="0">
                <a:spAutoFit/>
              </a:bodyPr>
              <a:lstStyle/>
              <a:p>
                <a:pPr/>
                <a14:m>
                  <m:oMathPara xmlns:m="http://schemas.openxmlformats.org/officeDocument/2006/math">
                    <m:oMath>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𝑊</m:t>
                              </m:r>
                            </m:e>
                            <m:sub>
                              <m:r>
                                <a:rPr lang="en-US" altLang="ja-JP" sz="3600" i="1">
                                  <a:latin typeface="Cambria Math" panose="02040503050406030204" pitchFamily="18" charset="0"/>
                                </a:rPr>
                                <m:t>0</m:t>
                              </m:r>
                            </m:sub>
                          </m:sSub>
                        </m:num>
                        <m:den>
                          <m:r>
                            <a:rPr lang="en-US" altLang="ja-JP" sz="3600" i="1">
                              <a:latin typeface="Cambria Math" panose="02040503050406030204" pitchFamily="18" charset="0"/>
                            </a:rPr>
                            <m:t>𝑑𝑡</m:t>
                          </m:r>
                        </m:den>
                      </m:f>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𝑖𝑛</m:t>
                          </m:r>
                        </m:sub>
                      </m:sSub>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𝑟</m:t>
                          </m:r>
                        </m:sub>
                      </m:sSub>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0</m:t>
                          </m:r>
                        </m:sub>
                      </m:sSub>
                    </m:oMath>
                  </m:oMathPara>
                </a14:m>
                <a:endParaRPr lang="ja-JP" altLang="en-US" sz="3600" dirty="0"/>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11553759" y="3166172"/>
                <a:ext cx="4135684" cy="1051826"/>
              </a:xfrm>
              <a:prstGeom prst="rect">
                <a:avLst/>
              </a:prstGeom>
              <a:blipFill>
                <a:blip r:embed="rId3"/>
                <a:stretch>
                  <a:fillRect l="-2454" r="-307" b="-14286"/>
                </a:stretch>
              </a:blipFill>
            </p:spPr>
            <p:txBody>
              <a:bodyPr/>
              <a:lstStyle/>
              <a:p>
                <a:r>
                  <a:rPr lang="ja-JP" altLang="en-US">
                    <a:noFill/>
                  </a:rPr>
                  <a:t> </a:t>
                </a:r>
              </a:p>
            </p:txBody>
          </p:sp>
        </mc:Fallback>
      </mc:AlternateContent>
      <p:sp>
        <p:nvSpPr>
          <p:cNvPr id="11" name="テキスト ボックス 10"/>
          <p:cNvSpPr txBox="1"/>
          <p:nvPr/>
        </p:nvSpPr>
        <p:spPr>
          <a:xfrm>
            <a:off x="9597266" y="2498928"/>
            <a:ext cx="3888432" cy="646331"/>
          </a:xfrm>
          <a:prstGeom prst="rect">
            <a:avLst/>
          </a:prstGeom>
          <a:noFill/>
        </p:spPr>
        <p:txBody>
          <a:bodyPr wrap="square" rtlCol="0">
            <a:spAutoFit/>
          </a:bodyPr>
          <a:lstStyle/>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Power balance</a:t>
            </a:r>
            <a:endParaRPr lang="ja-JP" altLang="en-US"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AlternateContent xmlns:mc="http://schemas.openxmlformats.org/markup-compatibility/2006" xmlns:a14="http://schemas.microsoft.com/office/drawing/2010/main">
        <mc:Choice Requires="a14">
          <p:sp>
            <p:nvSpPr>
              <p:cNvPr id="20" name="テキスト ボックス 19"/>
              <p:cNvSpPr txBox="1"/>
              <p:nvPr/>
            </p:nvSpPr>
            <p:spPr>
              <a:xfrm>
                <a:off x="10215612" y="5462621"/>
                <a:ext cx="6083076" cy="1051826"/>
              </a:xfrm>
              <a:prstGeom prst="rect">
                <a:avLst/>
              </a:prstGeom>
              <a:noFill/>
            </p:spPr>
            <p:txBody>
              <a:bodyPr wrap="none" lIns="0" tIns="0" rIns="0" bIns="0" rtlCol="0">
                <a:spAutoFit/>
              </a:bodyPr>
              <a:lstStyle/>
              <a:p>
                <a:pPr/>
                <a14:m>
                  <m:oMathPara xmlns:m="http://schemas.openxmlformats.org/officeDocument/2006/math">
                    <m:oMath>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𝑊</m:t>
                              </m:r>
                            </m:e>
                            <m:sub>
                              <m:r>
                                <a:rPr lang="en-US" altLang="ja-JP" sz="3600" i="1">
                                  <a:latin typeface="Cambria Math" panose="02040503050406030204" pitchFamily="18" charset="0"/>
                                </a:rPr>
                                <m:t>0</m:t>
                              </m:r>
                            </m:sub>
                          </m:sSub>
                        </m:num>
                        <m:den>
                          <m:r>
                            <a:rPr lang="en-US" altLang="ja-JP" sz="3600" i="1">
                              <a:latin typeface="Cambria Math" panose="02040503050406030204" pitchFamily="18" charset="0"/>
                            </a:rPr>
                            <m:t>𝑑𝑡</m:t>
                          </m:r>
                        </m:den>
                      </m:f>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𝑄</m:t>
                              </m:r>
                            </m:e>
                            <m:sub>
                              <m:r>
                                <a:rPr lang="en-US" altLang="ja-JP" sz="3600" i="1">
                                  <a:latin typeface="Cambria Math" panose="02040503050406030204" pitchFamily="18" charset="0"/>
                                </a:rPr>
                                <m:t>0</m:t>
                              </m:r>
                            </m:sub>
                          </m:sSub>
                        </m:num>
                        <m:den>
                          <m:r>
                            <a:rPr lang="ja-JP" altLang="en-US" sz="3600" i="1">
                              <a:latin typeface="Cambria Math" panose="02040503050406030204" pitchFamily="18" charset="0"/>
                            </a:rPr>
                            <m:t>𝜔</m:t>
                          </m:r>
                        </m:den>
                      </m:f>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0</m:t>
                              </m:r>
                            </m:sub>
                          </m:sSub>
                        </m:num>
                        <m:den>
                          <m:r>
                            <a:rPr lang="en-US" altLang="ja-JP" sz="3600" i="1">
                              <a:latin typeface="Cambria Math" panose="02040503050406030204" pitchFamily="18" charset="0"/>
                            </a:rPr>
                            <m:t>𝑑𝑡</m:t>
                          </m:r>
                        </m:den>
                      </m:f>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𝑄</m:t>
                              </m:r>
                            </m:e>
                            <m:sub>
                              <m:r>
                                <a:rPr lang="en-US" altLang="ja-JP" sz="3600" i="1">
                                  <a:latin typeface="Cambria Math" panose="02040503050406030204" pitchFamily="18" charset="0"/>
                                </a:rPr>
                                <m:t>0</m:t>
                              </m:r>
                            </m:sub>
                          </m:sSub>
                        </m:num>
                        <m:den>
                          <m:r>
                            <a:rPr lang="ja-JP" altLang="en-US" sz="3600" i="1">
                              <a:latin typeface="Cambria Math" panose="02040503050406030204" pitchFamily="18" charset="0"/>
                            </a:rPr>
                            <m:t>𝜔</m:t>
                          </m:r>
                        </m:den>
                      </m:f>
                      <m:r>
                        <a:rPr lang="en-US" altLang="ja-JP" sz="3600" i="1">
                          <a:latin typeface="Cambria Math" panose="02040503050406030204" pitchFamily="18" charset="0"/>
                        </a:rPr>
                        <m:t>2</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𝐺</m:t>
                          </m:r>
                        </m:e>
                        <m:sub>
                          <m:r>
                            <a:rPr lang="en-US" altLang="ja-JP" sz="3600" i="1">
                              <a:latin typeface="Cambria Math" panose="02040503050406030204" pitchFamily="18" charset="0"/>
                            </a:rPr>
                            <m:t>0</m:t>
                          </m:r>
                        </m:sub>
                      </m:sSub>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0</m:t>
                          </m:r>
                        </m:sub>
                      </m:sSub>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0</m:t>
                              </m:r>
                            </m:sub>
                          </m:sSub>
                        </m:num>
                        <m:den>
                          <m:r>
                            <a:rPr lang="en-US" altLang="ja-JP" sz="3600" i="1">
                              <a:latin typeface="Cambria Math" panose="02040503050406030204" pitchFamily="18" charset="0"/>
                            </a:rPr>
                            <m:t>𝑑𝑡</m:t>
                          </m:r>
                        </m:den>
                      </m:f>
                    </m:oMath>
                  </m:oMathPara>
                </a14:m>
                <a:endParaRPr lang="ja-JP" altLang="en-US" sz="3600" dirty="0"/>
              </a:p>
            </p:txBody>
          </p:sp>
        </mc:Choice>
        <mc:Fallback xmlns="">
          <p:sp>
            <p:nvSpPr>
              <p:cNvPr id="20" name="テキスト ボックス 19"/>
              <p:cNvSpPr txBox="1">
                <a:spLocks noRot="1" noChangeAspect="1" noMove="1" noResize="1" noEditPoints="1" noAdjustHandles="1" noChangeArrowheads="1" noChangeShapeType="1" noTextEdit="1"/>
              </p:cNvSpPr>
              <p:nvPr/>
            </p:nvSpPr>
            <p:spPr>
              <a:xfrm>
                <a:off x="10215612" y="5462621"/>
                <a:ext cx="6083076" cy="1051826"/>
              </a:xfrm>
              <a:prstGeom prst="rect">
                <a:avLst/>
              </a:prstGeom>
              <a:blipFill>
                <a:blip r:embed="rId4"/>
                <a:stretch>
                  <a:fillRect l="-1461" r="-209" b="-1428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1" name="テキスト ボックス 20"/>
              <p:cNvSpPr txBox="1"/>
              <p:nvPr/>
            </p:nvSpPr>
            <p:spPr>
              <a:xfrm>
                <a:off x="9597266" y="4739614"/>
                <a:ext cx="3888432" cy="646331"/>
              </a:xfrm>
              <a:prstGeom prst="rect">
                <a:avLst/>
              </a:prstGeom>
              <a:noFill/>
            </p:spPr>
            <p:txBody>
              <a:bodyPr wrap="square" rtlCol="0">
                <a:spAutoFit/>
              </a:bodyPr>
              <a:lstStyle/>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Express in </a:t>
                </a:r>
                <a14:m>
                  <m:oMath xmlns:m="http://schemas.openxmlformats.org/officeDocument/2006/math">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𝑉</m:t>
                    </m:r>
                    <m:r>
                      <a:rPr lang="en-US" altLang="ja-JP" sz="3600" i="1" baseline="-25000" dirty="0">
                        <a:latin typeface="Cambria Math" panose="02040503050406030204" pitchFamily="18" charset="0"/>
                        <a:ea typeface="Rounded Mgen+ 1c medium" panose="020B0602020203020207" pitchFamily="50" charset="-128"/>
                        <a:cs typeface="Rounded Mgen+ 1c medium" panose="020B0602020203020207" pitchFamily="50" charset="-128"/>
                      </a:rPr>
                      <m:t>0</m:t>
                    </m:r>
                    <m:r>
                      <a:rPr lang="en-US" altLang="ja-JP" sz="3600" i="1" dirty="0">
                        <a:latin typeface="Cambria Math" panose="02040503050406030204" pitchFamily="18" charset="0"/>
                        <a:ea typeface="Rounded Mgen+ 1c medium" panose="020B0602020203020207" pitchFamily="50" charset="-128"/>
                        <a:cs typeface="Rounded Mgen+ 1c medium" panose="020B0602020203020207" pitchFamily="50" charset="-128"/>
                      </a:rPr>
                      <m:t> </m:t>
                    </m:r>
                  </m:oMath>
                </a14:m>
                <a:endParaRPr lang="ja-JP" altLang="en-US"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9597266" y="4739614"/>
                <a:ext cx="3888432" cy="646331"/>
              </a:xfrm>
              <a:prstGeom prst="rect">
                <a:avLst/>
              </a:prstGeom>
              <a:blipFill>
                <a:blip r:embed="rId5"/>
                <a:stretch>
                  <a:fillRect l="-4902" t="-13462" b="-3269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2" name="テキスト ボックス 21"/>
              <p:cNvSpPr txBox="1"/>
              <p:nvPr/>
            </p:nvSpPr>
            <p:spPr>
              <a:xfrm>
                <a:off x="10391263" y="7759166"/>
                <a:ext cx="2305503" cy="587340"/>
              </a:xfrm>
              <a:prstGeom prst="rect">
                <a:avLst/>
              </a:prstGeom>
              <a:noFill/>
            </p:spPr>
            <p:txBody>
              <a:bodyPr wrap="none" lIns="0" tIns="0" rIns="0" bIns="0" rtlCol="0">
                <a:spAutoFit/>
              </a:bodyPr>
              <a:lstStyle/>
              <a:p>
                <a:pPr/>
                <a14:m>
                  <m:oMathPara xmlns:m="http://schemas.openxmlformats.org/officeDocument/2006/math">
                    <m:oMath>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0</m:t>
                          </m:r>
                        </m:sub>
                      </m:sSub>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𝐺</m:t>
                          </m:r>
                        </m:e>
                        <m:sub>
                          <m:r>
                            <a:rPr lang="en-US" altLang="ja-JP" sz="3600" i="1">
                              <a:latin typeface="Cambria Math" panose="02040503050406030204" pitchFamily="18" charset="0"/>
                            </a:rPr>
                            <m:t>0</m:t>
                          </m:r>
                        </m:sub>
                      </m:sSub>
                      <m:sSup>
                        <m:sSupPr>
                          <m:ctrlPr>
                            <a:rPr lang="en-US" altLang="ja-JP" sz="3600" i="1">
                              <a:latin typeface="Cambria Math" panose="02040503050406030204" pitchFamily="18" charset="0"/>
                            </a:rPr>
                          </m:ctrlPr>
                        </m:sSupPr>
                        <m:e>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0</m:t>
                              </m:r>
                            </m:sub>
                          </m:sSub>
                        </m:e>
                        <m:sup>
                          <m:r>
                            <a:rPr lang="en-US" altLang="ja-JP" sz="3600" i="1">
                              <a:latin typeface="Cambria Math" panose="02040503050406030204" pitchFamily="18" charset="0"/>
                            </a:rPr>
                            <m:t>2</m:t>
                          </m:r>
                        </m:sup>
                      </m:sSup>
                    </m:oMath>
                  </m:oMathPara>
                </a14:m>
                <a:endParaRPr lang="ja-JP" altLang="en-US" sz="3600" dirty="0"/>
              </a:p>
            </p:txBody>
          </p:sp>
        </mc:Choice>
        <mc:Fallback xmlns="">
          <p:sp>
            <p:nvSpPr>
              <p:cNvPr id="22" name="テキスト ボックス 21"/>
              <p:cNvSpPr txBox="1">
                <a:spLocks noRot="1" noChangeAspect="1" noMove="1" noResize="1" noEditPoints="1" noAdjustHandles="1" noChangeArrowheads="1" noChangeShapeType="1" noTextEdit="1"/>
              </p:cNvSpPr>
              <p:nvPr/>
            </p:nvSpPr>
            <p:spPr>
              <a:xfrm>
                <a:off x="10391263" y="7759166"/>
                <a:ext cx="2305503" cy="587340"/>
              </a:xfrm>
              <a:prstGeom prst="rect">
                <a:avLst/>
              </a:prstGeom>
              <a:blipFill>
                <a:blip r:embed="rId6"/>
                <a:stretch>
                  <a:fillRect l="-3825" r="-1093" b="-1276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p:cNvSpPr txBox="1"/>
              <p:nvPr/>
            </p:nvSpPr>
            <p:spPr>
              <a:xfrm>
                <a:off x="9597264" y="7066669"/>
                <a:ext cx="5494288" cy="646331"/>
              </a:xfrm>
              <a:prstGeom prst="rect">
                <a:avLst/>
              </a:prstGeom>
              <a:noFill/>
            </p:spPr>
            <p:txBody>
              <a:bodyPr wrap="square" rtlCol="0">
                <a:spAutoFit/>
              </a:bodyPr>
              <a:lstStyle/>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With admittance </a:t>
                </a:r>
                <a14:m>
                  <m:oMath xmlns:m="http://schemas.openxmlformats.org/officeDocument/2006/math">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𝐺</m:t>
                    </m:r>
                    <m:r>
                      <a:rPr lang="en-US" altLang="ja-JP" sz="3600" i="1" baseline="-25000" dirty="0">
                        <a:latin typeface="Cambria Math" panose="02040503050406030204" pitchFamily="18" charset="0"/>
                        <a:ea typeface="Rounded Mgen+ 1c medium" panose="020B0602020203020207" pitchFamily="50" charset="-128"/>
                        <a:cs typeface="Rounded Mgen+ 1c medium" panose="020B0602020203020207" pitchFamily="50" charset="-128"/>
                      </a:rPr>
                      <m:t>0</m:t>
                    </m:r>
                    <m:r>
                      <a:rPr lang="en-US" altLang="ja-JP" sz="3600" i="1" dirty="0">
                        <a:latin typeface="Cambria Math" panose="02040503050406030204" pitchFamily="18" charset="0"/>
                        <a:ea typeface="Rounded Mgen+ 1c medium" panose="020B0602020203020207" pitchFamily="50" charset="-128"/>
                        <a:cs typeface="Rounded Mgen+ 1c medium" panose="020B0602020203020207" pitchFamily="50" charset="-128"/>
                      </a:rPr>
                      <m:t> </m:t>
                    </m:r>
                  </m:oMath>
                </a14:m>
                <a:endParaRPr lang="ja-JP" altLang="en-US"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Choice>
        <mc:Fallback xmlns="">
          <p:sp>
            <p:nvSpPr>
              <p:cNvPr id="23" name="テキスト ボックス 22"/>
              <p:cNvSpPr txBox="1">
                <a:spLocks noRot="1" noChangeAspect="1" noMove="1" noResize="1" noEditPoints="1" noAdjustHandles="1" noChangeArrowheads="1" noChangeShapeType="1" noTextEdit="1"/>
              </p:cNvSpPr>
              <p:nvPr/>
            </p:nvSpPr>
            <p:spPr>
              <a:xfrm>
                <a:off x="9597264" y="7066669"/>
                <a:ext cx="5494288" cy="646331"/>
              </a:xfrm>
              <a:prstGeom prst="rect">
                <a:avLst/>
              </a:prstGeom>
              <a:blipFill>
                <a:blip r:embed="rId7"/>
                <a:stretch>
                  <a:fillRect l="-3472" t="-11538" b="-32692"/>
                </a:stretch>
              </a:blipFill>
            </p:spPr>
            <p:txBody>
              <a:bodyPr/>
              <a:lstStyle/>
              <a:p>
                <a:r>
                  <a:rPr lang="ja-JP" altLang="en-US">
                    <a:noFill/>
                  </a:rPr>
                  <a:t> </a:t>
                </a:r>
              </a:p>
            </p:txBody>
          </p:sp>
        </mc:Fallback>
      </mc:AlternateContent>
      <p:sp>
        <p:nvSpPr>
          <p:cNvPr id="16" name="フッター プレースホルダー 15"/>
          <p:cNvSpPr>
            <a:spLocks noGrp="1"/>
          </p:cNvSpPr>
          <p:nvPr>
            <p:ph type="ftr" sz="quarter" idx="11"/>
          </p:nvPr>
        </p:nvSpPr>
        <p:spPr/>
        <p:txBody>
          <a:bodyPr/>
          <a:lstStyle/>
          <a:p>
            <a:r>
              <a:rPr lang="en-US" altLang="zh-TW"/>
              <a:t>ISBA26 Electron Linear Accelerator</a:t>
            </a:r>
            <a:endParaRPr lang="en-US"/>
          </a:p>
        </p:txBody>
      </p:sp>
      <p:sp>
        <p:nvSpPr>
          <p:cNvPr id="5" name="スライド番号プレースホルダー 4">
            <a:extLst>
              <a:ext uri="{FF2B5EF4-FFF2-40B4-BE49-F238E27FC236}">
                <a16:creationId xmlns:a16="http://schemas.microsoft.com/office/drawing/2014/main" id="{FFDB7057-C3CB-B64F-B8A1-0070735D0777}"/>
              </a:ext>
            </a:extLst>
          </p:cNvPr>
          <p:cNvSpPr>
            <a:spLocks noGrp="1"/>
          </p:cNvSpPr>
          <p:nvPr>
            <p:ph type="sldNum" sz="quarter" idx="12"/>
          </p:nvPr>
        </p:nvSpPr>
        <p:spPr/>
        <p:txBody>
          <a:bodyPr/>
          <a:lstStyle/>
          <a:p>
            <a:fld id="{3A2F0832-F084-422D-97D1-AF848F4F2C34}" type="slidenum">
              <a:rPr lang="en-US" smtClean="0"/>
              <a:t>56</a:t>
            </a:fld>
            <a:endParaRPr lang="en-US"/>
          </a:p>
        </p:txBody>
      </p:sp>
    </p:spTree>
    <p:extLst>
      <p:ext uri="{BB962C8B-B14F-4D97-AF65-F5344CB8AC3E}">
        <p14:creationId xmlns:p14="http://schemas.microsoft.com/office/powerpoint/2010/main" val="24220453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4" name="テキスト ボックス 13"/>
              <p:cNvSpPr txBox="1"/>
              <p:nvPr/>
            </p:nvSpPr>
            <p:spPr>
              <a:xfrm>
                <a:off x="1183341" y="390972"/>
                <a:ext cx="14863483" cy="9603270"/>
              </a:xfrm>
              <a:prstGeom prst="rect">
                <a:avLst/>
              </a:prstGeom>
              <a:noFill/>
            </p:spPr>
            <p:txBody>
              <a:bodyPr wrap="square" rtlCol="0">
                <a:spAutoFit/>
              </a:bodyPr>
              <a:lstStyle/>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Admittance of wage guide (definition of coupling </a:t>
                </a:r>
                <a14:m>
                  <m:oMath xmlns:m="http://schemas.openxmlformats.org/officeDocument/2006/math">
                    <m:r>
                      <a:rPr lang="ja-JP" altLang="en-US" sz="3600" i="1" dirty="0">
                        <a:latin typeface="Cambria Math" panose="02040503050406030204" pitchFamily="18" charset="0"/>
                        <a:ea typeface="Rounded Mgen+ 1c medium" panose="020B0602020203020207" pitchFamily="50" charset="-128"/>
                        <a:cs typeface="Rounded Mgen+ 1c medium" panose="020B0602020203020207" pitchFamily="50" charset="-128"/>
                      </a:rPr>
                      <m:t>𝛽</m:t>
                    </m:r>
                  </m:oMath>
                </a14:m>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 </a:t>
                </a:r>
                <a14:m>
                  <m:oMath xmlns:m="http://schemas.openxmlformats.org/officeDocument/2006/math">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𝐺</m:t>
                        </m:r>
                      </m:e>
                      <m:sub>
                        <m:r>
                          <a:rPr lang="en-US" altLang="ja-JP" sz="3600" i="1">
                            <a:latin typeface="Cambria Math" panose="02040503050406030204" pitchFamily="18" charset="0"/>
                          </a:rPr>
                          <m:t>𝑤𝑔</m:t>
                        </m:r>
                      </m:sub>
                    </m:sSub>
                    <m:r>
                      <a:rPr lang="en-US" altLang="ja-JP" sz="3600" i="1">
                        <a:latin typeface="Cambria Math" panose="02040503050406030204" pitchFamily="18" charset="0"/>
                      </a:rPr>
                      <m:t>=</m:t>
                    </m:r>
                    <m:sSub>
                      <m:sSubPr>
                        <m:ctrlPr>
                          <a:rPr lang="ja-JP" altLang="en-US" sz="3600" i="1">
                            <a:latin typeface="Cambria Math" panose="02040503050406030204" pitchFamily="18" charset="0"/>
                          </a:rPr>
                        </m:ctrlPr>
                      </m:sSubPr>
                      <m:e>
                        <m:r>
                          <a:rPr lang="ja-JP" altLang="en-US" sz="3600" i="1">
                            <a:latin typeface="Cambria Math" panose="02040503050406030204" pitchFamily="18" charset="0"/>
                          </a:rPr>
                          <m:t>𝛽</m:t>
                        </m:r>
                        <m:r>
                          <a:rPr lang="en-US" altLang="ja-JP" sz="3600" i="1">
                            <a:latin typeface="Cambria Math" panose="02040503050406030204" pitchFamily="18" charset="0"/>
                          </a:rPr>
                          <m:t>𝐺</m:t>
                        </m:r>
                      </m:e>
                      <m:sub>
                        <m:r>
                          <a:rPr lang="en-US" altLang="ja-JP" sz="3600" i="1">
                            <a:latin typeface="Cambria Math" panose="02040503050406030204" pitchFamily="18" charset="0"/>
                          </a:rPr>
                          <m:t>0</m:t>
                        </m:r>
                      </m:sub>
                    </m:sSub>
                  </m:oMath>
                </a14:m>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  </a:t>
                </a:r>
              </a:p>
              <a:p>
                <a:pPr/>
                <a14:m>
                  <m:oMathPara xmlns:m="http://schemas.openxmlformats.org/officeDocument/2006/math">
                    <m:oMath>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𝑖𝑛</m:t>
                          </m:r>
                        </m:sub>
                      </m:sSub>
                      <m:r>
                        <a:rPr lang="en-US" altLang="ja-JP" sz="3600" i="1">
                          <a:latin typeface="Cambria Math" panose="02040503050406030204" pitchFamily="18" charset="0"/>
                        </a:rPr>
                        <m:t>=</m:t>
                      </m:r>
                      <m:sSub>
                        <m:sSubPr>
                          <m:ctrlPr>
                            <a:rPr lang="ja-JP" altLang="en-US" sz="3600" i="1">
                              <a:latin typeface="Cambria Math" panose="02040503050406030204" pitchFamily="18" charset="0"/>
                            </a:rPr>
                          </m:ctrlPr>
                        </m:sSubPr>
                        <m:e>
                          <m:r>
                            <a:rPr lang="ja-JP" altLang="en-US" sz="3600" i="1">
                              <a:latin typeface="Cambria Math" panose="02040503050406030204" pitchFamily="18" charset="0"/>
                            </a:rPr>
                            <m:t>𝛽</m:t>
                          </m:r>
                          <m:r>
                            <a:rPr lang="en-US" altLang="ja-JP" sz="3600" i="1">
                              <a:latin typeface="Cambria Math" panose="02040503050406030204" pitchFamily="18" charset="0"/>
                            </a:rPr>
                            <m:t>𝐺</m:t>
                          </m:r>
                        </m:e>
                        <m:sub>
                          <m:r>
                            <a:rPr lang="en-US" altLang="ja-JP" sz="3600" i="1">
                              <a:latin typeface="Cambria Math" panose="02040503050406030204" pitchFamily="18" charset="0"/>
                            </a:rPr>
                            <m:t>0</m:t>
                          </m:r>
                        </m:sub>
                      </m:sSub>
                      <m:sSup>
                        <m:sSupPr>
                          <m:ctrlPr>
                            <a:rPr lang="en-US" altLang="ja-JP" sz="3600" i="1">
                              <a:latin typeface="Cambria Math" panose="02040503050406030204" pitchFamily="18" charset="0"/>
                            </a:rPr>
                          </m:ctrlPr>
                        </m:sSupPr>
                        <m:e>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𝑖𝑛</m:t>
                              </m:r>
                            </m:sub>
                          </m:sSub>
                        </m:e>
                        <m:sup>
                          <m:r>
                            <a:rPr lang="en-US" altLang="ja-JP" sz="3600" i="1">
                              <a:latin typeface="Cambria Math" panose="02040503050406030204" pitchFamily="18" charset="0"/>
                            </a:rPr>
                            <m:t>2</m:t>
                          </m:r>
                        </m:sup>
                      </m:sSup>
                    </m:oMath>
                  </m:oMathPara>
                </a14:m>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pPr/>
                <a14:m>
                  <m:oMathPara xmlns:m="http://schemas.openxmlformats.org/officeDocument/2006/math">
                    <m:oMath>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𝑟</m:t>
                          </m:r>
                        </m:sub>
                      </m:sSub>
                      <m:r>
                        <a:rPr lang="en-US" altLang="ja-JP" sz="3600" i="1">
                          <a:latin typeface="Cambria Math" panose="02040503050406030204" pitchFamily="18" charset="0"/>
                        </a:rPr>
                        <m:t>=</m:t>
                      </m:r>
                      <m:sSub>
                        <m:sSubPr>
                          <m:ctrlPr>
                            <a:rPr lang="ja-JP" altLang="en-US" sz="3600" i="1">
                              <a:latin typeface="Cambria Math" panose="02040503050406030204" pitchFamily="18" charset="0"/>
                            </a:rPr>
                          </m:ctrlPr>
                        </m:sSubPr>
                        <m:e>
                          <m:r>
                            <a:rPr lang="ja-JP" altLang="en-US" sz="3600" i="1">
                              <a:latin typeface="Cambria Math" panose="02040503050406030204" pitchFamily="18" charset="0"/>
                            </a:rPr>
                            <m:t>𝛽</m:t>
                          </m:r>
                          <m:r>
                            <a:rPr lang="en-US" altLang="ja-JP" sz="3600" i="1">
                              <a:latin typeface="Cambria Math" panose="02040503050406030204" pitchFamily="18" charset="0"/>
                            </a:rPr>
                            <m:t>𝐺</m:t>
                          </m:r>
                        </m:e>
                        <m:sub>
                          <m:r>
                            <a:rPr lang="en-US" altLang="ja-JP" sz="3600" i="1">
                              <a:latin typeface="Cambria Math" panose="02040503050406030204" pitchFamily="18" charset="0"/>
                            </a:rPr>
                            <m:t>0</m:t>
                          </m:r>
                        </m:sub>
                      </m:sSub>
                      <m:sSup>
                        <m:sSupPr>
                          <m:ctrlPr>
                            <a:rPr lang="en-US" altLang="ja-JP" sz="3600" i="1">
                              <a:latin typeface="Cambria Math" panose="02040503050406030204" pitchFamily="18" charset="0"/>
                            </a:rPr>
                          </m:ctrlPr>
                        </m:sSupPr>
                        <m:e>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𝑟</m:t>
                              </m:r>
                            </m:sub>
                          </m:sSub>
                        </m:e>
                        <m:sup>
                          <m:r>
                            <a:rPr lang="en-US" altLang="ja-JP" sz="3600" i="1">
                              <a:latin typeface="Cambria Math" panose="02040503050406030204" pitchFamily="18" charset="0"/>
                            </a:rPr>
                            <m:t>2</m:t>
                          </m:r>
                        </m:sup>
                      </m:sSup>
                    </m:oMath>
                  </m:oMathPara>
                </a14:m>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Matching condition at the coupling window : </a:t>
                </a:r>
                <a14:m>
                  <m:oMath xmlns:m="http://schemas.openxmlformats.org/officeDocument/2006/math">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𝑖𝑛</m:t>
                        </m:r>
                      </m:sub>
                    </m:sSub>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𝑟</m:t>
                        </m:r>
                      </m:sub>
                    </m:sSub>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0</m:t>
                        </m:r>
                      </m:sub>
                    </m:sSub>
                  </m:oMath>
                </a14:m>
                <a:endParaRPr lang="ja-JP" altLang="en-US" sz="3600" dirty="0"/>
              </a:p>
              <a:p>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               wage guide</a:t>
                </a:r>
              </a:p>
              <a:p>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               cavity</a:t>
                </a:r>
              </a:p>
              <a:p>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pPr/>
                <a14:m>
                  <m:oMathPara xmlns:m="http://schemas.openxmlformats.org/officeDocument/2006/math">
                    <m:oMath>
                      <m:f>
                        <m:fPr>
                          <m:ctrlPr>
                            <a:rPr lang="en-US" altLang="ja-JP" sz="3600" i="1">
                              <a:latin typeface="Cambria Math" panose="02040503050406030204" pitchFamily="18" charset="0"/>
                            </a:rPr>
                          </m:ctrlPr>
                        </m:fPr>
                        <m:num>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𝑄</m:t>
                              </m:r>
                            </m:e>
                            <m:sub>
                              <m:r>
                                <a:rPr lang="en-US" altLang="ja-JP" sz="3600" i="1">
                                  <a:latin typeface="Cambria Math" panose="02040503050406030204" pitchFamily="18" charset="0"/>
                                </a:rPr>
                                <m:t>0</m:t>
                              </m:r>
                            </m:sub>
                          </m:sSub>
                        </m:num>
                        <m:den>
                          <m:r>
                            <a:rPr lang="ja-JP" altLang="en-US" sz="3600" i="1">
                              <a:latin typeface="Cambria Math" panose="02040503050406030204" pitchFamily="18" charset="0"/>
                            </a:rPr>
                            <m:t>𝜔</m:t>
                          </m:r>
                        </m:den>
                      </m:f>
                      <m:r>
                        <a:rPr lang="en-US" altLang="ja-JP" sz="3600" i="1">
                          <a:latin typeface="Cambria Math" panose="02040503050406030204" pitchFamily="18" charset="0"/>
                        </a:rPr>
                        <m:t>2</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𝐺</m:t>
                          </m:r>
                        </m:e>
                        <m:sub>
                          <m:r>
                            <a:rPr lang="en-US" altLang="ja-JP" sz="3600" i="1">
                              <a:latin typeface="Cambria Math" panose="02040503050406030204" pitchFamily="18" charset="0"/>
                            </a:rPr>
                            <m:t>0</m:t>
                          </m:r>
                        </m:sub>
                      </m:sSub>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0</m:t>
                          </m:r>
                        </m:sub>
                      </m:sSub>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0</m:t>
                              </m:r>
                            </m:sub>
                          </m:sSub>
                        </m:num>
                        <m:den>
                          <m:r>
                            <a:rPr lang="en-US" altLang="ja-JP" sz="3600" i="1">
                              <a:latin typeface="Cambria Math" panose="02040503050406030204" pitchFamily="18" charset="0"/>
                            </a:rPr>
                            <m:t>𝑑𝑡</m:t>
                          </m:r>
                        </m:den>
                      </m:f>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𝑖𝑛</m:t>
                          </m:r>
                        </m:sub>
                      </m:sSub>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𝑟</m:t>
                          </m:r>
                        </m:sub>
                      </m:sSub>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0</m:t>
                          </m:r>
                        </m:sub>
                      </m:sSub>
                      <m:r>
                        <a:rPr lang="en-US" altLang="ja-JP" sz="3600" i="1">
                          <a:latin typeface="Cambria Math" panose="02040503050406030204" pitchFamily="18" charset="0"/>
                          <a:ea typeface="Cambria Math" panose="02040503050406030204" pitchFamily="18" charset="0"/>
                        </a:rPr>
                        <m:t>=−</m:t>
                      </m:r>
                      <m:r>
                        <a:rPr lang="ja-JP" altLang="en-US" sz="3600" i="1">
                          <a:latin typeface="Cambria Math" panose="02040503050406030204" pitchFamily="18" charset="0"/>
                          <a:ea typeface="Cambria Math" panose="02040503050406030204" pitchFamily="18" charset="0"/>
                        </a:rPr>
                        <m:t>𝛽</m:t>
                      </m:r>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𝐺</m:t>
                          </m:r>
                        </m:e>
                        <m:sub>
                          <m:r>
                            <a:rPr lang="en-US" altLang="ja-JP" sz="3600" i="1">
                              <a:latin typeface="Cambria Math" panose="02040503050406030204" pitchFamily="18" charset="0"/>
                              <a:ea typeface="Cambria Math" panose="02040503050406030204" pitchFamily="18" charset="0"/>
                            </a:rPr>
                            <m:t>0</m:t>
                          </m:r>
                        </m:sub>
                      </m:sSub>
                      <m:sSup>
                        <m:sSupPr>
                          <m:ctrlPr>
                            <a:rPr lang="en-US" altLang="ja-JP" sz="3600" i="1">
                              <a:latin typeface="Cambria Math" panose="02040503050406030204" pitchFamily="18" charset="0"/>
                              <a:ea typeface="Cambria Math" panose="02040503050406030204" pitchFamily="18" charset="0"/>
                            </a:rPr>
                          </m:ctrlPr>
                        </m:sSupPr>
                        <m:e>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𝑉</m:t>
                              </m:r>
                            </m:e>
                            <m:sub>
                              <m:r>
                                <a:rPr lang="en-US" altLang="ja-JP" sz="3600" i="1">
                                  <a:latin typeface="Cambria Math" panose="02040503050406030204" pitchFamily="18" charset="0"/>
                                  <a:ea typeface="Cambria Math" panose="02040503050406030204" pitchFamily="18" charset="0"/>
                                </a:rPr>
                                <m:t>0</m:t>
                              </m:r>
                            </m:sub>
                          </m:sSub>
                        </m:e>
                        <m:sup>
                          <m:r>
                            <a:rPr lang="en-US" altLang="ja-JP" sz="3600" i="1">
                              <a:latin typeface="Cambria Math" panose="02040503050406030204" pitchFamily="18" charset="0"/>
                              <a:ea typeface="Cambria Math" panose="02040503050406030204" pitchFamily="18" charset="0"/>
                            </a:rPr>
                            <m:t>2</m:t>
                          </m:r>
                        </m:sup>
                      </m:sSup>
                      <m:r>
                        <a:rPr lang="en-US" altLang="ja-JP" sz="3600" i="1">
                          <a:latin typeface="Cambria Math" panose="02040503050406030204" pitchFamily="18" charset="0"/>
                          <a:ea typeface="Cambria Math" panose="02040503050406030204" pitchFamily="18" charset="0"/>
                        </a:rPr>
                        <m:t>+2</m:t>
                      </m:r>
                      <m:r>
                        <a:rPr lang="ja-JP" altLang="en-US" sz="3600" i="1">
                          <a:latin typeface="Cambria Math" panose="02040503050406030204" pitchFamily="18" charset="0"/>
                          <a:ea typeface="Cambria Math" panose="02040503050406030204" pitchFamily="18" charset="0"/>
                        </a:rPr>
                        <m:t>𝛽</m:t>
                      </m:r>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𝐺</m:t>
                          </m:r>
                        </m:e>
                        <m:sub>
                          <m:r>
                            <a:rPr lang="en-US" altLang="ja-JP" sz="3600" i="1">
                              <a:latin typeface="Cambria Math" panose="02040503050406030204" pitchFamily="18" charset="0"/>
                              <a:ea typeface="Cambria Math" panose="02040503050406030204" pitchFamily="18" charset="0"/>
                            </a:rPr>
                            <m:t>0</m:t>
                          </m:r>
                        </m:sub>
                      </m:sSub>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𝑉</m:t>
                          </m:r>
                        </m:e>
                        <m:sub>
                          <m:r>
                            <a:rPr lang="en-US" altLang="ja-JP" sz="3600" i="1">
                              <a:latin typeface="Cambria Math" panose="02040503050406030204" pitchFamily="18" charset="0"/>
                              <a:ea typeface="Cambria Math" panose="02040503050406030204" pitchFamily="18" charset="0"/>
                            </a:rPr>
                            <m:t>0</m:t>
                          </m:r>
                        </m:sub>
                      </m:sSub>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𝑉</m:t>
                          </m:r>
                        </m:e>
                        <m:sub>
                          <m:r>
                            <a:rPr lang="en-US" altLang="ja-JP" sz="3600" i="1">
                              <a:latin typeface="Cambria Math" panose="02040503050406030204" pitchFamily="18" charset="0"/>
                              <a:ea typeface="Cambria Math" panose="02040503050406030204" pitchFamily="18" charset="0"/>
                            </a:rPr>
                            <m:t>𝑖𝑛</m:t>
                          </m:r>
                        </m:sub>
                      </m:sSub>
                      <m:r>
                        <a:rPr lang="en-US" altLang="ja-JP" sz="3600" i="1">
                          <a:latin typeface="Cambria Math" panose="02040503050406030204" pitchFamily="18" charset="0"/>
                          <a:ea typeface="Cambria Math" panose="02040503050406030204" pitchFamily="18" charset="0"/>
                        </a:rPr>
                        <m:t>−</m:t>
                      </m:r>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𝐺</m:t>
                          </m:r>
                        </m:e>
                        <m:sub>
                          <m:r>
                            <a:rPr lang="en-US" altLang="ja-JP" sz="3600" i="1">
                              <a:latin typeface="Cambria Math" panose="02040503050406030204" pitchFamily="18" charset="0"/>
                              <a:ea typeface="Cambria Math" panose="02040503050406030204" pitchFamily="18" charset="0"/>
                            </a:rPr>
                            <m:t>0</m:t>
                          </m:r>
                        </m:sub>
                      </m:sSub>
                      <m:sSup>
                        <m:sSupPr>
                          <m:ctrlPr>
                            <a:rPr lang="en-US" altLang="ja-JP" sz="3600" i="1">
                              <a:latin typeface="Cambria Math" panose="02040503050406030204" pitchFamily="18" charset="0"/>
                              <a:ea typeface="Cambria Math" panose="02040503050406030204" pitchFamily="18" charset="0"/>
                            </a:rPr>
                          </m:ctrlPr>
                        </m:sSupPr>
                        <m:e>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𝑉</m:t>
                              </m:r>
                            </m:e>
                            <m:sub>
                              <m:r>
                                <a:rPr lang="en-US" altLang="ja-JP" sz="3600" i="1">
                                  <a:latin typeface="Cambria Math" panose="02040503050406030204" pitchFamily="18" charset="0"/>
                                  <a:ea typeface="Cambria Math" panose="02040503050406030204" pitchFamily="18" charset="0"/>
                                </a:rPr>
                                <m:t>0</m:t>
                              </m:r>
                            </m:sub>
                          </m:sSub>
                        </m:e>
                        <m:sup>
                          <m:r>
                            <a:rPr lang="en-US" altLang="ja-JP" sz="3600" i="1">
                              <a:latin typeface="Cambria Math" panose="02040503050406030204" pitchFamily="18" charset="0"/>
                              <a:ea typeface="Cambria Math" panose="02040503050406030204" pitchFamily="18" charset="0"/>
                            </a:rPr>
                            <m:t>2</m:t>
                          </m:r>
                        </m:sup>
                      </m:sSup>
                    </m:oMath>
                  </m:oMathPara>
                </a14:m>
                <a:endParaRPr lang="en-US" altLang="ja-JP" sz="3600" dirty="0"/>
              </a:p>
              <a:p>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The equation is summarized with </a:t>
                </a:r>
                <a14:m>
                  <m:oMath xmlns:m="http://schemas.openxmlformats.org/officeDocument/2006/math">
                    <m:sSub>
                      <m:sSub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𝑄</m:t>
                        </m:r>
                      </m:e>
                      <m: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0</m:t>
                        </m:r>
                      </m:sub>
                    </m:s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d>
                      <m:d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1+</m:t>
                        </m:r>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𝛽</m:t>
                        </m:r>
                      </m:e>
                    </m:d>
                    <m:sSub>
                      <m:sSub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𝑄</m:t>
                        </m:r>
                      </m:e>
                      <m: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𝐿</m:t>
                        </m:r>
                      </m:sub>
                    </m:sSub>
                  </m:oMath>
                </a14:m>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pPr/>
                <a14:m>
                  <m:oMathPara xmlns:m="http://schemas.openxmlformats.org/officeDocument/2006/math">
                    <m:oMath>
                      <m:f>
                        <m:fPr>
                          <m:ctrlPr>
                            <a:rPr lang="en-US" altLang="ja-JP" sz="3600" i="1">
                              <a:latin typeface="Cambria Math" panose="02040503050406030204" pitchFamily="18" charset="0"/>
                            </a:rPr>
                          </m:ctrlPr>
                        </m:fPr>
                        <m:num>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2</m:t>
                              </m:r>
                              <m:r>
                                <a:rPr lang="en-US" altLang="ja-JP" sz="3600" i="1">
                                  <a:latin typeface="Cambria Math" panose="02040503050406030204" pitchFamily="18" charset="0"/>
                                </a:rPr>
                                <m:t>𝑄</m:t>
                              </m:r>
                            </m:e>
                            <m:sub>
                              <m:r>
                                <a:rPr lang="en-US" altLang="ja-JP" sz="3600" i="1">
                                  <a:latin typeface="Cambria Math" panose="02040503050406030204" pitchFamily="18" charset="0"/>
                                </a:rPr>
                                <m:t>𝐿</m:t>
                              </m:r>
                            </m:sub>
                          </m:sSub>
                        </m:num>
                        <m:den>
                          <m:r>
                            <a:rPr lang="ja-JP" altLang="en-US" sz="3600" i="1">
                              <a:latin typeface="Cambria Math" panose="02040503050406030204" pitchFamily="18" charset="0"/>
                            </a:rPr>
                            <m:t>𝜔</m:t>
                          </m:r>
                        </m:den>
                      </m:f>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0</m:t>
                              </m:r>
                            </m:sub>
                          </m:sSub>
                        </m:num>
                        <m:den>
                          <m:r>
                            <a:rPr lang="en-US" altLang="ja-JP" sz="3600" i="1">
                              <a:latin typeface="Cambria Math" panose="02040503050406030204" pitchFamily="18" charset="0"/>
                            </a:rPr>
                            <m:t>𝑑𝑡</m:t>
                          </m:r>
                        </m:den>
                      </m:f>
                      <m:r>
                        <a:rPr lang="en-US" altLang="ja-JP" sz="3600" i="1">
                          <a:latin typeface="Cambria Math" panose="02040503050406030204" pitchFamily="18" charset="0"/>
                        </a:rPr>
                        <m:t>=</m:t>
                      </m:r>
                      <m:r>
                        <a:rPr lang="en-US" altLang="ja-JP" sz="3600" i="1">
                          <a:latin typeface="Cambria Math" panose="02040503050406030204" pitchFamily="18" charset="0"/>
                          <a:ea typeface="Cambria Math" panose="02040503050406030204" pitchFamily="18" charset="0"/>
                        </a:rPr>
                        <m:t>−</m:t>
                      </m:r>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𝑉</m:t>
                          </m:r>
                        </m:e>
                        <m:sub>
                          <m:r>
                            <a:rPr lang="en-US" altLang="ja-JP" sz="3600" i="1">
                              <a:latin typeface="Cambria Math" panose="02040503050406030204" pitchFamily="18" charset="0"/>
                              <a:ea typeface="Cambria Math" panose="02040503050406030204" pitchFamily="18" charset="0"/>
                            </a:rPr>
                            <m:t>0</m:t>
                          </m:r>
                        </m:sub>
                      </m:sSub>
                      <m:r>
                        <a:rPr lang="en-US" altLang="ja-JP" sz="3600" i="1">
                          <a:latin typeface="Cambria Math" panose="02040503050406030204" pitchFamily="18" charset="0"/>
                          <a:ea typeface="Cambria Math" panose="02040503050406030204" pitchFamily="18" charset="0"/>
                        </a:rPr>
                        <m:t>+</m:t>
                      </m:r>
                      <m:f>
                        <m:fPr>
                          <m:ctrlPr>
                            <a:rPr lang="en-US" altLang="ja-JP" sz="3600" i="1">
                              <a:latin typeface="Cambria Math" panose="02040503050406030204" pitchFamily="18" charset="0"/>
                              <a:ea typeface="Cambria Math" panose="02040503050406030204" pitchFamily="18" charset="0"/>
                            </a:rPr>
                          </m:ctrlPr>
                        </m:fPr>
                        <m:num>
                          <m:r>
                            <a:rPr lang="en-US" altLang="ja-JP" sz="3600" i="1">
                              <a:latin typeface="Cambria Math" panose="02040503050406030204" pitchFamily="18" charset="0"/>
                              <a:ea typeface="Cambria Math" panose="02040503050406030204" pitchFamily="18" charset="0"/>
                            </a:rPr>
                            <m:t>2</m:t>
                          </m:r>
                          <m:r>
                            <a:rPr lang="ja-JP" altLang="en-US" sz="3600" i="1">
                              <a:latin typeface="Cambria Math" panose="02040503050406030204" pitchFamily="18" charset="0"/>
                              <a:ea typeface="Cambria Math" panose="02040503050406030204" pitchFamily="18" charset="0"/>
                            </a:rPr>
                            <m:t>𝛽</m:t>
                          </m:r>
                        </m:num>
                        <m:den>
                          <m:r>
                            <a:rPr lang="en-US" altLang="ja-JP" sz="3600" i="1">
                              <a:latin typeface="Cambria Math" panose="02040503050406030204" pitchFamily="18" charset="0"/>
                              <a:ea typeface="Cambria Math" panose="02040503050406030204" pitchFamily="18" charset="0"/>
                            </a:rPr>
                            <m:t>1+</m:t>
                          </m:r>
                          <m:r>
                            <a:rPr lang="ja-JP" altLang="en-US" sz="3600" i="1">
                              <a:latin typeface="Cambria Math" panose="02040503050406030204" pitchFamily="18" charset="0"/>
                              <a:ea typeface="Cambria Math" panose="02040503050406030204" pitchFamily="18" charset="0"/>
                            </a:rPr>
                            <m:t>𝛽</m:t>
                          </m:r>
                        </m:den>
                      </m:f>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𝑉</m:t>
                          </m:r>
                        </m:e>
                        <m:sub>
                          <m:r>
                            <a:rPr lang="en-US" altLang="ja-JP" sz="3600" i="1">
                              <a:latin typeface="Cambria Math" panose="02040503050406030204" pitchFamily="18" charset="0"/>
                              <a:ea typeface="Cambria Math" panose="02040503050406030204" pitchFamily="18" charset="0"/>
                            </a:rPr>
                            <m:t>𝑖𝑛</m:t>
                          </m:r>
                        </m:sub>
                      </m:sSub>
                    </m:oMath>
                  </m:oMathPara>
                </a14:m>
                <a:endParaRPr lang="ja-JP" altLang="en-US" sz="3600" dirty="0"/>
              </a:p>
            </p:txBody>
          </p:sp>
        </mc:Choice>
        <mc:Fallback xmlns="">
          <p:sp>
            <p:nvSpPr>
              <p:cNvPr id="14" name="テキスト ボックス 13"/>
              <p:cNvSpPr txBox="1">
                <a:spLocks noRot="1" noChangeAspect="1" noMove="1" noResize="1" noEditPoints="1" noAdjustHandles="1" noChangeArrowheads="1" noChangeShapeType="1" noTextEdit="1"/>
              </p:cNvSpPr>
              <p:nvPr/>
            </p:nvSpPr>
            <p:spPr>
              <a:xfrm>
                <a:off x="1183341" y="390972"/>
                <a:ext cx="14863483" cy="9603270"/>
              </a:xfrm>
              <a:prstGeom prst="rect">
                <a:avLst/>
              </a:prstGeom>
              <a:blipFill>
                <a:blip r:embed="rId3"/>
                <a:stretch>
                  <a:fillRect l="-1195" t="-793" b="-528"/>
                </a:stretch>
              </a:blipFill>
            </p:spPr>
            <p:txBody>
              <a:bodyPr/>
              <a:lstStyle/>
              <a:p>
                <a:r>
                  <a:rPr lang="ja-JP" altLang="en-US">
                    <a:noFill/>
                  </a:rPr>
                  <a:t> </a:t>
                </a:r>
              </a:p>
            </p:txBody>
          </p:sp>
        </mc:Fallback>
      </mc:AlternateContent>
      <p:sp>
        <p:nvSpPr>
          <p:cNvPr id="2" name="フッター プレースホルダー 1"/>
          <p:cNvSpPr>
            <a:spLocks noGrp="1"/>
          </p:cNvSpPr>
          <p:nvPr>
            <p:ph type="ftr" sz="quarter" idx="11"/>
          </p:nvPr>
        </p:nvSpPr>
        <p:spPr/>
        <p:txBody>
          <a:bodyPr/>
          <a:lstStyle/>
          <a:p>
            <a:r>
              <a:rPr lang="en-US" altLang="zh-TW"/>
              <a:t>ISBA26 Electron Linear Accelerator</a:t>
            </a:r>
            <a:endParaRPr lang="en-US"/>
          </a:p>
        </p:txBody>
      </p:sp>
      <p:sp>
        <p:nvSpPr>
          <p:cNvPr id="3" name="右矢印 2"/>
          <p:cNvSpPr/>
          <p:nvPr/>
        </p:nvSpPr>
        <p:spPr>
          <a:xfrm>
            <a:off x="7827753" y="4935230"/>
            <a:ext cx="1404156" cy="37157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800"/>
          </a:p>
        </p:txBody>
      </p:sp>
      <p:sp>
        <p:nvSpPr>
          <p:cNvPr id="15" name="右矢印 14"/>
          <p:cNvSpPr/>
          <p:nvPr/>
        </p:nvSpPr>
        <p:spPr>
          <a:xfrm>
            <a:off x="7827753" y="4209959"/>
            <a:ext cx="3024336" cy="37157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800"/>
          </a:p>
        </p:txBody>
      </p:sp>
      <p:sp>
        <p:nvSpPr>
          <p:cNvPr id="22" name="右矢印 21"/>
          <p:cNvSpPr/>
          <p:nvPr/>
        </p:nvSpPr>
        <p:spPr>
          <a:xfrm rot="10800000">
            <a:off x="9231909" y="3769149"/>
            <a:ext cx="1620180" cy="371573"/>
          </a:xfrm>
          <a:prstGeom prst="right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800"/>
          </a:p>
        </p:txBody>
      </p:sp>
      <mc:AlternateContent xmlns:mc="http://schemas.openxmlformats.org/markup-compatibility/2006" xmlns:a14="http://schemas.microsoft.com/office/drawing/2010/main">
        <mc:Choice Requires="a14">
          <p:sp>
            <p:nvSpPr>
              <p:cNvPr id="5" name="正方形/長方形 4"/>
              <p:cNvSpPr/>
              <p:nvPr/>
            </p:nvSpPr>
            <p:spPr>
              <a:xfrm>
                <a:off x="6792186" y="4032192"/>
                <a:ext cx="799963" cy="584775"/>
              </a:xfrm>
              <a:prstGeom prst="rect">
                <a:avLst/>
              </a:prstGeom>
            </p:spPr>
            <p:txBody>
              <a:bodyPr wrap="none">
                <a:spAutoFit/>
              </a:bodyPr>
              <a:lstStyle/>
              <a:p>
                <a:pPr/>
                <a14:m>
                  <m:oMathPara xmlns:m="http://schemas.openxmlformats.org/officeDocument/2006/math">
                    <m:oMath>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𝑖𝑛</m:t>
                          </m:r>
                        </m:sub>
                      </m:sSub>
                    </m:oMath>
                  </m:oMathPara>
                </a14:m>
                <a:endParaRPr lang="ja-JP" altLang="en-US" dirty="0"/>
              </a:p>
            </p:txBody>
          </p:sp>
        </mc:Choice>
        <mc:Fallback xmlns="">
          <p:sp>
            <p:nvSpPr>
              <p:cNvPr id="5" name="正方形/長方形 4"/>
              <p:cNvSpPr>
                <a:spLocks noRot="1" noChangeAspect="1" noMove="1" noResize="1" noEditPoints="1" noAdjustHandles="1" noChangeArrowheads="1" noChangeShapeType="1" noTextEdit="1"/>
              </p:cNvSpPr>
              <p:nvPr/>
            </p:nvSpPr>
            <p:spPr>
              <a:xfrm>
                <a:off x="6792186" y="4032192"/>
                <a:ext cx="799963" cy="584775"/>
              </a:xfrm>
              <a:prstGeom prst="rect">
                <a:avLst/>
              </a:prstGeom>
              <a:blipFill>
                <a:blip r:embed="rId4"/>
                <a:stretch>
                  <a:fillRect b="-625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正方形/長方形 5"/>
              <p:cNvSpPr/>
              <p:nvPr/>
            </p:nvSpPr>
            <p:spPr>
              <a:xfrm>
                <a:off x="6792187" y="4861131"/>
                <a:ext cx="669799" cy="584775"/>
              </a:xfrm>
              <a:prstGeom prst="rect">
                <a:avLst/>
              </a:prstGeom>
            </p:spPr>
            <p:txBody>
              <a:bodyPr wrap="none">
                <a:spAutoFit/>
              </a:bodyPr>
              <a:lstStyle/>
              <a:p>
                <a:pPr/>
                <a14:m>
                  <m:oMathPara xmlns:m="http://schemas.openxmlformats.org/officeDocument/2006/math">
                    <m:oMath>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0</m:t>
                          </m:r>
                        </m:sub>
                      </m:sSub>
                    </m:oMath>
                  </m:oMathPara>
                </a14:m>
                <a:endParaRPr lang="ja-JP" altLang="en-US" dirty="0"/>
              </a:p>
            </p:txBody>
          </p:sp>
        </mc:Choice>
        <mc:Fallback xmlns="">
          <p:sp>
            <p:nvSpPr>
              <p:cNvPr id="6" name="正方形/長方形 5"/>
              <p:cNvSpPr>
                <a:spLocks noRot="1" noChangeAspect="1" noMove="1" noResize="1" noEditPoints="1" noAdjustHandles="1" noChangeArrowheads="1" noChangeShapeType="1" noTextEdit="1"/>
              </p:cNvSpPr>
              <p:nvPr/>
            </p:nvSpPr>
            <p:spPr>
              <a:xfrm>
                <a:off x="6792187" y="4861131"/>
                <a:ext cx="669799" cy="584775"/>
              </a:xfrm>
              <a:prstGeom prst="rect">
                <a:avLst/>
              </a:prstGeom>
              <a:blipFill>
                <a:blip r:embed="rId5"/>
                <a:stretch>
                  <a:fillRect b="-425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正方形/長方形 6"/>
              <p:cNvSpPr/>
              <p:nvPr/>
            </p:nvSpPr>
            <p:spPr>
              <a:xfrm>
                <a:off x="8536244" y="3660354"/>
                <a:ext cx="623184" cy="584775"/>
              </a:xfrm>
              <a:prstGeom prst="rect">
                <a:avLst/>
              </a:prstGeom>
            </p:spPr>
            <p:txBody>
              <a:bodyPr wrap="none">
                <a:spAutoFit/>
              </a:bodyPr>
              <a:lstStyle/>
              <a:p>
                <a:pPr/>
                <a14:m>
                  <m:oMathPara xmlns:m="http://schemas.openxmlformats.org/officeDocument/2006/math">
                    <m:oMath>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𝑟</m:t>
                          </m:r>
                        </m:sub>
                      </m:sSub>
                    </m:oMath>
                  </m:oMathPara>
                </a14:m>
                <a:endParaRPr lang="ja-JP" altLang="en-US" dirty="0"/>
              </a:p>
            </p:txBody>
          </p:sp>
        </mc:Choice>
        <mc:Fallback xmlns="">
          <p:sp>
            <p:nvSpPr>
              <p:cNvPr id="7" name="正方形/長方形 6"/>
              <p:cNvSpPr>
                <a:spLocks noRot="1" noChangeAspect="1" noMove="1" noResize="1" noEditPoints="1" noAdjustHandles="1" noChangeArrowheads="1" noChangeShapeType="1" noTextEdit="1"/>
              </p:cNvSpPr>
              <p:nvPr/>
            </p:nvSpPr>
            <p:spPr>
              <a:xfrm>
                <a:off x="8536244" y="3660354"/>
                <a:ext cx="623184" cy="584775"/>
              </a:xfrm>
              <a:prstGeom prst="rect">
                <a:avLst/>
              </a:prstGeom>
              <a:blipFill>
                <a:blip r:embed="rId6"/>
                <a:stretch>
                  <a:fillRect/>
                </a:stretch>
              </a:blipFill>
            </p:spPr>
            <p:txBody>
              <a:bodyPr/>
              <a:lstStyle/>
              <a:p>
                <a:r>
                  <a:rPr lang="ja-JP" altLang="en-US">
                    <a:noFill/>
                  </a:rPr>
                  <a:t> </a:t>
                </a:r>
              </a:p>
            </p:txBody>
          </p:sp>
        </mc:Fallback>
      </mc:AlternateContent>
      <p:cxnSp>
        <p:nvCxnSpPr>
          <p:cNvPr id="10" name="直線コネクタ 9">
            <a:extLst>
              <a:ext uri="{FF2B5EF4-FFF2-40B4-BE49-F238E27FC236}">
                <a16:creationId xmlns:a16="http://schemas.microsoft.com/office/drawing/2014/main" id="{AB16E3C1-8EF1-EC45-907D-A9E59E781132}"/>
              </a:ext>
            </a:extLst>
          </p:cNvPr>
          <p:cNvCxnSpPr/>
          <p:nvPr/>
        </p:nvCxnSpPr>
        <p:spPr>
          <a:xfrm>
            <a:off x="5916706" y="4789415"/>
            <a:ext cx="6060141" cy="0"/>
          </a:xfrm>
          <a:prstGeom prst="line">
            <a:avLst/>
          </a:prstGeom>
          <a:ln>
            <a:prstDash val="sysDash"/>
          </a:ln>
        </p:spPr>
        <p:style>
          <a:lnRef idx="1">
            <a:schemeClr val="dk1"/>
          </a:lnRef>
          <a:fillRef idx="0">
            <a:schemeClr val="dk1"/>
          </a:fillRef>
          <a:effectRef idx="0">
            <a:schemeClr val="dk1"/>
          </a:effectRef>
          <a:fontRef idx="minor">
            <a:schemeClr val="tx1"/>
          </a:fontRef>
        </p:style>
      </p:cxnSp>
      <p:sp>
        <p:nvSpPr>
          <p:cNvPr id="4" name="スライド番号プレースホルダー 3">
            <a:extLst>
              <a:ext uri="{FF2B5EF4-FFF2-40B4-BE49-F238E27FC236}">
                <a16:creationId xmlns:a16="http://schemas.microsoft.com/office/drawing/2014/main" id="{BEEC11C5-7F46-0745-93E6-495649F59C49}"/>
              </a:ext>
            </a:extLst>
          </p:cNvPr>
          <p:cNvSpPr>
            <a:spLocks noGrp="1"/>
          </p:cNvSpPr>
          <p:nvPr>
            <p:ph type="sldNum" sz="quarter" idx="12"/>
          </p:nvPr>
        </p:nvSpPr>
        <p:spPr/>
        <p:txBody>
          <a:bodyPr/>
          <a:lstStyle/>
          <a:p>
            <a:fld id="{3A2F0832-F084-422D-97D1-AF848F4F2C34}" type="slidenum">
              <a:rPr lang="en-US" smtClean="0"/>
              <a:t>57</a:t>
            </a:fld>
            <a:endParaRPr lang="en-US"/>
          </a:p>
        </p:txBody>
      </p:sp>
    </p:spTree>
    <p:extLst>
      <p:ext uri="{BB962C8B-B14F-4D97-AF65-F5344CB8AC3E}">
        <p14:creationId xmlns:p14="http://schemas.microsoft.com/office/powerpoint/2010/main" val="6891683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2878510" y="390972"/>
            <a:ext cx="12421380" cy="313234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ja-JP" altLang="en-US" sz="4800"/>
          </a:p>
        </p:txBody>
      </p:sp>
      <mc:AlternateContent xmlns:mc="http://schemas.openxmlformats.org/markup-compatibility/2006" xmlns:a14="http://schemas.microsoft.com/office/drawing/2010/main">
        <mc:Choice Requires="a14">
          <p:sp>
            <p:nvSpPr>
              <p:cNvPr id="10" name="テキスト ボックス 9"/>
              <p:cNvSpPr txBox="1"/>
              <p:nvPr/>
            </p:nvSpPr>
            <p:spPr>
              <a:xfrm>
                <a:off x="4016882" y="1687116"/>
                <a:ext cx="3946337" cy="1051826"/>
              </a:xfrm>
              <a:prstGeom prst="rect">
                <a:avLst/>
              </a:prstGeom>
              <a:noFill/>
            </p:spPr>
            <p:txBody>
              <a:bodyPr wrap="none" lIns="0" tIns="0" rIns="0" bIns="0" rtlCol="0">
                <a:spAutoFit/>
              </a:bodyPr>
              <a:lstStyle/>
              <a:p>
                <a:pPr/>
                <a14:m>
                  <m:oMathPara xmlns:m="http://schemas.openxmlformats.org/officeDocument/2006/math">
                    <m:oMath>
                      <m:r>
                        <a:rPr lang="ja-JP" altLang="en-US" sz="3600" i="1">
                          <a:solidFill>
                            <a:srgbClr val="FFFFFF"/>
                          </a:solidFill>
                          <a:latin typeface="Cambria Math" panose="02040503050406030204" pitchFamily="18" charset="0"/>
                        </a:rPr>
                        <m:t>𝜏</m:t>
                      </m:r>
                      <m:f>
                        <m:fPr>
                          <m:ctrlPr>
                            <a:rPr lang="en-US" altLang="ja-JP" sz="3600" i="1">
                              <a:solidFill>
                                <a:srgbClr val="FFFFFF"/>
                              </a:solidFill>
                              <a:latin typeface="Cambria Math" panose="02040503050406030204" pitchFamily="18" charset="0"/>
                            </a:rPr>
                          </m:ctrlPr>
                        </m:fPr>
                        <m:num>
                          <m:r>
                            <a:rPr lang="en-US" altLang="ja-JP" sz="3600" i="1">
                              <a:solidFill>
                                <a:srgbClr val="FFFFFF"/>
                              </a:solidFill>
                              <a:latin typeface="Cambria Math" panose="02040503050406030204" pitchFamily="18" charset="0"/>
                            </a:rPr>
                            <m:t>𝑑</m:t>
                          </m:r>
                          <m:sSub>
                            <m:sSubPr>
                              <m:ctrlPr>
                                <a:rPr lang="en-US" altLang="ja-JP" sz="3600" i="1">
                                  <a:solidFill>
                                    <a:srgbClr val="FFFFFF"/>
                                  </a:solidFill>
                                  <a:latin typeface="Cambria Math" panose="02040503050406030204" pitchFamily="18" charset="0"/>
                                </a:rPr>
                              </m:ctrlPr>
                            </m:sSubPr>
                            <m:e>
                              <m:r>
                                <a:rPr lang="en-US" altLang="ja-JP" sz="3600" i="1">
                                  <a:solidFill>
                                    <a:srgbClr val="FFFFFF"/>
                                  </a:solidFill>
                                  <a:latin typeface="Cambria Math" panose="02040503050406030204" pitchFamily="18" charset="0"/>
                                </a:rPr>
                                <m:t>𝑉</m:t>
                              </m:r>
                            </m:e>
                            <m:sub>
                              <m:r>
                                <a:rPr lang="en-US" altLang="ja-JP" sz="3600" i="1">
                                  <a:solidFill>
                                    <a:srgbClr val="FFFFFF"/>
                                  </a:solidFill>
                                  <a:latin typeface="Cambria Math" panose="02040503050406030204" pitchFamily="18" charset="0"/>
                                </a:rPr>
                                <m:t>0</m:t>
                              </m:r>
                            </m:sub>
                          </m:sSub>
                        </m:num>
                        <m:den>
                          <m:r>
                            <a:rPr lang="en-US" altLang="ja-JP" sz="3600" i="1">
                              <a:solidFill>
                                <a:srgbClr val="FFFFFF"/>
                              </a:solidFill>
                              <a:latin typeface="Cambria Math" panose="02040503050406030204" pitchFamily="18" charset="0"/>
                            </a:rPr>
                            <m:t>𝑑𝑡</m:t>
                          </m:r>
                        </m:den>
                      </m:f>
                      <m:r>
                        <a:rPr lang="en-US" altLang="ja-JP" sz="3600" i="1">
                          <a:solidFill>
                            <a:srgbClr val="FFFFFF"/>
                          </a:solidFill>
                          <a:latin typeface="Cambria Math" panose="02040503050406030204" pitchFamily="18" charset="0"/>
                        </a:rPr>
                        <m:t>=</m:t>
                      </m:r>
                      <m:r>
                        <a:rPr lang="en-US" altLang="ja-JP" sz="3600" i="1">
                          <a:solidFill>
                            <a:srgbClr val="FFFFFF"/>
                          </a:solidFill>
                          <a:latin typeface="Cambria Math" panose="02040503050406030204" pitchFamily="18" charset="0"/>
                          <a:ea typeface="Cambria Math" panose="02040503050406030204" pitchFamily="18" charset="0"/>
                        </a:rPr>
                        <m:t>−</m:t>
                      </m:r>
                      <m:sSub>
                        <m:sSubPr>
                          <m:ctrlPr>
                            <a:rPr lang="en-US" altLang="ja-JP" sz="3600" i="1">
                              <a:solidFill>
                                <a:srgbClr val="FFFFFF"/>
                              </a:solidFill>
                              <a:latin typeface="Cambria Math" panose="02040503050406030204" pitchFamily="18" charset="0"/>
                              <a:ea typeface="Cambria Math" panose="02040503050406030204" pitchFamily="18" charset="0"/>
                            </a:rPr>
                          </m:ctrlPr>
                        </m:sSubPr>
                        <m:e>
                          <m:r>
                            <a:rPr lang="en-US" altLang="ja-JP" sz="3600" i="1">
                              <a:solidFill>
                                <a:srgbClr val="FFFFFF"/>
                              </a:solidFill>
                              <a:latin typeface="Cambria Math" panose="02040503050406030204" pitchFamily="18" charset="0"/>
                              <a:ea typeface="Cambria Math" panose="02040503050406030204" pitchFamily="18" charset="0"/>
                            </a:rPr>
                            <m:t>𝑉</m:t>
                          </m:r>
                        </m:e>
                        <m:sub>
                          <m:r>
                            <a:rPr lang="en-US" altLang="ja-JP" sz="3600" i="1">
                              <a:solidFill>
                                <a:srgbClr val="FFFFFF"/>
                              </a:solidFill>
                              <a:latin typeface="Cambria Math" panose="02040503050406030204" pitchFamily="18" charset="0"/>
                              <a:ea typeface="Cambria Math" panose="02040503050406030204" pitchFamily="18" charset="0"/>
                            </a:rPr>
                            <m:t>0</m:t>
                          </m:r>
                        </m:sub>
                      </m:sSub>
                      <m:r>
                        <a:rPr lang="en-US" altLang="ja-JP" sz="3600" i="1">
                          <a:solidFill>
                            <a:srgbClr val="FFFFFF"/>
                          </a:solidFill>
                          <a:latin typeface="Cambria Math" panose="02040503050406030204" pitchFamily="18" charset="0"/>
                          <a:ea typeface="Cambria Math" panose="02040503050406030204" pitchFamily="18" charset="0"/>
                        </a:rPr>
                        <m:t>+</m:t>
                      </m:r>
                      <m:r>
                        <a:rPr lang="ja-JP" altLang="en-US" sz="3600" i="1">
                          <a:solidFill>
                            <a:srgbClr val="FFFFFF"/>
                          </a:solidFill>
                          <a:latin typeface="Cambria Math" panose="02040503050406030204" pitchFamily="18" charset="0"/>
                          <a:ea typeface="Cambria Math" panose="02040503050406030204" pitchFamily="18" charset="0"/>
                        </a:rPr>
                        <m:t>𝛼</m:t>
                      </m:r>
                      <m:sSub>
                        <m:sSubPr>
                          <m:ctrlPr>
                            <a:rPr lang="en-US" altLang="ja-JP" sz="3600" i="1">
                              <a:solidFill>
                                <a:srgbClr val="FFFFFF"/>
                              </a:solidFill>
                              <a:latin typeface="Cambria Math" panose="02040503050406030204" pitchFamily="18" charset="0"/>
                              <a:ea typeface="Cambria Math" panose="02040503050406030204" pitchFamily="18" charset="0"/>
                            </a:rPr>
                          </m:ctrlPr>
                        </m:sSubPr>
                        <m:e>
                          <m:r>
                            <a:rPr lang="en-US" altLang="ja-JP" sz="3600" i="1">
                              <a:solidFill>
                                <a:srgbClr val="FFFFFF"/>
                              </a:solidFill>
                              <a:latin typeface="Cambria Math" panose="02040503050406030204" pitchFamily="18" charset="0"/>
                              <a:ea typeface="Cambria Math" panose="02040503050406030204" pitchFamily="18" charset="0"/>
                            </a:rPr>
                            <m:t>𝑉</m:t>
                          </m:r>
                        </m:e>
                        <m:sub>
                          <m:r>
                            <a:rPr lang="en-US" altLang="ja-JP" sz="3600" i="1">
                              <a:solidFill>
                                <a:srgbClr val="FFFFFF"/>
                              </a:solidFill>
                              <a:latin typeface="Cambria Math" panose="02040503050406030204" pitchFamily="18" charset="0"/>
                              <a:ea typeface="Cambria Math" panose="02040503050406030204" pitchFamily="18" charset="0"/>
                            </a:rPr>
                            <m:t>𝑖𝑛</m:t>
                          </m:r>
                        </m:sub>
                      </m:sSub>
                    </m:oMath>
                  </m:oMathPara>
                </a14:m>
                <a:endParaRPr lang="ja-JP" altLang="en-US" sz="3600" dirty="0">
                  <a:solidFill>
                    <a:srgbClr val="FFFFFF"/>
                  </a:solidFill>
                </a:endParaRPr>
              </a:p>
            </p:txBody>
          </p:sp>
        </mc:Choice>
        <mc:Fallback xmlns="">
          <p:sp>
            <p:nvSpPr>
              <p:cNvPr id="10" name="テキスト ボックス 9"/>
              <p:cNvSpPr txBox="1">
                <a:spLocks noRot="1" noChangeAspect="1" noMove="1" noResize="1" noEditPoints="1" noAdjustHandles="1" noChangeArrowheads="1" noChangeShapeType="1" noTextEdit="1"/>
              </p:cNvSpPr>
              <p:nvPr/>
            </p:nvSpPr>
            <p:spPr>
              <a:xfrm>
                <a:off x="4016882" y="1687116"/>
                <a:ext cx="3946337" cy="1051826"/>
              </a:xfrm>
              <a:prstGeom prst="rect">
                <a:avLst/>
              </a:prstGeom>
              <a:blipFill>
                <a:blip r:embed="rId3"/>
                <a:stretch>
                  <a:fillRect l="-962" r="-321" b="-1309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 name="正方形/長方形 1"/>
              <p:cNvSpPr/>
              <p:nvPr/>
            </p:nvSpPr>
            <p:spPr>
              <a:xfrm>
                <a:off x="12484654" y="1957146"/>
                <a:ext cx="1876860" cy="1133067"/>
              </a:xfrm>
              <a:prstGeom prst="rect">
                <a:avLst/>
              </a:prstGeom>
            </p:spPr>
            <p:txBody>
              <a:bodyPr wrap="none">
                <a:spAutoFit/>
              </a:bodyPr>
              <a:lstStyle/>
              <a:p>
                <a:pPr/>
                <a14:m>
                  <m:oMathPara xmlns:m="http://schemas.openxmlformats.org/officeDocument/2006/math">
                    <m:oMath>
                      <m:r>
                        <a:rPr lang="ja-JP" altLang="en-US" sz="3600" i="1">
                          <a:solidFill>
                            <a:srgbClr val="FFFFFF"/>
                          </a:solidFill>
                          <a:latin typeface="Cambria Math" panose="02040503050406030204" pitchFamily="18" charset="0"/>
                        </a:rPr>
                        <m:t>𝜏</m:t>
                      </m:r>
                      <m:r>
                        <a:rPr lang="ja-JP" altLang="en-US" sz="3600" i="1">
                          <a:solidFill>
                            <a:srgbClr val="FFFFFF"/>
                          </a:solidFill>
                          <a:latin typeface="Cambria Math" panose="02040503050406030204" pitchFamily="18" charset="0"/>
                        </a:rPr>
                        <m:t>≡</m:t>
                      </m:r>
                      <m:f>
                        <m:fPr>
                          <m:ctrlPr>
                            <a:rPr lang="en-US" altLang="ja-JP" sz="3600" i="1">
                              <a:solidFill>
                                <a:srgbClr val="FFFFFF"/>
                              </a:solidFill>
                              <a:latin typeface="Cambria Math" panose="02040503050406030204" pitchFamily="18" charset="0"/>
                            </a:rPr>
                          </m:ctrlPr>
                        </m:fPr>
                        <m:num>
                          <m:sSub>
                            <m:sSubPr>
                              <m:ctrlPr>
                                <a:rPr lang="en-US" altLang="ja-JP" sz="3600" i="1">
                                  <a:solidFill>
                                    <a:srgbClr val="FFFFFF"/>
                                  </a:solidFill>
                                  <a:latin typeface="Cambria Math" panose="02040503050406030204" pitchFamily="18" charset="0"/>
                                </a:rPr>
                              </m:ctrlPr>
                            </m:sSubPr>
                            <m:e>
                              <m:r>
                                <a:rPr lang="en-US" altLang="ja-JP" sz="3600" i="1">
                                  <a:solidFill>
                                    <a:srgbClr val="FFFFFF"/>
                                  </a:solidFill>
                                  <a:latin typeface="Cambria Math" panose="02040503050406030204" pitchFamily="18" charset="0"/>
                                </a:rPr>
                                <m:t>2</m:t>
                              </m:r>
                              <m:r>
                                <a:rPr lang="en-US" altLang="ja-JP" sz="3600" i="1">
                                  <a:solidFill>
                                    <a:srgbClr val="FFFFFF"/>
                                  </a:solidFill>
                                  <a:latin typeface="Cambria Math" panose="02040503050406030204" pitchFamily="18" charset="0"/>
                                </a:rPr>
                                <m:t>𝑄</m:t>
                              </m:r>
                            </m:e>
                            <m:sub>
                              <m:r>
                                <a:rPr lang="en-US" altLang="ja-JP" sz="3600" i="1">
                                  <a:solidFill>
                                    <a:srgbClr val="FFFFFF"/>
                                  </a:solidFill>
                                  <a:latin typeface="Cambria Math" panose="02040503050406030204" pitchFamily="18" charset="0"/>
                                </a:rPr>
                                <m:t>𝐿</m:t>
                              </m:r>
                            </m:sub>
                          </m:sSub>
                        </m:num>
                        <m:den>
                          <m:r>
                            <a:rPr lang="ja-JP" altLang="en-US" sz="3600" i="1">
                              <a:solidFill>
                                <a:srgbClr val="FFFFFF"/>
                              </a:solidFill>
                              <a:latin typeface="Cambria Math" panose="02040503050406030204" pitchFamily="18" charset="0"/>
                            </a:rPr>
                            <m:t>𝜔</m:t>
                          </m:r>
                        </m:den>
                      </m:f>
                    </m:oMath>
                  </m:oMathPara>
                </a14:m>
                <a:endParaRPr lang="ja-JP" altLang="en-US" sz="3600" dirty="0">
                  <a:solidFill>
                    <a:srgbClr val="FFFFFF"/>
                  </a:solidFill>
                </a:endParaRPr>
              </a:p>
            </p:txBody>
          </p:sp>
        </mc:Choice>
        <mc:Fallback xmlns="">
          <p:sp>
            <p:nvSpPr>
              <p:cNvPr id="2" name="正方形/長方形 1"/>
              <p:cNvSpPr>
                <a:spLocks noRot="1" noChangeAspect="1" noMove="1" noResize="1" noEditPoints="1" noAdjustHandles="1" noChangeArrowheads="1" noChangeShapeType="1" noTextEdit="1"/>
              </p:cNvSpPr>
              <p:nvPr/>
            </p:nvSpPr>
            <p:spPr>
              <a:xfrm>
                <a:off x="12484654" y="1957146"/>
                <a:ext cx="1876860" cy="1133067"/>
              </a:xfrm>
              <a:prstGeom prst="rect">
                <a:avLst/>
              </a:prstGeom>
              <a:blipFill>
                <a:blip r:embed="rId4"/>
                <a:stretch>
                  <a:fillRect b="-444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正方形/長方形 11"/>
              <p:cNvSpPr/>
              <p:nvPr/>
            </p:nvSpPr>
            <p:spPr>
              <a:xfrm>
                <a:off x="8949487" y="1931750"/>
                <a:ext cx="2379882" cy="1237711"/>
              </a:xfrm>
              <a:prstGeom prst="rect">
                <a:avLst/>
              </a:prstGeom>
            </p:spPr>
            <p:txBody>
              <a:bodyPr wrap="none">
                <a:spAutoFit/>
              </a:bodyPr>
              <a:lstStyle/>
              <a:p>
                <a:pPr/>
                <a14:m>
                  <m:oMathPara xmlns:m="http://schemas.openxmlformats.org/officeDocument/2006/math">
                    <m:oMath>
                      <m:r>
                        <a:rPr lang="ja-JP" altLang="en-US" sz="3600" i="1">
                          <a:solidFill>
                            <a:srgbClr val="FFFFFF"/>
                          </a:solidFill>
                          <a:latin typeface="Cambria Math" panose="02040503050406030204" pitchFamily="18" charset="0"/>
                        </a:rPr>
                        <m:t>𝛼</m:t>
                      </m:r>
                      <m:r>
                        <a:rPr lang="ja-JP" altLang="en-US" sz="3600" i="1">
                          <a:solidFill>
                            <a:srgbClr val="FFFFFF"/>
                          </a:solidFill>
                          <a:latin typeface="Cambria Math" panose="02040503050406030204" pitchFamily="18" charset="0"/>
                        </a:rPr>
                        <m:t>≡ </m:t>
                      </m:r>
                      <m:f>
                        <m:fPr>
                          <m:ctrlPr>
                            <a:rPr lang="en-US" altLang="ja-JP" sz="3600" i="1">
                              <a:solidFill>
                                <a:srgbClr val="FFFFFF"/>
                              </a:solidFill>
                              <a:latin typeface="Cambria Math" panose="02040503050406030204" pitchFamily="18" charset="0"/>
                              <a:ea typeface="Cambria Math" panose="02040503050406030204" pitchFamily="18" charset="0"/>
                            </a:rPr>
                          </m:ctrlPr>
                        </m:fPr>
                        <m:num>
                          <m:r>
                            <a:rPr lang="en-US" altLang="ja-JP" sz="3600" i="1">
                              <a:solidFill>
                                <a:srgbClr val="FFFFFF"/>
                              </a:solidFill>
                              <a:latin typeface="Cambria Math" panose="02040503050406030204" pitchFamily="18" charset="0"/>
                              <a:ea typeface="Cambria Math" panose="02040503050406030204" pitchFamily="18" charset="0"/>
                            </a:rPr>
                            <m:t>2</m:t>
                          </m:r>
                          <m:r>
                            <a:rPr lang="ja-JP" altLang="en-US" sz="3600" i="1">
                              <a:solidFill>
                                <a:srgbClr val="FFFFFF"/>
                              </a:solidFill>
                              <a:latin typeface="Cambria Math" panose="02040503050406030204" pitchFamily="18" charset="0"/>
                              <a:ea typeface="Cambria Math" panose="02040503050406030204" pitchFamily="18" charset="0"/>
                            </a:rPr>
                            <m:t>𝛽</m:t>
                          </m:r>
                        </m:num>
                        <m:den>
                          <m:r>
                            <a:rPr lang="en-US" altLang="ja-JP" sz="3600" i="1">
                              <a:solidFill>
                                <a:srgbClr val="FFFFFF"/>
                              </a:solidFill>
                              <a:latin typeface="Cambria Math" panose="02040503050406030204" pitchFamily="18" charset="0"/>
                              <a:ea typeface="Cambria Math" panose="02040503050406030204" pitchFamily="18" charset="0"/>
                            </a:rPr>
                            <m:t>1+</m:t>
                          </m:r>
                          <m:r>
                            <a:rPr lang="ja-JP" altLang="en-US" sz="3600" i="1">
                              <a:solidFill>
                                <a:srgbClr val="FFFFFF"/>
                              </a:solidFill>
                              <a:latin typeface="Cambria Math" panose="02040503050406030204" pitchFamily="18" charset="0"/>
                              <a:ea typeface="Cambria Math" panose="02040503050406030204" pitchFamily="18" charset="0"/>
                            </a:rPr>
                            <m:t>𝛽</m:t>
                          </m:r>
                        </m:den>
                      </m:f>
                    </m:oMath>
                  </m:oMathPara>
                </a14:m>
                <a:endParaRPr lang="ja-JP" altLang="en-US" sz="3600" dirty="0">
                  <a:solidFill>
                    <a:srgbClr val="FFFFFF"/>
                  </a:solidFill>
                </a:endParaRPr>
              </a:p>
            </p:txBody>
          </p:sp>
        </mc:Choice>
        <mc:Fallback xmlns="">
          <p:sp>
            <p:nvSpPr>
              <p:cNvPr id="12" name="正方形/長方形 11"/>
              <p:cNvSpPr>
                <a:spLocks noRot="1" noChangeAspect="1" noMove="1" noResize="1" noEditPoints="1" noAdjustHandles="1" noChangeArrowheads="1" noChangeShapeType="1" noTextEdit="1"/>
              </p:cNvSpPr>
              <p:nvPr/>
            </p:nvSpPr>
            <p:spPr>
              <a:xfrm>
                <a:off x="8949487" y="1931750"/>
                <a:ext cx="2379882" cy="1237711"/>
              </a:xfrm>
              <a:prstGeom prst="rect">
                <a:avLst/>
              </a:prstGeom>
              <a:blipFill>
                <a:blip r:embed="rId5"/>
                <a:stretch>
                  <a:fillRect r="-1596" b="-11111"/>
                </a:stretch>
              </a:blipFill>
            </p:spPr>
            <p:txBody>
              <a:bodyPr/>
              <a:lstStyle/>
              <a:p>
                <a:r>
                  <a:rPr lang="ja-JP" altLang="en-US">
                    <a:noFill/>
                  </a:rPr>
                  <a:t> </a:t>
                </a:r>
              </a:p>
            </p:txBody>
          </p:sp>
        </mc:Fallback>
      </mc:AlternateContent>
      <p:sp>
        <p:nvSpPr>
          <p:cNvPr id="13" name="テキスト ボックス 12"/>
          <p:cNvSpPr txBox="1"/>
          <p:nvPr/>
        </p:nvSpPr>
        <p:spPr>
          <a:xfrm>
            <a:off x="3202546" y="619708"/>
            <a:ext cx="9505056" cy="646331"/>
          </a:xfrm>
          <a:prstGeom prst="rect">
            <a:avLst/>
          </a:prstGeom>
          <a:noFill/>
        </p:spPr>
        <p:txBody>
          <a:bodyPr wrap="square" rtlCol="0">
            <a:spAutoFit/>
          </a:bodyPr>
          <a:lstStyle/>
          <a:p>
            <a:r>
              <a:rPr lang="en-US" altLang="ja-JP" sz="3600" b="1" dirty="0">
                <a:solidFill>
                  <a:srgbClr val="FFFFFF"/>
                </a:solidFill>
                <a:latin typeface="Rounded Mgen+ 1c medium" panose="020B0602020203020207" pitchFamily="50" charset="-128"/>
                <a:ea typeface="Rounded Mgen+ 1c medium" panose="020B0602020203020207" pitchFamily="50" charset="-128"/>
                <a:cs typeface="Rounded Mgen+ 1c medium" panose="020B0602020203020207" pitchFamily="50" charset="-128"/>
              </a:rPr>
              <a:t>Differential equation of SW accelerator</a:t>
            </a:r>
            <a:endParaRPr lang="ja-JP" altLang="en-US" sz="3600" b="1" dirty="0">
              <a:solidFill>
                <a:srgbClr val="FFFFFF"/>
              </a:solidFill>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AlternateContent xmlns:mc="http://schemas.openxmlformats.org/markup-compatibility/2006" xmlns:a14="http://schemas.microsoft.com/office/drawing/2010/main">
        <mc:Choice Requires="a14">
          <p:sp>
            <p:nvSpPr>
              <p:cNvPr id="17" name="テキスト ボックス 16"/>
              <p:cNvSpPr txBox="1"/>
              <p:nvPr/>
            </p:nvSpPr>
            <p:spPr>
              <a:xfrm>
                <a:off x="2172363" y="7085561"/>
                <a:ext cx="6029920" cy="1636858"/>
              </a:xfrm>
              <a:prstGeom prst="rect">
                <a:avLst/>
              </a:prstGeom>
              <a:noFill/>
            </p:spPr>
            <p:txBody>
              <a:bodyPr wrap="none" lIns="0" tIns="0" rIns="0" bIns="0" rtlCol="0">
                <a:spAutoFit/>
              </a:bodyPr>
              <a:lstStyle/>
              <a:p>
                <a:pPr/>
                <a14:m>
                  <m:oMathPara xmlns:m="http://schemas.openxmlformats.org/officeDocument/2006/math">
                    <m:oMath>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0</m:t>
                          </m:r>
                        </m:sub>
                      </m:sSub>
                      <m:d>
                        <m:dPr>
                          <m:ctrlPr>
                            <a:rPr lang="en-US" altLang="ja-JP" sz="3600" i="1">
                              <a:latin typeface="Cambria Math" panose="02040503050406030204" pitchFamily="18" charset="0"/>
                            </a:rPr>
                          </m:ctrlPr>
                        </m:dPr>
                        <m:e>
                          <m:r>
                            <a:rPr lang="en-US" altLang="ja-JP" sz="3600" i="1">
                              <a:latin typeface="Cambria Math" panose="02040503050406030204" pitchFamily="18" charset="0"/>
                            </a:rPr>
                            <m:t>𝑡</m:t>
                          </m:r>
                        </m:e>
                      </m:d>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2</m:t>
                          </m:r>
                          <m:r>
                            <a:rPr lang="ja-JP" altLang="en-US" sz="3600" i="1">
                              <a:latin typeface="Cambria Math" panose="02040503050406030204" pitchFamily="18" charset="0"/>
                            </a:rPr>
                            <m:t>𝛽</m:t>
                          </m:r>
                        </m:num>
                        <m:den>
                          <m:r>
                            <a:rPr lang="en-US" altLang="ja-JP" sz="3600" i="1">
                              <a:latin typeface="Cambria Math" panose="02040503050406030204" pitchFamily="18" charset="0"/>
                            </a:rPr>
                            <m:t>1+</m:t>
                          </m:r>
                          <m:r>
                            <a:rPr lang="ja-JP" altLang="en-US" sz="3600" i="1">
                              <a:latin typeface="Cambria Math" panose="02040503050406030204" pitchFamily="18" charset="0"/>
                            </a:rPr>
                            <m:t>𝛽</m:t>
                          </m:r>
                        </m:den>
                      </m:f>
                      <m:rad>
                        <m:radPr>
                          <m:degHide m:val="on"/>
                          <m:ctrlPr>
                            <a:rPr lang="en-US" altLang="ja-JP" sz="3600" i="1">
                              <a:latin typeface="Cambria Math" panose="02040503050406030204" pitchFamily="18" charset="0"/>
                            </a:rPr>
                          </m:ctrlPr>
                        </m:radPr>
                        <m:deg/>
                        <m:e>
                          <m:f>
                            <m:fPr>
                              <m:ctrlPr>
                                <a:rPr lang="en-US" altLang="ja-JP" sz="3600" i="1">
                                  <a:latin typeface="Cambria Math" panose="02040503050406030204" pitchFamily="18" charset="0"/>
                                </a:rPr>
                              </m:ctrlPr>
                            </m:fPr>
                            <m:num>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𝑖𝑛</m:t>
                                  </m:r>
                                </m:sub>
                              </m:sSub>
                            </m:num>
                            <m:den>
                              <m:r>
                                <a:rPr lang="ja-JP" altLang="en-US" sz="3600" i="1">
                                  <a:latin typeface="Cambria Math" panose="02040503050406030204" pitchFamily="18" charset="0"/>
                                </a:rPr>
                                <m:t>𝛽</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𝐺</m:t>
                                  </m:r>
                                </m:e>
                                <m:sub>
                                  <m:r>
                                    <a:rPr lang="en-US" altLang="ja-JP" sz="3600" i="1">
                                      <a:latin typeface="Cambria Math" panose="02040503050406030204" pitchFamily="18" charset="0"/>
                                    </a:rPr>
                                    <m:t>0</m:t>
                                  </m:r>
                                </m:sub>
                              </m:sSub>
                            </m:den>
                          </m:f>
                        </m:e>
                      </m:rad>
                      <m:d>
                        <m:dPr>
                          <m:ctrlPr>
                            <a:rPr lang="en-US" altLang="ja-JP" sz="3600" i="1">
                              <a:latin typeface="Cambria Math" panose="02040503050406030204" pitchFamily="18" charset="0"/>
                            </a:rPr>
                          </m:ctrlPr>
                        </m:dPr>
                        <m:e>
                          <m:r>
                            <a:rPr lang="en-US" altLang="ja-JP" sz="3600" i="1">
                              <a:latin typeface="Cambria Math" panose="02040503050406030204" pitchFamily="18" charset="0"/>
                            </a:rPr>
                            <m:t>1−</m:t>
                          </m:r>
                          <m:sSup>
                            <m:sSupPr>
                              <m:ctrlPr>
                                <a:rPr lang="en-US" altLang="ja-JP" sz="3600" i="1">
                                  <a:latin typeface="Cambria Math" panose="02040503050406030204" pitchFamily="18" charset="0"/>
                                </a:rPr>
                              </m:ctrlPr>
                            </m:sSupPr>
                            <m:e>
                              <m:r>
                                <a:rPr lang="en-US" altLang="ja-JP" sz="3600" i="1">
                                  <a:latin typeface="Cambria Math" panose="02040503050406030204" pitchFamily="18" charset="0"/>
                                </a:rPr>
                                <m:t>𝑒</m:t>
                              </m:r>
                            </m:e>
                            <m:sup>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𝑡</m:t>
                                  </m:r>
                                </m:num>
                                <m:den>
                                  <m:r>
                                    <a:rPr lang="ja-JP" altLang="en-US" sz="3600" i="1">
                                      <a:latin typeface="Cambria Math" panose="02040503050406030204" pitchFamily="18" charset="0"/>
                                    </a:rPr>
                                    <m:t>𝜏</m:t>
                                  </m:r>
                                </m:den>
                              </m:f>
                            </m:sup>
                          </m:sSup>
                        </m:e>
                      </m:d>
                    </m:oMath>
                  </m:oMathPara>
                </a14:m>
                <a:endParaRPr lang="ja-JP" altLang="en-US" sz="3600" dirty="0"/>
              </a:p>
            </p:txBody>
          </p:sp>
        </mc:Choice>
        <mc:Fallback xmlns="">
          <p:sp>
            <p:nvSpPr>
              <p:cNvPr id="17" name="テキスト ボックス 16"/>
              <p:cNvSpPr txBox="1">
                <a:spLocks noRot="1" noChangeAspect="1" noMove="1" noResize="1" noEditPoints="1" noAdjustHandles="1" noChangeArrowheads="1" noChangeShapeType="1" noTextEdit="1"/>
              </p:cNvSpPr>
              <p:nvPr/>
            </p:nvSpPr>
            <p:spPr>
              <a:xfrm>
                <a:off x="2172363" y="7085561"/>
                <a:ext cx="6029920" cy="1636858"/>
              </a:xfrm>
              <a:prstGeom prst="rect">
                <a:avLst/>
              </a:prstGeom>
              <a:blipFill>
                <a:blip r:embed="rId6"/>
                <a:stretch>
                  <a:fillRect l="-105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p:cNvSpPr txBox="1"/>
              <p:nvPr/>
            </p:nvSpPr>
            <p:spPr>
              <a:xfrm>
                <a:off x="3310558" y="5193149"/>
                <a:ext cx="4891725" cy="1200329"/>
              </a:xfrm>
              <a:prstGeom prst="rect">
                <a:avLst/>
              </a:prstGeom>
              <a:noFill/>
            </p:spPr>
            <p:txBody>
              <a:bodyPr wrap="square" rtlCol="0">
                <a:spAutoFit/>
              </a:bodyPr>
              <a:lstStyle/>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Solution  with </a:t>
                </a:r>
              </a:p>
              <a:p>
                <a14:m>
                  <m:oMath xmlns:m="http://schemas.openxmlformats.org/officeDocument/2006/math">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𝑉</m:t>
                    </m:r>
                    <m:r>
                      <a:rPr lang="en-US" altLang="ja-JP" sz="3600" i="1" baseline="-25000" dirty="0">
                        <a:latin typeface="Cambria Math" panose="02040503050406030204" pitchFamily="18" charset="0"/>
                        <a:ea typeface="Rounded Mgen+ 1c medium" panose="020B0602020203020207" pitchFamily="50" charset="-128"/>
                        <a:cs typeface="Rounded Mgen+ 1c medium" panose="020B0602020203020207" pitchFamily="50" charset="-128"/>
                      </a:rPr>
                      <m:t>0</m:t>
                    </m:r>
                    <m:r>
                      <a:rPr lang="en-US" altLang="ja-JP" sz="3600" i="1" dirty="0">
                        <a:latin typeface="Cambria Math" panose="02040503050406030204" pitchFamily="18" charset="0"/>
                        <a:ea typeface="Rounded Mgen+ 1c medium" panose="020B0602020203020207" pitchFamily="50" charset="-128"/>
                        <a:cs typeface="Rounded Mgen+ 1c medium" panose="020B0602020203020207" pitchFamily="50" charset="-128"/>
                      </a:rPr>
                      <m:t>=0</m:t>
                    </m:r>
                  </m:oMath>
                </a14:m>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 at </a:t>
                </a:r>
                <a14:m>
                  <m:oMath xmlns:m="http://schemas.openxmlformats.org/officeDocument/2006/math">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𝑡</m:t>
                    </m:r>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=0</m:t>
                    </m:r>
                  </m:oMath>
                </a14:m>
                <a:endParaRPr lang="ja-JP" altLang="en-US" sz="3600" i="1"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Choice>
        <mc:Fallback xmlns="">
          <p:sp>
            <p:nvSpPr>
              <p:cNvPr id="20" name="テキスト ボックス 19"/>
              <p:cNvSpPr txBox="1">
                <a:spLocks noRot="1" noChangeAspect="1" noMove="1" noResize="1" noEditPoints="1" noAdjustHandles="1" noChangeArrowheads="1" noChangeShapeType="1" noTextEdit="1"/>
              </p:cNvSpPr>
              <p:nvPr/>
            </p:nvSpPr>
            <p:spPr>
              <a:xfrm>
                <a:off x="3310558" y="5193149"/>
                <a:ext cx="4891725" cy="1200329"/>
              </a:xfrm>
              <a:prstGeom prst="rect">
                <a:avLst/>
              </a:prstGeom>
              <a:blipFill>
                <a:blip r:embed="rId7"/>
                <a:stretch>
                  <a:fillRect l="-3627" t="-7368" b="-18947"/>
                </a:stretch>
              </a:blipFill>
            </p:spPr>
            <p:txBody>
              <a:bodyPr/>
              <a:lstStyle/>
              <a:p>
                <a:r>
                  <a:rPr lang="ja-JP" altLang="en-US">
                    <a:noFill/>
                  </a:rPr>
                  <a:t> </a:t>
                </a:r>
              </a:p>
            </p:txBody>
          </p:sp>
        </mc:Fallback>
      </mc:AlternateContent>
      <p:pic>
        <p:nvPicPr>
          <p:cNvPr id="4" name="図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65612" y="3960413"/>
            <a:ext cx="8074151" cy="5483019"/>
          </a:xfrm>
          <a:prstGeom prst="rect">
            <a:avLst/>
          </a:prstGeom>
        </p:spPr>
      </p:pic>
      <p:sp>
        <p:nvSpPr>
          <p:cNvPr id="5" name="フッター プレースホルダー 4"/>
          <p:cNvSpPr>
            <a:spLocks noGrp="1"/>
          </p:cNvSpPr>
          <p:nvPr>
            <p:ph type="ftr" sz="quarter" idx="11"/>
          </p:nvPr>
        </p:nvSpPr>
        <p:spPr/>
        <p:txBody>
          <a:bodyPr/>
          <a:lstStyle/>
          <a:p>
            <a:r>
              <a:rPr lang="en-US" altLang="zh-TW"/>
              <a:t>ISBA26 Electron Linear Accelerator</a:t>
            </a:r>
            <a:endParaRPr lang="en-US"/>
          </a:p>
        </p:txBody>
      </p:sp>
      <p:sp>
        <p:nvSpPr>
          <p:cNvPr id="6" name="スライド番号プレースホルダー 5">
            <a:extLst>
              <a:ext uri="{FF2B5EF4-FFF2-40B4-BE49-F238E27FC236}">
                <a16:creationId xmlns:a16="http://schemas.microsoft.com/office/drawing/2014/main" id="{6C830575-C951-2E47-8AF0-19CEADEDA261}"/>
              </a:ext>
            </a:extLst>
          </p:cNvPr>
          <p:cNvSpPr>
            <a:spLocks noGrp="1"/>
          </p:cNvSpPr>
          <p:nvPr>
            <p:ph type="sldNum" sz="quarter" idx="12"/>
          </p:nvPr>
        </p:nvSpPr>
        <p:spPr/>
        <p:txBody>
          <a:bodyPr/>
          <a:lstStyle/>
          <a:p>
            <a:fld id="{3A2F0832-F084-422D-97D1-AF848F4F2C34}" type="slidenum">
              <a:rPr lang="en-US" smtClean="0"/>
              <a:t>58</a:t>
            </a:fld>
            <a:endParaRPr lang="en-US"/>
          </a:p>
        </p:txBody>
      </p:sp>
    </p:spTree>
    <p:extLst>
      <p:ext uri="{BB962C8B-B14F-4D97-AF65-F5344CB8AC3E}">
        <p14:creationId xmlns:p14="http://schemas.microsoft.com/office/powerpoint/2010/main" val="20656716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5400"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rPr>
              <a:t>Introduce Beam</a:t>
            </a:r>
            <a:endParaRPr kumimoji="1" lang="ja-JP" altLang="en-US" sz="5400"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endParaRPr>
          </a:p>
        </p:txBody>
      </p:sp>
      <mc:AlternateContent xmlns:mc="http://schemas.openxmlformats.org/markup-compatibility/2006" xmlns:a14="http://schemas.microsoft.com/office/drawing/2010/main">
        <mc:Choice Requires="a14">
          <p:sp>
            <p:nvSpPr>
              <p:cNvPr id="4" name="コンテンツ プレースホルダー 3"/>
              <p:cNvSpPr>
                <a:spLocks noGrp="1"/>
              </p:cNvSpPr>
              <p:nvPr>
                <p:ph idx="10"/>
              </p:nvPr>
            </p:nvSpPr>
            <p:spPr>
              <a:xfrm>
                <a:off x="3041375" y="1813058"/>
                <a:ext cx="15103190" cy="8473942"/>
              </a:xfrm>
            </p:spPr>
            <p:txBody>
              <a:bodyPr>
                <a:normAutofit/>
              </a:bodyPr>
              <a:lstStyle/>
              <a:p>
                <a:pPr marL="514350" indent="-514350">
                  <a:buFont typeface="Arial" panose="020B0604020202020204" pitchFamily="34" charset="0"/>
                  <a:buChar char="•"/>
                </a:pPr>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Cavity voltage is determined by not only Input power, but also beam current. Beam current is a source to induce cavity voltage.</a:t>
                </a:r>
              </a:p>
              <a:p>
                <a:pPr marL="514350" indent="-514350">
                  <a:buFont typeface="Arial" panose="020B0604020202020204" pitchFamily="34" charset="0"/>
                  <a:buChar char="•"/>
                </a:pPr>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Beam consume the cavity stored energy as</a:t>
                </a:r>
              </a:p>
              <a:p>
                <a:pPr/>
                <a14:m>
                  <m:oMathPara xmlns:m="http://schemas.openxmlformats.org/officeDocument/2006/math">
                    <m:oMath>
                      <m:sSub>
                        <m:sSub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𝑃</m:t>
                          </m:r>
                        </m:e>
                        <m: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𝑏𝑒𝑎𝑚</m:t>
                          </m:r>
                        </m:sub>
                      </m:s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1</m:t>
                          </m:r>
                        </m:num>
                        <m:den>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𝑇</m:t>
                          </m:r>
                        </m:den>
                      </m:f>
                      <m:nary>
                        <m:nary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naryPr>
                        <m:sub>
                          <m:r>
                            <m:rPr>
                              <m:brk m:alnAt="23"/>
                            </m:r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0</m:t>
                          </m:r>
                        </m:sub>
                        <m:sup>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𝑇</m:t>
                          </m:r>
                        </m:sup>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𝑑𝑡</m:t>
                          </m:r>
                        </m:e>
                      </m:nary>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𝐼</m:t>
                      </m:r>
                      <m:r>
                        <a:rPr lang="en-US" altLang="ja-JP" sz="3600" b="0" i="1" smtClean="0">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600" b="0" i="1" smtClean="0">
                          <a:latin typeface="Cambria Math" panose="02040503050406030204" pitchFamily="18" charset="0"/>
                          <a:ea typeface="Rounded Mgen+ 1c medium" panose="020B0602020203020207" pitchFamily="50" charset="-128"/>
                          <a:cs typeface="Rounded Mgen+ 1c medium" panose="020B0602020203020207" pitchFamily="50" charset="-128"/>
                        </a:rPr>
                        <m:t>𝑡</m:t>
                      </m:r>
                      <m:r>
                        <a:rPr lang="en-US" altLang="ja-JP" sz="3600" b="0" i="1" smtClean="0">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𝑉</m:t>
                          </m:r>
                        </m:e>
                        <m: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0</m:t>
                          </m:r>
                        </m:sub>
                      </m:sSub>
                      <m:func>
                        <m:funcPr>
                          <m:ctrlPr>
                            <a:rPr lang="en-US" altLang="ja-JP" sz="3600">
                              <a:latin typeface="Cambria Math" panose="02040503050406030204" pitchFamily="18" charset="0"/>
                              <a:ea typeface="Rounded Mgen+ 1c medium" panose="020B0602020203020207" pitchFamily="50" charset="-128"/>
                              <a:cs typeface="Rounded Mgen+ 1c medium" panose="020B0602020203020207" pitchFamily="50" charset="-128"/>
                            </a:rPr>
                          </m:ctrlPr>
                        </m:funcPr>
                        <m:fName>
                          <m:r>
                            <m:rPr>
                              <m:sty m:val="p"/>
                            </m:rPr>
                            <a:rPr lang="en-US" altLang="ja-JP" sz="3600">
                              <a:latin typeface="Cambria Math" panose="02040503050406030204" pitchFamily="18" charset="0"/>
                              <a:ea typeface="Rounded Mgen+ 1c medium" panose="020B0602020203020207" pitchFamily="50" charset="-128"/>
                              <a:cs typeface="Rounded Mgen+ 1c medium" panose="020B0602020203020207" pitchFamily="50" charset="-128"/>
                            </a:rPr>
                            <m:t>cos</m:t>
                          </m:r>
                        </m:fName>
                        <m:e>
                          <m:d>
                            <m:dPr>
                              <m:ctrlP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𝜔</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𝑡</m:t>
                              </m:r>
                            </m:e>
                          </m:d>
                        </m:e>
                      </m:func>
                    </m:oMath>
                  </m:oMathPara>
                </a14:m>
                <a:endParaRPr lang="en-US" altLang="ja-JP" sz="3600" dirty="0">
                  <a:latin typeface="Meiryo" panose="020B0604030504040204" pitchFamily="34" charset="-128"/>
                  <a:ea typeface="Meiryo" panose="020B0604030504040204" pitchFamily="34" charset="-128"/>
                  <a:cs typeface="Rounded Mgen+ 1c medium" panose="020B0602020203020207" pitchFamily="50" charset="-128"/>
                </a:endParaRPr>
              </a:p>
              <a:p>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    If the beam current </a:t>
                </a:r>
                <a14:m>
                  <m:oMath xmlns:m="http://schemas.openxmlformats.org/officeDocument/2006/math">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𝐼</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𝑡</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oMath>
                </a14:m>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 is a delta function on crest, </a:t>
                </a:r>
              </a:p>
              <a:p>
                <a:pPr/>
                <a14:m>
                  <m:oMathPara xmlns:m="http://schemas.openxmlformats.org/officeDocument/2006/math">
                    <m:oMath>
                      <m:sSub>
                        <m:sSub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𝑃</m:t>
                          </m:r>
                        </m:e>
                        <m: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𝑏𝑒𝑎𝑚</m:t>
                          </m:r>
                        </m:sub>
                      </m:s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𝐼</m:t>
                      </m:r>
                      <m:sSub>
                        <m:sSub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𝑉</m:t>
                          </m:r>
                        </m:e>
                        <m: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0</m:t>
                          </m:r>
                        </m:sub>
                      </m:sSub>
                    </m:oMath>
                  </m:oMathPara>
                </a14:m>
                <a:endParaRPr lang="en-US" altLang="ja-JP" sz="3600" dirty="0">
                  <a:latin typeface="Meiryo" panose="020B0604030504040204" pitchFamily="34" charset="-128"/>
                  <a:ea typeface="Meiryo" panose="020B0604030504040204" pitchFamily="34" charset="-128"/>
                  <a:cs typeface="Rounded Mgen+ 1c medium" panose="020B0602020203020207" pitchFamily="50" charset="-128"/>
                </a:endParaRPr>
              </a:p>
              <a:p>
                <a:pPr marL="514350" indent="-514350">
                  <a:buFont typeface="Arial" panose="020B0604020202020204" pitchFamily="34" charset="0"/>
                  <a:buChar char="•"/>
                </a:pPr>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Power balance is</a:t>
                </a:r>
              </a:p>
              <a:p>
                <a:pPr/>
                <a14:m>
                  <m:oMathPara xmlns:m="http://schemas.openxmlformats.org/officeDocument/2006/math">
                    <m:oMath>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𝑊</m:t>
                              </m:r>
                            </m:e>
                            <m:sub>
                              <m:r>
                                <a:rPr lang="en-US" altLang="ja-JP" sz="3600" i="1">
                                  <a:latin typeface="Cambria Math" panose="02040503050406030204" pitchFamily="18" charset="0"/>
                                </a:rPr>
                                <m:t>0</m:t>
                              </m:r>
                            </m:sub>
                          </m:sSub>
                        </m:num>
                        <m:den>
                          <m:r>
                            <a:rPr lang="en-US" altLang="ja-JP" sz="3600" i="1">
                              <a:latin typeface="Cambria Math" panose="02040503050406030204" pitchFamily="18" charset="0"/>
                            </a:rPr>
                            <m:t>𝑑𝑡</m:t>
                          </m:r>
                        </m:den>
                      </m:f>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𝑖𝑛</m:t>
                          </m:r>
                        </m:sub>
                      </m:sSub>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𝑟</m:t>
                          </m:r>
                        </m:sub>
                      </m:sSub>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0</m:t>
                          </m:r>
                        </m:sub>
                      </m:sSub>
                      <m:r>
                        <a:rPr lang="en-US" altLang="ja-JP" sz="3600">
                          <a:latin typeface="Cambria Math" panose="02040503050406030204" pitchFamily="18" charset="0"/>
                        </a:rPr>
                        <m:t>−</m:t>
                      </m:r>
                      <m:r>
                        <m:rPr>
                          <m:sty m:val="p"/>
                        </m:rPr>
                        <a:rPr lang="en-US" altLang="ja-JP" sz="3600">
                          <a:latin typeface="Cambria Math" panose="02040503050406030204" pitchFamily="18" charset="0"/>
                        </a:rPr>
                        <m:t>I</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0</m:t>
                          </m:r>
                        </m:sub>
                      </m:sSub>
                    </m:oMath>
                  </m:oMathPara>
                </a14:m>
                <a:endParaRPr lang="ja-JP" altLang="en-US" sz="3600" dirty="0">
                  <a:latin typeface="Meiryo" panose="020B0604030504040204" pitchFamily="34" charset="-128"/>
                  <a:ea typeface="Meiryo" panose="020B0604030504040204" pitchFamily="34" charset="-128"/>
                </a:endParaRPr>
              </a:p>
            </p:txBody>
          </p:sp>
        </mc:Choice>
        <mc:Fallback xmlns="">
          <p:sp>
            <p:nvSpPr>
              <p:cNvPr id="4" name="コンテンツ プレースホルダー 3"/>
              <p:cNvSpPr>
                <a:spLocks noGrp="1" noRot="1" noChangeAspect="1" noMove="1" noResize="1" noEditPoints="1" noAdjustHandles="1" noChangeArrowheads="1" noChangeShapeType="1" noTextEdit="1"/>
              </p:cNvSpPr>
              <p:nvPr>
                <p:ph idx="10"/>
              </p:nvPr>
            </p:nvSpPr>
            <p:spPr>
              <a:xfrm>
                <a:off x="3041375" y="1813058"/>
                <a:ext cx="15103190" cy="8473942"/>
              </a:xfrm>
              <a:blipFill>
                <a:blip r:embed="rId3"/>
                <a:stretch>
                  <a:fillRect r="-1008"/>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6488555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2878509" y="390972"/>
            <a:ext cx="13562761" cy="313234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ja-JP" altLang="en-US" sz="4800"/>
          </a:p>
        </p:txBody>
      </p:sp>
      <mc:AlternateContent xmlns:mc="http://schemas.openxmlformats.org/markup-compatibility/2006" xmlns:a14="http://schemas.microsoft.com/office/drawing/2010/main">
        <mc:Choice Requires="a14">
          <p:sp>
            <p:nvSpPr>
              <p:cNvPr id="10" name="テキスト ボックス 9"/>
              <p:cNvSpPr txBox="1"/>
              <p:nvPr/>
            </p:nvSpPr>
            <p:spPr>
              <a:xfrm>
                <a:off x="5809646" y="1840627"/>
                <a:ext cx="6468309" cy="1145891"/>
              </a:xfrm>
              <a:prstGeom prst="rect">
                <a:avLst/>
              </a:prstGeom>
              <a:noFill/>
            </p:spPr>
            <p:txBody>
              <a:bodyPr wrap="none" lIns="0" tIns="0" rIns="0" bIns="0" rtlCol="0">
                <a:spAutoFit/>
              </a:bodyPr>
              <a:lstStyle/>
              <a:p>
                <a:pPr/>
                <a14:m>
                  <m:oMathPara xmlns:m="http://schemas.openxmlformats.org/officeDocument/2006/math">
                    <m:oMath>
                      <m:r>
                        <a:rPr lang="ja-JP" altLang="en-US" sz="3600" i="1">
                          <a:solidFill>
                            <a:srgbClr val="FFFFFF"/>
                          </a:solidFill>
                          <a:latin typeface="Cambria Math" panose="02040503050406030204" pitchFamily="18" charset="0"/>
                        </a:rPr>
                        <m:t>𝜏</m:t>
                      </m:r>
                      <m:f>
                        <m:fPr>
                          <m:ctrlPr>
                            <a:rPr lang="en-US" altLang="ja-JP" sz="3600" i="1">
                              <a:solidFill>
                                <a:srgbClr val="FFFFFF"/>
                              </a:solidFill>
                              <a:latin typeface="Cambria Math" panose="02040503050406030204" pitchFamily="18" charset="0"/>
                            </a:rPr>
                          </m:ctrlPr>
                        </m:fPr>
                        <m:num>
                          <m:r>
                            <a:rPr lang="en-US" altLang="ja-JP" sz="3600" i="1">
                              <a:solidFill>
                                <a:srgbClr val="FFFFFF"/>
                              </a:solidFill>
                              <a:latin typeface="Cambria Math" panose="02040503050406030204" pitchFamily="18" charset="0"/>
                            </a:rPr>
                            <m:t>𝑑</m:t>
                          </m:r>
                          <m:sSub>
                            <m:sSubPr>
                              <m:ctrlPr>
                                <a:rPr lang="en-US" altLang="ja-JP" sz="3600" i="1">
                                  <a:solidFill>
                                    <a:srgbClr val="FFFFFF"/>
                                  </a:solidFill>
                                  <a:latin typeface="Cambria Math" panose="02040503050406030204" pitchFamily="18" charset="0"/>
                                </a:rPr>
                              </m:ctrlPr>
                            </m:sSubPr>
                            <m:e>
                              <m:r>
                                <a:rPr lang="en-US" altLang="ja-JP" sz="3600" i="1">
                                  <a:solidFill>
                                    <a:srgbClr val="FFFFFF"/>
                                  </a:solidFill>
                                  <a:latin typeface="Cambria Math" panose="02040503050406030204" pitchFamily="18" charset="0"/>
                                </a:rPr>
                                <m:t>𝑉</m:t>
                              </m:r>
                            </m:e>
                            <m:sub>
                              <m:r>
                                <a:rPr lang="en-US" altLang="ja-JP" sz="3600" i="1">
                                  <a:solidFill>
                                    <a:srgbClr val="FFFFFF"/>
                                  </a:solidFill>
                                  <a:latin typeface="Cambria Math" panose="02040503050406030204" pitchFamily="18" charset="0"/>
                                </a:rPr>
                                <m:t>0</m:t>
                              </m:r>
                            </m:sub>
                          </m:sSub>
                        </m:num>
                        <m:den>
                          <m:r>
                            <a:rPr lang="en-US" altLang="ja-JP" sz="3600" i="1">
                              <a:solidFill>
                                <a:srgbClr val="FFFFFF"/>
                              </a:solidFill>
                              <a:latin typeface="Cambria Math" panose="02040503050406030204" pitchFamily="18" charset="0"/>
                            </a:rPr>
                            <m:t>𝑑𝑡</m:t>
                          </m:r>
                        </m:den>
                      </m:f>
                      <m:r>
                        <a:rPr lang="en-US" altLang="ja-JP" sz="3600" i="1">
                          <a:solidFill>
                            <a:srgbClr val="FFFFFF"/>
                          </a:solidFill>
                          <a:latin typeface="Cambria Math" panose="02040503050406030204" pitchFamily="18" charset="0"/>
                        </a:rPr>
                        <m:t>=</m:t>
                      </m:r>
                      <m:r>
                        <a:rPr lang="en-US" altLang="ja-JP" sz="3600" i="1">
                          <a:solidFill>
                            <a:srgbClr val="FFFFFF"/>
                          </a:solidFill>
                          <a:latin typeface="Cambria Math" panose="02040503050406030204" pitchFamily="18" charset="0"/>
                          <a:ea typeface="Cambria Math" panose="02040503050406030204" pitchFamily="18" charset="0"/>
                        </a:rPr>
                        <m:t>−</m:t>
                      </m:r>
                      <m:sSub>
                        <m:sSubPr>
                          <m:ctrlPr>
                            <a:rPr lang="en-US" altLang="ja-JP" sz="3600" i="1">
                              <a:solidFill>
                                <a:srgbClr val="FFFFFF"/>
                              </a:solidFill>
                              <a:latin typeface="Cambria Math" panose="02040503050406030204" pitchFamily="18" charset="0"/>
                              <a:ea typeface="Cambria Math" panose="02040503050406030204" pitchFamily="18" charset="0"/>
                            </a:rPr>
                          </m:ctrlPr>
                        </m:sSubPr>
                        <m:e>
                          <m:r>
                            <a:rPr lang="en-US" altLang="ja-JP" sz="3600" i="1">
                              <a:solidFill>
                                <a:srgbClr val="FFFFFF"/>
                              </a:solidFill>
                              <a:latin typeface="Cambria Math" panose="02040503050406030204" pitchFamily="18" charset="0"/>
                              <a:ea typeface="Cambria Math" panose="02040503050406030204" pitchFamily="18" charset="0"/>
                            </a:rPr>
                            <m:t>𝑉</m:t>
                          </m:r>
                        </m:e>
                        <m:sub>
                          <m:r>
                            <a:rPr lang="en-US" altLang="ja-JP" sz="3600" i="1">
                              <a:solidFill>
                                <a:srgbClr val="FFFFFF"/>
                              </a:solidFill>
                              <a:latin typeface="Cambria Math" panose="02040503050406030204" pitchFamily="18" charset="0"/>
                              <a:ea typeface="Cambria Math" panose="02040503050406030204" pitchFamily="18" charset="0"/>
                            </a:rPr>
                            <m:t>0</m:t>
                          </m:r>
                        </m:sub>
                      </m:sSub>
                      <m:r>
                        <a:rPr lang="en-US" altLang="ja-JP" sz="3600" i="1">
                          <a:solidFill>
                            <a:srgbClr val="FFFFFF"/>
                          </a:solidFill>
                          <a:latin typeface="Cambria Math" panose="02040503050406030204" pitchFamily="18" charset="0"/>
                          <a:ea typeface="Cambria Math" panose="02040503050406030204" pitchFamily="18" charset="0"/>
                        </a:rPr>
                        <m:t>+</m:t>
                      </m:r>
                      <m:r>
                        <a:rPr lang="ja-JP" altLang="en-US" sz="3600" i="1">
                          <a:solidFill>
                            <a:srgbClr val="FFFFFF"/>
                          </a:solidFill>
                          <a:latin typeface="Cambria Math" panose="02040503050406030204" pitchFamily="18" charset="0"/>
                          <a:ea typeface="Cambria Math" panose="02040503050406030204" pitchFamily="18" charset="0"/>
                        </a:rPr>
                        <m:t>𝛼</m:t>
                      </m:r>
                      <m:sSub>
                        <m:sSubPr>
                          <m:ctrlPr>
                            <a:rPr lang="en-US" altLang="ja-JP" sz="3600" i="1">
                              <a:solidFill>
                                <a:srgbClr val="FFFFFF"/>
                              </a:solidFill>
                              <a:latin typeface="Cambria Math" panose="02040503050406030204" pitchFamily="18" charset="0"/>
                              <a:ea typeface="Cambria Math" panose="02040503050406030204" pitchFamily="18" charset="0"/>
                            </a:rPr>
                          </m:ctrlPr>
                        </m:sSubPr>
                        <m:e>
                          <m:r>
                            <a:rPr lang="en-US" altLang="ja-JP" sz="3600" i="1">
                              <a:solidFill>
                                <a:srgbClr val="FFFFFF"/>
                              </a:solidFill>
                              <a:latin typeface="Cambria Math" panose="02040503050406030204" pitchFamily="18" charset="0"/>
                              <a:ea typeface="Cambria Math" panose="02040503050406030204" pitchFamily="18" charset="0"/>
                            </a:rPr>
                            <m:t>𝑉</m:t>
                          </m:r>
                        </m:e>
                        <m:sub>
                          <m:r>
                            <a:rPr lang="en-US" altLang="ja-JP" sz="3600" i="1">
                              <a:solidFill>
                                <a:srgbClr val="FFFFFF"/>
                              </a:solidFill>
                              <a:latin typeface="Cambria Math" panose="02040503050406030204" pitchFamily="18" charset="0"/>
                              <a:ea typeface="Cambria Math" panose="02040503050406030204" pitchFamily="18" charset="0"/>
                            </a:rPr>
                            <m:t>𝑖𝑛</m:t>
                          </m:r>
                        </m:sub>
                      </m:sSub>
                      <m:r>
                        <a:rPr lang="en-US" altLang="ja-JP" sz="3600" i="1">
                          <a:solidFill>
                            <a:srgbClr val="FFFFFF"/>
                          </a:solidFill>
                          <a:latin typeface="Cambria Math" panose="02040503050406030204" pitchFamily="18" charset="0"/>
                          <a:ea typeface="Cambria Math" panose="02040503050406030204" pitchFamily="18" charset="0"/>
                        </a:rPr>
                        <m:t>−</m:t>
                      </m:r>
                      <m:f>
                        <m:fPr>
                          <m:ctrlPr>
                            <a:rPr lang="en-US" altLang="ja-JP" sz="3600" i="1">
                              <a:solidFill>
                                <a:srgbClr val="FFFFFF"/>
                              </a:solidFill>
                              <a:latin typeface="Cambria Math" panose="02040503050406030204" pitchFamily="18" charset="0"/>
                              <a:ea typeface="Cambria Math" panose="02040503050406030204" pitchFamily="18" charset="0"/>
                            </a:rPr>
                          </m:ctrlPr>
                        </m:fPr>
                        <m:num>
                          <m:r>
                            <a:rPr lang="en-US" altLang="ja-JP" sz="3600" i="1">
                              <a:solidFill>
                                <a:srgbClr val="FFFFFF"/>
                              </a:solidFill>
                              <a:latin typeface="Cambria Math" panose="02040503050406030204" pitchFamily="18" charset="0"/>
                              <a:ea typeface="Cambria Math" panose="02040503050406030204" pitchFamily="18" charset="0"/>
                            </a:rPr>
                            <m:t>𝐼</m:t>
                          </m:r>
                        </m:num>
                        <m:den>
                          <m:d>
                            <m:dPr>
                              <m:ctrlPr>
                                <a:rPr lang="en-US" altLang="ja-JP" sz="3600" i="1">
                                  <a:solidFill>
                                    <a:srgbClr val="FFFFFF"/>
                                  </a:solidFill>
                                  <a:latin typeface="Cambria Math" panose="02040503050406030204" pitchFamily="18" charset="0"/>
                                  <a:ea typeface="Cambria Math" panose="02040503050406030204" pitchFamily="18" charset="0"/>
                                </a:rPr>
                              </m:ctrlPr>
                            </m:dPr>
                            <m:e>
                              <m:r>
                                <a:rPr lang="en-US" altLang="ja-JP" sz="3600" i="1">
                                  <a:solidFill>
                                    <a:srgbClr val="FFFFFF"/>
                                  </a:solidFill>
                                  <a:latin typeface="Cambria Math" panose="02040503050406030204" pitchFamily="18" charset="0"/>
                                  <a:ea typeface="Cambria Math" panose="02040503050406030204" pitchFamily="18" charset="0"/>
                                </a:rPr>
                                <m:t>1+</m:t>
                              </m:r>
                              <m:r>
                                <a:rPr lang="ja-JP" altLang="en-US" sz="3600" i="1">
                                  <a:solidFill>
                                    <a:srgbClr val="FFFFFF"/>
                                  </a:solidFill>
                                  <a:latin typeface="Cambria Math" panose="02040503050406030204" pitchFamily="18" charset="0"/>
                                  <a:ea typeface="Cambria Math" panose="02040503050406030204" pitchFamily="18" charset="0"/>
                                </a:rPr>
                                <m:t>𝛽</m:t>
                              </m:r>
                            </m:e>
                          </m:d>
                          <m:sSub>
                            <m:sSubPr>
                              <m:ctrlPr>
                                <a:rPr lang="en-US" altLang="ja-JP" sz="3600" i="1">
                                  <a:solidFill>
                                    <a:srgbClr val="FFFFFF"/>
                                  </a:solidFill>
                                  <a:latin typeface="Cambria Math" panose="02040503050406030204" pitchFamily="18" charset="0"/>
                                  <a:ea typeface="Cambria Math" panose="02040503050406030204" pitchFamily="18" charset="0"/>
                                </a:rPr>
                              </m:ctrlPr>
                            </m:sSubPr>
                            <m:e>
                              <m:r>
                                <a:rPr lang="en-US" altLang="ja-JP" sz="3600" i="1">
                                  <a:solidFill>
                                    <a:srgbClr val="FFFFFF"/>
                                  </a:solidFill>
                                  <a:latin typeface="Cambria Math" panose="02040503050406030204" pitchFamily="18" charset="0"/>
                                  <a:ea typeface="Cambria Math" panose="02040503050406030204" pitchFamily="18" charset="0"/>
                                </a:rPr>
                                <m:t>𝐺</m:t>
                              </m:r>
                            </m:e>
                            <m:sub>
                              <m:r>
                                <a:rPr lang="en-US" altLang="ja-JP" sz="3600" i="1">
                                  <a:solidFill>
                                    <a:srgbClr val="FFFFFF"/>
                                  </a:solidFill>
                                  <a:latin typeface="Cambria Math" panose="02040503050406030204" pitchFamily="18" charset="0"/>
                                  <a:ea typeface="Cambria Math" panose="02040503050406030204" pitchFamily="18" charset="0"/>
                                </a:rPr>
                                <m:t>0</m:t>
                              </m:r>
                            </m:sub>
                          </m:sSub>
                        </m:den>
                      </m:f>
                    </m:oMath>
                  </m:oMathPara>
                </a14:m>
                <a:endParaRPr lang="ja-JP" altLang="en-US" sz="3600" dirty="0">
                  <a:solidFill>
                    <a:srgbClr val="FFFFFF"/>
                  </a:solidFill>
                </a:endParaRPr>
              </a:p>
            </p:txBody>
          </p:sp>
        </mc:Choice>
        <mc:Fallback xmlns="">
          <p:sp>
            <p:nvSpPr>
              <p:cNvPr id="10" name="テキスト ボックス 9"/>
              <p:cNvSpPr txBox="1">
                <a:spLocks noRot="1" noChangeAspect="1" noMove="1" noResize="1" noEditPoints="1" noAdjustHandles="1" noChangeArrowheads="1" noChangeShapeType="1" noTextEdit="1"/>
              </p:cNvSpPr>
              <p:nvPr/>
            </p:nvSpPr>
            <p:spPr>
              <a:xfrm>
                <a:off x="5809646" y="1840627"/>
                <a:ext cx="6468309" cy="1145891"/>
              </a:xfrm>
              <a:prstGeom prst="rect">
                <a:avLst/>
              </a:prstGeom>
              <a:blipFill>
                <a:blip r:embed="rId3"/>
                <a:stretch>
                  <a:fillRect l="-196" b="-16484"/>
                </a:stretch>
              </a:blipFill>
            </p:spPr>
            <p:txBody>
              <a:bodyPr/>
              <a:lstStyle/>
              <a:p>
                <a:r>
                  <a:rPr lang="ja-JP" altLang="en-US">
                    <a:noFill/>
                  </a:rPr>
                  <a:t> </a:t>
                </a:r>
              </a:p>
            </p:txBody>
          </p:sp>
        </mc:Fallback>
      </mc:AlternateContent>
      <p:sp>
        <p:nvSpPr>
          <p:cNvPr id="13" name="テキスト ボックス 12"/>
          <p:cNvSpPr txBox="1"/>
          <p:nvPr/>
        </p:nvSpPr>
        <p:spPr>
          <a:xfrm>
            <a:off x="3202545" y="619708"/>
            <a:ext cx="12798661" cy="646331"/>
          </a:xfrm>
          <a:prstGeom prst="rect">
            <a:avLst/>
          </a:prstGeom>
          <a:noFill/>
        </p:spPr>
        <p:txBody>
          <a:bodyPr wrap="square" rtlCol="0">
            <a:spAutoFit/>
          </a:bodyPr>
          <a:lstStyle/>
          <a:p>
            <a:r>
              <a:rPr lang="en-US" altLang="ja-JP" sz="3600" b="1" dirty="0">
                <a:solidFill>
                  <a:srgbClr val="FFFFFF"/>
                </a:solidFill>
                <a:latin typeface="Meiryo" panose="020B0604030504040204" pitchFamily="34" charset="-128"/>
                <a:ea typeface="Meiryo" panose="020B0604030504040204" pitchFamily="34" charset="-128"/>
                <a:cs typeface="Rounded Mgen+ 1c medium" panose="020B0602020203020207" pitchFamily="50" charset="-128"/>
              </a:rPr>
              <a:t>Differential equation of SW accelerator with Beam</a:t>
            </a:r>
            <a:endParaRPr lang="ja-JP" altLang="en-US" sz="3600" b="1" dirty="0">
              <a:solidFill>
                <a:srgbClr val="FFFFFF"/>
              </a:solidFill>
              <a:latin typeface="Meiryo" panose="020B0604030504040204" pitchFamily="34" charset="-128"/>
              <a:ea typeface="Meiryo" panose="020B0604030504040204" pitchFamily="34" charset="-128"/>
              <a:cs typeface="Rounded Mgen+ 1c medium" panose="020B0602020203020207" pitchFamily="50" charset="-128"/>
            </a:endParaRPr>
          </a:p>
        </p:txBody>
      </p:sp>
      <mc:AlternateContent xmlns:mc="http://schemas.openxmlformats.org/markup-compatibility/2006" xmlns:a14="http://schemas.microsoft.com/office/drawing/2010/main">
        <mc:Choice Requires="a14">
          <p:sp>
            <p:nvSpPr>
              <p:cNvPr id="17" name="テキスト ボックス 16"/>
              <p:cNvSpPr txBox="1"/>
              <p:nvPr/>
            </p:nvSpPr>
            <p:spPr>
              <a:xfrm>
                <a:off x="2025086" y="6664658"/>
                <a:ext cx="6026713" cy="2768130"/>
              </a:xfrm>
              <a:prstGeom prst="rect">
                <a:avLst/>
              </a:prstGeom>
              <a:noFill/>
            </p:spPr>
            <p:txBody>
              <a:bodyPr wrap="none" lIns="0" tIns="0" rIns="0" bIns="0" rtlCol="0">
                <a:spAutoFit/>
              </a:bodyPr>
              <a:lstStyle/>
              <a:p>
                <a:pPr/>
                <a14:m>
                  <m:oMathPara xmlns:m="http://schemas.openxmlformats.org/officeDocument/2006/math">
                    <m:oMath>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𝑉</m:t>
                          </m:r>
                        </m:e>
                        <m:sub>
                          <m:r>
                            <a:rPr lang="en-US" altLang="ja-JP" sz="3600" i="1">
                              <a:latin typeface="Cambria Math" panose="02040503050406030204" pitchFamily="18" charset="0"/>
                            </a:rPr>
                            <m:t>0</m:t>
                          </m:r>
                        </m:sub>
                      </m:sSub>
                      <m:d>
                        <m:dPr>
                          <m:ctrlPr>
                            <a:rPr lang="en-US" altLang="ja-JP" sz="3600" i="1">
                              <a:latin typeface="Cambria Math" panose="02040503050406030204" pitchFamily="18" charset="0"/>
                            </a:rPr>
                          </m:ctrlPr>
                        </m:dPr>
                        <m:e>
                          <m:r>
                            <a:rPr lang="en-US" altLang="ja-JP" sz="3600" i="1">
                              <a:latin typeface="Cambria Math" panose="02040503050406030204" pitchFamily="18" charset="0"/>
                            </a:rPr>
                            <m:t>𝑡</m:t>
                          </m:r>
                        </m:e>
                      </m:d>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2</m:t>
                          </m:r>
                          <m:r>
                            <a:rPr lang="ja-JP" altLang="en-US" sz="3600" i="1">
                              <a:latin typeface="Cambria Math" panose="02040503050406030204" pitchFamily="18" charset="0"/>
                            </a:rPr>
                            <m:t>𝛽</m:t>
                          </m:r>
                        </m:num>
                        <m:den>
                          <m:r>
                            <a:rPr lang="en-US" altLang="ja-JP" sz="3600" i="1">
                              <a:latin typeface="Cambria Math" panose="02040503050406030204" pitchFamily="18" charset="0"/>
                            </a:rPr>
                            <m:t>1+</m:t>
                          </m:r>
                          <m:r>
                            <a:rPr lang="ja-JP" altLang="en-US" sz="3600" i="1">
                              <a:latin typeface="Cambria Math" panose="02040503050406030204" pitchFamily="18" charset="0"/>
                            </a:rPr>
                            <m:t>𝛽</m:t>
                          </m:r>
                        </m:den>
                      </m:f>
                      <m:rad>
                        <m:radPr>
                          <m:degHide m:val="on"/>
                          <m:ctrlPr>
                            <a:rPr lang="en-US" altLang="ja-JP" sz="3600" i="1">
                              <a:latin typeface="Cambria Math" panose="02040503050406030204" pitchFamily="18" charset="0"/>
                            </a:rPr>
                          </m:ctrlPr>
                        </m:radPr>
                        <m:deg/>
                        <m:e>
                          <m:f>
                            <m:fPr>
                              <m:ctrlPr>
                                <a:rPr lang="en-US" altLang="ja-JP" sz="3600" i="1">
                                  <a:latin typeface="Cambria Math" panose="02040503050406030204" pitchFamily="18" charset="0"/>
                                </a:rPr>
                              </m:ctrlPr>
                            </m:fPr>
                            <m:num>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𝑃</m:t>
                                  </m:r>
                                </m:e>
                                <m:sub>
                                  <m:r>
                                    <a:rPr lang="en-US" altLang="ja-JP" sz="3600" i="1">
                                      <a:latin typeface="Cambria Math" panose="02040503050406030204" pitchFamily="18" charset="0"/>
                                    </a:rPr>
                                    <m:t>𝑖𝑛</m:t>
                                  </m:r>
                                </m:sub>
                              </m:sSub>
                            </m:num>
                            <m:den>
                              <m:r>
                                <a:rPr lang="ja-JP" altLang="en-US" sz="3600" i="1">
                                  <a:latin typeface="Cambria Math" panose="02040503050406030204" pitchFamily="18" charset="0"/>
                                </a:rPr>
                                <m:t>𝛽</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𝐺</m:t>
                                  </m:r>
                                </m:e>
                                <m:sub>
                                  <m:r>
                                    <a:rPr lang="en-US" altLang="ja-JP" sz="3600" i="1">
                                      <a:latin typeface="Cambria Math" panose="02040503050406030204" pitchFamily="18" charset="0"/>
                                    </a:rPr>
                                    <m:t>0</m:t>
                                  </m:r>
                                </m:sub>
                              </m:sSub>
                            </m:den>
                          </m:f>
                        </m:e>
                      </m:rad>
                      <m:d>
                        <m:dPr>
                          <m:ctrlPr>
                            <a:rPr lang="en-US" altLang="ja-JP" sz="3600" i="1">
                              <a:latin typeface="Cambria Math" panose="02040503050406030204" pitchFamily="18" charset="0"/>
                            </a:rPr>
                          </m:ctrlPr>
                        </m:dPr>
                        <m:e>
                          <m:r>
                            <a:rPr lang="en-US" altLang="ja-JP" sz="3600" i="1">
                              <a:latin typeface="Cambria Math" panose="02040503050406030204" pitchFamily="18" charset="0"/>
                            </a:rPr>
                            <m:t>1−</m:t>
                          </m:r>
                          <m:sSup>
                            <m:sSupPr>
                              <m:ctrlPr>
                                <a:rPr lang="en-US" altLang="ja-JP" sz="3600" i="1">
                                  <a:latin typeface="Cambria Math" panose="02040503050406030204" pitchFamily="18" charset="0"/>
                                </a:rPr>
                              </m:ctrlPr>
                            </m:sSupPr>
                            <m:e>
                              <m:r>
                                <a:rPr lang="en-US" altLang="ja-JP" sz="3600" i="1">
                                  <a:latin typeface="Cambria Math" panose="02040503050406030204" pitchFamily="18" charset="0"/>
                                </a:rPr>
                                <m:t>𝑒</m:t>
                              </m:r>
                            </m:e>
                            <m:sup>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𝑡</m:t>
                                  </m:r>
                                </m:num>
                                <m:den>
                                  <m:r>
                                    <a:rPr lang="ja-JP" altLang="en-US" sz="3600" i="1">
                                      <a:latin typeface="Cambria Math" panose="02040503050406030204" pitchFamily="18" charset="0"/>
                                    </a:rPr>
                                    <m:t>𝜏</m:t>
                                  </m:r>
                                </m:den>
                              </m:f>
                            </m:sup>
                          </m:sSup>
                        </m:e>
                      </m:d>
                    </m:oMath>
                    <m:oMath>
                      <m:r>
                        <a:rPr lang="en-US" altLang="ja-JP" sz="3600">
                          <a:latin typeface="Cambria Math" panose="02040503050406030204" pitchFamily="18" charset="0"/>
                        </a:rPr>
                        <m:t>        −</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𝐼</m:t>
                          </m:r>
                        </m:num>
                        <m:den>
                          <m:d>
                            <m:dPr>
                              <m:ctrlPr>
                                <a:rPr lang="en-US" altLang="ja-JP" sz="3600" i="1">
                                  <a:latin typeface="Cambria Math" panose="02040503050406030204" pitchFamily="18" charset="0"/>
                                  <a:ea typeface="Cambria Math" panose="02040503050406030204" pitchFamily="18" charset="0"/>
                                </a:rPr>
                              </m:ctrlPr>
                            </m:dPr>
                            <m:e>
                              <m:r>
                                <a:rPr lang="en-US" altLang="ja-JP" sz="3600" i="1">
                                  <a:latin typeface="Cambria Math" panose="02040503050406030204" pitchFamily="18" charset="0"/>
                                  <a:ea typeface="Cambria Math" panose="02040503050406030204" pitchFamily="18" charset="0"/>
                                </a:rPr>
                                <m:t>1+</m:t>
                              </m:r>
                              <m:r>
                                <a:rPr lang="ja-JP" altLang="en-US" sz="3600" i="1">
                                  <a:latin typeface="Cambria Math" panose="02040503050406030204" pitchFamily="18" charset="0"/>
                                  <a:ea typeface="Cambria Math" panose="02040503050406030204" pitchFamily="18" charset="0"/>
                                </a:rPr>
                                <m:t>𝛽</m:t>
                              </m:r>
                            </m:e>
                          </m:d>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𝐺</m:t>
                              </m:r>
                            </m:e>
                            <m:sub>
                              <m:r>
                                <a:rPr lang="en-US" altLang="ja-JP" sz="3600" i="1">
                                  <a:latin typeface="Cambria Math" panose="02040503050406030204" pitchFamily="18" charset="0"/>
                                  <a:ea typeface="Cambria Math" panose="02040503050406030204" pitchFamily="18" charset="0"/>
                                </a:rPr>
                                <m:t>0</m:t>
                              </m:r>
                            </m:sub>
                          </m:sSub>
                        </m:den>
                      </m:f>
                      <m:d>
                        <m:dPr>
                          <m:ctrlPr>
                            <a:rPr lang="en-US" altLang="ja-JP" sz="3600" i="1">
                              <a:latin typeface="Cambria Math" panose="02040503050406030204" pitchFamily="18" charset="0"/>
                            </a:rPr>
                          </m:ctrlPr>
                        </m:dPr>
                        <m:e>
                          <m:r>
                            <a:rPr lang="en-US" altLang="ja-JP" sz="3600" i="1">
                              <a:latin typeface="Cambria Math" panose="02040503050406030204" pitchFamily="18" charset="0"/>
                            </a:rPr>
                            <m:t>1−</m:t>
                          </m:r>
                          <m:sSup>
                            <m:sSupPr>
                              <m:ctrlPr>
                                <a:rPr lang="en-US" altLang="ja-JP" sz="3600" i="1">
                                  <a:latin typeface="Cambria Math" panose="02040503050406030204" pitchFamily="18" charset="0"/>
                                </a:rPr>
                              </m:ctrlPr>
                            </m:sSupPr>
                            <m:e>
                              <m:r>
                                <a:rPr lang="en-US" altLang="ja-JP" sz="3600" i="1">
                                  <a:latin typeface="Cambria Math" panose="02040503050406030204" pitchFamily="18" charset="0"/>
                                </a:rPr>
                                <m:t>𝑒</m:t>
                              </m:r>
                            </m:e>
                            <m:sup>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𝑡</m:t>
                                  </m:r>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𝑡</m:t>
                                      </m:r>
                                    </m:e>
                                    <m:sub>
                                      <m:r>
                                        <a:rPr lang="en-US" altLang="ja-JP" sz="3600" i="1">
                                          <a:latin typeface="Cambria Math" panose="02040503050406030204" pitchFamily="18" charset="0"/>
                                        </a:rPr>
                                        <m:t>𝑏</m:t>
                                      </m:r>
                                    </m:sub>
                                  </m:sSub>
                                </m:num>
                                <m:den>
                                  <m:r>
                                    <a:rPr lang="ja-JP" altLang="en-US" sz="3600" i="1">
                                      <a:latin typeface="Cambria Math" panose="02040503050406030204" pitchFamily="18" charset="0"/>
                                    </a:rPr>
                                    <m:t>𝜏</m:t>
                                  </m:r>
                                </m:den>
                              </m:f>
                            </m:sup>
                          </m:sSup>
                        </m:e>
                      </m:d>
                    </m:oMath>
                  </m:oMathPara>
                </a14:m>
                <a:endParaRPr lang="ja-JP" altLang="en-US" sz="3600" dirty="0"/>
              </a:p>
            </p:txBody>
          </p:sp>
        </mc:Choice>
        <mc:Fallback xmlns="">
          <p:sp>
            <p:nvSpPr>
              <p:cNvPr id="17" name="テキスト ボックス 16"/>
              <p:cNvSpPr txBox="1">
                <a:spLocks noRot="1" noChangeAspect="1" noMove="1" noResize="1" noEditPoints="1" noAdjustHandles="1" noChangeArrowheads="1" noChangeShapeType="1" noTextEdit="1"/>
              </p:cNvSpPr>
              <p:nvPr/>
            </p:nvSpPr>
            <p:spPr>
              <a:xfrm>
                <a:off x="2025086" y="6664658"/>
                <a:ext cx="6026713" cy="2768130"/>
              </a:xfrm>
              <a:prstGeom prst="rect">
                <a:avLst/>
              </a:prstGeom>
              <a:blipFill>
                <a:blip r:embed="rId4"/>
                <a:stretch>
                  <a:fillRect l="-2311" b="-593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p:cNvSpPr txBox="1"/>
              <p:nvPr/>
            </p:nvSpPr>
            <p:spPr>
              <a:xfrm>
                <a:off x="1954393" y="4361282"/>
                <a:ext cx="6097406" cy="1754326"/>
              </a:xfrm>
              <a:prstGeom prst="rect">
                <a:avLst/>
              </a:prstGeom>
              <a:noFill/>
            </p:spPr>
            <p:txBody>
              <a:bodyPr wrap="square" rtlCol="0">
                <a:spAutoFit/>
              </a:bodyPr>
              <a:lstStyle/>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Solution  with </a:t>
                </a:r>
              </a:p>
              <a:p>
                <a14:m>
                  <m:oMath xmlns:m="http://schemas.openxmlformats.org/officeDocument/2006/math">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𝑉</m:t>
                    </m:r>
                    <m:r>
                      <a:rPr lang="en-US" altLang="ja-JP" sz="3600" i="1" baseline="-25000" dirty="0">
                        <a:latin typeface="Cambria Math" panose="02040503050406030204" pitchFamily="18" charset="0"/>
                        <a:ea typeface="Rounded Mgen+ 1c medium" panose="020B0602020203020207" pitchFamily="50" charset="-128"/>
                        <a:cs typeface="Rounded Mgen+ 1c medium" panose="020B0602020203020207" pitchFamily="50" charset="-128"/>
                      </a:rPr>
                      <m:t>0</m:t>
                    </m:r>
                    <m:r>
                      <a:rPr lang="en-US" altLang="ja-JP" sz="3600" i="1" dirty="0">
                        <a:latin typeface="Cambria Math" panose="02040503050406030204" pitchFamily="18" charset="0"/>
                        <a:ea typeface="Rounded Mgen+ 1c medium" panose="020B0602020203020207" pitchFamily="50" charset="-128"/>
                        <a:cs typeface="Rounded Mgen+ 1c medium" panose="020B0602020203020207" pitchFamily="50" charset="-128"/>
                      </a:rPr>
                      <m:t>=0 </m:t>
                    </m:r>
                  </m:oMath>
                </a14:m>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at </a:t>
                </a:r>
                <a14:m>
                  <m:oMath xmlns:m="http://schemas.openxmlformats.org/officeDocument/2006/math">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𝑡</m:t>
                    </m:r>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=0,</m:t>
                    </m:r>
                  </m:oMath>
                </a14:m>
                <a:endParaRPr lang="en-US" altLang="ja-JP" sz="3600" i="1"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Beam start at </a:t>
                </a:r>
                <a14:m>
                  <m:oMath xmlns:m="http://schemas.openxmlformats.org/officeDocument/2006/math">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𝑡</m:t>
                    </m:r>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600" i="1" dirty="0" err="1">
                        <a:latin typeface="Cambria Math" panose="02040503050406030204" pitchFamily="18" charset="0"/>
                        <a:ea typeface="Rounded Mgen+ 1c medium" panose="020B0602020203020207" pitchFamily="50" charset="-128"/>
                        <a:cs typeface="Rounded Mgen+ 1c medium" panose="020B0602020203020207" pitchFamily="50" charset="-128"/>
                      </a:rPr>
                      <m:t>𝑡</m:t>
                    </m:r>
                    <m:r>
                      <a:rPr lang="en-US" altLang="ja-JP" sz="3600" i="1" baseline="-25000" dirty="0" err="1">
                        <a:latin typeface="Cambria Math" panose="02040503050406030204" pitchFamily="18" charset="0"/>
                        <a:ea typeface="Rounded Mgen+ 1c medium" panose="020B0602020203020207" pitchFamily="50" charset="-128"/>
                        <a:cs typeface="Rounded Mgen+ 1c medium" panose="020B0602020203020207" pitchFamily="50" charset="-128"/>
                      </a:rPr>
                      <m:t>𝑏</m:t>
                    </m:r>
                  </m:oMath>
                </a14:m>
                <a:endParaRPr lang="ja-JP" altLang="en-US" sz="3600" i="1" baseline="-250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Choice>
        <mc:Fallback xmlns="">
          <p:sp>
            <p:nvSpPr>
              <p:cNvPr id="20" name="テキスト ボックス 19"/>
              <p:cNvSpPr txBox="1">
                <a:spLocks noRot="1" noChangeAspect="1" noMove="1" noResize="1" noEditPoints="1" noAdjustHandles="1" noChangeArrowheads="1" noChangeShapeType="1" noTextEdit="1"/>
              </p:cNvSpPr>
              <p:nvPr/>
            </p:nvSpPr>
            <p:spPr>
              <a:xfrm>
                <a:off x="1954393" y="4361282"/>
                <a:ext cx="6097406" cy="1754326"/>
              </a:xfrm>
              <a:prstGeom prst="rect">
                <a:avLst/>
              </a:prstGeom>
              <a:blipFill>
                <a:blip r:embed="rId5"/>
                <a:stretch>
                  <a:fillRect l="-2911" t="-4286" b="-11429"/>
                </a:stretch>
              </a:blipFill>
            </p:spPr>
            <p:txBody>
              <a:bodyPr/>
              <a:lstStyle/>
              <a:p>
                <a:r>
                  <a:rPr lang="ja-JP" altLang="en-US">
                    <a:noFill/>
                  </a:rPr>
                  <a:t> </a:t>
                </a:r>
              </a:p>
            </p:txBody>
          </p:sp>
        </mc:Fallback>
      </mc:AlternateContent>
      <p:pic>
        <p:nvPicPr>
          <p:cNvPr id="5" name="図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15633" y="4407064"/>
            <a:ext cx="7446503" cy="5056794"/>
          </a:xfrm>
          <a:prstGeom prst="rect">
            <a:avLst/>
          </a:prstGeom>
        </p:spPr>
      </p:pic>
      <p:sp>
        <p:nvSpPr>
          <p:cNvPr id="6" name="下矢印 5"/>
          <p:cNvSpPr/>
          <p:nvPr/>
        </p:nvSpPr>
        <p:spPr>
          <a:xfrm>
            <a:off x="13949740" y="5238445"/>
            <a:ext cx="540060" cy="1109979"/>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ja-JP" altLang="en-US" sz="4800"/>
          </a:p>
        </p:txBody>
      </p:sp>
      <p:sp>
        <p:nvSpPr>
          <p:cNvPr id="7" name="テキスト ボックス 6"/>
          <p:cNvSpPr txBox="1"/>
          <p:nvPr/>
        </p:nvSpPr>
        <p:spPr>
          <a:xfrm>
            <a:off x="11562735" y="4160177"/>
            <a:ext cx="5314070" cy="584775"/>
          </a:xfrm>
          <a:prstGeom prst="rect">
            <a:avLst/>
          </a:prstGeom>
          <a:noFill/>
        </p:spPr>
        <p:txBody>
          <a:bodyPr wrap="square" rtlCol="0">
            <a:spAutoFit/>
          </a:bodyPr>
          <a:lstStyle/>
          <a:p>
            <a:r>
              <a:rPr lang="en-US" altLang="ja-JP" dirty="0">
                <a:latin typeface="Rounded Mgen+ 1c medium" panose="020B0602020203020207" pitchFamily="50" charset="-128"/>
                <a:ea typeface="Rounded Mgen+ 1c medium" panose="020B0602020203020207" pitchFamily="50" charset="-128"/>
                <a:cs typeface="Rounded Mgen+ 1c medium" panose="020B0602020203020207" pitchFamily="50" charset="-128"/>
              </a:rPr>
              <a:t>Voltage reduction by beam</a:t>
            </a:r>
            <a:endParaRPr lang="ja-JP" altLang="en-US"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p:sp>
        <p:nvSpPr>
          <p:cNvPr id="8" name="フッター プレースホルダー 7"/>
          <p:cNvSpPr>
            <a:spLocks noGrp="1"/>
          </p:cNvSpPr>
          <p:nvPr>
            <p:ph type="ftr" sz="quarter" idx="11"/>
          </p:nvPr>
        </p:nvSpPr>
        <p:spPr/>
        <p:txBody>
          <a:bodyPr/>
          <a:lstStyle/>
          <a:p>
            <a:r>
              <a:rPr lang="en-US" altLang="zh-TW"/>
              <a:t>ISBA26 Electron Linear Accelerator</a:t>
            </a:r>
            <a:endParaRPr lang="en-US" dirty="0"/>
          </a:p>
        </p:txBody>
      </p:sp>
      <p:sp>
        <p:nvSpPr>
          <p:cNvPr id="2" name="スライド番号プレースホルダー 1">
            <a:extLst>
              <a:ext uri="{FF2B5EF4-FFF2-40B4-BE49-F238E27FC236}">
                <a16:creationId xmlns:a16="http://schemas.microsoft.com/office/drawing/2014/main" id="{84AC158E-A344-274F-BA47-B5353675722F}"/>
              </a:ext>
            </a:extLst>
          </p:cNvPr>
          <p:cNvSpPr>
            <a:spLocks noGrp="1"/>
          </p:cNvSpPr>
          <p:nvPr>
            <p:ph type="sldNum" sz="quarter" idx="12"/>
          </p:nvPr>
        </p:nvSpPr>
        <p:spPr/>
        <p:txBody>
          <a:bodyPr/>
          <a:lstStyle/>
          <a:p>
            <a:fld id="{3A2F0832-F084-422D-97D1-AF848F4F2C34}" type="slidenum">
              <a:rPr lang="en-US" smtClean="0"/>
              <a:t>60</a:t>
            </a:fld>
            <a:endParaRPr lang="en-US"/>
          </a:p>
        </p:txBody>
      </p:sp>
    </p:spTree>
    <p:extLst>
      <p:ext uri="{BB962C8B-B14F-4D97-AF65-F5344CB8AC3E}">
        <p14:creationId xmlns:p14="http://schemas.microsoft.com/office/powerpoint/2010/main" val="25481688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05408" y="466750"/>
            <a:ext cx="16507876" cy="1203151"/>
          </a:xfrm>
        </p:spPr>
        <p:txBody>
          <a:bodyPr>
            <a:normAutofit/>
          </a:bodyPr>
          <a:lstStyle/>
          <a:p>
            <a:r>
              <a:rPr kumimoji="1" lang="en-US" altLang="ja-JP"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rPr>
              <a:t>Beam Loading Compensation</a:t>
            </a:r>
            <a:endParaRPr kumimoji="1" lang="ja-JP" altLang="en-US"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endParaRP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sz="half" idx="1"/>
              </p:nvPr>
            </p:nvSpPr>
            <p:spPr>
              <a:xfrm>
                <a:off x="1097606" y="2391540"/>
                <a:ext cx="7073492" cy="6788945"/>
              </a:xfrm>
            </p:spPr>
            <p:txBody>
              <a:bodyPr>
                <a:normAutofit/>
              </a:bodyPr>
              <a:lstStyle/>
              <a:p>
                <a:r>
                  <a:rPr kumimoji="1" lang="en-US" altLang="ja-JP" sz="3200" dirty="0">
                    <a:latin typeface="Meiryo" panose="020B0604030504040204" pitchFamily="34" charset="-128"/>
                    <a:ea typeface="Meiryo" panose="020B0604030504040204" pitchFamily="34" charset="-128"/>
                    <a:cs typeface="Rounded Mgen+ 1c medium" panose="020B0602020203020207" pitchFamily="50" charset="-128"/>
                  </a:rPr>
                  <a:t>Since RF and Beam term have the same time constant </a:t>
                </a:r>
                <a14:m>
                  <m:oMath xmlns:m="http://schemas.openxmlformats.org/officeDocument/2006/math">
                    <m:r>
                      <a:rPr kumimoji="1" lang="en-US" altLang="ja-JP" sz="3200" i="1" dirty="0" smtClean="0">
                        <a:latin typeface="Cambria Math" panose="02040503050406030204" pitchFamily="18" charset="0"/>
                        <a:ea typeface="Cambria Math" panose="02040503050406030204" pitchFamily="18" charset="0"/>
                        <a:cs typeface="Rounded Mgen+ 1c medium" panose="020B0602020203020207" pitchFamily="50" charset="-128"/>
                      </a:rPr>
                      <m:t>𝜏</m:t>
                    </m:r>
                    <m:r>
                      <a:rPr kumimoji="1" lang="en-US" altLang="ja-JP" sz="3200" i="1" dirty="0" smtClean="0">
                        <a:latin typeface="Cambria Math" panose="02040503050406030204" pitchFamily="18" charset="0"/>
                        <a:ea typeface="Meiryo" panose="020B0604030504040204" pitchFamily="34" charset="-128"/>
                        <a:cs typeface="Rounded Mgen+ 1c medium" panose="020B0602020203020207" pitchFamily="50" charset="-128"/>
                      </a:rPr>
                      <m:t>, </m:t>
                    </m:r>
                  </m:oMath>
                </a14:m>
                <a:r>
                  <a:rPr kumimoji="1" lang="en-US" altLang="ja-JP" sz="3200" i="1" dirty="0">
                    <a:latin typeface="Cambria Math" panose="02040503050406030204" pitchFamily="18" charset="0"/>
                    <a:ea typeface="Meiryo" panose="020B0604030504040204" pitchFamily="34" charset="-128"/>
                    <a:cs typeface="Rounded Mgen+ 1c medium" panose="020B0602020203020207" pitchFamily="50" charset="-128"/>
                  </a:rPr>
                  <a:t> </a:t>
                </a:r>
                <a14:m>
                  <m:oMath xmlns:m="http://schemas.openxmlformats.org/officeDocument/2006/math">
                    <m:r>
                      <a:rPr kumimoji="1" lang="en-US" altLang="ja-JP" sz="3200" i="1" dirty="0" smtClean="0">
                        <a:latin typeface="Cambria Math" panose="02040503050406030204" pitchFamily="18" charset="0"/>
                        <a:ea typeface="Meiryo" panose="020B0604030504040204" pitchFamily="34" charset="-128"/>
                        <a:cs typeface="Rounded Mgen+ 1c medium" panose="020B0602020203020207" pitchFamily="50" charset="-128"/>
                      </a:rPr>
                      <m:t>𝑉</m:t>
                    </m:r>
                    <m:r>
                      <a:rPr kumimoji="1" lang="en-US" altLang="ja-JP" sz="3200" i="1" baseline="-25000" dirty="0">
                        <a:latin typeface="Cambria Math" panose="02040503050406030204" pitchFamily="18" charset="0"/>
                        <a:ea typeface="Meiryo" panose="020B0604030504040204" pitchFamily="34" charset="-128"/>
                        <a:cs typeface="Rounded Mgen+ 1c medium" panose="020B0602020203020207" pitchFamily="50" charset="-128"/>
                      </a:rPr>
                      <m:t>0</m:t>
                    </m:r>
                    <m:r>
                      <a:rPr kumimoji="1" lang="en-US" altLang="ja-JP" sz="3200" i="1" dirty="0">
                        <a:latin typeface="Cambria Math" panose="02040503050406030204" pitchFamily="18" charset="0"/>
                        <a:ea typeface="Meiryo" panose="020B0604030504040204" pitchFamily="34" charset="-128"/>
                        <a:cs typeface="Rounded Mgen+ 1c medium" panose="020B0602020203020207" pitchFamily="50" charset="-128"/>
                      </a:rPr>
                      <m:t> </m:t>
                    </m:r>
                  </m:oMath>
                </a14:m>
                <a:r>
                  <a:rPr kumimoji="1" lang="en-US" altLang="ja-JP" sz="3200" dirty="0">
                    <a:latin typeface="Meiryo" panose="020B0604030504040204" pitchFamily="34" charset="-128"/>
                    <a:ea typeface="Meiryo" panose="020B0604030504040204" pitchFamily="34" charset="-128"/>
                    <a:cs typeface="Rounded Mgen+ 1c medium" panose="020B0602020203020207" pitchFamily="50" charset="-128"/>
                  </a:rPr>
                  <a:t>can be constant by adjusting amplitude and timing. </a:t>
                </a:r>
                <a:endParaRPr kumimoji="1" lang="ja-JP" altLang="en-US" sz="3200" dirty="0">
                  <a:latin typeface="Meiryo" panose="020B0604030504040204" pitchFamily="34" charset="-128"/>
                  <a:ea typeface="Meiryo" panose="020B0604030504040204" pitchFamily="34" charset="-128"/>
                  <a:cs typeface="Rounded Mgen+ 1c medium" panose="020B0602020203020207" pitchFamily="50" charset="-128"/>
                </a:endParaRP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sz="half" idx="1"/>
              </p:nvPr>
            </p:nvSpPr>
            <p:spPr>
              <a:xfrm>
                <a:off x="1097606" y="2391540"/>
                <a:ext cx="7073492" cy="6788945"/>
              </a:xfrm>
              <a:blipFill>
                <a:blip r:embed="rId2"/>
                <a:stretch>
                  <a:fillRect l="-89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p:cNvSpPr txBox="1"/>
              <p:nvPr/>
            </p:nvSpPr>
            <p:spPr>
              <a:xfrm>
                <a:off x="2128516" y="8020339"/>
                <a:ext cx="3883691" cy="1585434"/>
              </a:xfrm>
              <a:prstGeom prst="rect">
                <a:avLst/>
              </a:prstGeom>
              <a:noFill/>
            </p:spPr>
            <p:txBody>
              <a:bodyPr wrap="none" lIns="0" tIns="0" rIns="0" bIns="0" rtlCol="0">
                <a:spAutoFit/>
              </a:bodyPr>
              <a:lstStyle/>
              <a:p>
                <a:pPr/>
                <a14:m>
                  <m:oMathPara xmlns:m="http://schemas.openxmlformats.org/officeDocument/2006/math">
                    <m:oMath>
                      <m:sSub>
                        <m:sSubPr>
                          <m:ctrlPr>
                            <a:rPr lang="en-US" altLang="ja-JP" i="1">
                              <a:latin typeface="Cambria Math" panose="02040503050406030204" pitchFamily="18" charset="0"/>
                            </a:rPr>
                          </m:ctrlPr>
                        </m:sSubPr>
                        <m:e>
                          <m:r>
                            <a:rPr lang="en-US" altLang="ja-JP" i="1">
                              <a:latin typeface="Cambria Math" panose="02040503050406030204" pitchFamily="18" charset="0"/>
                            </a:rPr>
                            <m:t>𝑡</m:t>
                          </m:r>
                        </m:e>
                        <m:sub>
                          <m:r>
                            <a:rPr lang="en-US" altLang="ja-JP" i="1">
                              <a:latin typeface="Cambria Math" panose="02040503050406030204" pitchFamily="18" charset="0"/>
                            </a:rPr>
                            <m:t>𝑏</m:t>
                          </m:r>
                        </m:sub>
                      </m:sSub>
                      <m:r>
                        <a:rPr lang="en-US" altLang="ja-JP" i="1">
                          <a:latin typeface="Cambria Math" panose="02040503050406030204" pitchFamily="18" charset="0"/>
                        </a:rPr>
                        <m:t>=−</m:t>
                      </m:r>
                      <m:r>
                        <a:rPr lang="ja-JP" altLang="en-US" i="1">
                          <a:latin typeface="Cambria Math" panose="02040503050406030204" pitchFamily="18" charset="0"/>
                        </a:rPr>
                        <m:t>𝜏</m:t>
                      </m:r>
                      <m:r>
                        <a:rPr lang="en-US" altLang="ja-JP" i="1">
                          <a:latin typeface="Cambria Math" panose="02040503050406030204" pitchFamily="18" charset="0"/>
                        </a:rPr>
                        <m:t>𝑙𝑛</m:t>
                      </m:r>
                      <m:d>
                        <m:dPr>
                          <m:ctrlPr>
                            <a:rPr lang="en-US" altLang="ja-JP" i="1">
                              <a:latin typeface="Cambria Math" panose="02040503050406030204" pitchFamily="18" charset="0"/>
                            </a:rPr>
                          </m:ctrlPr>
                        </m:dPr>
                        <m:e>
                          <m:f>
                            <m:fPr>
                              <m:ctrlPr>
                                <a:rPr lang="en-US" altLang="ja-JP" i="1">
                                  <a:latin typeface="Cambria Math" panose="02040503050406030204" pitchFamily="18" charset="0"/>
                                </a:rPr>
                              </m:ctrlPr>
                            </m:fPr>
                            <m:num>
                              <m:r>
                                <a:rPr lang="en-US" altLang="ja-JP" i="1">
                                  <a:latin typeface="Cambria Math" panose="02040503050406030204" pitchFamily="18" charset="0"/>
                                </a:rPr>
                                <m:t>𝐼</m:t>
                              </m:r>
                            </m:num>
                            <m:den>
                              <m:r>
                                <a:rPr lang="en-US" altLang="ja-JP" i="1">
                                  <a:latin typeface="Cambria Math" panose="02040503050406030204" pitchFamily="18" charset="0"/>
                                </a:rPr>
                                <m:t>2</m:t>
                              </m:r>
                            </m:den>
                          </m:f>
                          <m:rad>
                            <m:radPr>
                              <m:degHide m:val="on"/>
                              <m:ctrlPr>
                                <a:rPr lang="en-US" altLang="ja-JP" i="1">
                                  <a:latin typeface="Cambria Math" panose="02040503050406030204" pitchFamily="18" charset="0"/>
                                </a:rPr>
                              </m:ctrlPr>
                            </m:radPr>
                            <m:deg/>
                            <m:e>
                              <m:f>
                                <m:fPr>
                                  <m:ctrlPr>
                                    <a:rPr lang="en-US" altLang="ja-JP" i="1">
                                      <a:latin typeface="Cambria Math" panose="02040503050406030204" pitchFamily="18" charset="0"/>
                                    </a:rPr>
                                  </m:ctrlPr>
                                </m:fPr>
                                <m:num>
                                  <m:r>
                                    <a:rPr lang="en-US" altLang="ja-JP" i="1">
                                      <a:latin typeface="Cambria Math" panose="02040503050406030204" pitchFamily="18" charset="0"/>
                                    </a:rPr>
                                    <m:t>𝑟𝐿</m:t>
                                  </m:r>
                                </m:num>
                                <m:den>
                                  <m:r>
                                    <a:rPr lang="ja-JP" altLang="en-US" i="1">
                                      <a:latin typeface="Cambria Math" panose="02040503050406030204" pitchFamily="18" charset="0"/>
                                    </a:rPr>
                                    <m:t>𝛽</m:t>
                                  </m:r>
                                  <m:sSub>
                                    <m:sSubPr>
                                      <m:ctrlPr>
                                        <a:rPr lang="en-US" altLang="ja-JP" i="1">
                                          <a:latin typeface="Cambria Math" panose="02040503050406030204" pitchFamily="18" charset="0"/>
                                        </a:rPr>
                                      </m:ctrlPr>
                                    </m:sSubPr>
                                    <m:e>
                                      <m:r>
                                        <a:rPr lang="en-US" altLang="ja-JP" i="1">
                                          <a:latin typeface="Cambria Math" panose="02040503050406030204" pitchFamily="18" charset="0"/>
                                        </a:rPr>
                                        <m:t>𝑃</m:t>
                                      </m:r>
                                    </m:e>
                                    <m:sub>
                                      <m:r>
                                        <a:rPr lang="en-US" altLang="ja-JP" i="1">
                                          <a:latin typeface="Cambria Math" panose="02040503050406030204" pitchFamily="18" charset="0"/>
                                        </a:rPr>
                                        <m:t>𝑖𝑛</m:t>
                                      </m:r>
                                    </m:sub>
                                  </m:sSub>
                                </m:den>
                              </m:f>
                            </m:e>
                          </m:rad>
                        </m:e>
                      </m:d>
                    </m:oMath>
                  </m:oMathPara>
                </a14:m>
                <a:endParaRPr lang="ja-JP" altLang="en-US" dirty="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2128516" y="8020339"/>
                <a:ext cx="3883691" cy="1585434"/>
              </a:xfrm>
              <a:prstGeom prst="rect">
                <a:avLst/>
              </a:prstGeom>
              <a:blipFill>
                <a:blip r:embed="rId3"/>
                <a:stretch>
                  <a:fillRect l="-1967"/>
                </a:stretch>
              </a:blipFill>
            </p:spPr>
            <p:txBody>
              <a:bodyPr/>
              <a:lstStyle/>
              <a:p>
                <a:r>
                  <a:rPr lang="ja-JP" altLang="en-US">
                    <a:noFill/>
                  </a:rPr>
                  <a:t> </a:t>
                </a:r>
              </a:p>
            </p:txBody>
          </p:sp>
        </mc:Fallback>
      </mc:AlternateContent>
      <p:sp>
        <p:nvSpPr>
          <p:cNvPr id="8" name="フッター プレースホルダー 7"/>
          <p:cNvSpPr>
            <a:spLocks noGrp="1"/>
          </p:cNvSpPr>
          <p:nvPr>
            <p:ph type="ftr" sz="quarter" idx="11"/>
          </p:nvPr>
        </p:nvSpPr>
        <p:spPr/>
        <p:txBody>
          <a:bodyPr/>
          <a:lstStyle/>
          <a:p>
            <a:r>
              <a:rPr lang="en-US" altLang="zh-TW"/>
              <a:t>ISBA26 Electron Linear Accelerator</a:t>
            </a:r>
            <a:endParaRPr lang="en-US"/>
          </a:p>
        </p:txBody>
      </p:sp>
      <mc:AlternateContent xmlns:mc="http://schemas.openxmlformats.org/markup-compatibility/2006" xmlns:a14="http://schemas.microsoft.com/office/drawing/2010/main">
        <mc:Choice Requires="a14">
          <p:sp>
            <p:nvSpPr>
              <p:cNvPr id="9" name="テキスト ボックス 8"/>
              <p:cNvSpPr txBox="1"/>
              <p:nvPr/>
            </p:nvSpPr>
            <p:spPr>
              <a:xfrm>
                <a:off x="1391488" y="5090198"/>
                <a:ext cx="5357749" cy="2460610"/>
              </a:xfrm>
              <a:prstGeom prst="rect">
                <a:avLst/>
              </a:prstGeom>
              <a:noFill/>
            </p:spPr>
            <p:txBody>
              <a:bodyPr wrap="none" lIns="0" tIns="0" rIns="0" bIns="0" rtlCol="0">
                <a:spAutoFit/>
              </a:bodyPr>
              <a:lstStyle/>
              <a:p>
                <a:pPr/>
                <a14:m>
                  <m:oMathPara xmlns:m="http://schemas.openxmlformats.org/officeDocument/2006/math">
                    <m:oMath>
                      <m:sSub>
                        <m:sSubPr>
                          <m:ctrlPr>
                            <a:rPr lang="en-US" altLang="ja-JP" i="1">
                              <a:latin typeface="Cambria Math" panose="02040503050406030204" pitchFamily="18" charset="0"/>
                            </a:rPr>
                          </m:ctrlPr>
                        </m:sSubPr>
                        <m:e>
                          <m:r>
                            <a:rPr lang="en-US" altLang="ja-JP" i="1">
                              <a:latin typeface="Cambria Math" panose="02040503050406030204" pitchFamily="18" charset="0"/>
                            </a:rPr>
                            <m:t>𝑉</m:t>
                          </m:r>
                        </m:e>
                        <m:sub>
                          <m:r>
                            <a:rPr lang="en-US" altLang="ja-JP" i="1">
                              <a:latin typeface="Cambria Math" panose="02040503050406030204" pitchFamily="18" charset="0"/>
                            </a:rPr>
                            <m:t>0</m:t>
                          </m:r>
                        </m:sub>
                      </m:sSub>
                      <m:d>
                        <m:dPr>
                          <m:ctrlPr>
                            <a:rPr lang="en-US" altLang="ja-JP" i="1">
                              <a:latin typeface="Cambria Math" panose="02040503050406030204" pitchFamily="18" charset="0"/>
                            </a:rPr>
                          </m:ctrlPr>
                        </m:dPr>
                        <m:e>
                          <m:r>
                            <a:rPr lang="en-US" altLang="ja-JP" i="1">
                              <a:latin typeface="Cambria Math" panose="02040503050406030204" pitchFamily="18" charset="0"/>
                            </a:rPr>
                            <m:t>𝑡</m:t>
                          </m:r>
                        </m:e>
                      </m:d>
                      <m:r>
                        <a:rPr lang="en-US" altLang="ja-JP" i="1">
                          <a:latin typeface="Cambria Math" panose="02040503050406030204" pitchFamily="18" charset="0"/>
                        </a:rPr>
                        <m:t>=</m:t>
                      </m:r>
                      <m:f>
                        <m:fPr>
                          <m:ctrlPr>
                            <a:rPr lang="en-US" altLang="ja-JP" i="1">
                              <a:latin typeface="Cambria Math" panose="02040503050406030204" pitchFamily="18" charset="0"/>
                            </a:rPr>
                          </m:ctrlPr>
                        </m:fPr>
                        <m:num>
                          <m:r>
                            <a:rPr lang="en-US" altLang="ja-JP" i="1">
                              <a:latin typeface="Cambria Math" panose="02040503050406030204" pitchFamily="18" charset="0"/>
                            </a:rPr>
                            <m:t>2</m:t>
                          </m:r>
                          <m:r>
                            <a:rPr lang="ja-JP" altLang="en-US" i="1">
                              <a:latin typeface="Cambria Math" panose="02040503050406030204" pitchFamily="18" charset="0"/>
                            </a:rPr>
                            <m:t>𝛽</m:t>
                          </m:r>
                        </m:num>
                        <m:den>
                          <m:r>
                            <a:rPr lang="en-US" altLang="ja-JP" i="1">
                              <a:latin typeface="Cambria Math" panose="02040503050406030204" pitchFamily="18" charset="0"/>
                            </a:rPr>
                            <m:t>1+</m:t>
                          </m:r>
                          <m:r>
                            <a:rPr lang="ja-JP" altLang="en-US" i="1">
                              <a:latin typeface="Cambria Math" panose="02040503050406030204" pitchFamily="18" charset="0"/>
                            </a:rPr>
                            <m:t>𝛽</m:t>
                          </m:r>
                        </m:den>
                      </m:f>
                      <m:rad>
                        <m:radPr>
                          <m:degHide m:val="on"/>
                          <m:ctrlPr>
                            <a:rPr lang="en-US" altLang="ja-JP" i="1">
                              <a:latin typeface="Cambria Math" panose="02040503050406030204" pitchFamily="18" charset="0"/>
                            </a:rPr>
                          </m:ctrlPr>
                        </m:radPr>
                        <m:deg/>
                        <m:e>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𝑃</m:t>
                                  </m:r>
                                </m:e>
                                <m:sub>
                                  <m:r>
                                    <a:rPr lang="en-US" altLang="ja-JP" i="1">
                                      <a:latin typeface="Cambria Math" panose="02040503050406030204" pitchFamily="18" charset="0"/>
                                    </a:rPr>
                                    <m:t>𝑖𝑛</m:t>
                                  </m:r>
                                </m:sub>
                              </m:sSub>
                            </m:num>
                            <m:den>
                              <m:r>
                                <a:rPr lang="ja-JP" altLang="en-US" i="1">
                                  <a:latin typeface="Cambria Math" panose="02040503050406030204" pitchFamily="18" charset="0"/>
                                </a:rPr>
                                <m:t>𝛽</m:t>
                              </m:r>
                              <m:sSub>
                                <m:sSubPr>
                                  <m:ctrlPr>
                                    <a:rPr lang="en-US" altLang="ja-JP" i="1">
                                      <a:latin typeface="Cambria Math" panose="02040503050406030204" pitchFamily="18" charset="0"/>
                                    </a:rPr>
                                  </m:ctrlPr>
                                </m:sSubPr>
                                <m:e>
                                  <m:r>
                                    <a:rPr lang="en-US" altLang="ja-JP" i="1">
                                      <a:latin typeface="Cambria Math" panose="02040503050406030204" pitchFamily="18" charset="0"/>
                                    </a:rPr>
                                    <m:t>𝐺</m:t>
                                  </m:r>
                                </m:e>
                                <m:sub>
                                  <m:r>
                                    <a:rPr lang="en-US" altLang="ja-JP" i="1">
                                      <a:latin typeface="Cambria Math" panose="02040503050406030204" pitchFamily="18" charset="0"/>
                                    </a:rPr>
                                    <m:t>0</m:t>
                                  </m:r>
                                </m:sub>
                              </m:sSub>
                            </m:den>
                          </m:f>
                        </m:e>
                      </m:rad>
                      <m:d>
                        <m:dPr>
                          <m:ctrlPr>
                            <a:rPr lang="en-US" altLang="ja-JP" i="1">
                              <a:latin typeface="Cambria Math" panose="02040503050406030204" pitchFamily="18" charset="0"/>
                            </a:rPr>
                          </m:ctrlPr>
                        </m:dPr>
                        <m:e>
                          <m:r>
                            <a:rPr lang="en-US" altLang="ja-JP" i="1">
                              <a:latin typeface="Cambria Math" panose="02040503050406030204" pitchFamily="18" charset="0"/>
                            </a:rPr>
                            <m:t>1−</m:t>
                          </m:r>
                          <m:sSup>
                            <m:sSupPr>
                              <m:ctrlPr>
                                <a:rPr lang="en-US" altLang="ja-JP" i="1">
                                  <a:latin typeface="Cambria Math" panose="02040503050406030204" pitchFamily="18" charset="0"/>
                                </a:rPr>
                              </m:ctrlPr>
                            </m:sSupPr>
                            <m:e>
                              <m:r>
                                <a:rPr lang="en-US" altLang="ja-JP" i="1">
                                  <a:latin typeface="Cambria Math" panose="02040503050406030204" pitchFamily="18" charset="0"/>
                                </a:rPr>
                                <m:t>𝑒</m:t>
                              </m:r>
                            </m:e>
                            <m:sup>
                              <m:r>
                                <a:rPr lang="en-US" altLang="ja-JP" i="1">
                                  <a:latin typeface="Cambria Math" panose="02040503050406030204" pitchFamily="18" charset="0"/>
                                </a:rPr>
                                <m:t>−</m:t>
                              </m:r>
                              <m:f>
                                <m:fPr>
                                  <m:ctrlPr>
                                    <a:rPr lang="en-US" altLang="ja-JP" i="1">
                                      <a:latin typeface="Cambria Math" panose="02040503050406030204" pitchFamily="18" charset="0"/>
                                    </a:rPr>
                                  </m:ctrlPr>
                                </m:fPr>
                                <m:num>
                                  <m:r>
                                    <a:rPr lang="en-US" altLang="ja-JP" i="1">
                                      <a:latin typeface="Cambria Math" panose="02040503050406030204" pitchFamily="18" charset="0"/>
                                    </a:rPr>
                                    <m:t>𝑡</m:t>
                                  </m:r>
                                </m:num>
                                <m:den>
                                  <m:r>
                                    <a:rPr lang="ja-JP" altLang="en-US" i="1">
                                      <a:latin typeface="Cambria Math" panose="02040503050406030204" pitchFamily="18" charset="0"/>
                                    </a:rPr>
                                    <m:t>𝜏</m:t>
                                  </m:r>
                                </m:den>
                              </m:f>
                            </m:sup>
                          </m:sSup>
                        </m:e>
                      </m:d>
                    </m:oMath>
                    <m:oMath>
                      <m:r>
                        <a:rPr lang="en-US" altLang="ja-JP">
                          <a:latin typeface="Cambria Math" panose="02040503050406030204" pitchFamily="18" charset="0"/>
                        </a:rPr>
                        <m:t>        −</m:t>
                      </m:r>
                      <m:f>
                        <m:fPr>
                          <m:ctrlPr>
                            <a:rPr lang="en-US" altLang="ja-JP" i="1">
                              <a:latin typeface="Cambria Math" panose="02040503050406030204" pitchFamily="18" charset="0"/>
                            </a:rPr>
                          </m:ctrlPr>
                        </m:fPr>
                        <m:num>
                          <m:r>
                            <a:rPr lang="en-US" altLang="ja-JP" i="1">
                              <a:latin typeface="Cambria Math" panose="02040503050406030204" pitchFamily="18" charset="0"/>
                            </a:rPr>
                            <m:t>𝐼</m:t>
                          </m:r>
                        </m:num>
                        <m:den>
                          <m:d>
                            <m:dPr>
                              <m:ctrlPr>
                                <a:rPr lang="en-US" altLang="ja-JP" i="1">
                                  <a:latin typeface="Cambria Math" panose="02040503050406030204" pitchFamily="18" charset="0"/>
                                  <a:ea typeface="Cambria Math" panose="02040503050406030204" pitchFamily="18" charset="0"/>
                                </a:rPr>
                              </m:ctrlPr>
                            </m:dPr>
                            <m:e>
                              <m:r>
                                <a:rPr lang="en-US" altLang="ja-JP" i="1">
                                  <a:latin typeface="Cambria Math" panose="02040503050406030204" pitchFamily="18" charset="0"/>
                                  <a:ea typeface="Cambria Math" panose="02040503050406030204" pitchFamily="18" charset="0"/>
                                </a:rPr>
                                <m:t>1+</m:t>
                              </m:r>
                              <m:r>
                                <a:rPr lang="ja-JP" altLang="en-US" i="1">
                                  <a:latin typeface="Cambria Math" panose="02040503050406030204" pitchFamily="18" charset="0"/>
                                  <a:ea typeface="Cambria Math" panose="02040503050406030204" pitchFamily="18" charset="0"/>
                                </a:rPr>
                                <m:t>𝛽</m:t>
                              </m:r>
                            </m:e>
                          </m:d>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𝐺</m:t>
                              </m:r>
                            </m:e>
                            <m:sub>
                              <m:r>
                                <a:rPr lang="en-US" altLang="ja-JP" i="1">
                                  <a:latin typeface="Cambria Math" panose="02040503050406030204" pitchFamily="18" charset="0"/>
                                  <a:ea typeface="Cambria Math" panose="02040503050406030204" pitchFamily="18" charset="0"/>
                                </a:rPr>
                                <m:t>0</m:t>
                              </m:r>
                            </m:sub>
                          </m:sSub>
                        </m:den>
                      </m:f>
                      <m:d>
                        <m:dPr>
                          <m:ctrlPr>
                            <a:rPr lang="en-US" altLang="ja-JP" i="1">
                              <a:latin typeface="Cambria Math" panose="02040503050406030204" pitchFamily="18" charset="0"/>
                            </a:rPr>
                          </m:ctrlPr>
                        </m:dPr>
                        <m:e>
                          <m:r>
                            <a:rPr lang="en-US" altLang="ja-JP" i="1">
                              <a:latin typeface="Cambria Math" panose="02040503050406030204" pitchFamily="18" charset="0"/>
                            </a:rPr>
                            <m:t>1−</m:t>
                          </m:r>
                          <m:sSup>
                            <m:sSupPr>
                              <m:ctrlPr>
                                <a:rPr lang="en-US" altLang="ja-JP" i="1">
                                  <a:latin typeface="Cambria Math" panose="02040503050406030204" pitchFamily="18" charset="0"/>
                                </a:rPr>
                              </m:ctrlPr>
                            </m:sSupPr>
                            <m:e>
                              <m:r>
                                <a:rPr lang="en-US" altLang="ja-JP" i="1">
                                  <a:latin typeface="Cambria Math" panose="02040503050406030204" pitchFamily="18" charset="0"/>
                                </a:rPr>
                                <m:t>𝑒</m:t>
                              </m:r>
                            </m:e>
                            <m:sup>
                              <m:r>
                                <a:rPr lang="en-US" altLang="ja-JP" i="1">
                                  <a:latin typeface="Cambria Math" panose="02040503050406030204" pitchFamily="18" charset="0"/>
                                </a:rPr>
                                <m:t>−</m:t>
                              </m:r>
                              <m:f>
                                <m:fPr>
                                  <m:ctrlPr>
                                    <a:rPr lang="en-US" altLang="ja-JP" i="1">
                                      <a:latin typeface="Cambria Math" panose="02040503050406030204" pitchFamily="18" charset="0"/>
                                    </a:rPr>
                                  </m:ctrlPr>
                                </m:fPr>
                                <m:num>
                                  <m:r>
                                    <a:rPr lang="en-US" altLang="ja-JP" i="1">
                                      <a:latin typeface="Cambria Math" panose="02040503050406030204" pitchFamily="18" charset="0"/>
                                    </a:rPr>
                                    <m:t>𝑡</m:t>
                                  </m:r>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𝑡</m:t>
                                      </m:r>
                                    </m:e>
                                    <m:sub>
                                      <m:r>
                                        <a:rPr lang="en-US" altLang="ja-JP" i="1">
                                          <a:latin typeface="Cambria Math" panose="02040503050406030204" pitchFamily="18" charset="0"/>
                                        </a:rPr>
                                        <m:t>𝑏</m:t>
                                      </m:r>
                                    </m:sub>
                                  </m:sSub>
                                </m:num>
                                <m:den>
                                  <m:r>
                                    <a:rPr lang="ja-JP" altLang="en-US" i="1">
                                      <a:latin typeface="Cambria Math" panose="02040503050406030204" pitchFamily="18" charset="0"/>
                                    </a:rPr>
                                    <m:t>𝜏</m:t>
                                  </m:r>
                                </m:den>
                              </m:f>
                            </m:sup>
                          </m:sSup>
                        </m:e>
                      </m:d>
                    </m:oMath>
                  </m:oMathPara>
                </a14:m>
                <a:endParaRPr lang="ja-JP" altLang="en-US" dirty="0"/>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1391488" y="5090198"/>
                <a:ext cx="5357749" cy="2460610"/>
              </a:xfrm>
              <a:prstGeom prst="rect">
                <a:avLst/>
              </a:prstGeom>
              <a:blipFill>
                <a:blip r:embed="rId4"/>
                <a:stretch>
                  <a:fillRect l="-2607" b="-5641"/>
                </a:stretch>
              </a:blipFill>
            </p:spPr>
            <p:txBody>
              <a:bodyPr/>
              <a:lstStyle/>
              <a:p>
                <a:r>
                  <a:rPr lang="ja-JP" altLang="en-US">
                    <a:noFill/>
                  </a:rPr>
                  <a:t> </a:t>
                </a:r>
              </a:p>
            </p:txBody>
          </p:sp>
        </mc:Fallback>
      </mc:AlternateContent>
      <p:pic>
        <p:nvPicPr>
          <p:cNvPr id="10" name="図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8627" y="3515167"/>
            <a:ext cx="7801533" cy="5297889"/>
          </a:xfrm>
          <a:prstGeom prst="rect">
            <a:avLst/>
          </a:prstGeom>
        </p:spPr>
      </p:pic>
      <p:sp>
        <p:nvSpPr>
          <p:cNvPr id="4" name="スライド番号プレースホルダー 3">
            <a:extLst>
              <a:ext uri="{FF2B5EF4-FFF2-40B4-BE49-F238E27FC236}">
                <a16:creationId xmlns:a16="http://schemas.microsoft.com/office/drawing/2014/main" id="{A0352C1E-AEDB-4B4B-9E50-52FA8FA6D640}"/>
              </a:ext>
            </a:extLst>
          </p:cNvPr>
          <p:cNvSpPr>
            <a:spLocks noGrp="1"/>
          </p:cNvSpPr>
          <p:nvPr>
            <p:ph type="sldNum" sz="quarter" idx="12"/>
          </p:nvPr>
        </p:nvSpPr>
        <p:spPr/>
        <p:txBody>
          <a:bodyPr/>
          <a:lstStyle/>
          <a:p>
            <a:fld id="{3A2F0832-F084-422D-97D1-AF848F4F2C34}" type="slidenum">
              <a:rPr lang="en-US" smtClean="0"/>
              <a:t>61</a:t>
            </a:fld>
            <a:endParaRPr lang="en-US"/>
          </a:p>
        </p:txBody>
      </p:sp>
    </p:spTree>
    <p:extLst>
      <p:ext uri="{BB962C8B-B14F-4D97-AF65-F5344CB8AC3E}">
        <p14:creationId xmlns:p14="http://schemas.microsoft.com/office/powerpoint/2010/main" val="42467197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70515" y="118153"/>
            <a:ext cx="13393488" cy="1714500"/>
          </a:xfrm>
        </p:spPr>
        <p:txBody>
          <a:bodyPr>
            <a:normAutofit/>
          </a:bodyPr>
          <a:lstStyle/>
          <a:p>
            <a:r>
              <a:rPr lang="en-US" altLang="ja-JP" sz="5400"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rPr>
              <a:t>Beam Loading By Bunched Beam</a:t>
            </a:r>
            <a:endParaRPr lang="ja-JP" altLang="en-US" sz="5400"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endParaRP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sz="half" idx="1"/>
              </p:nvPr>
            </p:nvSpPr>
            <p:spPr>
              <a:xfrm>
                <a:off x="2570515" y="2126458"/>
                <a:ext cx="12945399" cy="7591283"/>
              </a:xfrm>
            </p:spPr>
            <p:txBody>
              <a:bodyPr>
                <a:normAutofit fontScale="85000" lnSpcReduction="10000"/>
              </a:bodyPr>
              <a:lstStyle/>
              <a:p>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Beam current by a single bunch (delta function),</a:t>
                </a:r>
              </a:p>
              <a:p>
                <a:pPr/>
                <a14:m>
                  <m:oMathPara xmlns:m="http://schemas.openxmlformats.org/officeDocument/2006/math">
                    <m:oMath>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𝐼</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𝑞</m:t>
                      </m:r>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𝛽</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𝑐</m:t>
                      </m:r>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𝛿</m:t>
                      </m:r>
                      <m:d>
                        <m:d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𝑧</m:t>
                          </m:r>
                        </m:e>
                      </m:d>
                    </m:oMath>
                  </m:oMathPara>
                </a14:m>
                <a:endParaRPr lang="en-US" altLang="ja-JP" sz="3600" dirty="0">
                  <a:latin typeface="Meiryo" panose="020B0604030504040204" pitchFamily="34" charset="-128"/>
                  <a:ea typeface="Meiryo" panose="020B0604030504040204" pitchFamily="34" charset="-128"/>
                  <a:cs typeface="Rounded Mgen+ 1c medium" panose="020B0602020203020207" pitchFamily="50" charset="-128"/>
                </a:endParaRPr>
              </a:p>
              <a:p>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The differential equation (no RF input) is</a:t>
                </a:r>
              </a:p>
              <a:p>
                <a:pPr/>
                <a14:m>
                  <m:oMathPara xmlns:m="http://schemas.openxmlformats.org/officeDocument/2006/math">
                    <m:oMath>
                      <m:r>
                        <a:rPr lang="ja-JP" altLang="en-US" sz="3600" i="1">
                          <a:latin typeface="Cambria Math" panose="02040503050406030204" pitchFamily="18" charset="0"/>
                        </a:rPr>
                        <m:t>𝜏</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𝑑𝑉</m:t>
                          </m:r>
                        </m:num>
                        <m:den>
                          <m:r>
                            <a:rPr lang="en-US" altLang="ja-JP" sz="3600" i="1">
                              <a:latin typeface="Cambria Math" panose="02040503050406030204" pitchFamily="18" charset="0"/>
                            </a:rPr>
                            <m:t>𝑑𝑡</m:t>
                          </m:r>
                        </m:den>
                      </m:f>
                      <m:r>
                        <a:rPr lang="en-US" altLang="ja-JP" sz="3600" i="1">
                          <a:latin typeface="Cambria Math" panose="02040503050406030204" pitchFamily="18" charset="0"/>
                        </a:rPr>
                        <m:t>=</m:t>
                      </m:r>
                      <m:r>
                        <a:rPr lang="en-US" altLang="ja-JP" sz="3600" i="1">
                          <a:latin typeface="Cambria Math" panose="02040503050406030204" pitchFamily="18" charset="0"/>
                          <a:ea typeface="Cambria Math" panose="02040503050406030204" pitchFamily="18" charset="0"/>
                        </a:rPr>
                        <m:t>−</m:t>
                      </m:r>
                      <m:r>
                        <a:rPr lang="en-US" altLang="ja-JP" sz="3600" i="1">
                          <a:latin typeface="Cambria Math" panose="02040503050406030204" pitchFamily="18" charset="0"/>
                          <a:ea typeface="Cambria Math" panose="02040503050406030204" pitchFamily="18" charset="0"/>
                        </a:rPr>
                        <m:t>𝑉</m:t>
                      </m:r>
                      <m:r>
                        <a:rPr lang="en-US" altLang="ja-JP" sz="3600" i="1">
                          <a:latin typeface="Cambria Math" panose="02040503050406030204" pitchFamily="18" charset="0"/>
                          <a:ea typeface="Cambria Math" panose="02040503050406030204" pitchFamily="18" charset="0"/>
                        </a:rPr>
                        <m:t>−</m:t>
                      </m:r>
                      <m:f>
                        <m:fPr>
                          <m:ctrlPr>
                            <a:rPr lang="en-US" altLang="ja-JP" sz="3600" i="1">
                              <a:latin typeface="Cambria Math" panose="02040503050406030204" pitchFamily="18" charset="0"/>
                              <a:ea typeface="Cambria Math" panose="02040503050406030204" pitchFamily="18" charset="0"/>
                            </a:rPr>
                          </m:ctrlPr>
                        </m:fPr>
                        <m:num>
                          <m:r>
                            <a:rPr lang="en-US" altLang="ja-JP" sz="3600" i="1">
                              <a:latin typeface="Cambria Math" panose="02040503050406030204" pitchFamily="18" charset="0"/>
                              <a:ea typeface="Cambria Math" panose="02040503050406030204" pitchFamily="18" charset="0"/>
                            </a:rPr>
                            <m:t>𝐼</m:t>
                          </m:r>
                        </m:num>
                        <m:den>
                          <m:d>
                            <m:dPr>
                              <m:ctrlPr>
                                <a:rPr lang="en-US" altLang="ja-JP" sz="3600" i="1">
                                  <a:latin typeface="Cambria Math" panose="02040503050406030204" pitchFamily="18" charset="0"/>
                                  <a:ea typeface="Cambria Math" panose="02040503050406030204" pitchFamily="18" charset="0"/>
                                </a:rPr>
                              </m:ctrlPr>
                            </m:dPr>
                            <m:e>
                              <m:r>
                                <a:rPr lang="en-US" altLang="ja-JP" sz="3600" i="1">
                                  <a:latin typeface="Cambria Math" panose="02040503050406030204" pitchFamily="18" charset="0"/>
                                  <a:ea typeface="Cambria Math" panose="02040503050406030204" pitchFamily="18" charset="0"/>
                                </a:rPr>
                                <m:t>1+</m:t>
                              </m:r>
                              <m:r>
                                <a:rPr lang="ja-JP" altLang="en-US" sz="3600" i="1">
                                  <a:latin typeface="Cambria Math" panose="02040503050406030204" pitchFamily="18" charset="0"/>
                                  <a:ea typeface="Cambria Math" panose="02040503050406030204" pitchFamily="18" charset="0"/>
                                </a:rPr>
                                <m:t>𝛽</m:t>
                              </m:r>
                            </m:e>
                          </m:d>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𝐺</m:t>
                              </m:r>
                            </m:e>
                            <m:sub>
                              <m:r>
                                <a:rPr lang="en-US" altLang="ja-JP" sz="3600" i="1">
                                  <a:latin typeface="Cambria Math" panose="02040503050406030204" pitchFamily="18" charset="0"/>
                                  <a:ea typeface="Cambria Math" panose="02040503050406030204" pitchFamily="18" charset="0"/>
                                </a:rPr>
                                <m:t>0</m:t>
                              </m:r>
                            </m:sub>
                          </m:sSub>
                        </m:den>
                      </m:f>
                      <m:r>
                        <a:rPr lang="en-US" altLang="ja-JP" sz="3600" i="1">
                          <a:latin typeface="Cambria Math" panose="02040503050406030204" pitchFamily="18" charset="0"/>
                          <a:ea typeface="Cambria Math" panose="02040503050406030204" pitchFamily="18" charset="0"/>
                        </a:rPr>
                        <m:t>=−</m:t>
                      </m:r>
                      <m:r>
                        <a:rPr lang="en-US" altLang="ja-JP" sz="3600" i="1">
                          <a:latin typeface="Cambria Math" panose="02040503050406030204" pitchFamily="18" charset="0"/>
                          <a:ea typeface="Cambria Math" panose="02040503050406030204" pitchFamily="18" charset="0"/>
                        </a:rPr>
                        <m:t>𝑉</m:t>
                      </m:r>
                      <m:r>
                        <a:rPr lang="en-US" altLang="ja-JP" sz="3600" i="1">
                          <a:latin typeface="Cambria Math" panose="02040503050406030204" pitchFamily="18" charset="0"/>
                          <a:ea typeface="Cambria Math" panose="02040503050406030204" pitchFamily="18" charset="0"/>
                        </a:rPr>
                        <m:t>−</m:t>
                      </m:r>
                      <m:f>
                        <m:f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𝑞</m:t>
                          </m:r>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𝛽</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𝑐</m:t>
                          </m:r>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𝛿</m:t>
                          </m:r>
                          <m:d>
                            <m:d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𝑧</m:t>
                              </m:r>
                            </m:e>
                          </m:d>
                        </m:num>
                        <m:den>
                          <m:d>
                            <m:dPr>
                              <m:ctrlPr>
                                <a:rPr lang="en-US" altLang="ja-JP" sz="3600" i="1">
                                  <a:latin typeface="Cambria Math" panose="02040503050406030204" pitchFamily="18" charset="0"/>
                                  <a:ea typeface="Cambria Math" panose="02040503050406030204" pitchFamily="18" charset="0"/>
                                </a:rPr>
                              </m:ctrlPr>
                            </m:dPr>
                            <m:e>
                              <m:r>
                                <a:rPr lang="en-US" altLang="ja-JP" sz="3600" i="1">
                                  <a:latin typeface="Cambria Math" panose="02040503050406030204" pitchFamily="18" charset="0"/>
                                  <a:ea typeface="Cambria Math" panose="02040503050406030204" pitchFamily="18" charset="0"/>
                                </a:rPr>
                                <m:t>1+</m:t>
                              </m:r>
                              <m:r>
                                <a:rPr lang="ja-JP" altLang="en-US" sz="3600" i="1">
                                  <a:latin typeface="Cambria Math" panose="02040503050406030204" pitchFamily="18" charset="0"/>
                                  <a:ea typeface="Cambria Math" panose="02040503050406030204" pitchFamily="18" charset="0"/>
                                </a:rPr>
                                <m:t>𝛽</m:t>
                              </m:r>
                            </m:e>
                          </m:d>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𝐺</m:t>
                              </m:r>
                            </m:e>
                            <m:sub>
                              <m:r>
                                <a:rPr lang="en-US" altLang="ja-JP" sz="3600" i="1">
                                  <a:latin typeface="Cambria Math" panose="02040503050406030204" pitchFamily="18" charset="0"/>
                                  <a:ea typeface="Cambria Math" panose="02040503050406030204" pitchFamily="18" charset="0"/>
                                </a:rPr>
                                <m:t>0</m:t>
                              </m:r>
                            </m:sub>
                          </m:sSub>
                        </m:den>
                      </m:f>
                    </m:oMath>
                  </m:oMathPara>
                </a14:m>
                <a:endParaRPr lang="en-US" altLang="ja-JP" sz="3600" dirty="0">
                  <a:latin typeface="Meiryo" panose="020B0604030504040204" pitchFamily="34" charset="-128"/>
                  <a:ea typeface="Meiryo" panose="020B0604030504040204" pitchFamily="34" charset="-128"/>
                </a:endParaRPr>
              </a:p>
              <a:p>
                <a:r>
                  <a:rPr lang="en-US" altLang="ja-JP" sz="3600" dirty="0">
                    <a:latin typeface="Meiryo" panose="020B0604030504040204" pitchFamily="34" charset="-128"/>
                    <a:ea typeface="Meiryo" panose="020B0604030504040204" pitchFamily="34" charset="-128"/>
                  </a:rPr>
                  <a:t>Integrating on </a:t>
                </a:r>
                <a14:m>
                  <m:oMath xmlns:m="http://schemas.openxmlformats.org/officeDocument/2006/math">
                    <m:r>
                      <a:rPr lang="en-US" altLang="ja-JP" sz="3600" i="1">
                        <a:latin typeface="Cambria Math" panose="02040503050406030204" pitchFamily="18" charset="0"/>
                      </a:rPr>
                      <m:t>−</m:t>
                    </m:r>
                    <m:r>
                      <a:rPr lang="ja-JP" altLang="en-US" sz="3600" i="1">
                        <a:latin typeface="Cambria Math" panose="02040503050406030204" pitchFamily="18" charset="0"/>
                      </a:rPr>
                      <m:t>𝜀</m:t>
                    </m:r>
                    <m:r>
                      <a:rPr lang="en-US" altLang="ja-JP" sz="3600" i="1">
                        <a:latin typeface="Cambria Math" panose="02040503050406030204" pitchFamily="18" charset="0"/>
                      </a:rPr>
                      <m:t>&lt;</m:t>
                    </m:r>
                    <m:r>
                      <a:rPr lang="en-US" altLang="ja-JP" sz="3600" i="1">
                        <a:latin typeface="Cambria Math" panose="02040503050406030204" pitchFamily="18" charset="0"/>
                      </a:rPr>
                      <m:t>𝑡</m:t>
                    </m:r>
                    <m:r>
                      <a:rPr lang="en-US" altLang="ja-JP" sz="3600" i="1">
                        <a:latin typeface="Cambria Math" panose="02040503050406030204" pitchFamily="18" charset="0"/>
                      </a:rPr>
                      <m:t>&lt;+</m:t>
                    </m:r>
                    <m:r>
                      <a:rPr lang="ja-JP" altLang="en-US" sz="3600" i="1">
                        <a:latin typeface="Cambria Math" panose="02040503050406030204" pitchFamily="18" charset="0"/>
                      </a:rPr>
                      <m:t>𝜀</m:t>
                    </m:r>
                  </m:oMath>
                </a14:m>
                <a:r>
                  <a:rPr lang="en-US" altLang="ja-JP" sz="3600" dirty="0">
                    <a:latin typeface="Meiryo" panose="020B0604030504040204" pitchFamily="34" charset="-128"/>
                    <a:ea typeface="Meiryo" panose="020B0604030504040204" pitchFamily="34" charset="-128"/>
                  </a:rPr>
                  <a:t> and taking </a:t>
                </a:r>
                <a14:m>
                  <m:oMath xmlns:m="http://schemas.openxmlformats.org/officeDocument/2006/math">
                    <m:r>
                      <a:rPr lang="ja-JP" altLang="en-US" sz="3600" i="1">
                        <a:latin typeface="Cambria Math" panose="02040503050406030204" pitchFamily="18" charset="0"/>
                      </a:rPr>
                      <m:t>𝜀</m:t>
                    </m:r>
                    <m:r>
                      <a:rPr lang="ja-JP" altLang="en-US" sz="3600" i="1">
                        <a:latin typeface="Cambria Math" panose="02040503050406030204" pitchFamily="18" charset="0"/>
                      </a:rPr>
                      <m:t>→0</m:t>
                    </m:r>
                  </m:oMath>
                </a14:m>
                <a:endParaRPr lang="en-US" altLang="ja-JP" sz="3600" dirty="0">
                  <a:latin typeface="Meiryo" panose="020B0604030504040204" pitchFamily="34" charset="-128"/>
                  <a:ea typeface="Meiryo" panose="020B0604030504040204" pitchFamily="34" charset="-128"/>
                </a:endParaRPr>
              </a:p>
              <a:p>
                <a:pPr/>
                <a14:m>
                  <m:oMathPara xmlns:m="http://schemas.openxmlformats.org/officeDocument/2006/math">
                    <m:oMath>
                      <m:nary>
                        <m:naryPr>
                          <m:ctrlPr>
                            <a:rPr lang="en-US" altLang="ja-JP" sz="3600" i="1">
                              <a:latin typeface="Cambria Math" panose="02040503050406030204" pitchFamily="18" charset="0"/>
                            </a:rPr>
                          </m:ctrlPr>
                        </m:naryPr>
                        <m:sub>
                          <m:r>
                            <a:rPr lang="en-US" altLang="ja-JP" sz="3600" i="1">
                              <a:latin typeface="Cambria Math" panose="02040503050406030204" pitchFamily="18" charset="0"/>
                            </a:rPr>
                            <m:t>−</m:t>
                          </m:r>
                          <m:r>
                            <a:rPr lang="ja-JP" altLang="en-US" sz="3600" i="1">
                              <a:latin typeface="Cambria Math" panose="02040503050406030204" pitchFamily="18" charset="0"/>
                            </a:rPr>
                            <m:t>𝜀</m:t>
                          </m:r>
                        </m:sub>
                        <m:sup>
                          <m:r>
                            <a:rPr lang="en-US" altLang="ja-JP" sz="3600" i="1">
                              <a:latin typeface="Cambria Math" panose="02040503050406030204" pitchFamily="18" charset="0"/>
                            </a:rPr>
                            <m:t>+</m:t>
                          </m:r>
                          <m:r>
                            <a:rPr lang="ja-JP" altLang="en-US" sz="3600" i="1">
                              <a:latin typeface="Cambria Math" panose="02040503050406030204" pitchFamily="18" charset="0"/>
                            </a:rPr>
                            <m:t>𝜀</m:t>
                          </m:r>
                          <m:r>
                            <m:rPr>
                              <m:nor/>
                            </m:rPr>
                            <a:rPr lang="en-US" altLang="ja-JP" sz="3600" i="0" dirty="0">
                              <a:latin typeface="Meiryo" panose="020B0604030504040204" pitchFamily="34" charset="-128"/>
                              <a:ea typeface="Meiryo" panose="020B0604030504040204" pitchFamily="34" charset="-128"/>
                            </a:rPr>
                            <m:t> </m:t>
                          </m:r>
                        </m:sup>
                        <m:e>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𝑑𝑉</m:t>
                              </m:r>
                            </m:num>
                            <m:den>
                              <m:r>
                                <a:rPr lang="en-US" altLang="ja-JP" sz="3600" i="1">
                                  <a:latin typeface="Cambria Math" panose="02040503050406030204" pitchFamily="18" charset="0"/>
                                </a:rPr>
                                <m:t>𝑑𝑡</m:t>
                              </m:r>
                            </m:den>
                          </m:f>
                          <m:r>
                            <a:rPr lang="en-US" altLang="ja-JP" sz="3600" i="1">
                              <a:latin typeface="Cambria Math" panose="02040503050406030204" pitchFamily="18" charset="0"/>
                            </a:rPr>
                            <m:t>𝑑𝑡</m:t>
                          </m:r>
                        </m:e>
                      </m:nary>
                      <m:r>
                        <a:rPr lang="en-US" altLang="ja-JP" sz="3600" i="1">
                          <a:latin typeface="Cambria Math" panose="02040503050406030204" pitchFamily="18" charset="0"/>
                        </a:rPr>
                        <m:t>=</m:t>
                      </m:r>
                      <m:r>
                        <a:rPr lang="en-US" altLang="ja-JP" sz="3600" i="1">
                          <a:latin typeface="Cambria Math" panose="02040503050406030204" pitchFamily="18" charset="0"/>
                        </a:rPr>
                        <m:t>𝑉</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m:t>
                          </m:r>
                          <m:r>
                            <a:rPr lang="ja-JP" altLang="en-US" sz="3600" i="1">
                              <a:latin typeface="Cambria Math" panose="02040503050406030204" pitchFamily="18" charset="0"/>
                            </a:rPr>
                            <m:t>𝜀</m:t>
                          </m:r>
                          <m:r>
                            <m:rPr>
                              <m:nor/>
                            </m:rPr>
                            <a:rPr lang="en-US" altLang="ja-JP" sz="3600" i="0" dirty="0">
                              <a:latin typeface="Meiryo" panose="020B0604030504040204" pitchFamily="34" charset="-128"/>
                              <a:ea typeface="Meiryo" panose="020B0604030504040204" pitchFamily="34" charset="-128"/>
                            </a:rPr>
                            <m:t> </m:t>
                          </m:r>
                        </m:e>
                      </m:d>
                      <m:r>
                        <a:rPr lang="en-US" altLang="ja-JP" sz="3600" i="1">
                          <a:latin typeface="Cambria Math" panose="02040503050406030204" pitchFamily="18" charset="0"/>
                        </a:rPr>
                        <m:t>−</m:t>
                      </m:r>
                      <m:r>
                        <a:rPr lang="en-US" altLang="ja-JP" sz="3600" i="1">
                          <a:latin typeface="Cambria Math" panose="02040503050406030204" pitchFamily="18" charset="0"/>
                        </a:rPr>
                        <m:t>𝑉</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m:t>
                          </m:r>
                          <m:r>
                            <a:rPr lang="ja-JP" altLang="en-US" sz="3600" i="1">
                              <a:latin typeface="Cambria Math" panose="02040503050406030204" pitchFamily="18" charset="0"/>
                            </a:rPr>
                            <m:t>𝜀</m:t>
                          </m:r>
                          <m:r>
                            <m:rPr>
                              <m:nor/>
                            </m:rPr>
                            <a:rPr lang="en-US" altLang="ja-JP" sz="3600" i="0" dirty="0">
                              <a:latin typeface="Meiryo" panose="020B0604030504040204" pitchFamily="34" charset="-128"/>
                              <a:ea typeface="Meiryo" panose="020B0604030504040204" pitchFamily="34" charset="-128"/>
                            </a:rPr>
                            <m:t> </m:t>
                          </m:r>
                        </m:e>
                      </m:d>
                      <m:r>
                        <a:rPr lang="en-US" altLang="ja-JP" sz="3600" i="1">
                          <a:latin typeface="Cambria Math" panose="02040503050406030204" pitchFamily="18" charset="0"/>
                          <a:ea typeface="Cambria Math" panose="02040503050406030204" pitchFamily="18" charset="0"/>
                        </a:rPr>
                        <m:t>=−2</m:t>
                      </m:r>
                      <m:r>
                        <a:rPr lang="ja-JP" altLang="en-US" sz="3600" i="1">
                          <a:latin typeface="Cambria Math" panose="02040503050406030204" pitchFamily="18" charset="0"/>
                          <a:ea typeface="Cambria Math" panose="02040503050406030204" pitchFamily="18" charset="0"/>
                        </a:rPr>
                        <m:t>𝜀</m:t>
                      </m:r>
                      <m:r>
                        <a:rPr lang="en-US" altLang="ja-JP" sz="3600" i="1">
                          <a:latin typeface="Cambria Math" panose="02040503050406030204" pitchFamily="18" charset="0"/>
                          <a:ea typeface="Cambria Math" panose="02040503050406030204" pitchFamily="18" charset="0"/>
                        </a:rPr>
                        <m:t>𝑉</m:t>
                      </m:r>
                      <m:r>
                        <a:rPr lang="en-US" altLang="ja-JP" sz="3600" i="1">
                          <a:latin typeface="Cambria Math" panose="02040503050406030204" pitchFamily="18" charset="0"/>
                          <a:ea typeface="Cambria Math" panose="02040503050406030204" pitchFamily="18" charset="0"/>
                        </a:rPr>
                        <m:t>−</m:t>
                      </m:r>
                      <m:f>
                        <m:fPr>
                          <m:ctrlP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𝛽</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𝑐𝑞</m:t>
                          </m:r>
                        </m:num>
                        <m:den>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𝜏</m:t>
                          </m:r>
                          <m:d>
                            <m:dPr>
                              <m:ctrlPr>
                                <a:rPr lang="en-US" altLang="ja-JP" sz="3600" i="1">
                                  <a:latin typeface="Cambria Math" panose="02040503050406030204" pitchFamily="18" charset="0"/>
                                  <a:ea typeface="Cambria Math" panose="02040503050406030204" pitchFamily="18" charset="0"/>
                                </a:rPr>
                              </m:ctrlPr>
                            </m:dPr>
                            <m:e>
                              <m:r>
                                <a:rPr lang="en-US" altLang="ja-JP" sz="3600" i="1">
                                  <a:latin typeface="Cambria Math" panose="02040503050406030204" pitchFamily="18" charset="0"/>
                                  <a:ea typeface="Cambria Math" panose="02040503050406030204" pitchFamily="18" charset="0"/>
                                </a:rPr>
                                <m:t>1+</m:t>
                              </m:r>
                              <m:r>
                                <a:rPr lang="ja-JP" altLang="en-US" sz="3600" i="1">
                                  <a:latin typeface="Cambria Math" panose="02040503050406030204" pitchFamily="18" charset="0"/>
                                  <a:ea typeface="Cambria Math" panose="02040503050406030204" pitchFamily="18" charset="0"/>
                                </a:rPr>
                                <m:t>𝛽</m:t>
                              </m:r>
                            </m:e>
                          </m:d>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𝐺</m:t>
                              </m:r>
                            </m:e>
                            <m:sub>
                              <m:r>
                                <a:rPr lang="en-US" altLang="ja-JP" sz="3600" i="1">
                                  <a:latin typeface="Cambria Math" panose="02040503050406030204" pitchFamily="18" charset="0"/>
                                  <a:ea typeface="Cambria Math" panose="02040503050406030204" pitchFamily="18" charset="0"/>
                                </a:rPr>
                                <m:t>0</m:t>
                              </m:r>
                            </m:sub>
                          </m:sSub>
                        </m:den>
                      </m:f>
                    </m:oMath>
                  </m:oMathPara>
                </a14:m>
                <a:endParaRPr lang="en-US" altLang="ja-JP" sz="3600" dirty="0">
                  <a:latin typeface="Meiryo" panose="020B0604030504040204" pitchFamily="34" charset="-128"/>
                  <a:ea typeface="Meiryo" panose="020B0604030504040204" pitchFamily="34" charset="-128"/>
                </a:endParaRPr>
              </a:p>
              <a:p>
                <a:pPr/>
                <a14:m>
                  <m:oMathPara xmlns:m="http://schemas.openxmlformats.org/officeDocument/2006/math">
                    <m:oMath>
                      <m:r>
                        <a:rPr lang="ja-JP" altLang="en-US" sz="3600" i="1">
                          <a:latin typeface="Cambria Math" panose="02040503050406030204" pitchFamily="18" charset="0"/>
                        </a:rPr>
                        <m:t>∆</m:t>
                      </m:r>
                      <m:r>
                        <a:rPr lang="en-US" altLang="ja-JP" sz="3600" i="1">
                          <a:latin typeface="Cambria Math" panose="02040503050406030204" pitchFamily="18" charset="0"/>
                        </a:rPr>
                        <m:t>𝑉</m:t>
                      </m:r>
                      <m:r>
                        <a:rPr lang="en-US" altLang="ja-JP" sz="3600" i="1">
                          <a:latin typeface="Cambria Math" panose="02040503050406030204" pitchFamily="18" charset="0"/>
                        </a:rPr>
                        <m:t>=−</m:t>
                      </m:r>
                      <m:f>
                        <m:fPr>
                          <m:ctrlPr>
                            <a:rPr lang="ja-JP" altLang="en-US" sz="3600" i="1">
                              <a:latin typeface="Cambria Math" panose="02040503050406030204" pitchFamily="18" charset="0"/>
                              <a:ea typeface="Cambria Math" panose="02040503050406030204" pitchFamily="18" charset="0"/>
                            </a:rPr>
                          </m:ctrlPr>
                        </m:fPr>
                        <m:num>
                          <m:r>
                            <a:rPr lang="ja-JP" altLang="en-US" sz="3600" i="1">
                              <a:latin typeface="Cambria Math" panose="02040503050406030204" pitchFamily="18" charset="0"/>
                              <a:ea typeface="Cambria Math" panose="02040503050406030204" pitchFamily="18" charset="0"/>
                            </a:rPr>
                            <m:t>𝜔</m:t>
                          </m:r>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𝛽</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𝑐𝑞</m:t>
                          </m:r>
                        </m:num>
                        <m:den>
                          <m:sSub>
                            <m:sSub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2</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𝑄</m:t>
                              </m:r>
                            </m:e>
                            <m: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𝐿</m:t>
                              </m:r>
                            </m:sub>
                          </m:sSub>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𝐺</m:t>
                              </m:r>
                            </m:e>
                            <m:sub>
                              <m:r>
                                <a:rPr lang="en-US" altLang="ja-JP" sz="3600" i="1">
                                  <a:latin typeface="Cambria Math" panose="02040503050406030204" pitchFamily="18" charset="0"/>
                                  <a:ea typeface="Cambria Math" panose="02040503050406030204" pitchFamily="18" charset="0"/>
                                </a:rPr>
                                <m:t>0</m:t>
                              </m:r>
                            </m:sub>
                          </m:sSub>
                        </m:den>
                      </m:f>
                      <m:r>
                        <a:rPr lang="en-US" altLang="ja-JP" sz="3600" i="1">
                          <a:latin typeface="Cambria Math" panose="02040503050406030204" pitchFamily="18" charset="0"/>
                          <a:ea typeface="Cambria Math" panose="02040503050406030204" pitchFamily="18" charset="0"/>
                        </a:rPr>
                        <m:t>=−</m:t>
                      </m:r>
                      <m:r>
                        <a:rPr lang="ja-JP" altLang="en-US" sz="3600" i="1">
                          <a:latin typeface="Cambria Math" panose="02040503050406030204" pitchFamily="18" charset="0"/>
                          <a:ea typeface="Cambria Math" panose="02040503050406030204" pitchFamily="18" charset="0"/>
                        </a:rPr>
                        <m:t>𝜁</m:t>
                      </m:r>
                      <m:r>
                        <a:rPr lang="en-US" altLang="ja-JP" sz="3600" i="1">
                          <a:latin typeface="Cambria Math" panose="02040503050406030204" pitchFamily="18" charset="0"/>
                          <a:ea typeface="Cambria Math" panose="02040503050406030204" pitchFamily="18" charset="0"/>
                        </a:rPr>
                        <m:t>𝑞</m:t>
                      </m:r>
                      <m:r>
                        <a:rPr lang="en-US" altLang="ja-JP" sz="3600" i="1">
                          <a:latin typeface="Cambria Math" panose="02040503050406030204" pitchFamily="18" charset="0"/>
                          <a:ea typeface="Cambria Math" panose="02040503050406030204" pitchFamily="18" charset="0"/>
                        </a:rPr>
                        <m:t>,   </m:t>
                      </m:r>
                      <m:r>
                        <a:rPr lang="ja-JP" altLang="en-US" sz="3600" i="1">
                          <a:latin typeface="Cambria Math" panose="02040503050406030204" pitchFamily="18" charset="0"/>
                          <a:ea typeface="Cambria Math" panose="02040503050406030204" pitchFamily="18" charset="0"/>
                        </a:rPr>
                        <m:t>𝜁</m:t>
                      </m:r>
                      <m:r>
                        <a:rPr lang="ja-JP" altLang="en-US" sz="3600" i="1">
                          <a:latin typeface="Cambria Math" panose="02040503050406030204" pitchFamily="18" charset="0"/>
                          <a:ea typeface="Cambria Math" panose="02040503050406030204" pitchFamily="18" charset="0"/>
                        </a:rPr>
                        <m:t>≡</m:t>
                      </m:r>
                      <m:f>
                        <m:fPr>
                          <m:ctrlPr>
                            <a:rPr lang="ja-JP" altLang="en-US" sz="3600" i="1">
                              <a:latin typeface="Cambria Math" panose="02040503050406030204" pitchFamily="18" charset="0"/>
                              <a:ea typeface="Cambria Math" panose="02040503050406030204" pitchFamily="18" charset="0"/>
                            </a:rPr>
                          </m:ctrlPr>
                        </m:fPr>
                        <m:num>
                          <m:r>
                            <a:rPr lang="ja-JP" altLang="en-US" sz="3600" i="1">
                              <a:latin typeface="Cambria Math" panose="02040503050406030204" pitchFamily="18" charset="0"/>
                              <a:ea typeface="Cambria Math" panose="02040503050406030204" pitchFamily="18" charset="0"/>
                            </a:rPr>
                            <m:t>𝜔</m:t>
                          </m:r>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𝛽</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𝑐</m:t>
                          </m:r>
                        </m:num>
                        <m:den>
                          <m:sSub>
                            <m:sSub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2</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𝑄</m:t>
                              </m:r>
                            </m:e>
                            <m: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𝐿</m:t>
                              </m:r>
                            </m:sub>
                          </m:sSub>
                          <m:sSub>
                            <m:sSubPr>
                              <m:ctrlPr>
                                <a:rPr lang="en-US" altLang="ja-JP" sz="3600" i="1">
                                  <a:latin typeface="Cambria Math" panose="02040503050406030204" pitchFamily="18" charset="0"/>
                                  <a:ea typeface="Cambria Math" panose="02040503050406030204" pitchFamily="18" charset="0"/>
                                </a:rPr>
                              </m:ctrlPr>
                            </m:sSubPr>
                            <m:e>
                              <m:r>
                                <a:rPr lang="en-US" altLang="ja-JP" sz="3600" i="1">
                                  <a:latin typeface="Cambria Math" panose="02040503050406030204" pitchFamily="18" charset="0"/>
                                  <a:ea typeface="Cambria Math" panose="02040503050406030204" pitchFamily="18" charset="0"/>
                                </a:rPr>
                                <m:t>𝐺</m:t>
                              </m:r>
                            </m:e>
                            <m:sub>
                              <m:r>
                                <a:rPr lang="en-US" altLang="ja-JP" sz="3600" i="1">
                                  <a:latin typeface="Cambria Math" panose="02040503050406030204" pitchFamily="18" charset="0"/>
                                  <a:ea typeface="Cambria Math" panose="02040503050406030204" pitchFamily="18" charset="0"/>
                                </a:rPr>
                                <m:t>0</m:t>
                              </m:r>
                            </m:sub>
                          </m:sSub>
                        </m:den>
                      </m:f>
                    </m:oMath>
                  </m:oMathPara>
                </a14:m>
                <a:endParaRPr lang="en-US" altLang="ja-JP" sz="3600" dirty="0">
                  <a:latin typeface="Meiryo" panose="020B0604030504040204" pitchFamily="34" charset="-128"/>
                  <a:ea typeface="Meiryo" panose="020B0604030504040204" pitchFamily="34" charset="-128"/>
                </a:endParaRPr>
              </a:p>
              <a:p>
                <a:r>
                  <a:rPr lang="en-US" altLang="ja-JP" sz="3600" dirty="0">
                    <a:latin typeface="Meiryo" panose="020B0604030504040204" pitchFamily="34" charset="-128"/>
                    <a:ea typeface="Meiryo" panose="020B0604030504040204" pitchFamily="34" charset="-128"/>
                  </a:rPr>
                  <a:t>giving voltage induced by a single bunch</a:t>
                </a:r>
                <a:endParaRPr lang="ja-JP" altLang="en-US" sz="3600" dirty="0">
                  <a:latin typeface="Meiryo" panose="020B0604030504040204" pitchFamily="34" charset="-128"/>
                  <a:ea typeface="Meiryo" panose="020B0604030504040204" pitchFamily="34" charset="-128"/>
                </a:endParaRPr>
              </a:p>
              <a:p>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 </a:t>
                </a:r>
                <a:endParaRPr lang="ja-JP" altLang="en-US" sz="3600" dirty="0">
                  <a:latin typeface="Meiryo" panose="020B0604030504040204" pitchFamily="34" charset="-128"/>
                  <a:ea typeface="Meiryo" panose="020B0604030504040204" pitchFamily="34" charset="-128"/>
                  <a:cs typeface="Rounded Mgen+ 1c medium" panose="020B0602020203020207" pitchFamily="50" charset="-128"/>
                </a:endParaRP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sz="half" idx="1"/>
              </p:nvPr>
            </p:nvSpPr>
            <p:spPr>
              <a:xfrm>
                <a:off x="2570515" y="2126458"/>
                <a:ext cx="12945399" cy="7591283"/>
              </a:xfrm>
              <a:blipFill>
                <a:blip r:embed="rId2"/>
                <a:stretch>
                  <a:fillRect l="-490" b="-4007"/>
                </a:stretch>
              </a:blipFill>
            </p:spPr>
            <p:txBody>
              <a:bodyPr/>
              <a:lstStyle/>
              <a:p>
                <a:r>
                  <a:rPr lang="ja-JP" altLang="en-US">
                    <a:noFill/>
                  </a:rPr>
                  <a:t> </a:t>
                </a:r>
              </a:p>
            </p:txBody>
          </p:sp>
        </mc:Fallback>
      </mc:AlternateContent>
      <p:sp>
        <p:nvSpPr>
          <p:cNvPr id="8" name="フッター プレースホルダー 7"/>
          <p:cNvSpPr>
            <a:spLocks noGrp="1"/>
          </p:cNvSpPr>
          <p:nvPr>
            <p:ph type="ftr" sz="quarter" idx="11"/>
          </p:nvPr>
        </p:nvSpPr>
        <p:spPr/>
        <p:txBody>
          <a:bodyPr/>
          <a:lstStyle/>
          <a:p>
            <a:r>
              <a:rPr lang="en-US" altLang="zh-TW"/>
              <a:t>ISBA26 Electron Linear Accelerator</a:t>
            </a:r>
            <a:endParaRPr lang="en-US"/>
          </a:p>
        </p:txBody>
      </p:sp>
      <p:sp>
        <p:nvSpPr>
          <p:cNvPr id="4" name="スライド番号プレースホルダー 3">
            <a:extLst>
              <a:ext uri="{FF2B5EF4-FFF2-40B4-BE49-F238E27FC236}">
                <a16:creationId xmlns:a16="http://schemas.microsoft.com/office/drawing/2014/main" id="{741902C0-FEC4-4143-BA69-DF84B6E386BF}"/>
              </a:ext>
            </a:extLst>
          </p:cNvPr>
          <p:cNvSpPr>
            <a:spLocks noGrp="1"/>
          </p:cNvSpPr>
          <p:nvPr>
            <p:ph type="sldNum" sz="quarter" idx="12"/>
          </p:nvPr>
        </p:nvSpPr>
        <p:spPr/>
        <p:txBody>
          <a:bodyPr/>
          <a:lstStyle/>
          <a:p>
            <a:fld id="{3A2F0832-F084-422D-97D1-AF848F4F2C34}" type="slidenum">
              <a:rPr lang="en-US" smtClean="0"/>
              <a:t>62</a:t>
            </a:fld>
            <a:endParaRPr lang="en-US" dirty="0"/>
          </a:p>
        </p:txBody>
      </p:sp>
      <p:sp>
        <p:nvSpPr>
          <p:cNvPr id="5" name="フリーフォーム 4">
            <a:extLst>
              <a:ext uri="{FF2B5EF4-FFF2-40B4-BE49-F238E27FC236}">
                <a16:creationId xmlns:a16="http://schemas.microsoft.com/office/drawing/2014/main" id="{2260B805-2C6A-254C-B134-EAA83C566222}"/>
              </a:ext>
            </a:extLst>
          </p:cNvPr>
          <p:cNvSpPr/>
          <p:nvPr/>
        </p:nvSpPr>
        <p:spPr>
          <a:xfrm flipV="1">
            <a:off x="13224434" y="8034808"/>
            <a:ext cx="3677478" cy="854765"/>
          </a:xfrm>
          <a:custGeom>
            <a:avLst/>
            <a:gdLst>
              <a:gd name="connsiteX0" fmla="*/ 0 w 3677478"/>
              <a:gd name="connsiteY0" fmla="*/ 934278 h 954156"/>
              <a:gd name="connsiteX1" fmla="*/ 1451113 w 3677478"/>
              <a:gd name="connsiteY1" fmla="*/ 954156 h 954156"/>
              <a:gd name="connsiteX2" fmla="*/ 1451113 w 3677478"/>
              <a:gd name="connsiteY2" fmla="*/ 0 h 954156"/>
              <a:gd name="connsiteX3" fmla="*/ 3677478 w 3677478"/>
              <a:gd name="connsiteY3" fmla="*/ 39756 h 954156"/>
            </a:gdLst>
            <a:ahLst/>
            <a:cxnLst>
              <a:cxn ang="0">
                <a:pos x="connsiteX0" y="connsiteY0"/>
              </a:cxn>
              <a:cxn ang="0">
                <a:pos x="connsiteX1" y="connsiteY1"/>
              </a:cxn>
              <a:cxn ang="0">
                <a:pos x="connsiteX2" y="connsiteY2"/>
              </a:cxn>
              <a:cxn ang="0">
                <a:pos x="connsiteX3" y="connsiteY3"/>
              </a:cxn>
            </a:cxnLst>
            <a:rect l="l" t="t" r="r" b="b"/>
            <a:pathLst>
              <a:path w="3677478" h="954156">
                <a:moveTo>
                  <a:pt x="0" y="934278"/>
                </a:moveTo>
                <a:lnTo>
                  <a:pt x="1451113" y="954156"/>
                </a:lnTo>
                <a:lnTo>
                  <a:pt x="1451113" y="0"/>
                </a:lnTo>
                <a:lnTo>
                  <a:pt x="3677478" y="39756"/>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矢印コネクタ 6">
            <a:extLst>
              <a:ext uri="{FF2B5EF4-FFF2-40B4-BE49-F238E27FC236}">
                <a16:creationId xmlns:a16="http://schemas.microsoft.com/office/drawing/2014/main" id="{731D95B8-2FE1-4C4B-8879-EDE92F34EB18}"/>
              </a:ext>
            </a:extLst>
          </p:cNvPr>
          <p:cNvCxnSpPr>
            <a:cxnSpLocks/>
          </p:cNvCxnSpPr>
          <p:nvPr/>
        </p:nvCxnSpPr>
        <p:spPr>
          <a:xfrm>
            <a:off x="15515914" y="8034808"/>
            <a:ext cx="0" cy="854765"/>
          </a:xfrm>
          <a:prstGeom prst="straightConnector1">
            <a:avLst/>
          </a:prstGeom>
          <a:ln w="57150">
            <a:headEnd type="triangle"/>
            <a:tailEnd type="triangle"/>
          </a:ln>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10" name="正方形/長方形 9">
                <a:extLst>
                  <a:ext uri="{FF2B5EF4-FFF2-40B4-BE49-F238E27FC236}">
                    <a16:creationId xmlns:a16="http://schemas.microsoft.com/office/drawing/2014/main" id="{66293442-A44F-DF48-B474-702362276BAA}"/>
                  </a:ext>
                </a:extLst>
              </p:cNvPr>
              <p:cNvSpPr/>
              <p:nvPr/>
            </p:nvSpPr>
            <p:spPr>
              <a:xfrm>
                <a:off x="15797627" y="8169802"/>
                <a:ext cx="790793" cy="584775"/>
              </a:xfrm>
              <a:prstGeom prst="rect">
                <a:avLst/>
              </a:prstGeom>
            </p:spPr>
            <p:txBody>
              <a:bodyPr wrap="none">
                <a:spAutoFit/>
              </a:bodyPr>
              <a:lstStyle/>
              <a:p>
                <a:pPr/>
                <a14:m>
                  <m:oMathPara xmlns:m="http://schemas.openxmlformats.org/officeDocument/2006/math">
                    <m:oMath>
                      <m:r>
                        <a:rPr lang="ja-JP" altLang="en-US" i="1">
                          <a:latin typeface="Cambria Math" panose="02040503050406030204" pitchFamily="18" charset="0"/>
                        </a:rPr>
                        <m:t>∆</m:t>
                      </m:r>
                      <m:r>
                        <a:rPr lang="en-US" altLang="ja-JP" i="1">
                          <a:latin typeface="Cambria Math" panose="02040503050406030204" pitchFamily="18" charset="0"/>
                        </a:rPr>
                        <m:t>𝑉</m:t>
                      </m:r>
                    </m:oMath>
                  </m:oMathPara>
                </a14:m>
                <a:endParaRPr lang="ja-JP" altLang="en-US"/>
              </a:p>
            </p:txBody>
          </p:sp>
        </mc:Choice>
        <mc:Fallback xmlns="">
          <p:sp>
            <p:nvSpPr>
              <p:cNvPr id="10" name="正方形/長方形 9">
                <a:extLst>
                  <a:ext uri="{FF2B5EF4-FFF2-40B4-BE49-F238E27FC236}">
                    <a16:creationId xmlns:a16="http://schemas.microsoft.com/office/drawing/2014/main" id="{66293442-A44F-DF48-B474-702362276BAA}"/>
                  </a:ext>
                </a:extLst>
              </p:cNvPr>
              <p:cNvSpPr>
                <a:spLocks noRot="1" noChangeAspect="1" noMove="1" noResize="1" noEditPoints="1" noAdjustHandles="1" noChangeArrowheads="1" noChangeShapeType="1" noTextEdit="1"/>
              </p:cNvSpPr>
              <p:nvPr/>
            </p:nvSpPr>
            <p:spPr>
              <a:xfrm>
                <a:off x="15797627" y="8169802"/>
                <a:ext cx="790793" cy="584775"/>
              </a:xfrm>
              <a:prstGeom prst="rect">
                <a:avLst/>
              </a:prstGeom>
              <a:blipFill>
                <a:blip r:embed="rId3"/>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7142723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p:cNvSpPr>
                <a:spLocks noGrp="1"/>
              </p:cNvSpPr>
              <p:nvPr>
                <p:ph sz="half" idx="1"/>
              </p:nvPr>
            </p:nvSpPr>
            <p:spPr>
              <a:xfrm>
                <a:off x="423780" y="516915"/>
                <a:ext cx="9795986" cy="9463561"/>
              </a:xfrm>
            </p:spPr>
            <p:txBody>
              <a:bodyPr>
                <a:normAutofit/>
              </a:bodyPr>
              <a:lstStyle/>
              <a:p>
                <a:r>
                  <a:rPr lang="en-US" altLang="ja-JP" sz="3200" dirty="0">
                    <a:latin typeface="Meiryo" panose="020B0604030504040204" pitchFamily="34" charset="-128"/>
                    <a:ea typeface="Meiryo" panose="020B0604030504040204" pitchFamily="34" charset="-128"/>
                    <a:cs typeface="Rounded Mgen+ 1c medium" panose="020B0602020203020207" pitchFamily="50" charset="-128"/>
                  </a:rPr>
                  <a:t>The differential equation for t&gt;0 is </a:t>
                </a:r>
              </a:p>
              <a:p>
                <a:pPr/>
                <a14:m>
                  <m:oMathPara xmlns:m="http://schemas.openxmlformats.org/officeDocument/2006/math">
                    <m:oMath>
                      <m:r>
                        <a:rPr lang="ja-JP" altLang="en-US" sz="3200" i="1">
                          <a:latin typeface="Cambria Math" panose="02040503050406030204" pitchFamily="18" charset="0"/>
                        </a:rPr>
                        <m:t>𝜏</m:t>
                      </m:r>
                      <m:f>
                        <m:fPr>
                          <m:ctrlPr>
                            <a:rPr lang="en-US" altLang="ja-JP" sz="3200" i="1">
                              <a:latin typeface="Cambria Math" panose="02040503050406030204" pitchFamily="18" charset="0"/>
                            </a:rPr>
                          </m:ctrlPr>
                        </m:fPr>
                        <m:num>
                          <m:r>
                            <a:rPr lang="en-US" altLang="ja-JP" sz="3200" i="1">
                              <a:latin typeface="Cambria Math" panose="02040503050406030204" pitchFamily="18" charset="0"/>
                            </a:rPr>
                            <m:t>𝑑𝑉</m:t>
                          </m:r>
                        </m:num>
                        <m:den>
                          <m:r>
                            <a:rPr lang="en-US" altLang="ja-JP" sz="3200" i="1">
                              <a:latin typeface="Cambria Math" panose="02040503050406030204" pitchFamily="18" charset="0"/>
                            </a:rPr>
                            <m:t>𝑑𝑡</m:t>
                          </m:r>
                        </m:den>
                      </m:f>
                      <m:r>
                        <a:rPr lang="en-US" altLang="ja-JP" sz="3200" i="1">
                          <a:latin typeface="Cambria Math" panose="02040503050406030204" pitchFamily="18" charset="0"/>
                        </a:rPr>
                        <m:t>=</m:t>
                      </m:r>
                      <m:r>
                        <a:rPr lang="en-US" altLang="ja-JP" sz="3200" i="1">
                          <a:latin typeface="Cambria Math" panose="02040503050406030204" pitchFamily="18" charset="0"/>
                          <a:ea typeface="Cambria Math" panose="02040503050406030204" pitchFamily="18" charset="0"/>
                        </a:rPr>
                        <m:t>−</m:t>
                      </m:r>
                      <m:r>
                        <a:rPr lang="en-US" altLang="ja-JP" sz="3200" i="1">
                          <a:latin typeface="Cambria Math" panose="02040503050406030204" pitchFamily="18" charset="0"/>
                          <a:ea typeface="Cambria Math" panose="02040503050406030204" pitchFamily="18" charset="0"/>
                        </a:rPr>
                        <m:t>𝑉</m:t>
                      </m:r>
                    </m:oMath>
                  </m:oMathPara>
                </a14:m>
                <a:endParaRPr lang="en-US" altLang="ja-JP" sz="3200" dirty="0">
                  <a:latin typeface="Meiryo" panose="020B0604030504040204" pitchFamily="34" charset="-128"/>
                  <a:ea typeface="Meiryo" panose="020B0604030504040204" pitchFamily="34" charset="-128"/>
                </a:endParaRPr>
              </a:p>
              <a:p>
                <a:r>
                  <a:rPr lang="en-US" altLang="ja-JP" sz="3200" dirty="0">
                    <a:latin typeface="Meiryo" panose="020B0604030504040204" pitchFamily="34" charset="-128"/>
                    <a:ea typeface="Meiryo" panose="020B0604030504040204" pitchFamily="34" charset="-128"/>
                  </a:rPr>
                  <a:t>We solve the equation with </a:t>
                </a:r>
                <a14:m>
                  <m:oMath xmlns:m="http://schemas.openxmlformats.org/officeDocument/2006/math">
                    <m:r>
                      <a:rPr lang="en-US" altLang="ja-JP" sz="3200" i="1">
                        <a:latin typeface="Cambria Math" panose="02040503050406030204" pitchFamily="18" charset="0"/>
                      </a:rPr>
                      <m:t>𝑉</m:t>
                    </m:r>
                    <m:d>
                      <m:dPr>
                        <m:ctrlPr>
                          <a:rPr lang="en-US" altLang="ja-JP" sz="3200" i="1">
                            <a:latin typeface="Cambria Math" panose="02040503050406030204" pitchFamily="18" charset="0"/>
                          </a:rPr>
                        </m:ctrlPr>
                      </m:dPr>
                      <m:e>
                        <m:r>
                          <a:rPr lang="en-US" altLang="ja-JP" sz="3200" i="1">
                            <a:latin typeface="Cambria Math" panose="02040503050406030204" pitchFamily="18" charset="0"/>
                          </a:rPr>
                          <m:t>+0</m:t>
                        </m:r>
                      </m:e>
                    </m:d>
                    <m:r>
                      <a:rPr lang="en-US" altLang="ja-JP" sz="3200" i="1">
                        <a:latin typeface="Cambria Math" panose="02040503050406030204" pitchFamily="18" charset="0"/>
                      </a:rPr>
                      <m:t>=</m:t>
                    </m:r>
                    <m:r>
                      <a:rPr lang="en-US" altLang="ja-JP" sz="3200" i="1">
                        <a:latin typeface="Cambria Math" panose="02040503050406030204" pitchFamily="18" charset="0"/>
                        <a:ea typeface="Cambria Math" panose="02040503050406030204" pitchFamily="18" charset="0"/>
                      </a:rPr>
                      <m:t>−</m:t>
                    </m:r>
                    <m:r>
                      <a:rPr lang="ja-JP" altLang="en-US" sz="3200" i="1">
                        <a:latin typeface="Cambria Math" panose="02040503050406030204" pitchFamily="18" charset="0"/>
                        <a:ea typeface="Cambria Math" panose="02040503050406030204" pitchFamily="18" charset="0"/>
                      </a:rPr>
                      <m:t>𝜁</m:t>
                    </m:r>
                    <m:r>
                      <a:rPr lang="en-US" altLang="ja-JP" sz="3200" i="1">
                        <a:latin typeface="Cambria Math" panose="02040503050406030204" pitchFamily="18" charset="0"/>
                        <a:ea typeface="Cambria Math" panose="02040503050406030204" pitchFamily="18" charset="0"/>
                      </a:rPr>
                      <m:t>𝑞</m:t>
                    </m:r>
                  </m:oMath>
                </a14:m>
                <a:endParaRPr lang="en-US" altLang="ja-JP" sz="3200" dirty="0">
                  <a:latin typeface="Meiryo" panose="020B0604030504040204" pitchFamily="34" charset="-128"/>
                  <a:ea typeface="Meiryo" panose="020B0604030504040204" pitchFamily="34" charset="-128"/>
                </a:endParaRPr>
              </a:p>
              <a:p>
                <a:pPr/>
                <a14:m>
                  <m:oMathPara xmlns:m="http://schemas.openxmlformats.org/officeDocument/2006/math">
                    <m:oMath>
                      <m:r>
                        <a:rPr lang="en-US" altLang="ja-JP" sz="3200" i="1">
                          <a:latin typeface="Cambria Math" panose="02040503050406030204" pitchFamily="18" charset="0"/>
                        </a:rPr>
                        <m:t>𝑉</m:t>
                      </m:r>
                      <m:r>
                        <a:rPr lang="en-US" altLang="ja-JP" sz="3200" i="1">
                          <a:latin typeface="Cambria Math" panose="02040503050406030204" pitchFamily="18" charset="0"/>
                        </a:rPr>
                        <m:t>=−</m:t>
                      </m:r>
                      <m:r>
                        <m:rPr>
                          <m:sty m:val="p"/>
                        </m:rPr>
                        <a:rPr lang="el-GR" altLang="ja-JP" sz="3200" i="1">
                          <a:latin typeface="Cambria Math" panose="02040503050406030204" pitchFamily="18" charset="0"/>
                          <a:ea typeface="Cambria Math" panose="02040503050406030204" pitchFamily="18" charset="0"/>
                        </a:rPr>
                        <m:t>ζ</m:t>
                      </m:r>
                      <m:r>
                        <a:rPr lang="en-US" altLang="ja-JP" sz="3200" i="1">
                          <a:latin typeface="Cambria Math" panose="02040503050406030204" pitchFamily="18" charset="0"/>
                          <a:ea typeface="Cambria Math" panose="02040503050406030204" pitchFamily="18" charset="0"/>
                        </a:rPr>
                        <m:t>𝑞𝑢</m:t>
                      </m:r>
                      <m:r>
                        <a:rPr lang="en-US" altLang="ja-JP" sz="3200" i="1">
                          <a:latin typeface="Cambria Math" panose="02040503050406030204" pitchFamily="18" charset="0"/>
                          <a:ea typeface="Cambria Math" panose="02040503050406030204" pitchFamily="18" charset="0"/>
                        </a:rPr>
                        <m:t>(</m:t>
                      </m:r>
                      <m:r>
                        <a:rPr lang="en-US" altLang="ja-JP" sz="3200" i="1">
                          <a:latin typeface="Cambria Math" panose="02040503050406030204" pitchFamily="18" charset="0"/>
                          <a:ea typeface="Cambria Math" panose="02040503050406030204" pitchFamily="18" charset="0"/>
                        </a:rPr>
                        <m:t>𝑡</m:t>
                      </m:r>
                      <m:r>
                        <a:rPr lang="en-US" altLang="ja-JP" sz="3200" i="1">
                          <a:latin typeface="Cambria Math" panose="02040503050406030204" pitchFamily="18" charset="0"/>
                          <a:ea typeface="Cambria Math" panose="02040503050406030204" pitchFamily="18" charset="0"/>
                        </a:rPr>
                        <m:t>)</m:t>
                      </m:r>
                      <m:sSup>
                        <m:sSupPr>
                          <m:ctrlPr>
                            <a:rPr lang="en-US" altLang="ja-JP" sz="3200" i="1">
                              <a:latin typeface="Cambria Math" panose="02040503050406030204" pitchFamily="18" charset="0"/>
                            </a:rPr>
                          </m:ctrlPr>
                        </m:sSupPr>
                        <m:e>
                          <m:r>
                            <a:rPr lang="en-US" altLang="ja-JP" sz="3200" i="1">
                              <a:latin typeface="Cambria Math" panose="02040503050406030204" pitchFamily="18" charset="0"/>
                            </a:rPr>
                            <m:t>𝑒</m:t>
                          </m:r>
                        </m:e>
                        <m:sup>
                          <m:r>
                            <a:rPr lang="en-US" altLang="ja-JP" sz="3200" i="1">
                              <a:latin typeface="Cambria Math" panose="02040503050406030204" pitchFamily="18" charset="0"/>
                            </a:rPr>
                            <m:t>−</m:t>
                          </m:r>
                          <m:f>
                            <m:fPr>
                              <m:ctrlPr>
                                <a:rPr lang="en-US" altLang="ja-JP" sz="3200" i="1">
                                  <a:latin typeface="Cambria Math" panose="02040503050406030204" pitchFamily="18" charset="0"/>
                                </a:rPr>
                              </m:ctrlPr>
                            </m:fPr>
                            <m:num>
                              <m:r>
                                <a:rPr lang="en-US" altLang="ja-JP" sz="3200" i="1">
                                  <a:latin typeface="Cambria Math" panose="02040503050406030204" pitchFamily="18" charset="0"/>
                                </a:rPr>
                                <m:t>𝑡</m:t>
                              </m:r>
                            </m:num>
                            <m:den>
                              <m:r>
                                <a:rPr lang="ja-JP" altLang="en-US" sz="3200" i="1">
                                  <a:latin typeface="Cambria Math" panose="02040503050406030204" pitchFamily="18" charset="0"/>
                                </a:rPr>
                                <m:t>𝜏</m:t>
                              </m:r>
                            </m:den>
                          </m:f>
                        </m:sup>
                      </m:sSup>
                    </m:oMath>
                  </m:oMathPara>
                </a14:m>
                <a:endParaRPr lang="en-US" altLang="ja-JP" sz="3200" dirty="0">
                  <a:latin typeface="Meiryo" panose="020B0604030504040204" pitchFamily="34" charset="-128"/>
                  <a:ea typeface="Meiryo" panose="020B0604030504040204" pitchFamily="34" charset="-128"/>
                </a:endParaRPr>
              </a:p>
              <a:p>
                <a14:m>
                  <m:oMath xmlns:m="http://schemas.openxmlformats.org/officeDocument/2006/math">
                    <m:r>
                      <a:rPr lang="en-US" altLang="ja-JP" sz="3200" i="1">
                        <a:latin typeface="Cambria Math" panose="02040503050406030204" pitchFamily="18" charset="0"/>
                        <a:ea typeface="Cambria Math" panose="02040503050406030204" pitchFamily="18" charset="0"/>
                      </a:rPr>
                      <m:t>𝑢</m:t>
                    </m:r>
                    <m:r>
                      <a:rPr lang="en-US" altLang="ja-JP" sz="3200" i="1">
                        <a:latin typeface="Cambria Math" panose="02040503050406030204" pitchFamily="18" charset="0"/>
                        <a:ea typeface="Cambria Math" panose="02040503050406030204" pitchFamily="18" charset="0"/>
                      </a:rPr>
                      <m:t>(</m:t>
                    </m:r>
                    <m:r>
                      <a:rPr lang="en-US" altLang="ja-JP" sz="3200" i="1">
                        <a:latin typeface="Cambria Math" panose="02040503050406030204" pitchFamily="18" charset="0"/>
                        <a:ea typeface="Cambria Math" panose="02040503050406030204" pitchFamily="18" charset="0"/>
                      </a:rPr>
                      <m:t>𝑡</m:t>
                    </m:r>
                    <m:r>
                      <a:rPr lang="en-US" altLang="ja-JP" sz="3200" i="1">
                        <a:latin typeface="Cambria Math" panose="02040503050406030204" pitchFamily="18" charset="0"/>
                        <a:ea typeface="Cambria Math" panose="02040503050406030204" pitchFamily="18" charset="0"/>
                      </a:rPr>
                      <m:t>)</m:t>
                    </m:r>
                  </m:oMath>
                </a14:m>
                <a:r>
                  <a:rPr lang="en-US" altLang="ja-JP" sz="3200" dirty="0">
                    <a:latin typeface="Meiryo" panose="020B0604030504040204" pitchFamily="34" charset="-128"/>
                    <a:ea typeface="Meiryo" panose="020B0604030504040204" pitchFamily="34" charset="-128"/>
                  </a:rPr>
                  <a:t> is Heaviside step function. With many bunches and RF input,  </a:t>
                </a:r>
              </a:p>
              <a:p>
                <a:pPr/>
                <a14:m>
                  <m:oMathPara xmlns:m="http://schemas.openxmlformats.org/officeDocument/2006/math">
                    <m:oMath>
                      <m:r>
                        <a:rPr lang="en-US" altLang="ja-JP" sz="3200" i="1">
                          <a:latin typeface="Cambria Math" panose="02040503050406030204" pitchFamily="18" charset="0"/>
                        </a:rPr>
                        <m:t>𝑉</m:t>
                      </m:r>
                      <m:d>
                        <m:dPr>
                          <m:ctrlPr>
                            <a:rPr lang="en-US" altLang="ja-JP" sz="3200" i="1">
                              <a:latin typeface="Cambria Math" panose="02040503050406030204" pitchFamily="18" charset="0"/>
                            </a:rPr>
                          </m:ctrlPr>
                        </m:dPr>
                        <m:e>
                          <m:r>
                            <a:rPr lang="en-US" altLang="ja-JP" sz="3200" i="1">
                              <a:latin typeface="Cambria Math" panose="02040503050406030204" pitchFamily="18" charset="0"/>
                            </a:rPr>
                            <m:t>𝑡</m:t>
                          </m:r>
                        </m:e>
                      </m:d>
                      <m:r>
                        <a:rPr lang="en-US" altLang="ja-JP" sz="3200" i="1">
                          <a:latin typeface="Cambria Math" panose="02040503050406030204" pitchFamily="18" charset="0"/>
                        </a:rPr>
                        <m:t>=</m:t>
                      </m:r>
                      <m:f>
                        <m:fPr>
                          <m:ctrlPr>
                            <a:rPr lang="en-US" altLang="ja-JP" sz="3200" i="1">
                              <a:latin typeface="Cambria Math" panose="02040503050406030204" pitchFamily="18" charset="0"/>
                            </a:rPr>
                          </m:ctrlPr>
                        </m:fPr>
                        <m:num>
                          <m:r>
                            <a:rPr lang="en-US" altLang="ja-JP" sz="3200" i="1">
                              <a:latin typeface="Cambria Math" panose="02040503050406030204" pitchFamily="18" charset="0"/>
                            </a:rPr>
                            <m:t>2</m:t>
                          </m:r>
                        </m:num>
                        <m:den>
                          <m:r>
                            <a:rPr lang="en-US" altLang="ja-JP" sz="3200" i="1">
                              <a:latin typeface="Cambria Math" panose="02040503050406030204" pitchFamily="18" charset="0"/>
                            </a:rPr>
                            <m:t>1+</m:t>
                          </m:r>
                          <m:r>
                            <a:rPr lang="ja-JP" altLang="en-US" sz="3200" i="1">
                              <a:latin typeface="Cambria Math" panose="02040503050406030204" pitchFamily="18" charset="0"/>
                            </a:rPr>
                            <m:t>𝛽</m:t>
                          </m:r>
                        </m:den>
                      </m:f>
                      <m:rad>
                        <m:radPr>
                          <m:degHide m:val="on"/>
                          <m:ctrlPr>
                            <a:rPr lang="en-US" altLang="ja-JP" sz="3200" i="1">
                              <a:latin typeface="Cambria Math" panose="02040503050406030204" pitchFamily="18" charset="0"/>
                            </a:rPr>
                          </m:ctrlPr>
                        </m:radPr>
                        <m:deg/>
                        <m:e>
                          <m:f>
                            <m:fPr>
                              <m:ctrlPr>
                                <a:rPr lang="ja-JP" altLang="en-US" sz="3200" i="1">
                                  <a:latin typeface="Cambria Math" panose="02040503050406030204" pitchFamily="18" charset="0"/>
                                </a:rPr>
                              </m:ctrlPr>
                            </m:fPr>
                            <m:num>
                              <m:r>
                                <a:rPr lang="ja-JP" altLang="en-US" sz="3200" i="1">
                                  <a:latin typeface="Cambria Math" panose="02040503050406030204" pitchFamily="18" charset="0"/>
                                </a:rPr>
                                <m:t>𝛽</m:t>
                              </m:r>
                              <m:sSub>
                                <m:sSubPr>
                                  <m:ctrlPr>
                                    <a:rPr lang="en-US" altLang="ja-JP" sz="3200" i="1">
                                      <a:latin typeface="Cambria Math" panose="02040503050406030204" pitchFamily="18" charset="0"/>
                                    </a:rPr>
                                  </m:ctrlPr>
                                </m:sSubPr>
                                <m:e>
                                  <m:r>
                                    <a:rPr lang="en-US" altLang="ja-JP" sz="3200" i="1">
                                      <a:latin typeface="Cambria Math" panose="02040503050406030204" pitchFamily="18" charset="0"/>
                                    </a:rPr>
                                    <m:t>𝑃</m:t>
                                  </m:r>
                                </m:e>
                                <m:sub>
                                  <m:r>
                                    <a:rPr lang="en-US" altLang="ja-JP" sz="3200" i="1">
                                      <a:latin typeface="Cambria Math" panose="02040503050406030204" pitchFamily="18" charset="0"/>
                                    </a:rPr>
                                    <m:t>𝑖𝑛</m:t>
                                  </m:r>
                                </m:sub>
                              </m:sSub>
                            </m:num>
                            <m:den>
                              <m:sSub>
                                <m:sSubPr>
                                  <m:ctrlPr>
                                    <a:rPr lang="en-US" altLang="ja-JP" sz="3200" i="1">
                                      <a:latin typeface="Cambria Math" panose="02040503050406030204" pitchFamily="18" charset="0"/>
                                    </a:rPr>
                                  </m:ctrlPr>
                                </m:sSubPr>
                                <m:e>
                                  <m:r>
                                    <a:rPr lang="en-US" altLang="ja-JP" sz="3200" i="1">
                                      <a:latin typeface="Cambria Math" panose="02040503050406030204" pitchFamily="18" charset="0"/>
                                    </a:rPr>
                                    <m:t>𝐺</m:t>
                                  </m:r>
                                </m:e>
                                <m:sub>
                                  <m:r>
                                    <a:rPr lang="en-US" altLang="ja-JP" sz="3200" i="1">
                                      <a:latin typeface="Cambria Math" panose="02040503050406030204" pitchFamily="18" charset="0"/>
                                    </a:rPr>
                                    <m:t>0</m:t>
                                  </m:r>
                                </m:sub>
                              </m:sSub>
                            </m:den>
                          </m:f>
                        </m:e>
                      </m:rad>
                      <m:d>
                        <m:dPr>
                          <m:ctrlPr>
                            <a:rPr lang="en-US" altLang="ja-JP" sz="3200" i="1">
                              <a:latin typeface="Cambria Math" panose="02040503050406030204" pitchFamily="18" charset="0"/>
                            </a:rPr>
                          </m:ctrlPr>
                        </m:dPr>
                        <m:e>
                          <m:r>
                            <a:rPr lang="en-US" altLang="ja-JP" sz="3200" i="1">
                              <a:latin typeface="Cambria Math" panose="02040503050406030204" pitchFamily="18" charset="0"/>
                            </a:rPr>
                            <m:t>1−</m:t>
                          </m:r>
                          <m:sSup>
                            <m:sSupPr>
                              <m:ctrlPr>
                                <a:rPr lang="en-US" altLang="ja-JP" sz="3200" i="1">
                                  <a:latin typeface="Cambria Math" panose="02040503050406030204" pitchFamily="18" charset="0"/>
                                </a:rPr>
                              </m:ctrlPr>
                            </m:sSupPr>
                            <m:e>
                              <m:r>
                                <a:rPr lang="en-US" altLang="ja-JP" sz="3200" i="1">
                                  <a:latin typeface="Cambria Math" panose="02040503050406030204" pitchFamily="18" charset="0"/>
                                </a:rPr>
                                <m:t>𝑒</m:t>
                              </m:r>
                            </m:e>
                            <m:sup>
                              <m:r>
                                <a:rPr lang="en-US" altLang="ja-JP" sz="3200" i="1">
                                  <a:latin typeface="Cambria Math" panose="02040503050406030204" pitchFamily="18" charset="0"/>
                                </a:rPr>
                                <m:t>−</m:t>
                              </m:r>
                              <m:f>
                                <m:fPr>
                                  <m:ctrlPr>
                                    <a:rPr lang="en-US" altLang="ja-JP" sz="3200" i="1">
                                      <a:latin typeface="Cambria Math" panose="02040503050406030204" pitchFamily="18" charset="0"/>
                                    </a:rPr>
                                  </m:ctrlPr>
                                </m:fPr>
                                <m:num>
                                  <m:r>
                                    <a:rPr lang="en-US" altLang="ja-JP" sz="3200" i="1">
                                      <a:latin typeface="Cambria Math" panose="02040503050406030204" pitchFamily="18" charset="0"/>
                                    </a:rPr>
                                    <m:t>𝑡</m:t>
                                  </m:r>
                                </m:num>
                                <m:den>
                                  <m:r>
                                    <a:rPr lang="ja-JP" altLang="en-US" sz="3200" i="1">
                                      <a:latin typeface="Cambria Math" panose="02040503050406030204" pitchFamily="18" charset="0"/>
                                    </a:rPr>
                                    <m:t>𝜏</m:t>
                                  </m:r>
                                </m:den>
                              </m:f>
                            </m:sup>
                          </m:sSup>
                        </m:e>
                      </m:d>
                      <m:r>
                        <a:rPr lang="en-US" altLang="ja-JP" sz="3200">
                          <a:latin typeface="Cambria Math" panose="02040503050406030204" pitchFamily="18" charset="0"/>
                        </a:rPr>
                        <m:t>−</m:t>
                      </m:r>
                      <m:r>
                        <m:rPr>
                          <m:sty m:val="p"/>
                        </m:rPr>
                        <a:rPr lang="el-GR" altLang="ja-JP" sz="3200" i="1">
                          <a:latin typeface="Cambria Math" panose="02040503050406030204" pitchFamily="18" charset="0"/>
                          <a:ea typeface="Cambria Math" panose="02040503050406030204" pitchFamily="18" charset="0"/>
                        </a:rPr>
                        <m:t>ζ</m:t>
                      </m:r>
                      <m:nary>
                        <m:naryPr>
                          <m:chr m:val="∑"/>
                          <m:subHide m:val="on"/>
                          <m:supHide m:val="on"/>
                          <m:ctrlPr>
                            <a:rPr lang="en-US" altLang="ja-JP" sz="3200" i="1">
                              <a:latin typeface="Cambria Math" panose="02040503050406030204" pitchFamily="18" charset="0"/>
                            </a:rPr>
                          </m:ctrlPr>
                        </m:naryPr>
                        <m:sub/>
                        <m:sup/>
                        <m:e>
                          <m:sSub>
                            <m:sSubPr>
                              <m:ctrlPr>
                                <a:rPr lang="en-US" altLang="ja-JP" sz="3200" i="1">
                                  <a:latin typeface="Cambria Math" panose="02040503050406030204" pitchFamily="18" charset="0"/>
                                </a:rPr>
                              </m:ctrlPr>
                            </m:sSubPr>
                            <m:e>
                              <m:r>
                                <a:rPr lang="en-US" altLang="ja-JP" sz="3200" i="1">
                                  <a:latin typeface="Cambria Math" panose="02040503050406030204" pitchFamily="18" charset="0"/>
                                </a:rPr>
                                <m:t>𝑞</m:t>
                              </m:r>
                            </m:e>
                            <m:sub>
                              <m:r>
                                <a:rPr lang="en-US" altLang="ja-JP" sz="3200" i="1">
                                  <a:latin typeface="Cambria Math" panose="02040503050406030204" pitchFamily="18" charset="0"/>
                                </a:rPr>
                                <m:t>𝑖</m:t>
                              </m:r>
                            </m:sub>
                          </m:sSub>
                          <m:r>
                            <a:rPr lang="en-US" altLang="ja-JP" sz="3200" i="1">
                              <a:latin typeface="Cambria Math" panose="02040503050406030204" pitchFamily="18" charset="0"/>
                            </a:rPr>
                            <m:t>𝑢</m:t>
                          </m:r>
                          <m:d>
                            <m:dPr>
                              <m:ctrlPr>
                                <a:rPr lang="en-US" altLang="ja-JP" sz="3200" i="1">
                                  <a:latin typeface="Cambria Math" panose="02040503050406030204" pitchFamily="18" charset="0"/>
                                </a:rPr>
                              </m:ctrlPr>
                            </m:dPr>
                            <m:e>
                              <m:sSub>
                                <m:sSubPr>
                                  <m:ctrlPr>
                                    <a:rPr lang="en-US" altLang="ja-JP" sz="3200" i="1">
                                      <a:latin typeface="Cambria Math" panose="02040503050406030204" pitchFamily="18" charset="0"/>
                                    </a:rPr>
                                  </m:ctrlPr>
                                </m:sSubPr>
                                <m:e>
                                  <m:r>
                                    <a:rPr lang="en-US" altLang="ja-JP" sz="3200" i="1">
                                      <a:latin typeface="Cambria Math" panose="02040503050406030204" pitchFamily="18" charset="0"/>
                                    </a:rPr>
                                    <m:t>𝑡</m:t>
                                  </m:r>
                                </m:e>
                                <m:sub>
                                  <m:r>
                                    <a:rPr lang="en-US" altLang="ja-JP" sz="3200" i="1">
                                      <a:latin typeface="Cambria Math" panose="02040503050406030204" pitchFamily="18" charset="0"/>
                                    </a:rPr>
                                    <m:t>𝑖</m:t>
                                  </m:r>
                                </m:sub>
                              </m:sSub>
                            </m:e>
                          </m:d>
                          <m:sSup>
                            <m:sSupPr>
                              <m:ctrlPr>
                                <a:rPr lang="en-US" altLang="ja-JP" sz="3200" i="1">
                                  <a:latin typeface="Cambria Math" panose="02040503050406030204" pitchFamily="18" charset="0"/>
                                </a:rPr>
                              </m:ctrlPr>
                            </m:sSupPr>
                            <m:e>
                              <m:r>
                                <a:rPr lang="en-US" altLang="ja-JP" sz="3200" i="1">
                                  <a:latin typeface="Cambria Math" panose="02040503050406030204" pitchFamily="18" charset="0"/>
                                </a:rPr>
                                <m:t>𝑒</m:t>
                              </m:r>
                            </m:e>
                            <m:sup>
                              <m:r>
                                <a:rPr lang="en-US" altLang="ja-JP" sz="3200" i="1">
                                  <a:latin typeface="Cambria Math" panose="02040503050406030204" pitchFamily="18" charset="0"/>
                                </a:rPr>
                                <m:t>−</m:t>
                              </m:r>
                              <m:f>
                                <m:fPr>
                                  <m:ctrlPr>
                                    <a:rPr lang="en-US" altLang="ja-JP" sz="3200" i="1">
                                      <a:latin typeface="Cambria Math" panose="02040503050406030204" pitchFamily="18" charset="0"/>
                                    </a:rPr>
                                  </m:ctrlPr>
                                </m:fPr>
                                <m:num>
                                  <m:r>
                                    <a:rPr lang="en-US" altLang="ja-JP" sz="3200" i="1">
                                      <a:latin typeface="Cambria Math" panose="02040503050406030204" pitchFamily="18" charset="0"/>
                                    </a:rPr>
                                    <m:t>𝑡</m:t>
                                  </m:r>
                                  <m:r>
                                    <a:rPr lang="en-US" altLang="ja-JP" sz="3200" i="1">
                                      <a:latin typeface="Cambria Math" panose="02040503050406030204" pitchFamily="18" charset="0"/>
                                    </a:rPr>
                                    <m:t>−</m:t>
                                  </m:r>
                                  <m:sSub>
                                    <m:sSubPr>
                                      <m:ctrlPr>
                                        <a:rPr lang="en-US" altLang="ja-JP" sz="3200" i="1">
                                          <a:latin typeface="Cambria Math" panose="02040503050406030204" pitchFamily="18" charset="0"/>
                                        </a:rPr>
                                      </m:ctrlPr>
                                    </m:sSubPr>
                                    <m:e>
                                      <m:r>
                                        <a:rPr lang="en-US" altLang="ja-JP" sz="3200" i="1">
                                          <a:latin typeface="Cambria Math" panose="02040503050406030204" pitchFamily="18" charset="0"/>
                                        </a:rPr>
                                        <m:t>𝑡</m:t>
                                      </m:r>
                                    </m:e>
                                    <m:sub>
                                      <m:r>
                                        <a:rPr lang="en-US" altLang="ja-JP" sz="3200" i="1">
                                          <a:latin typeface="Cambria Math" panose="02040503050406030204" pitchFamily="18" charset="0"/>
                                        </a:rPr>
                                        <m:t>𝑖</m:t>
                                      </m:r>
                                    </m:sub>
                                  </m:sSub>
                                </m:num>
                                <m:den>
                                  <m:r>
                                    <a:rPr lang="ja-JP" altLang="en-US" sz="3200" i="1">
                                      <a:latin typeface="Cambria Math" panose="02040503050406030204" pitchFamily="18" charset="0"/>
                                    </a:rPr>
                                    <m:t>𝜏</m:t>
                                  </m:r>
                                </m:den>
                              </m:f>
                            </m:sup>
                          </m:sSup>
                        </m:e>
                      </m:nary>
                    </m:oMath>
                  </m:oMathPara>
                </a14:m>
                <a:endParaRPr lang="ja-JP" altLang="en-US" sz="3200" dirty="0">
                  <a:latin typeface="Meiryo" panose="020B0604030504040204" pitchFamily="34" charset="-128"/>
                  <a:ea typeface="Meiryo" panose="020B0604030504040204" pitchFamily="34" charset="-128"/>
                </a:endParaRPr>
              </a:p>
              <a:p>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 </a:t>
                </a:r>
                <a:endParaRPr lang="ja-JP" altLang="en-US"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sz="half" idx="1"/>
              </p:nvPr>
            </p:nvSpPr>
            <p:spPr>
              <a:xfrm>
                <a:off x="423780" y="516915"/>
                <a:ext cx="9795986" cy="9463561"/>
              </a:xfrm>
              <a:blipFill>
                <a:blip r:embed="rId2"/>
                <a:stretch>
                  <a:fillRect l="-776"/>
                </a:stretch>
              </a:blipFill>
            </p:spPr>
            <p:txBody>
              <a:bodyPr/>
              <a:lstStyle/>
              <a:p>
                <a:r>
                  <a:rPr lang="ja-JP" altLang="en-US">
                    <a:noFill/>
                  </a:rPr>
                  <a:t> </a:t>
                </a:r>
              </a:p>
            </p:txBody>
          </p:sp>
        </mc:Fallback>
      </mc:AlternateContent>
      <p:sp>
        <p:nvSpPr>
          <p:cNvPr id="8" name="フッター プレースホルダー 7"/>
          <p:cNvSpPr>
            <a:spLocks noGrp="1"/>
          </p:cNvSpPr>
          <p:nvPr>
            <p:ph type="ftr" sz="quarter" idx="11"/>
          </p:nvPr>
        </p:nvSpPr>
        <p:spPr/>
        <p:txBody>
          <a:bodyPr/>
          <a:lstStyle/>
          <a:p>
            <a:r>
              <a:rPr lang="en-US" altLang="zh-TW"/>
              <a:t>ISBA26 Electron Linear Accelerator</a:t>
            </a:r>
            <a:endParaRPr 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2954" y="2779059"/>
            <a:ext cx="8383459" cy="5717087"/>
          </a:xfrm>
          <a:prstGeom prst="rect">
            <a:avLst/>
          </a:prstGeom>
        </p:spPr>
      </p:pic>
      <p:sp>
        <p:nvSpPr>
          <p:cNvPr id="2" name="スライド番号プレースホルダー 1">
            <a:extLst>
              <a:ext uri="{FF2B5EF4-FFF2-40B4-BE49-F238E27FC236}">
                <a16:creationId xmlns:a16="http://schemas.microsoft.com/office/drawing/2014/main" id="{3615C130-6DA6-4E46-AFE6-87B9BDE21DDA}"/>
              </a:ext>
            </a:extLst>
          </p:cNvPr>
          <p:cNvSpPr>
            <a:spLocks noGrp="1"/>
          </p:cNvSpPr>
          <p:nvPr>
            <p:ph type="sldNum" sz="quarter" idx="12"/>
          </p:nvPr>
        </p:nvSpPr>
        <p:spPr/>
        <p:txBody>
          <a:bodyPr/>
          <a:lstStyle/>
          <a:p>
            <a:fld id="{3A2F0832-F084-422D-97D1-AF848F4F2C34}" type="slidenum">
              <a:rPr lang="en-US" smtClean="0"/>
              <a:t>63</a:t>
            </a:fld>
            <a:endParaRPr lang="en-US"/>
          </a:p>
        </p:txBody>
      </p:sp>
    </p:spTree>
    <p:extLst>
      <p:ext uri="{BB962C8B-B14F-4D97-AF65-F5344CB8AC3E}">
        <p14:creationId xmlns:p14="http://schemas.microsoft.com/office/powerpoint/2010/main" val="10355355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a:extLst>
              <a:ext uri="{FF2B5EF4-FFF2-40B4-BE49-F238E27FC236}">
                <a16:creationId xmlns:a16="http://schemas.microsoft.com/office/drawing/2014/main" id="{6E394240-1B44-D641-BB47-6069CCD3464B}"/>
              </a:ext>
            </a:extLst>
          </p:cNvPr>
          <p:cNvSpPr>
            <a:spLocks noChangeArrowheads="1"/>
          </p:cNvSpPr>
          <p:nvPr/>
        </p:nvSpPr>
        <p:spPr bwMode="auto">
          <a:xfrm rot="16200000">
            <a:off x="4230886" y="2897102"/>
            <a:ext cx="3751920" cy="2568240"/>
          </a:xfrm>
          <a:prstGeom prst="can">
            <a:avLst>
              <a:gd name="adj" fmla="val 26957"/>
            </a:avLst>
          </a:prstGeom>
          <a:solidFill>
            <a:srgbClr val="280099"/>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4577" name="Rectangle 1">
            <a:extLst>
              <a:ext uri="{FF2B5EF4-FFF2-40B4-BE49-F238E27FC236}">
                <a16:creationId xmlns:a16="http://schemas.microsoft.com/office/drawing/2014/main" id="{87D1189A-8B58-5E41-BB25-B29A319D796C}"/>
              </a:ext>
            </a:extLst>
          </p:cNvPr>
          <p:cNvSpPr>
            <a:spLocks noGrp="1" noChangeArrowheads="1"/>
          </p:cNvSpPr>
          <p:nvPr>
            <p:ph type="title" idx="4294967295"/>
          </p:nvPr>
        </p:nvSpPr>
        <p:spPr>
          <a:xfrm>
            <a:off x="3387886" y="218702"/>
            <a:ext cx="11510640" cy="1959120"/>
          </a:xfrm>
          <a:ln/>
        </p:spPr>
        <p:txBody>
          <a:bodyPr vert="horz" lIns="137160" tIns="37716" rIns="137160" bIns="68580" rtlCol="0" anchor="ctr">
            <a:normAutofit/>
          </a:bodyPr>
          <a:lstStyle/>
          <a:p>
            <a:pP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b="1" dirty="0">
                <a:solidFill>
                  <a:srgbClr val="1DC4FF"/>
                </a:solidFill>
                <a:latin typeface="メイリオ" panose="020B0604030504040204" pitchFamily="50" charset="-128"/>
                <a:ea typeface="メイリオ" panose="020B0604030504040204" pitchFamily="50" charset="-128"/>
                <a:cs typeface="Rounded Mgen+ 1c bold" panose="020B0502020203020207" pitchFamily="34" charset="-128"/>
              </a:rPr>
              <a:t>TW Cavity Power Balance </a:t>
            </a:r>
          </a:p>
        </p:txBody>
      </p:sp>
      <p:sp>
        <p:nvSpPr>
          <p:cNvPr id="24578" name="AutoShape 2">
            <a:extLst>
              <a:ext uri="{FF2B5EF4-FFF2-40B4-BE49-F238E27FC236}">
                <a16:creationId xmlns:a16="http://schemas.microsoft.com/office/drawing/2014/main" id="{6E394240-1B44-D641-BB47-6069CCD3464B}"/>
              </a:ext>
            </a:extLst>
          </p:cNvPr>
          <p:cNvSpPr>
            <a:spLocks noChangeArrowheads="1"/>
          </p:cNvSpPr>
          <p:nvPr/>
        </p:nvSpPr>
        <p:spPr bwMode="auto">
          <a:xfrm rot="16200000">
            <a:off x="9770005" y="2935041"/>
            <a:ext cx="3751920" cy="2568240"/>
          </a:xfrm>
          <a:prstGeom prst="can">
            <a:avLst>
              <a:gd name="adj" fmla="val 26957"/>
            </a:avLst>
          </a:prstGeom>
          <a:solidFill>
            <a:srgbClr val="280099"/>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sp>
        <p:nvSpPr>
          <p:cNvPr id="24579" name="AutoShape 3">
            <a:extLst>
              <a:ext uri="{FF2B5EF4-FFF2-40B4-BE49-F238E27FC236}">
                <a16:creationId xmlns:a16="http://schemas.microsoft.com/office/drawing/2014/main" id="{3335E1A0-ED27-894D-A2E7-9423A025818C}"/>
              </a:ext>
            </a:extLst>
          </p:cNvPr>
          <p:cNvSpPr>
            <a:spLocks noChangeArrowheads="1"/>
          </p:cNvSpPr>
          <p:nvPr/>
        </p:nvSpPr>
        <p:spPr bwMode="auto">
          <a:xfrm>
            <a:off x="2482375" y="2911670"/>
            <a:ext cx="2643840" cy="2239920"/>
          </a:xfrm>
          <a:prstGeom prst="rightArrow">
            <a:avLst>
              <a:gd name="adj1" fmla="val 50000"/>
              <a:gd name="adj2" fmla="val 29508"/>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r>
              <a:rPr lang="en-US" altLang="ja-JP" sz="3266" b="1">
                <a:solidFill>
                  <a:srgbClr val="FFFFFF"/>
                </a:solidFill>
                <a:latin typeface="Arial Black" panose="020B0604020202020204" pitchFamily="34" charset="0"/>
              </a:rPr>
              <a:t>Input</a:t>
            </a:r>
          </a:p>
        </p:txBody>
      </p:sp>
      <mc:AlternateContent xmlns:mc="http://schemas.openxmlformats.org/markup-compatibility/2006" xmlns:a14="http://schemas.microsoft.com/office/drawing/2010/main">
        <mc:Choice Requires="a14">
          <p:sp>
            <p:nvSpPr>
              <p:cNvPr id="24583" name="Rectangle 7">
                <a:extLst>
                  <a:ext uri="{FF2B5EF4-FFF2-40B4-BE49-F238E27FC236}">
                    <a16:creationId xmlns:a16="http://schemas.microsoft.com/office/drawing/2014/main" id="{391B5635-21BF-DC40-9391-C1526FFE2ED7}"/>
                  </a:ext>
                </a:extLst>
              </p:cNvPr>
              <p:cNvSpPr>
                <a:spLocks noGrp="1" noChangeArrowheads="1"/>
              </p:cNvSpPr>
              <p:nvPr>
                <p:ph type="body" idx="4294967295"/>
              </p:nvPr>
            </p:nvSpPr>
            <p:spPr>
              <a:xfrm>
                <a:off x="2769614" y="6643178"/>
                <a:ext cx="11413440" cy="2534032"/>
              </a:xfrm>
              <a:ln/>
            </p:spPr>
            <p:txBody>
              <a:bodyPr>
                <a:normAutofit/>
              </a:bodyPr>
              <a:lstStyle/>
              <a:p>
                <a:pPr marL="587529" indent="-440646">
                  <a:buClr>
                    <a:srgbClr val="0084D1"/>
                  </a:buClr>
                  <a:buSzPct val="45000"/>
                  <a:buFont typeface="Wingdings" pitchFamily="2" charset="2"/>
                  <a:buChar cha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200" dirty="0">
                    <a:latin typeface="Meiryo" panose="020B0604030504040204" pitchFamily="34" charset="-128"/>
                    <a:ea typeface="Meiryo" panose="020B0604030504040204" pitchFamily="34" charset="-128"/>
                  </a:rPr>
                  <a:t>Power flows through cavities with </a:t>
                </a:r>
                <a14:m>
                  <m:oMath xmlns:m="http://schemas.openxmlformats.org/officeDocument/2006/math">
                    <m:sSub>
                      <m:sSubPr>
                        <m:ctrlPr>
                          <a:rPr lang="en-US" altLang="ja-JP" sz="3200" b="0" i="1" dirty="0" smtClean="0">
                            <a:latin typeface="Cambria Math" panose="02040503050406030204" pitchFamily="18" charset="0"/>
                          </a:rPr>
                        </m:ctrlPr>
                      </m:sSubPr>
                      <m:e>
                        <m:r>
                          <a:rPr lang="en-US" altLang="ja-JP" sz="3200" b="0" i="1" dirty="0" smtClean="0">
                            <a:latin typeface="Cambria Math" panose="02040503050406030204" pitchFamily="18" charset="0"/>
                          </a:rPr>
                          <m:t>𝑣</m:t>
                        </m:r>
                      </m:e>
                      <m:sub>
                        <m:r>
                          <a:rPr lang="en-US" altLang="ja-JP" sz="3200" b="0" i="1" dirty="0" smtClean="0">
                            <a:latin typeface="Cambria Math" panose="02040503050406030204" pitchFamily="18" charset="0"/>
                          </a:rPr>
                          <m:t>𝑔</m:t>
                        </m:r>
                      </m:sub>
                    </m:sSub>
                  </m:oMath>
                </a14:m>
                <a:r>
                  <a:rPr lang="en-US" altLang="ja-JP" sz="3200" dirty="0">
                    <a:latin typeface="Meiryo" panose="020B0604030504040204" pitchFamily="34" charset="-128"/>
                    <a:ea typeface="Meiryo" panose="020B0604030504040204" pitchFamily="34" charset="-128"/>
                  </a:rPr>
                  <a:t>. No reflection.</a:t>
                </a:r>
              </a:p>
              <a:p>
                <a:pPr marL="587529" indent="-440646">
                  <a:buClr>
                    <a:srgbClr val="0084D1"/>
                  </a:buClr>
                  <a:buSzPct val="45000"/>
                  <a:buFont typeface="Wingdings" pitchFamily="2" charset="2"/>
                  <a:buChar cha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200" dirty="0">
                    <a:latin typeface="Meiryo" panose="020B0604030504040204" pitchFamily="34" charset="-128"/>
                    <a:ea typeface="Meiryo" panose="020B0604030504040204" pitchFamily="34" charset="-128"/>
                  </a:rPr>
                  <a:t>The power is filled after the filling time ~ </a:t>
                </a:r>
                <a14:m>
                  <m:oMath xmlns:m="http://schemas.openxmlformats.org/officeDocument/2006/math">
                    <m:r>
                      <m:rPr>
                        <m:sty m:val="p"/>
                      </m:rPr>
                      <a:rPr lang="en-US" altLang="ja-JP" sz="3200" b="0" i="0" dirty="0" smtClean="0">
                        <a:latin typeface="Cambria Math" panose="02040503050406030204" pitchFamily="18" charset="0"/>
                      </a:rPr>
                      <m:t>L</m:t>
                    </m:r>
                    <m:r>
                      <a:rPr lang="en-US" altLang="ja-JP" sz="3200" b="0" i="0" dirty="0" smtClean="0">
                        <a:latin typeface="Cambria Math" panose="02040503050406030204" pitchFamily="18" charset="0"/>
                      </a:rPr>
                      <m:t>/</m:t>
                    </m:r>
                    <m:sSub>
                      <m:sSubPr>
                        <m:ctrlPr>
                          <a:rPr lang="en-US" altLang="ja-JP" sz="3200" i="1" dirty="0">
                            <a:latin typeface="Cambria Math" panose="02040503050406030204" pitchFamily="18" charset="0"/>
                          </a:rPr>
                        </m:ctrlPr>
                      </m:sSubPr>
                      <m:e>
                        <m:r>
                          <a:rPr lang="en-US" altLang="ja-JP" sz="3200" i="1" dirty="0">
                            <a:latin typeface="Cambria Math" panose="02040503050406030204" pitchFamily="18" charset="0"/>
                          </a:rPr>
                          <m:t>𝑣</m:t>
                        </m:r>
                      </m:e>
                      <m:sub>
                        <m:r>
                          <a:rPr lang="en-US" altLang="ja-JP" sz="3200" i="1" dirty="0">
                            <a:latin typeface="Cambria Math" panose="02040503050406030204" pitchFamily="18" charset="0"/>
                          </a:rPr>
                          <m:t>𝑔</m:t>
                        </m:r>
                      </m:sub>
                    </m:sSub>
                  </m:oMath>
                </a14:m>
                <a:endParaRPr lang="en-US" altLang="ja-JP" sz="3200" dirty="0">
                  <a:latin typeface="Meiryo" panose="020B0604030504040204" pitchFamily="34" charset="-128"/>
                  <a:ea typeface="Meiryo" panose="020B0604030504040204" pitchFamily="34" charset="-128"/>
                </a:endParaRPr>
              </a:p>
              <a:p>
                <a:pPr marL="587529" indent="-440646">
                  <a:buClr>
                    <a:srgbClr val="0084D1"/>
                  </a:buClr>
                  <a:buSzPct val="45000"/>
                  <a:buFont typeface="Wingdings" pitchFamily="2" charset="2"/>
                  <a:buChar cha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200" dirty="0">
                    <a:latin typeface="Meiryo" panose="020B0604030504040204" pitchFamily="34" charset="-128"/>
                    <a:ea typeface="Meiryo" panose="020B0604030504040204" pitchFamily="34" charset="-128"/>
                  </a:rPr>
                  <a:t>Rest of power is extracted and dumped. </a:t>
                </a:r>
              </a:p>
            </p:txBody>
          </p:sp>
        </mc:Choice>
        <mc:Fallback xmlns="">
          <p:sp>
            <p:nvSpPr>
              <p:cNvPr id="24583" name="Rectangle 7">
                <a:extLst>
                  <a:ext uri="{FF2B5EF4-FFF2-40B4-BE49-F238E27FC236}">
                    <a16:creationId xmlns:a16="http://schemas.microsoft.com/office/drawing/2014/main" id="{391B5635-21BF-DC40-9391-C1526FFE2ED7}"/>
                  </a:ext>
                </a:extLst>
              </p:cNvPr>
              <p:cNvSpPr>
                <a:spLocks noGrp="1" noRot="1" noChangeAspect="1" noMove="1" noResize="1" noEditPoints="1" noAdjustHandles="1" noChangeArrowheads="1" noChangeShapeType="1" noTextEdit="1"/>
              </p:cNvSpPr>
              <p:nvPr>
                <p:ph type="body" idx="4294967295"/>
              </p:nvPr>
            </p:nvSpPr>
            <p:spPr>
              <a:xfrm>
                <a:off x="2769614" y="6643178"/>
                <a:ext cx="11413440" cy="2534032"/>
              </a:xfrm>
              <a:blipFill>
                <a:blip r:embed="rId3"/>
                <a:stretch>
                  <a:fillRect/>
                </a:stretch>
              </a:blipFill>
              <a:ln/>
            </p:spPr>
            <p:txBody>
              <a:bodyPr/>
              <a:lstStyle/>
              <a:p>
                <a:r>
                  <a:rPr lang="ja-JP" altLang="en-US">
                    <a:noFill/>
                  </a:rPr>
                  <a:t> </a:t>
                </a:r>
              </a:p>
            </p:txBody>
          </p:sp>
        </mc:Fallback>
      </mc:AlternateContent>
      <p:sp>
        <p:nvSpPr>
          <p:cNvPr id="2" name="フッター プレースホルダー 1"/>
          <p:cNvSpPr>
            <a:spLocks noGrp="1"/>
          </p:cNvSpPr>
          <p:nvPr>
            <p:ph type="ftr" sz="quarter" idx="11"/>
          </p:nvPr>
        </p:nvSpPr>
        <p:spPr/>
        <p:txBody>
          <a:bodyPr/>
          <a:lstStyle/>
          <a:p>
            <a:r>
              <a:rPr lang="en-US" altLang="zh-TW"/>
              <a:t>ISBA26 Electron Linear Accelerator</a:t>
            </a:r>
            <a:endParaRPr lang="en-US"/>
          </a:p>
        </p:txBody>
      </p:sp>
      <p:sp>
        <p:nvSpPr>
          <p:cNvPr id="11" name="AutoShape 2">
            <a:extLst>
              <a:ext uri="{FF2B5EF4-FFF2-40B4-BE49-F238E27FC236}">
                <a16:creationId xmlns:a16="http://schemas.microsoft.com/office/drawing/2014/main" id="{6E394240-1B44-D641-BB47-6069CCD3464B}"/>
              </a:ext>
            </a:extLst>
          </p:cNvPr>
          <p:cNvSpPr>
            <a:spLocks noChangeArrowheads="1"/>
          </p:cNvSpPr>
          <p:nvPr/>
        </p:nvSpPr>
        <p:spPr bwMode="auto">
          <a:xfrm rot="16200000">
            <a:off x="7000446" y="2935040"/>
            <a:ext cx="3751920" cy="2568240"/>
          </a:xfrm>
          <a:prstGeom prst="can">
            <a:avLst>
              <a:gd name="adj" fmla="val 26957"/>
            </a:avLst>
          </a:prstGeom>
          <a:solidFill>
            <a:srgbClr val="280099"/>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sz="2449"/>
          </a:p>
        </p:txBody>
      </p:sp>
      <p:grpSp>
        <p:nvGrpSpPr>
          <p:cNvPr id="5" name="グループ化 4">
            <a:extLst>
              <a:ext uri="{FF2B5EF4-FFF2-40B4-BE49-F238E27FC236}">
                <a16:creationId xmlns:a16="http://schemas.microsoft.com/office/drawing/2014/main" id="{BE3669D4-2321-0D46-BC6F-15E68B273230}"/>
              </a:ext>
            </a:extLst>
          </p:cNvPr>
          <p:cNvGrpSpPr/>
          <p:nvPr/>
        </p:nvGrpSpPr>
        <p:grpSpPr>
          <a:xfrm>
            <a:off x="5902846" y="3152687"/>
            <a:ext cx="7728771" cy="2165270"/>
            <a:chOff x="5902846" y="3152687"/>
            <a:chExt cx="7728771" cy="2165270"/>
          </a:xfrm>
        </p:grpSpPr>
        <p:grpSp>
          <p:nvGrpSpPr>
            <p:cNvPr id="6" name="グループ化 5">
              <a:extLst>
                <a:ext uri="{FF2B5EF4-FFF2-40B4-BE49-F238E27FC236}">
                  <a16:creationId xmlns:a16="http://schemas.microsoft.com/office/drawing/2014/main" id="{DAF63970-2F0F-2449-BB30-4826190EB12A}"/>
                </a:ext>
              </a:extLst>
            </p:cNvPr>
            <p:cNvGrpSpPr/>
            <p:nvPr/>
          </p:nvGrpSpPr>
          <p:grpSpPr>
            <a:xfrm>
              <a:off x="5902846" y="3152687"/>
              <a:ext cx="2376264" cy="2165270"/>
              <a:chOff x="5902846" y="3152687"/>
              <a:chExt cx="2376264" cy="2165270"/>
            </a:xfrm>
          </p:grpSpPr>
          <p:sp>
            <p:nvSpPr>
              <p:cNvPr id="13" name="AutoShape 3">
                <a:extLst>
                  <a:ext uri="{FF2B5EF4-FFF2-40B4-BE49-F238E27FC236}">
                    <a16:creationId xmlns:a16="http://schemas.microsoft.com/office/drawing/2014/main" id="{3335E1A0-ED27-894D-A2E7-9423A025818C}"/>
                  </a:ext>
                </a:extLst>
              </p:cNvPr>
              <p:cNvSpPr>
                <a:spLocks noChangeArrowheads="1"/>
              </p:cNvSpPr>
              <p:nvPr/>
            </p:nvSpPr>
            <p:spPr bwMode="auto">
              <a:xfrm>
                <a:off x="5902847" y="3152687"/>
                <a:ext cx="2376263" cy="1757882"/>
              </a:xfrm>
              <a:prstGeom prst="rightArrow">
                <a:avLst>
                  <a:gd name="adj1" fmla="val 50000"/>
                  <a:gd name="adj2" fmla="val 29508"/>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endParaRPr lang="en-US" altLang="ja-JP" sz="3266" b="1" dirty="0">
                  <a:solidFill>
                    <a:srgbClr val="FFFFFF"/>
                  </a:solidFill>
                  <a:latin typeface="Arial Black" panose="020B0604020202020204" pitchFamily="34" charset="0"/>
                </a:endParaRPr>
              </a:p>
            </p:txBody>
          </p:sp>
          <p:sp>
            <p:nvSpPr>
              <p:cNvPr id="4" name="曲折矢印 3"/>
              <p:cNvSpPr/>
              <p:nvPr/>
            </p:nvSpPr>
            <p:spPr>
              <a:xfrm rot="5400000">
                <a:off x="5893920" y="4486835"/>
                <a:ext cx="840048" cy="822195"/>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800">
                  <a:solidFill>
                    <a:schemeClr val="tx1"/>
                  </a:solidFill>
                </a:endParaRPr>
              </a:p>
            </p:txBody>
          </p:sp>
        </p:grpSp>
        <p:grpSp>
          <p:nvGrpSpPr>
            <p:cNvPr id="7" name="グループ化 6">
              <a:extLst>
                <a:ext uri="{FF2B5EF4-FFF2-40B4-BE49-F238E27FC236}">
                  <a16:creationId xmlns:a16="http://schemas.microsoft.com/office/drawing/2014/main" id="{634EE8E7-8F0D-B448-BF13-E848F8E1BE83}"/>
                </a:ext>
              </a:extLst>
            </p:cNvPr>
            <p:cNvGrpSpPr/>
            <p:nvPr/>
          </p:nvGrpSpPr>
          <p:grpSpPr>
            <a:xfrm>
              <a:off x="8774898" y="3496580"/>
              <a:ext cx="1880477" cy="1754933"/>
              <a:chOff x="8774898" y="3496580"/>
              <a:chExt cx="1880477" cy="1754933"/>
            </a:xfrm>
          </p:grpSpPr>
          <p:sp>
            <p:nvSpPr>
              <p:cNvPr id="14" name="AutoShape 3">
                <a:extLst>
                  <a:ext uri="{FF2B5EF4-FFF2-40B4-BE49-F238E27FC236}">
                    <a16:creationId xmlns:a16="http://schemas.microsoft.com/office/drawing/2014/main" id="{3335E1A0-ED27-894D-A2E7-9423A025818C}"/>
                  </a:ext>
                </a:extLst>
              </p:cNvPr>
              <p:cNvSpPr>
                <a:spLocks noChangeArrowheads="1"/>
              </p:cNvSpPr>
              <p:nvPr/>
            </p:nvSpPr>
            <p:spPr bwMode="auto">
              <a:xfrm>
                <a:off x="8774898" y="3496580"/>
                <a:ext cx="1880477" cy="1198224"/>
              </a:xfrm>
              <a:prstGeom prst="rightArrow">
                <a:avLst>
                  <a:gd name="adj1" fmla="val 50000"/>
                  <a:gd name="adj2" fmla="val 29508"/>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endParaRPr lang="en-US" altLang="ja-JP" sz="3266" b="1" dirty="0">
                  <a:solidFill>
                    <a:srgbClr val="FFFFFF"/>
                  </a:solidFill>
                  <a:latin typeface="Arial Black" panose="020B0604020202020204" pitchFamily="34" charset="0"/>
                </a:endParaRPr>
              </a:p>
            </p:txBody>
          </p:sp>
          <p:sp>
            <p:nvSpPr>
              <p:cNvPr id="17" name="曲折矢印 16"/>
              <p:cNvSpPr/>
              <p:nvPr/>
            </p:nvSpPr>
            <p:spPr>
              <a:xfrm rot="5400000">
                <a:off x="8796418" y="4434217"/>
                <a:ext cx="840048" cy="794543"/>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800">
                  <a:solidFill>
                    <a:schemeClr val="tx1"/>
                  </a:solidFill>
                </a:endParaRPr>
              </a:p>
            </p:txBody>
          </p:sp>
        </p:grpSp>
        <p:grpSp>
          <p:nvGrpSpPr>
            <p:cNvPr id="8" name="グループ化 7">
              <a:extLst>
                <a:ext uri="{FF2B5EF4-FFF2-40B4-BE49-F238E27FC236}">
                  <a16:creationId xmlns:a16="http://schemas.microsoft.com/office/drawing/2014/main" id="{4D575A4E-E89F-B14B-A218-2092D03F4EF5}"/>
                </a:ext>
              </a:extLst>
            </p:cNvPr>
            <p:cNvGrpSpPr/>
            <p:nvPr/>
          </p:nvGrpSpPr>
          <p:grpSpPr>
            <a:xfrm>
              <a:off x="11458657" y="3801578"/>
              <a:ext cx="2172960" cy="1449935"/>
              <a:chOff x="11458657" y="3801578"/>
              <a:chExt cx="2172960" cy="1449935"/>
            </a:xfrm>
          </p:grpSpPr>
          <p:sp>
            <p:nvSpPr>
              <p:cNvPr id="24582" name="AutoShape 6">
                <a:extLst>
                  <a:ext uri="{FF2B5EF4-FFF2-40B4-BE49-F238E27FC236}">
                    <a16:creationId xmlns:a16="http://schemas.microsoft.com/office/drawing/2014/main" id="{2B4A15FA-E992-174E-9794-FAD8103F8D59}"/>
                  </a:ext>
                </a:extLst>
              </p:cNvPr>
              <p:cNvSpPr>
                <a:spLocks noChangeArrowheads="1"/>
              </p:cNvSpPr>
              <p:nvPr/>
            </p:nvSpPr>
            <p:spPr bwMode="auto">
              <a:xfrm>
                <a:off x="11458657" y="3801578"/>
                <a:ext cx="2172960" cy="798788"/>
              </a:xfrm>
              <a:prstGeom prst="rightArrow">
                <a:avLst>
                  <a:gd name="adj1" fmla="val 50000"/>
                  <a:gd name="adj2" fmla="val 46661"/>
                </a:avLst>
              </a:prstGeom>
              <a:solidFill>
                <a:srgbClr val="FF0000"/>
              </a:solidFill>
              <a:ln w="9525" cap="flat">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0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13000"/>
                  </a:lnSpc>
                </a:pPr>
                <a:r>
                  <a:rPr lang="en-US" altLang="ja-JP" sz="3266" b="1" dirty="0">
                    <a:solidFill>
                      <a:srgbClr val="FFFFFF"/>
                    </a:solidFill>
                    <a:latin typeface="Arial Black" panose="020B0604020202020204" pitchFamily="34" charset="0"/>
                  </a:rPr>
                  <a:t>Output</a:t>
                </a:r>
              </a:p>
            </p:txBody>
          </p:sp>
          <p:sp>
            <p:nvSpPr>
              <p:cNvPr id="19" name="曲折矢印 18"/>
              <p:cNvSpPr/>
              <p:nvPr/>
            </p:nvSpPr>
            <p:spPr>
              <a:xfrm rot="5400000">
                <a:off x="11462233" y="4434217"/>
                <a:ext cx="840048" cy="794543"/>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4800">
                  <a:solidFill>
                    <a:schemeClr val="tx1"/>
                  </a:solidFill>
                </a:endParaRPr>
              </a:p>
            </p:txBody>
          </p:sp>
        </p:grpSp>
      </p:grpSp>
      <p:sp>
        <p:nvSpPr>
          <p:cNvPr id="3" name="スライド番号プレースホルダー 2">
            <a:extLst>
              <a:ext uri="{FF2B5EF4-FFF2-40B4-BE49-F238E27FC236}">
                <a16:creationId xmlns:a16="http://schemas.microsoft.com/office/drawing/2014/main" id="{378E45F3-2A17-574E-A459-A56B64C26326}"/>
              </a:ext>
            </a:extLst>
          </p:cNvPr>
          <p:cNvSpPr>
            <a:spLocks noGrp="1"/>
          </p:cNvSpPr>
          <p:nvPr>
            <p:ph type="sldNum" sz="quarter" idx="12"/>
          </p:nvPr>
        </p:nvSpPr>
        <p:spPr/>
        <p:txBody>
          <a:bodyPr/>
          <a:lstStyle/>
          <a:p>
            <a:fld id="{3A2F0832-F084-422D-97D1-AF848F4F2C34}" type="slidenum">
              <a:rPr lang="en-US" smtClean="0"/>
              <a:t>64</a:t>
            </a:fld>
            <a:endParaRPr lang="en-US"/>
          </a:p>
        </p:txBody>
      </p:sp>
    </p:spTree>
    <p:extLst>
      <p:ext uri="{BB962C8B-B14F-4D97-AF65-F5344CB8AC3E}">
        <p14:creationId xmlns:p14="http://schemas.microsoft.com/office/powerpoint/2010/main" val="37331022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ッター プレースホルダー 4"/>
          <p:cNvSpPr>
            <a:spLocks noGrp="1"/>
          </p:cNvSpPr>
          <p:nvPr>
            <p:ph type="ftr" idx="10"/>
          </p:nvPr>
        </p:nvSpPr>
        <p:spPr>
          <a:xfrm>
            <a:off x="4512934" y="9534525"/>
            <a:ext cx="10529841" cy="547688"/>
          </a:xfrm>
        </p:spPr>
        <p:txBody>
          <a:bodyPr/>
          <a:lstStyle/>
          <a:p>
            <a:r>
              <a:rPr lang="en-US" altLang="zh-TW"/>
              <a:t>ISBA26 Electron Linear Accelerator</a:t>
            </a:r>
            <a:endParaRPr lang="ja-JP" altLang="ja-JP" dirty="0"/>
          </a:p>
        </p:txBody>
      </p:sp>
      <p:sp>
        <p:nvSpPr>
          <p:cNvPr id="38913" name="Rectangle 1"/>
          <p:cNvSpPr>
            <a:spLocks noGrp="1" noChangeArrowheads="1"/>
          </p:cNvSpPr>
          <p:nvPr>
            <p:ph type="title" idx="4294967295"/>
          </p:nvPr>
        </p:nvSpPr>
        <p:spPr>
          <a:xfrm>
            <a:off x="3386808" y="0"/>
            <a:ext cx="11510640" cy="1959120"/>
          </a:xfrm>
          <a:ln/>
        </p:spPr>
        <p:txBody>
          <a:bodyPr vert="horz" lIns="137160" tIns="37716" rIns="137160" bIns="68580" rtlCol="0" anchor="ctr">
            <a:normAutofit/>
          </a:bodyPr>
          <a:lstStyle/>
          <a:p>
            <a:pP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rPr>
              <a:t>Traveling Wave </a:t>
            </a:r>
            <a:r>
              <a:rPr lang="en-US" altLang="ja-JP" b="1" dirty="0" err="1">
                <a:solidFill>
                  <a:srgbClr val="1DC4FF"/>
                </a:solidFill>
                <a:latin typeface="Meiryo" panose="020B0604030504040204" pitchFamily="34" charset="-128"/>
                <a:ea typeface="Meiryo" panose="020B0604030504040204" pitchFamily="34" charset="-128"/>
                <a:cs typeface="Rounded Mgen+ 1c heavy" panose="020B0802020203020207" pitchFamily="50" charset="-128"/>
              </a:rPr>
              <a:t>Linac</a:t>
            </a:r>
            <a:endParaRPr lang="ja-JP" altLang="ja-JP"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endParaRPr>
          </a:p>
        </p:txBody>
      </p:sp>
      <mc:AlternateContent xmlns:mc="http://schemas.openxmlformats.org/markup-compatibility/2006" xmlns:a14="http://schemas.microsoft.com/office/drawing/2010/main">
        <mc:Choice Requires="a14">
          <p:sp>
            <p:nvSpPr>
              <p:cNvPr id="38914" name="Rectangle 2"/>
              <p:cNvSpPr>
                <a:spLocks noGrp="1" noChangeArrowheads="1"/>
              </p:cNvSpPr>
              <p:nvPr>
                <p:ph type="body" idx="4294967295"/>
              </p:nvPr>
            </p:nvSpPr>
            <p:spPr>
              <a:xfrm>
                <a:off x="2446462" y="2203741"/>
                <a:ext cx="13285476" cy="7330784"/>
              </a:xfrm>
              <a:ln/>
            </p:spPr>
            <p:txBody>
              <a:bodyPr vert="horz" lIns="137160" tIns="20573" rIns="137160" bIns="68580" rtlCol="0">
                <a:normAutofit/>
              </a:bodyPr>
              <a:lstStyle/>
              <a:p>
                <a:pPr marL="734412" lvl="1" indent="0">
                  <a:buClr>
                    <a:srgbClr val="0084D1"/>
                  </a:buClr>
                  <a:buSzPct val="45000"/>
                  <a:buNone/>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Assume quasi-constant power flow in TW accelerator.</a:t>
                </a:r>
              </a:p>
              <a:p>
                <a:pPr marL="734412" lvl="1" indent="0">
                  <a:buClr>
                    <a:srgbClr val="0084D1"/>
                  </a:buClr>
                  <a:buSzPct val="45000"/>
                  <a:buNone/>
                  <a:tabLst>
                    <a:tab pos="984975" algn="l"/>
                    <a:tab pos="1969949" algn="l"/>
                    <a:tab pos="2954924" algn="l"/>
                    <a:tab pos="3939899" algn="l"/>
                    <a:tab pos="4924872" algn="l"/>
                    <a:tab pos="5909847" algn="l"/>
                    <a:tab pos="6894822" algn="l"/>
                    <a:tab pos="7879797" algn="l"/>
                    <a:tab pos="8864771" algn="l"/>
                    <a:tab pos="9849746" algn="l"/>
                    <a:tab pos="10834721" algn="l"/>
                  </a:tabLst>
                </a:pPr>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pPr marL="734412" lvl="1" indent="0" algn="ctr">
                  <a:buClr>
                    <a:srgbClr val="0084D1"/>
                  </a:buClr>
                  <a:buSzPct val="45000"/>
                  <a:buNone/>
                  <a:tabLst>
                    <a:tab pos="984975" algn="l"/>
                    <a:tab pos="1969949" algn="l"/>
                    <a:tab pos="2954924" algn="l"/>
                    <a:tab pos="3939899" algn="l"/>
                    <a:tab pos="4924872" algn="l"/>
                    <a:tab pos="5909847" algn="l"/>
                    <a:tab pos="6894822" algn="l"/>
                    <a:tab pos="7879797" algn="l"/>
                    <a:tab pos="8864771" algn="l"/>
                    <a:tab pos="9849746" algn="l"/>
                    <a:tab pos="10834721" algn="l"/>
                  </a:tabLst>
                </a:pPr>
                <a14:m>
                  <m:oMathPara xmlns:m="http://schemas.openxmlformats.org/officeDocument/2006/math">
                    <m:oMathParaPr>
                      <m:jc m:val="center"/>
                    </m:oMathParaPr>
                    <m:oMath>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𝑑𝑃</m:t>
                          </m:r>
                        </m:num>
                        <m:den>
                          <m:r>
                            <a:rPr lang="en-US" altLang="ja-JP" sz="3600" i="1">
                              <a:latin typeface="Cambria Math" panose="02040503050406030204" pitchFamily="18" charset="0"/>
                            </a:rPr>
                            <m:t>𝑑𝑧</m:t>
                          </m:r>
                        </m:den>
                      </m:f>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d>
                            <m:dPr>
                              <m:ctrlPr>
                                <a:rPr lang="en-US" altLang="ja-JP" sz="3600" i="1">
                                  <a:latin typeface="Cambria Math" panose="02040503050406030204" pitchFamily="18" charset="0"/>
                                </a:rPr>
                              </m:ctrlPr>
                            </m:dPr>
                            <m:e>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𝑑𝑃</m:t>
                                  </m:r>
                                </m:num>
                                <m:den>
                                  <m:r>
                                    <a:rPr lang="en-US" altLang="ja-JP" sz="3600" i="1">
                                      <a:latin typeface="Cambria Math" panose="02040503050406030204" pitchFamily="18" charset="0"/>
                                    </a:rPr>
                                    <m:t>𝑑𝑧</m:t>
                                  </m:r>
                                </m:den>
                              </m:f>
                            </m:e>
                          </m:d>
                        </m:e>
                        <m:sub>
                          <m:r>
                            <a:rPr lang="en-US" altLang="ja-JP" sz="3600" i="1">
                              <a:latin typeface="Cambria Math" panose="02040503050406030204" pitchFamily="18" charset="0"/>
                            </a:rPr>
                            <m:t>𝑤𝑎𝑙𝑙</m:t>
                          </m:r>
                        </m:sub>
                      </m:sSub>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d>
                            <m:dPr>
                              <m:ctrlPr>
                                <a:rPr lang="en-US" altLang="ja-JP" sz="3600" i="1">
                                  <a:latin typeface="Cambria Math" panose="02040503050406030204" pitchFamily="18" charset="0"/>
                                </a:rPr>
                              </m:ctrlPr>
                            </m:dPr>
                            <m:e>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𝑑𝑃</m:t>
                                  </m:r>
                                </m:num>
                                <m:den>
                                  <m:r>
                                    <a:rPr lang="en-US" altLang="ja-JP" sz="3600" i="1">
                                      <a:latin typeface="Cambria Math" panose="02040503050406030204" pitchFamily="18" charset="0"/>
                                    </a:rPr>
                                    <m:t>𝑑𝑧</m:t>
                                  </m:r>
                                </m:den>
                              </m:f>
                            </m:e>
                          </m:d>
                        </m:e>
                        <m:sub>
                          <m:r>
                            <a:rPr lang="en-US" altLang="ja-JP" sz="3600" i="1">
                              <a:latin typeface="Cambria Math" panose="02040503050406030204" pitchFamily="18" charset="0"/>
                            </a:rPr>
                            <m:t>𝑏𝑒𝑎𝑚</m:t>
                          </m:r>
                        </m:sub>
                      </m:sSub>
                      <m:r>
                        <a:rPr lang="en-US" altLang="ja-JP" sz="3600" i="1">
                          <a:latin typeface="Cambria Math" panose="02040503050406030204" pitchFamily="18" charset="0"/>
                        </a:rPr>
                        <m:t>=−2</m:t>
                      </m:r>
                      <m:r>
                        <a:rPr lang="ja-JP" altLang="en-US" sz="3600" i="1">
                          <a:latin typeface="Cambria Math" panose="02040503050406030204" pitchFamily="18" charset="0"/>
                        </a:rPr>
                        <m:t>𝛼</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𝑧</m:t>
                          </m:r>
                        </m:e>
                      </m:d>
                      <m:r>
                        <a:rPr lang="en-US" altLang="ja-JP" sz="3600" i="1">
                          <a:latin typeface="Cambria Math" panose="02040503050406030204" pitchFamily="18" charset="0"/>
                        </a:rPr>
                        <m:t>𝑃</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𝑡</m:t>
                          </m:r>
                        </m:e>
                      </m:d>
                      <m:r>
                        <a:rPr lang="en-US" altLang="ja-JP" sz="3600" i="1">
                          <a:latin typeface="Cambria Math" panose="02040503050406030204" pitchFamily="18" charset="0"/>
                        </a:rPr>
                        <m:t>−</m:t>
                      </m:r>
                      <m:r>
                        <a:rPr lang="en-US" altLang="ja-JP" sz="3600" i="1">
                          <a:latin typeface="Cambria Math" panose="02040503050406030204" pitchFamily="18" charset="0"/>
                        </a:rPr>
                        <m:t>𝐼𝐸</m:t>
                      </m:r>
                      <m:r>
                        <a:rPr lang="en-US" altLang="ja-JP" sz="3600" i="1">
                          <a:latin typeface="Cambria Math" panose="02040503050406030204" pitchFamily="18" charset="0"/>
                        </a:rPr>
                        <m:t>(</m:t>
                      </m:r>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𝑡</m:t>
                      </m:r>
                      <m:r>
                        <a:rPr lang="en-US" altLang="ja-JP" sz="3600" i="1">
                          <a:latin typeface="Cambria Math" panose="02040503050406030204" pitchFamily="18" charset="0"/>
                        </a:rPr>
                        <m:t>)</m:t>
                      </m:r>
                    </m:oMath>
                  </m:oMathPara>
                </a14:m>
                <a:endParaRPr lang="ja-JP" altLang="en-US" sz="3600" dirty="0"/>
              </a:p>
              <a:p>
                <a:pPr marL="734412" lvl="1" indent="0" algn="ctr">
                  <a:buClr>
                    <a:srgbClr val="0084D1"/>
                  </a:buClr>
                  <a:buSzPct val="45000"/>
                  <a:buNone/>
                  <a:tabLst>
                    <a:tab pos="984975" algn="l"/>
                    <a:tab pos="1969949" algn="l"/>
                    <a:tab pos="2954924" algn="l"/>
                    <a:tab pos="3939899" algn="l"/>
                    <a:tab pos="4924872" algn="l"/>
                    <a:tab pos="5909847" algn="l"/>
                    <a:tab pos="6894822" algn="l"/>
                    <a:tab pos="7879797" algn="l"/>
                    <a:tab pos="8864771" algn="l"/>
                    <a:tab pos="9849746" algn="l"/>
                    <a:tab pos="10834721" algn="l"/>
                  </a:tabLst>
                </a:pPr>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pPr marL="734412" lvl="1" indent="0">
                  <a:buClr>
                    <a:srgbClr val="0084D1"/>
                  </a:buClr>
                  <a:buSzPct val="45000"/>
                  <a:buNone/>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Expansion with partial derivative</a:t>
                </a:r>
              </a:p>
              <a:p>
                <a:pPr marL="734412" lvl="1" indent="0">
                  <a:buClr>
                    <a:srgbClr val="0084D1"/>
                  </a:buClr>
                  <a:buSzPct val="45000"/>
                  <a:buNone/>
                  <a:tabLst>
                    <a:tab pos="984975" algn="l"/>
                    <a:tab pos="1969949" algn="l"/>
                    <a:tab pos="2954924" algn="l"/>
                    <a:tab pos="3939899" algn="l"/>
                    <a:tab pos="4924872" algn="l"/>
                    <a:tab pos="5909847" algn="l"/>
                    <a:tab pos="6894822" algn="l"/>
                    <a:tab pos="7879797" algn="l"/>
                    <a:tab pos="8864771" algn="l"/>
                    <a:tab pos="9849746" algn="l"/>
                    <a:tab pos="10834721" algn="l"/>
                  </a:tabLst>
                </a:pPr>
                <a14:m>
                  <m:oMathPara xmlns:m="http://schemas.openxmlformats.org/officeDocument/2006/math">
                    <m:oMath>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𝑑𝑃</m:t>
                          </m:r>
                        </m:num>
                        <m:den>
                          <m:r>
                            <a:rPr lang="en-US" altLang="ja-JP" sz="3600" i="1">
                              <a:latin typeface="Cambria Math" panose="02040503050406030204" pitchFamily="18" charset="0"/>
                            </a:rPr>
                            <m:t>𝑑𝑧</m:t>
                          </m:r>
                        </m:den>
                      </m:f>
                      <m:r>
                        <a:rPr lang="en-US" altLang="ja-JP" sz="3600" i="1">
                          <a:latin typeface="Cambria Math" panose="02040503050406030204" pitchFamily="18" charset="0"/>
                        </a:rPr>
                        <m:t>=</m:t>
                      </m:r>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𝑃</m:t>
                          </m:r>
                        </m:num>
                        <m:den>
                          <m:r>
                            <a:rPr lang="ja-JP" altLang="en-US" sz="3600" i="1">
                              <a:latin typeface="Cambria Math" panose="02040503050406030204" pitchFamily="18" charset="0"/>
                            </a:rPr>
                            <m:t>𝜕</m:t>
                          </m:r>
                          <m:r>
                            <a:rPr lang="en-US" altLang="ja-JP" sz="3600" i="1">
                              <a:latin typeface="Cambria Math" panose="02040503050406030204" pitchFamily="18" charset="0"/>
                            </a:rPr>
                            <m:t>𝑧</m:t>
                          </m:r>
                        </m:den>
                      </m:f>
                      <m:r>
                        <a:rPr lang="en-US" altLang="ja-JP" sz="3600" i="1">
                          <a:latin typeface="Cambria Math" panose="02040503050406030204" pitchFamily="18" charset="0"/>
                        </a:rPr>
                        <m:t>+</m:t>
                      </m:r>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𝑃</m:t>
                          </m:r>
                        </m:num>
                        <m:den>
                          <m:r>
                            <a:rPr lang="ja-JP" altLang="en-US" sz="3600" i="1">
                              <a:latin typeface="Cambria Math" panose="02040503050406030204" pitchFamily="18" charset="0"/>
                            </a:rPr>
                            <m:t>𝜕</m:t>
                          </m:r>
                          <m:r>
                            <a:rPr lang="en-US" altLang="ja-JP" sz="3600" i="1">
                              <a:latin typeface="Cambria Math" panose="02040503050406030204" pitchFamily="18" charset="0"/>
                            </a:rPr>
                            <m:t>𝑡</m:t>
                          </m:r>
                        </m:den>
                      </m:f>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𝑑𝑡</m:t>
                          </m:r>
                        </m:num>
                        <m:den>
                          <m:r>
                            <a:rPr lang="en-US" altLang="ja-JP" sz="3600" i="1">
                              <a:latin typeface="Cambria Math" panose="02040503050406030204" pitchFamily="18" charset="0"/>
                            </a:rPr>
                            <m:t>𝑑𝑧</m:t>
                          </m:r>
                        </m:den>
                      </m:f>
                      <m:r>
                        <a:rPr lang="en-US" altLang="ja-JP" sz="3600" i="1">
                          <a:latin typeface="Cambria Math" panose="02040503050406030204" pitchFamily="18" charset="0"/>
                        </a:rPr>
                        <m:t>=</m:t>
                      </m:r>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𝑃</m:t>
                          </m:r>
                        </m:num>
                        <m:den>
                          <m:r>
                            <a:rPr lang="ja-JP" altLang="en-US" sz="3600" i="1">
                              <a:latin typeface="Cambria Math" panose="02040503050406030204" pitchFamily="18" charset="0"/>
                            </a:rPr>
                            <m:t>𝜕</m:t>
                          </m:r>
                          <m:r>
                            <a:rPr lang="en-US" altLang="ja-JP" sz="3600" i="1">
                              <a:latin typeface="Cambria Math" panose="02040503050406030204" pitchFamily="18" charset="0"/>
                            </a:rPr>
                            <m:t>𝑧</m:t>
                          </m:r>
                        </m:den>
                      </m:f>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1</m:t>
                          </m:r>
                        </m:num>
                        <m:den>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𝑣</m:t>
                              </m:r>
                            </m:e>
                            <m:sub>
                              <m:r>
                                <a:rPr lang="en-US" altLang="ja-JP" sz="3600" i="1">
                                  <a:latin typeface="Cambria Math" panose="02040503050406030204" pitchFamily="18" charset="0"/>
                                </a:rPr>
                                <m:t>𝑔</m:t>
                              </m:r>
                            </m:sub>
                          </m:sSub>
                        </m:den>
                      </m:f>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𝑃</m:t>
                          </m:r>
                        </m:num>
                        <m:den>
                          <m:r>
                            <a:rPr lang="ja-JP" altLang="en-US" sz="3600" i="1">
                              <a:latin typeface="Cambria Math" panose="02040503050406030204" pitchFamily="18" charset="0"/>
                            </a:rPr>
                            <m:t>𝜕</m:t>
                          </m:r>
                          <m:r>
                            <a:rPr lang="en-US" altLang="ja-JP" sz="3600" i="1">
                              <a:latin typeface="Cambria Math" panose="02040503050406030204" pitchFamily="18" charset="0"/>
                            </a:rPr>
                            <m:t>𝑡</m:t>
                          </m:r>
                        </m:den>
                      </m:f>
                    </m:oMath>
                  </m:oMathPara>
                </a14:m>
                <a:endParaRPr lang="en-US" altLang="ja-JP" sz="3600" dirty="0"/>
              </a:p>
              <a:p>
                <a:pPr marL="734412" lvl="1" indent="0">
                  <a:buClr>
                    <a:srgbClr val="0084D1"/>
                  </a:buClr>
                  <a:buSzPct val="45000"/>
                  <a:buNone/>
                  <a:tabLst>
                    <a:tab pos="984975" algn="l"/>
                    <a:tab pos="1969949" algn="l"/>
                    <a:tab pos="2954924" algn="l"/>
                    <a:tab pos="3939899" algn="l"/>
                    <a:tab pos="4924872" algn="l"/>
                    <a:tab pos="5909847" algn="l"/>
                    <a:tab pos="6894822" algn="l"/>
                    <a:tab pos="7879797" algn="l"/>
                    <a:tab pos="8864771" algn="l"/>
                    <a:tab pos="9849746" algn="l"/>
                    <a:tab pos="10834721" algn="l"/>
                  </a:tabLst>
                </a:pPr>
                <a:endParaRPr lang="en-US" altLang="ja-JP" sz="3600" dirty="0"/>
              </a:p>
              <a:p>
                <a:pPr marL="734412" lvl="1" indent="0">
                  <a:buClr>
                    <a:srgbClr val="0084D1"/>
                  </a:buClr>
                  <a:buSzPct val="45000"/>
                  <a:buNone/>
                  <a:tabLst>
                    <a:tab pos="984975" algn="l"/>
                    <a:tab pos="1969949" algn="l"/>
                    <a:tab pos="2954924" algn="l"/>
                    <a:tab pos="3939899" algn="l"/>
                    <a:tab pos="4924872" algn="l"/>
                    <a:tab pos="5909847" algn="l"/>
                    <a:tab pos="6894822" algn="l"/>
                    <a:tab pos="7879797" algn="l"/>
                    <a:tab pos="8864771" algn="l"/>
                    <a:tab pos="9849746" algn="l"/>
                    <a:tab pos="10834721" algn="l"/>
                  </a:tabLst>
                </a:pPr>
                <a14:m>
                  <m:oMathPara xmlns:m="http://schemas.openxmlformats.org/officeDocument/2006/math">
                    <m:oMath>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𝑃</m:t>
                          </m:r>
                        </m:num>
                        <m:den>
                          <m:r>
                            <a:rPr lang="ja-JP" altLang="en-US" sz="3600" i="1">
                              <a:latin typeface="Cambria Math" panose="02040503050406030204" pitchFamily="18" charset="0"/>
                            </a:rPr>
                            <m:t>𝜕</m:t>
                          </m:r>
                          <m:r>
                            <a:rPr lang="en-US" altLang="ja-JP" sz="3600" i="1">
                              <a:latin typeface="Cambria Math" panose="02040503050406030204" pitchFamily="18" charset="0"/>
                            </a:rPr>
                            <m:t>𝑧</m:t>
                          </m:r>
                        </m:den>
                      </m:f>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1</m:t>
                          </m:r>
                        </m:num>
                        <m:den>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𝑣</m:t>
                              </m:r>
                            </m:e>
                            <m:sub>
                              <m:r>
                                <a:rPr lang="en-US" altLang="ja-JP" sz="3600" i="1">
                                  <a:latin typeface="Cambria Math" panose="02040503050406030204" pitchFamily="18" charset="0"/>
                                </a:rPr>
                                <m:t>𝑔</m:t>
                              </m:r>
                            </m:sub>
                          </m:sSub>
                        </m:den>
                      </m:f>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𝑃</m:t>
                          </m:r>
                        </m:num>
                        <m:den>
                          <m:r>
                            <a:rPr lang="ja-JP" altLang="en-US" sz="3600" i="1">
                              <a:latin typeface="Cambria Math" panose="02040503050406030204" pitchFamily="18" charset="0"/>
                            </a:rPr>
                            <m:t>𝜕</m:t>
                          </m:r>
                          <m:r>
                            <a:rPr lang="en-US" altLang="ja-JP" sz="3600" i="1">
                              <a:latin typeface="Cambria Math" panose="02040503050406030204" pitchFamily="18" charset="0"/>
                            </a:rPr>
                            <m:t>𝑡</m:t>
                          </m:r>
                        </m:den>
                      </m:f>
                      <m:r>
                        <a:rPr lang="en-US" altLang="ja-JP" sz="3600" i="1">
                          <a:latin typeface="Cambria Math" panose="02040503050406030204" pitchFamily="18" charset="0"/>
                        </a:rPr>
                        <m:t>+2</m:t>
                      </m:r>
                      <m:r>
                        <a:rPr lang="ja-JP" altLang="en-US" sz="3600" i="1">
                          <a:latin typeface="Cambria Math" panose="02040503050406030204" pitchFamily="18" charset="0"/>
                        </a:rPr>
                        <m:t>𝛼</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𝑧</m:t>
                          </m:r>
                        </m:e>
                      </m:d>
                      <m:r>
                        <a:rPr lang="en-US" altLang="ja-JP" sz="3600" i="1">
                          <a:latin typeface="Cambria Math" panose="02040503050406030204" pitchFamily="18" charset="0"/>
                        </a:rPr>
                        <m:t>𝑃</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𝑡</m:t>
                          </m:r>
                        </m:e>
                      </m:d>
                      <m:r>
                        <a:rPr lang="en-US" altLang="ja-JP" sz="3600" i="1">
                          <a:latin typeface="Cambria Math" panose="02040503050406030204" pitchFamily="18" charset="0"/>
                        </a:rPr>
                        <m:t>+</m:t>
                      </m:r>
                      <m:r>
                        <a:rPr lang="en-US" altLang="ja-JP" sz="3600" i="1">
                          <a:latin typeface="Cambria Math" panose="02040503050406030204" pitchFamily="18" charset="0"/>
                        </a:rPr>
                        <m:t>𝐼𝐸</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𝑡</m:t>
                          </m:r>
                        </m:e>
                      </m:d>
                      <m:r>
                        <a:rPr lang="en-US" altLang="ja-JP" sz="3600">
                          <a:latin typeface="Cambria Math" panose="02040503050406030204" pitchFamily="18" charset="0"/>
                        </a:rPr>
                        <m:t>=0</m:t>
                      </m:r>
                    </m:oMath>
                  </m:oMathPara>
                </a14:m>
                <a:endParaRPr lang="ja-JP" altLang="en-US" sz="3600" dirty="0"/>
              </a:p>
              <a:p>
                <a:pPr marL="734412" lvl="1" indent="0">
                  <a:buClr>
                    <a:srgbClr val="0084D1"/>
                  </a:buClr>
                  <a:buSzPct val="45000"/>
                  <a:buNone/>
                  <a:tabLst>
                    <a:tab pos="984975" algn="l"/>
                    <a:tab pos="1969949" algn="l"/>
                    <a:tab pos="2954924" algn="l"/>
                    <a:tab pos="3939899" algn="l"/>
                    <a:tab pos="4924872" algn="l"/>
                    <a:tab pos="5909847" algn="l"/>
                    <a:tab pos="6894822" algn="l"/>
                    <a:tab pos="7879797" algn="l"/>
                    <a:tab pos="8864771" algn="l"/>
                    <a:tab pos="9849746" algn="l"/>
                    <a:tab pos="10834721" algn="l"/>
                  </a:tabLst>
                </a:pPr>
                <a:endParaRPr lang="ja-JP" altLang="en-US" sz="3600" dirty="0"/>
              </a:p>
              <a:p>
                <a:pPr marL="734412" lvl="1" indent="0">
                  <a:buClr>
                    <a:srgbClr val="0084D1"/>
                  </a:buClr>
                  <a:buSzPct val="45000"/>
                  <a:buNone/>
                  <a:tabLst>
                    <a:tab pos="984975" algn="l"/>
                    <a:tab pos="1969949" algn="l"/>
                    <a:tab pos="2954924" algn="l"/>
                    <a:tab pos="3939899" algn="l"/>
                    <a:tab pos="4924872" algn="l"/>
                    <a:tab pos="5909847" algn="l"/>
                    <a:tab pos="6894822" algn="l"/>
                    <a:tab pos="7879797" algn="l"/>
                    <a:tab pos="8864771" algn="l"/>
                    <a:tab pos="9849746" algn="l"/>
                    <a:tab pos="10834721" algn="l"/>
                  </a:tabLst>
                </a:pPr>
                <a:endPar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Choice>
        <mc:Fallback xmlns="">
          <p:sp>
            <p:nvSpPr>
              <p:cNvPr id="38914" name="Rectangle 2"/>
              <p:cNvSpPr>
                <a:spLocks noGrp="1" noRot="1" noChangeAspect="1" noMove="1" noResize="1" noEditPoints="1" noAdjustHandles="1" noChangeArrowheads="1" noChangeShapeType="1" noTextEdit="1"/>
              </p:cNvSpPr>
              <p:nvPr>
                <p:ph type="body" idx="4294967295"/>
              </p:nvPr>
            </p:nvSpPr>
            <p:spPr>
              <a:xfrm>
                <a:off x="2446462" y="2203741"/>
                <a:ext cx="13285476" cy="7330784"/>
              </a:xfrm>
              <a:blipFill>
                <a:blip r:embed="rId3"/>
                <a:stretch>
                  <a:fillRect t="-1557"/>
                </a:stretch>
              </a:blipFill>
              <a:ln/>
            </p:spPr>
            <p:txBody>
              <a:bodyPr/>
              <a:lstStyle/>
              <a:p>
                <a:r>
                  <a:rPr lang="ja-JP" altLang="en-US">
                    <a:noFill/>
                  </a:rPr>
                  <a:t> </a:t>
                </a:r>
              </a:p>
            </p:txBody>
          </p:sp>
        </mc:Fallback>
      </mc:AlternateContent>
      <p:sp>
        <p:nvSpPr>
          <p:cNvPr id="2" name="スライド番号プレースホルダー 1">
            <a:extLst>
              <a:ext uri="{FF2B5EF4-FFF2-40B4-BE49-F238E27FC236}">
                <a16:creationId xmlns:a16="http://schemas.microsoft.com/office/drawing/2014/main" id="{2A59F63B-4A7E-6646-BBB6-BFFBA42BA7BC}"/>
              </a:ext>
            </a:extLst>
          </p:cNvPr>
          <p:cNvSpPr>
            <a:spLocks noGrp="1"/>
          </p:cNvSpPr>
          <p:nvPr>
            <p:ph type="sldNum" sz="quarter" idx="12"/>
          </p:nvPr>
        </p:nvSpPr>
        <p:spPr/>
        <p:txBody>
          <a:bodyPr/>
          <a:lstStyle/>
          <a:p>
            <a:fld id="{3A2F0832-F084-422D-97D1-AF848F4F2C34}" type="slidenum">
              <a:rPr lang="en-US" smtClean="0"/>
              <a:t>65</a:t>
            </a:fld>
            <a:endParaRPr lang="en-US"/>
          </a:p>
        </p:txBody>
      </p:sp>
    </p:spTree>
    <p:extLst>
      <p:ext uri="{BB962C8B-B14F-4D97-AF65-F5344CB8AC3E}">
        <p14:creationId xmlns:p14="http://schemas.microsoft.com/office/powerpoint/2010/main" val="41939486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フッター プレースホルダー 4"/>
          <p:cNvSpPr>
            <a:spLocks noGrp="1"/>
          </p:cNvSpPr>
          <p:nvPr>
            <p:ph type="ftr" idx="10"/>
          </p:nvPr>
        </p:nvSpPr>
        <p:spPr>
          <a:xfrm>
            <a:off x="2294965" y="9534526"/>
            <a:ext cx="7207623" cy="547688"/>
          </a:xfrm>
        </p:spPr>
        <p:txBody>
          <a:bodyPr/>
          <a:lstStyle/>
          <a:p>
            <a:r>
              <a:rPr lang="en-US" altLang="zh-TW"/>
              <a:t>ISBA26 Electron Linear Accelerator</a:t>
            </a:r>
            <a:endParaRPr lang="ja-JP" altLang="ja-JP" dirty="0"/>
          </a:p>
        </p:txBody>
      </p:sp>
      <p:sp>
        <p:nvSpPr>
          <p:cNvPr id="14" name="正方形/長方形 13"/>
          <p:cNvSpPr/>
          <p:nvPr/>
        </p:nvSpPr>
        <p:spPr>
          <a:xfrm>
            <a:off x="3742607" y="606997"/>
            <a:ext cx="4489371" cy="646331"/>
          </a:xfrm>
          <a:prstGeom prst="rect">
            <a:avLst/>
          </a:prstGeom>
        </p:spPr>
        <p:txBody>
          <a:bodyPr wrap="none">
            <a:spAutoFit/>
          </a:bodyPr>
          <a:lstStyle/>
          <a:p>
            <a:pPr marL="146883">
              <a:buClr>
                <a:srgbClr val="0084D1"/>
              </a:buClr>
              <a:buSzPct val="45000"/>
              <a:tabLst>
                <a:tab pos="984975" algn="l"/>
                <a:tab pos="1969949" algn="l"/>
                <a:tab pos="2954924" algn="l"/>
                <a:tab pos="3939899" algn="l"/>
                <a:tab pos="4924872" algn="l"/>
              </a:tabLst>
            </a:pPr>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Expression in field, </a:t>
            </a:r>
            <a:endParaRPr lang="ja-JP"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AlternateContent xmlns:mc="http://schemas.openxmlformats.org/markup-compatibility/2006" xmlns:a14="http://schemas.microsoft.com/office/drawing/2010/main">
        <mc:Choice Requires="a14">
          <p:sp>
            <p:nvSpPr>
              <p:cNvPr id="16" name="テキスト ボックス 15"/>
              <p:cNvSpPr txBox="1"/>
              <p:nvPr/>
            </p:nvSpPr>
            <p:spPr>
              <a:xfrm>
                <a:off x="5146763" y="1551367"/>
                <a:ext cx="8870249" cy="1210203"/>
              </a:xfrm>
              <a:prstGeom prst="rect">
                <a:avLst/>
              </a:prstGeom>
              <a:noFill/>
            </p:spPr>
            <p:txBody>
              <a:bodyPr wrap="none" lIns="0" tIns="0" rIns="0" bIns="0" rtlCol="0">
                <a:spAutoFit/>
              </a:bodyPr>
              <a:lstStyle/>
              <a:p>
                <a:pPr/>
                <a14:m>
                  <m:oMathPara xmlns:m="http://schemas.openxmlformats.org/officeDocument/2006/math">
                    <m:oMath>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𝐸</m:t>
                          </m:r>
                        </m:num>
                        <m:den>
                          <m:r>
                            <a:rPr lang="ja-JP" altLang="en-US" sz="3600" i="1">
                              <a:latin typeface="Cambria Math" panose="02040503050406030204" pitchFamily="18" charset="0"/>
                            </a:rPr>
                            <m:t>𝜕</m:t>
                          </m:r>
                          <m:r>
                            <a:rPr lang="en-US" altLang="ja-JP" sz="3600" i="1">
                              <a:latin typeface="Cambria Math" panose="02040503050406030204" pitchFamily="18" charset="0"/>
                            </a:rPr>
                            <m:t>𝑧</m:t>
                          </m:r>
                        </m:den>
                      </m:f>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𝐸</m:t>
                          </m:r>
                        </m:num>
                        <m:den>
                          <m:r>
                            <a:rPr lang="en-US" altLang="ja-JP" sz="3600" i="1">
                              <a:latin typeface="Cambria Math" panose="02040503050406030204" pitchFamily="18" charset="0"/>
                            </a:rPr>
                            <m:t>2</m:t>
                          </m:r>
                          <m:r>
                            <a:rPr lang="ja-JP" altLang="en-US" sz="3600" i="1">
                              <a:latin typeface="Cambria Math" panose="02040503050406030204" pitchFamily="18" charset="0"/>
                            </a:rPr>
                            <m:t>𝛼</m:t>
                          </m:r>
                        </m:den>
                      </m:f>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𝑑</m:t>
                          </m:r>
                          <m:r>
                            <a:rPr lang="ja-JP" altLang="en-US" sz="3600" i="1">
                              <a:latin typeface="Cambria Math" panose="02040503050406030204" pitchFamily="18" charset="0"/>
                            </a:rPr>
                            <m:t>𝛼</m:t>
                          </m:r>
                        </m:num>
                        <m:den>
                          <m:r>
                            <a:rPr lang="en-US" altLang="ja-JP" sz="3600" i="1">
                              <a:latin typeface="Cambria Math" panose="02040503050406030204" pitchFamily="18" charset="0"/>
                            </a:rPr>
                            <m:t>𝑑𝑧</m:t>
                          </m:r>
                        </m:den>
                      </m:f>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1</m:t>
                          </m:r>
                        </m:num>
                        <m:den>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𝑣</m:t>
                              </m:r>
                            </m:e>
                            <m:sub>
                              <m:r>
                                <a:rPr lang="en-US" altLang="ja-JP" sz="3600" i="1">
                                  <a:latin typeface="Cambria Math" panose="02040503050406030204" pitchFamily="18" charset="0"/>
                                </a:rPr>
                                <m:t>𝑔</m:t>
                              </m:r>
                            </m:sub>
                          </m:sSub>
                        </m:den>
                      </m:f>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𝐸</m:t>
                          </m:r>
                        </m:num>
                        <m:den>
                          <m:r>
                            <a:rPr lang="ja-JP" altLang="en-US" sz="3600" i="1">
                              <a:latin typeface="Cambria Math" panose="02040503050406030204" pitchFamily="18" charset="0"/>
                            </a:rPr>
                            <m:t>𝜕</m:t>
                          </m:r>
                          <m:r>
                            <a:rPr lang="en-US" altLang="ja-JP" sz="3600" i="1">
                              <a:latin typeface="Cambria Math" panose="02040503050406030204" pitchFamily="18" charset="0"/>
                            </a:rPr>
                            <m:t>𝑡</m:t>
                          </m:r>
                        </m:den>
                      </m:f>
                      <m:r>
                        <a:rPr lang="en-US" altLang="ja-JP" sz="3600" i="1">
                          <a:latin typeface="Cambria Math" panose="02040503050406030204" pitchFamily="18" charset="0"/>
                        </a:rPr>
                        <m:t>+</m:t>
                      </m:r>
                      <m:r>
                        <a:rPr lang="ja-JP" altLang="en-US" sz="3600" i="1">
                          <a:latin typeface="Cambria Math" panose="02040503050406030204" pitchFamily="18" charset="0"/>
                        </a:rPr>
                        <m:t>𝛼</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𝑧</m:t>
                          </m:r>
                        </m:e>
                      </m:d>
                      <m:r>
                        <a:rPr lang="en-US" altLang="ja-JP" sz="3600" i="1">
                          <a:latin typeface="Cambria Math" panose="02040503050406030204" pitchFamily="18" charset="0"/>
                        </a:rPr>
                        <m:t>𝐸</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𝑡</m:t>
                          </m:r>
                        </m:e>
                      </m:d>
                      <m:r>
                        <a:rPr lang="en-US" altLang="ja-JP" sz="3600" i="1">
                          <a:latin typeface="Cambria Math" panose="02040503050406030204" pitchFamily="18" charset="0"/>
                        </a:rPr>
                        <m:t>+</m:t>
                      </m:r>
                      <m:r>
                        <a:rPr lang="en-US" altLang="ja-JP" sz="3600" i="1">
                          <a:latin typeface="Cambria Math" panose="02040503050406030204" pitchFamily="18" charset="0"/>
                        </a:rPr>
                        <m:t>𝐼</m:t>
                      </m:r>
                      <m:r>
                        <a:rPr lang="ja-JP" altLang="en-US" sz="3600" i="1">
                          <a:latin typeface="Cambria Math" panose="02040503050406030204" pitchFamily="18" charset="0"/>
                        </a:rPr>
                        <m:t>𝛼</m:t>
                      </m:r>
                      <m:r>
                        <a:rPr lang="en-US" altLang="ja-JP" sz="3600" i="1">
                          <a:latin typeface="Cambria Math" panose="02040503050406030204" pitchFamily="18" charset="0"/>
                        </a:rPr>
                        <m:t>𝑟</m:t>
                      </m:r>
                      <m:r>
                        <a:rPr lang="en-US" altLang="ja-JP" sz="3600">
                          <a:latin typeface="Cambria Math" panose="02040503050406030204" pitchFamily="18" charset="0"/>
                        </a:rPr>
                        <m:t>=0</m:t>
                      </m:r>
                    </m:oMath>
                  </m:oMathPara>
                </a14:m>
                <a:endParaRPr lang="ja-JP" altLang="en-US" sz="3600" dirty="0"/>
              </a:p>
            </p:txBody>
          </p:sp>
        </mc:Choice>
        <mc:Fallback xmlns="">
          <p:sp>
            <p:nvSpPr>
              <p:cNvPr id="16" name="テキスト ボックス 15"/>
              <p:cNvSpPr txBox="1">
                <a:spLocks noRot="1" noChangeAspect="1" noMove="1" noResize="1" noEditPoints="1" noAdjustHandles="1" noChangeArrowheads="1" noChangeShapeType="1" noTextEdit="1"/>
              </p:cNvSpPr>
              <p:nvPr/>
            </p:nvSpPr>
            <p:spPr>
              <a:xfrm>
                <a:off x="5146763" y="1551367"/>
                <a:ext cx="8870249" cy="1210203"/>
              </a:xfrm>
              <a:prstGeom prst="rect">
                <a:avLst/>
              </a:prstGeom>
              <a:blipFill>
                <a:blip r:embed="rId3"/>
                <a:stretch>
                  <a:fillRect l="-714" t="-1042" r="-571" b="-937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テキスト ボックス 16"/>
              <p:cNvSpPr txBox="1"/>
              <p:nvPr/>
            </p:nvSpPr>
            <p:spPr>
              <a:xfrm>
                <a:off x="7307003" y="2982137"/>
                <a:ext cx="1765483" cy="1111586"/>
              </a:xfrm>
              <a:prstGeom prst="rect">
                <a:avLst/>
              </a:prstGeom>
              <a:noFill/>
            </p:spPr>
            <p:txBody>
              <a:bodyPr wrap="none" lIns="0" tIns="0" rIns="0" bIns="0" rtlCol="0">
                <a:spAutoFit/>
              </a:bodyPr>
              <a:lstStyle/>
              <a:p>
                <a:pPr/>
                <a14:m>
                  <m:oMathPara xmlns:m="http://schemas.openxmlformats.org/officeDocument/2006/math">
                    <m:oMath>
                      <m:r>
                        <a:rPr lang="en-US" altLang="ja-JP" sz="3600" i="1">
                          <a:latin typeface="Cambria Math" panose="02040503050406030204" pitchFamily="18" charset="0"/>
                        </a:rPr>
                        <m:t>𝑃</m:t>
                      </m:r>
                      <m:r>
                        <a:rPr lang="en-US" altLang="ja-JP" sz="3600">
                          <a:latin typeface="Cambria Math" panose="02040503050406030204" pitchFamily="18" charset="0"/>
                        </a:rPr>
                        <m:t>=</m:t>
                      </m:r>
                      <m:f>
                        <m:fPr>
                          <m:ctrlPr>
                            <a:rPr lang="en-US" altLang="ja-JP" sz="3600" i="1">
                              <a:latin typeface="Cambria Math" panose="02040503050406030204" pitchFamily="18" charset="0"/>
                            </a:rPr>
                          </m:ctrlPr>
                        </m:fPr>
                        <m:num>
                          <m:sSup>
                            <m:sSupPr>
                              <m:ctrlPr>
                                <a:rPr lang="en-US" altLang="ja-JP" sz="3600" i="1">
                                  <a:latin typeface="Cambria Math" panose="02040503050406030204" pitchFamily="18" charset="0"/>
                                </a:rPr>
                              </m:ctrlPr>
                            </m:sSupPr>
                            <m:e>
                              <m:r>
                                <a:rPr lang="en-US" altLang="ja-JP" sz="3600" i="1">
                                  <a:latin typeface="Cambria Math" panose="02040503050406030204" pitchFamily="18" charset="0"/>
                                </a:rPr>
                                <m:t>𝐸</m:t>
                              </m:r>
                            </m:e>
                            <m:sup>
                              <m:r>
                                <a:rPr lang="en-US" altLang="ja-JP" sz="3600" i="1">
                                  <a:latin typeface="Cambria Math" panose="02040503050406030204" pitchFamily="18" charset="0"/>
                                </a:rPr>
                                <m:t>2</m:t>
                              </m:r>
                            </m:sup>
                          </m:sSup>
                        </m:num>
                        <m:den>
                          <m:r>
                            <a:rPr lang="en-US" altLang="ja-JP" sz="3600" i="1">
                              <a:latin typeface="Cambria Math" panose="02040503050406030204" pitchFamily="18" charset="0"/>
                            </a:rPr>
                            <m:t>2</m:t>
                          </m:r>
                          <m:r>
                            <a:rPr lang="ja-JP" altLang="en-US" sz="3600" i="1">
                              <a:latin typeface="Cambria Math" panose="02040503050406030204" pitchFamily="18" charset="0"/>
                            </a:rPr>
                            <m:t>𝛼</m:t>
                          </m:r>
                          <m:r>
                            <a:rPr lang="en-US" altLang="ja-JP" sz="3600" i="1">
                              <a:latin typeface="Cambria Math" panose="02040503050406030204" pitchFamily="18" charset="0"/>
                            </a:rPr>
                            <m:t>𝑟</m:t>
                          </m:r>
                        </m:den>
                      </m:f>
                    </m:oMath>
                  </m:oMathPara>
                </a14:m>
                <a:endParaRPr lang="ja-JP" altLang="en-US" sz="3600" dirty="0"/>
              </a:p>
            </p:txBody>
          </p:sp>
        </mc:Choice>
        <mc:Fallback xmlns="">
          <p:sp>
            <p:nvSpPr>
              <p:cNvPr id="17" name="テキスト ボックス 16"/>
              <p:cNvSpPr txBox="1">
                <a:spLocks noRot="1" noChangeAspect="1" noMove="1" noResize="1" noEditPoints="1" noAdjustHandles="1" noChangeArrowheads="1" noChangeShapeType="1" noTextEdit="1"/>
              </p:cNvSpPr>
              <p:nvPr/>
            </p:nvSpPr>
            <p:spPr>
              <a:xfrm>
                <a:off x="7307003" y="2982137"/>
                <a:ext cx="1765483" cy="1111586"/>
              </a:xfrm>
              <a:prstGeom prst="rect">
                <a:avLst/>
              </a:prstGeom>
              <a:blipFill>
                <a:blip r:embed="rId4"/>
                <a:stretch>
                  <a:fillRect l="-5000" r="-2143" b="-125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9" name="正方形/長方形 18"/>
              <p:cNvSpPr/>
              <p:nvPr/>
            </p:nvSpPr>
            <p:spPr>
              <a:xfrm>
                <a:off x="7064010" y="4585129"/>
                <a:ext cx="4483471" cy="646331"/>
              </a:xfrm>
              <a:prstGeom prst="rect">
                <a:avLst/>
              </a:prstGeom>
            </p:spPr>
            <p:txBody>
              <a:bodyPr wrap="none">
                <a:spAutoFit/>
              </a:bodyPr>
              <a:lstStyle/>
              <a:p>
                <a:pPr marL="146883">
                  <a:buClr>
                    <a:srgbClr val="0084D1"/>
                  </a:buClr>
                  <a:buSzPct val="45000"/>
                  <a:tabLst>
                    <a:tab pos="984975" algn="l"/>
                    <a:tab pos="1969949" algn="l"/>
                    <a:tab pos="2954924" algn="l"/>
                    <a:tab pos="3939899" algn="l"/>
                    <a:tab pos="4924872" algn="l"/>
                  </a:tabLst>
                </a:pPr>
                <a14:m>
                  <m:oMath xmlns:m="http://schemas.openxmlformats.org/officeDocument/2006/math">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𝑟</m:t>
                    </m:r>
                    <m:r>
                      <a:rPr lang="en-US" altLang="ja-JP" sz="3600" i="1" dirty="0" smtClean="0">
                        <a:latin typeface="Cambria Math" panose="02040503050406030204" pitchFamily="18" charset="0"/>
                        <a:ea typeface="Rounded Mgen+ 1c medium" panose="020B0602020203020207" pitchFamily="50" charset="-128"/>
                        <a:cs typeface="Rounded Mgen+ 1c medium" panose="020B0602020203020207" pitchFamily="50" charset="-128"/>
                      </a:rPr>
                      <m:t>:</m:t>
                    </m:r>
                  </m:oMath>
                </a14:m>
                <a:r>
                  <a:rPr lang="en-US"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 shunt impedance</a:t>
                </a:r>
                <a:endParaRPr lang="ja-JP"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Choice>
        <mc:Fallback xmlns="">
          <p:sp>
            <p:nvSpPr>
              <p:cNvPr id="19" name="正方形/長方形 18"/>
              <p:cNvSpPr>
                <a:spLocks noRot="1" noChangeAspect="1" noMove="1" noResize="1" noEditPoints="1" noAdjustHandles="1" noChangeArrowheads="1" noChangeShapeType="1" noTextEdit="1"/>
              </p:cNvSpPr>
              <p:nvPr/>
            </p:nvSpPr>
            <p:spPr>
              <a:xfrm>
                <a:off x="7064010" y="4585129"/>
                <a:ext cx="4483471" cy="646331"/>
              </a:xfrm>
              <a:prstGeom prst="rect">
                <a:avLst/>
              </a:prstGeom>
              <a:blipFill>
                <a:blip r:embed="rId5"/>
                <a:stretch>
                  <a:fillRect t="-13462" r="-3107" b="-3269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Text Box 5"/>
              <p:cNvSpPr txBox="1">
                <a:spLocks noChangeArrowheads="1"/>
              </p:cNvSpPr>
              <p:nvPr/>
            </p:nvSpPr>
            <p:spPr bwMode="auto">
              <a:xfrm>
                <a:off x="4282666" y="6113233"/>
                <a:ext cx="10769802" cy="987920"/>
              </a:xfrm>
              <a:prstGeom prst="rect">
                <a:avLst/>
              </a:prstGeom>
              <a:noFill/>
              <a:ln>
                <a:noFill/>
              </a:ln>
              <a:effectLst/>
              <a:extLst>
                <a:ext uri="{909E8E84-426E-40DD-AFC4-6F175D3DCCD1}">
                  <a14:hiddenFill>
                    <a:solidFill>
                      <a:srgbClr val="FFFFFF"/>
                    </a:solidFill>
                  </a14:hiddenFill>
                </a:ext>
                <a:ext uri="{91240B29-F687-4F45-9708-019B960494DF}">
                  <a14:hiddenLine w="9525" cap="flat">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lIns="0" tIns="27431" rIns="0" bIns="0"/>
              <a:lstStyle>
                <a:lvl1pPr>
                  <a:tabLst>
                    <a:tab pos="723900" algn="l"/>
                    <a:tab pos="1447800" algn="l"/>
                    <a:tab pos="2171700" algn="l"/>
                    <a:tab pos="2895600" algn="l"/>
                    <a:tab pos="3619500" algn="l"/>
                  </a:tabLst>
                  <a:defRPr>
                    <a:solidFill>
                      <a:srgbClr val="000000"/>
                    </a:solidFill>
                    <a:latin typeface="Arial" panose="020B0604020202020204" pitchFamily="34" charset="0"/>
                    <a:cs typeface="DejaVu LGC Sans" charset="0"/>
                  </a:defRPr>
                </a:lvl1pPr>
                <a:lvl2pPr>
                  <a:tabLst>
                    <a:tab pos="723900" algn="l"/>
                    <a:tab pos="1447800" algn="l"/>
                    <a:tab pos="2171700" algn="l"/>
                    <a:tab pos="2895600" algn="l"/>
                    <a:tab pos="3619500" algn="l"/>
                  </a:tabLst>
                  <a:defRPr>
                    <a:solidFill>
                      <a:srgbClr val="000000"/>
                    </a:solidFill>
                    <a:latin typeface="Arial" panose="020B0604020202020204" pitchFamily="34" charset="0"/>
                    <a:cs typeface="DejaVu LGC Sans" charset="0"/>
                  </a:defRPr>
                </a:lvl2pPr>
                <a:lvl3pPr>
                  <a:tabLst>
                    <a:tab pos="723900" algn="l"/>
                    <a:tab pos="1447800" algn="l"/>
                    <a:tab pos="2171700" algn="l"/>
                    <a:tab pos="2895600" algn="l"/>
                    <a:tab pos="3619500" algn="l"/>
                  </a:tabLst>
                  <a:defRPr>
                    <a:solidFill>
                      <a:srgbClr val="000000"/>
                    </a:solidFill>
                    <a:latin typeface="Arial" panose="020B0604020202020204" pitchFamily="34" charset="0"/>
                    <a:cs typeface="DejaVu LGC Sans" charset="0"/>
                  </a:defRPr>
                </a:lvl3pPr>
                <a:lvl4pPr>
                  <a:tabLst>
                    <a:tab pos="723900" algn="l"/>
                    <a:tab pos="1447800" algn="l"/>
                    <a:tab pos="2171700" algn="l"/>
                    <a:tab pos="2895600" algn="l"/>
                    <a:tab pos="3619500" algn="l"/>
                  </a:tabLst>
                  <a:defRPr>
                    <a:solidFill>
                      <a:srgbClr val="000000"/>
                    </a:solidFill>
                    <a:latin typeface="Arial" panose="020B0604020202020204" pitchFamily="34" charset="0"/>
                    <a:cs typeface="DejaVu LGC Sans" charset="0"/>
                  </a:defRPr>
                </a:lvl4pPr>
                <a:lvl5pPr>
                  <a:tabLst>
                    <a:tab pos="723900" algn="l"/>
                    <a:tab pos="1447800" algn="l"/>
                    <a:tab pos="2171700" algn="l"/>
                    <a:tab pos="2895600" algn="l"/>
                    <a:tab pos="3619500" algn="l"/>
                  </a:tabLst>
                  <a:defRPr>
                    <a:solidFill>
                      <a:srgbClr val="000000"/>
                    </a:solidFill>
                    <a:latin typeface="Arial" panose="020B0604020202020204" pitchFamily="34" charset="0"/>
                    <a:cs typeface="DejaVu LGC San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cs typeface="DejaVu LGC San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cs typeface="DejaVu LGC San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cs typeface="DejaVu LGC San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cs typeface="DejaVu LGC Sans" charset="0"/>
                  </a:defRPr>
                </a:lvl9pPr>
              </a:lstStyle>
              <a:p>
                <a:pPr>
                  <a:lnSpc>
                    <a:spcPct val="95000"/>
                  </a:lnSpc>
                  <a:spcAft>
                    <a:spcPts val="1923"/>
                  </a:spcAft>
                </a:pPr>
                <a:r>
                  <a:rPr lang="en-US" altLang="ja-JP" sz="3600" dirty="0">
                    <a:solidFill>
                      <a:schemeClr val="tx1"/>
                    </a:solidFill>
                    <a:latin typeface="Rounded Mgen+ 1c medium" panose="020B0602020203020207" pitchFamily="50" charset="-128"/>
                    <a:ea typeface="Rounded Mgen+ 1c medium" panose="020B0602020203020207" pitchFamily="50" charset="-128"/>
                    <a:cs typeface="Rounded Mgen+ 1c medium" panose="020B0602020203020207" pitchFamily="50" charset="-128"/>
                  </a:rPr>
                  <a:t>Constant Gradient condition   </a:t>
                </a:r>
                <a14:m>
                  <m:oMath xmlns:m="http://schemas.openxmlformats.org/officeDocument/2006/math">
                    <m:f>
                      <m:fPr>
                        <m:ctrlPr>
                          <a:rPr lang="en-US" altLang="ja-JP" sz="36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36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𝑑</m:t>
                        </m:r>
                        <m:r>
                          <a:rPr lang="ja-JP" altLang="en-US" sz="36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num>
                      <m:den>
                        <m:r>
                          <a:rPr lang="en-US" altLang="ja-JP" sz="36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𝑑𝑧</m:t>
                        </m:r>
                      </m:den>
                    </m:f>
                    <m:r>
                      <a:rPr lang="en-US" altLang="ja-JP" sz="36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6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𝛼</m:t>
                    </m:r>
                  </m:oMath>
                </a14:m>
                <a:endParaRPr lang="en-US" altLang="ja-JP" sz="3600" dirty="0">
                  <a:solidFill>
                    <a:schemeClr val="tx1"/>
                  </a:solidFill>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Choice>
        <mc:Fallback xmlns="">
          <p:sp>
            <p:nvSpPr>
              <p:cNvPr id="20" name="Text Box 5"/>
              <p:cNvSpPr txBox="1">
                <a:spLocks noRot="1" noChangeAspect="1" noMove="1" noResize="1" noEditPoints="1" noAdjustHandles="1" noChangeArrowheads="1" noChangeShapeType="1" noTextEdit="1"/>
              </p:cNvSpPr>
              <p:nvPr/>
            </p:nvSpPr>
            <p:spPr bwMode="auto">
              <a:xfrm>
                <a:off x="4282666" y="6113233"/>
                <a:ext cx="10769802" cy="987920"/>
              </a:xfrm>
              <a:prstGeom prst="rect">
                <a:avLst/>
              </a:prstGeom>
              <a:blipFill>
                <a:blip r:embed="rId6"/>
                <a:stretch>
                  <a:fillRect l="-2473"/>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1" name="テキスト ボックス 20"/>
              <p:cNvSpPr txBox="1"/>
              <p:nvPr/>
            </p:nvSpPr>
            <p:spPr>
              <a:xfrm>
                <a:off x="6087975" y="7671524"/>
                <a:ext cx="6952673" cy="1211998"/>
              </a:xfrm>
              <a:prstGeom prst="rect">
                <a:avLst/>
              </a:prstGeom>
              <a:noFill/>
            </p:spPr>
            <p:txBody>
              <a:bodyPr wrap="none" lIns="0" tIns="0" rIns="0" bIns="0" rtlCol="0">
                <a:spAutoFit/>
              </a:bodyPr>
              <a:lstStyle/>
              <a:p>
                <a:pPr/>
                <a14:m>
                  <m:oMathPara xmlns:m="http://schemas.openxmlformats.org/officeDocument/2006/math">
                    <m:oMath>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𝐸</m:t>
                          </m:r>
                          <m:r>
                            <a:rPr lang="en-US" altLang="ja-JP" sz="3600" i="1">
                              <a:latin typeface="Cambria Math" panose="02040503050406030204" pitchFamily="18" charset="0"/>
                            </a:rPr>
                            <m:t>(</m:t>
                          </m:r>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𝑡</m:t>
                          </m:r>
                          <m:r>
                            <a:rPr lang="en-US" altLang="ja-JP" sz="3600" i="1">
                              <a:latin typeface="Cambria Math" panose="02040503050406030204" pitchFamily="18" charset="0"/>
                            </a:rPr>
                            <m:t>)</m:t>
                          </m:r>
                        </m:num>
                        <m:den>
                          <m:r>
                            <a:rPr lang="ja-JP" altLang="en-US" sz="3600" i="1">
                              <a:latin typeface="Cambria Math" panose="02040503050406030204" pitchFamily="18" charset="0"/>
                            </a:rPr>
                            <m:t>𝜕</m:t>
                          </m:r>
                          <m:r>
                            <a:rPr lang="en-US" altLang="ja-JP" sz="3600" i="1">
                              <a:latin typeface="Cambria Math" panose="02040503050406030204" pitchFamily="18" charset="0"/>
                            </a:rPr>
                            <m:t>𝑧</m:t>
                          </m:r>
                        </m:den>
                      </m:f>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1</m:t>
                          </m:r>
                        </m:num>
                        <m:den>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𝑣</m:t>
                              </m:r>
                            </m:e>
                            <m:sub>
                              <m:r>
                                <a:rPr lang="en-US" altLang="ja-JP" sz="3600" i="1">
                                  <a:latin typeface="Cambria Math" panose="02040503050406030204" pitchFamily="18" charset="0"/>
                                </a:rPr>
                                <m:t>𝑔</m:t>
                              </m:r>
                            </m:sub>
                          </m:sSub>
                        </m:den>
                      </m:f>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𝐸</m:t>
                          </m:r>
                          <m:r>
                            <a:rPr lang="en-US" altLang="ja-JP" sz="3600" i="1">
                              <a:latin typeface="Cambria Math" panose="02040503050406030204" pitchFamily="18" charset="0"/>
                            </a:rPr>
                            <m:t>(</m:t>
                          </m:r>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𝑡</m:t>
                          </m:r>
                          <m:r>
                            <a:rPr lang="en-US" altLang="ja-JP" sz="3600" i="1">
                              <a:latin typeface="Cambria Math" panose="02040503050406030204" pitchFamily="18" charset="0"/>
                            </a:rPr>
                            <m:t>)</m:t>
                          </m:r>
                        </m:num>
                        <m:den>
                          <m:r>
                            <a:rPr lang="ja-JP" altLang="en-US" sz="3600" i="1">
                              <a:latin typeface="Cambria Math" panose="02040503050406030204" pitchFamily="18" charset="0"/>
                            </a:rPr>
                            <m:t>𝜕</m:t>
                          </m:r>
                          <m:r>
                            <a:rPr lang="en-US" altLang="ja-JP" sz="3600" i="1">
                              <a:latin typeface="Cambria Math" panose="02040503050406030204" pitchFamily="18" charset="0"/>
                            </a:rPr>
                            <m:t>𝑡</m:t>
                          </m:r>
                        </m:den>
                      </m:f>
                      <m:r>
                        <a:rPr lang="en-US" altLang="ja-JP" sz="3600" i="1">
                          <a:latin typeface="Cambria Math" panose="02040503050406030204" pitchFamily="18" charset="0"/>
                        </a:rPr>
                        <m:t>+</m:t>
                      </m:r>
                      <m:r>
                        <a:rPr lang="en-US" altLang="ja-JP" sz="3600" i="1">
                          <a:latin typeface="Cambria Math" panose="02040503050406030204" pitchFamily="18" charset="0"/>
                        </a:rPr>
                        <m:t>𝐼</m:t>
                      </m:r>
                      <m:r>
                        <a:rPr lang="en-US" altLang="ja-JP" sz="3600" i="1">
                          <a:latin typeface="Cambria Math" panose="02040503050406030204" pitchFamily="18" charset="0"/>
                        </a:rPr>
                        <m:t>(</m:t>
                      </m:r>
                      <m:r>
                        <a:rPr lang="en-US" altLang="ja-JP" sz="3600" i="1">
                          <a:latin typeface="Cambria Math" panose="02040503050406030204" pitchFamily="18" charset="0"/>
                        </a:rPr>
                        <m:t>𝑡</m:t>
                      </m:r>
                      <m:r>
                        <a:rPr lang="en-US" altLang="ja-JP" sz="3600" i="1">
                          <a:latin typeface="Cambria Math" panose="02040503050406030204" pitchFamily="18" charset="0"/>
                        </a:rPr>
                        <m:t>)</m:t>
                      </m:r>
                      <m:r>
                        <a:rPr lang="ja-JP" altLang="en-US" sz="3600" i="1">
                          <a:latin typeface="Cambria Math" panose="02040503050406030204" pitchFamily="18" charset="0"/>
                        </a:rPr>
                        <m:t>𝛼</m:t>
                      </m:r>
                      <m:r>
                        <a:rPr lang="en-US" altLang="ja-JP" sz="3600" i="1">
                          <a:latin typeface="Cambria Math" panose="02040503050406030204" pitchFamily="18" charset="0"/>
                        </a:rPr>
                        <m:t>𝑟</m:t>
                      </m:r>
                      <m:r>
                        <a:rPr lang="en-US" altLang="ja-JP" sz="3600">
                          <a:latin typeface="Cambria Math" panose="02040503050406030204" pitchFamily="18" charset="0"/>
                        </a:rPr>
                        <m:t>=0</m:t>
                      </m:r>
                    </m:oMath>
                  </m:oMathPara>
                </a14:m>
                <a:endParaRPr lang="ja-JP" altLang="en-US" sz="3600" dirty="0"/>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6087975" y="7671524"/>
                <a:ext cx="6952673" cy="1211998"/>
              </a:xfrm>
              <a:prstGeom prst="rect">
                <a:avLst/>
              </a:prstGeom>
              <a:blipFill>
                <a:blip r:embed="rId7"/>
                <a:stretch>
                  <a:fillRect l="-1093" t="-2083" r="-911" b="-9375"/>
                </a:stretch>
              </a:blipFill>
            </p:spPr>
            <p:txBody>
              <a:bodyPr/>
              <a:lstStyle/>
              <a:p>
                <a:r>
                  <a:rPr lang="ja-JP" altLang="en-US">
                    <a:noFill/>
                  </a:rPr>
                  <a:t> </a:t>
                </a:r>
              </a:p>
            </p:txBody>
          </p:sp>
        </mc:Fallback>
      </mc:AlternateContent>
      <p:sp>
        <p:nvSpPr>
          <p:cNvPr id="2" name="スライド番号プレースホルダー 1">
            <a:extLst>
              <a:ext uri="{FF2B5EF4-FFF2-40B4-BE49-F238E27FC236}">
                <a16:creationId xmlns:a16="http://schemas.microsoft.com/office/drawing/2014/main" id="{97F0B8EF-593E-1A46-AA72-036FF2F4B7E5}"/>
              </a:ext>
            </a:extLst>
          </p:cNvPr>
          <p:cNvSpPr>
            <a:spLocks noGrp="1"/>
          </p:cNvSpPr>
          <p:nvPr>
            <p:ph type="sldNum" sz="quarter" idx="12"/>
          </p:nvPr>
        </p:nvSpPr>
        <p:spPr/>
        <p:txBody>
          <a:bodyPr/>
          <a:lstStyle/>
          <a:p>
            <a:fld id="{3A2F0832-F084-422D-97D1-AF848F4F2C34}" type="slidenum">
              <a:rPr lang="en-US" smtClean="0"/>
              <a:t>66</a:t>
            </a:fld>
            <a:endParaRPr lang="en-US"/>
          </a:p>
        </p:txBody>
      </p:sp>
    </p:spTree>
    <p:extLst>
      <p:ext uri="{BB962C8B-B14F-4D97-AF65-F5344CB8AC3E}">
        <p14:creationId xmlns:p14="http://schemas.microsoft.com/office/powerpoint/2010/main" val="20428813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971006" y="0"/>
            <a:ext cx="12344400" cy="1714500"/>
          </a:xfrm>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rPr>
              <a:t>Laplace Transformation</a:t>
            </a:r>
            <a:endParaRPr kumimoji="1" lang="ja-JP" altLang="en-US" b="1" dirty="0">
              <a:solidFill>
                <a:srgbClr val="1DC4FF"/>
              </a:solidFill>
              <a:latin typeface="メイリオ" panose="020B0604030504040204" pitchFamily="50" charset="-128"/>
              <a:ea typeface="メイリオ" panose="020B0604030504040204" pitchFamily="50" charset="-128"/>
              <a:cs typeface="Rounded Mgen+ 1c heavy" panose="020B0802020203020207" pitchFamily="50" charset="-128"/>
            </a:endParaRP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sz="half" idx="1"/>
              </p:nvPr>
            </p:nvSpPr>
            <p:spPr>
              <a:xfrm>
                <a:off x="0" y="1398316"/>
                <a:ext cx="17771273" cy="7452828"/>
              </a:xfrm>
            </p:spPr>
            <p:txBody>
              <a:bodyPr>
                <a:normAutofit/>
              </a:bodyPr>
              <a:lstStyle/>
              <a:p>
                <a:pPr/>
                <a14:m>
                  <m:oMathPara xmlns:m="http://schemas.openxmlformats.org/officeDocument/2006/math">
                    <m:oMath>
                      <m:r>
                        <a:rPr lang="en-US" altLang="ja-JP" sz="3600" i="1">
                          <a:latin typeface="Cambria Math" panose="02040503050406030204" pitchFamily="18" charset="0"/>
                          <a:ea typeface="Cambria Math" panose="02040503050406030204" pitchFamily="18" charset="0"/>
                        </a:rPr>
                        <m:t>ℒ</m:t>
                      </m:r>
                      <m:d>
                        <m:dPr>
                          <m:begChr m:val="["/>
                          <m:endChr m:val="]"/>
                          <m:ctrlPr>
                            <a:rPr lang="en-US" altLang="ja-JP" sz="3600" i="1">
                              <a:latin typeface="Cambria Math" panose="02040503050406030204" pitchFamily="18" charset="0"/>
                              <a:ea typeface="Cambria Math" panose="02040503050406030204" pitchFamily="18" charset="0"/>
                            </a:rPr>
                          </m:ctrlPr>
                        </m:dPr>
                        <m:e>
                          <m:r>
                            <a:rPr lang="en-US" altLang="ja-JP" sz="3600" i="1">
                              <a:latin typeface="Cambria Math" panose="02040503050406030204" pitchFamily="18" charset="0"/>
                              <a:ea typeface="Cambria Math" panose="02040503050406030204" pitchFamily="18" charset="0"/>
                            </a:rPr>
                            <m:t>𝑓</m:t>
                          </m:r>
                          <m:d>
                            <m:dPr>
                              <m:ctrlPr>
                                <a:rPr lang="en-US" altLang="ja-JP" sz="3600" i="1">
                                  <a:latin typeface="Cambria Math" panose="02040503050406030204" pitchFamily="18" charset="0"/>
                                  <a:ea typeface="Cambria Math" panose="02040503050406030204" pitchFamily="18" charset="0"/>
                                </a:rPr>
                              </m:ctrlPr>
                            </m:dPr>
                            <m:e>
                              <m:r>
                                <a:rPr lang="en-US" altLang="ja-JP" sz="3600" i="1">
                                  <a:latin typeface="Cambria Math" panose="02040503050406030204" pitchFamily="18" charset="0"/>
                                  <a:ea typeface="Cambria Math" panose="02040503050406030204" pitchFamily="18" charset="0"/>
                                </a:rPr>
                                <m:t>𝑡</m:t>
                              </m:r>
                            </m:e>
                          </m:d>
                        </m:e>
                      </m:d>
                      <m:r>
                        <a:rPr lang="en-US" altLang="ja-JP" sz="3600" i="1">
                          <a:latin typeface="Cambria Math" panose="02040503050406030204" pitchFamily="18" charset="0"/>
                          <a:ea typeface="Cambria Math" panose="02040503050406030204" pitchFamily="18" charset="0"/>
                        </a:rPr>
                        <m:t>≡</m:t>
                      </m:r>
                      <m:r>
                        <a:rPr lang="en-US" altLang="ja-JP" sz="3600" i="1">
                          <a:latin typeface="Cambria Math" panose="02040503050406030204" pitchFamily="18" charset="0"/>
                        </a:rPr>
                        <m:t>𝐹</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𝑠</m:t>
                          </m:r>
                        </m:e>
                      </m:d>
                      <m:r>
                        <a:rPr lang="en-US" altLang="ja-JP" sz="3600" i="1">
                          <a:latin typeface="Cambria Math" panose="02040503050406030204" pitchFamily="18" charset="0"/>
                        </a:rPr>
                        <m:t>=</m:t>
                      </m:r>
                      <m:nary>
                        <m:naryPr>
                          <m:ctrlPr>
                            <a:rPr lang="en-US" altLang="ja-JP" sz="3600" i="1">
                              <a:latin typeface="Cambria Math" panose="02040503050406030204" pitchFamily="18" charset="0"/>
                            </a:rPr>
                          </m:ctrlPr>
                        </m:naryPr>
                        <m:sub>
                          <m:r>
                            <m:rPr>
                              <m:brk m:alnAt="23"/>
                            </m:rPr>
                            <a:rPr lang="en-US" altLang="ja-JP" sz="3600" i="1">
                              <a:latin typeface="Cambria Math" panose="02040503050406030204" pitchFamily="18" charset="0"/>
                            </a:rPr>
                            <m:t>0</m:t>
                          </m:r>
                        </m:sub>
                        <m:sup>
                          <m:r>
                            <a:rPr lang="en-US" altLang="ja-JP" sz="3600" i="1">
                              <a:latin typeface="Cambria Math" panose="02040503050406030204" pitchFamily="18" charset="0"/>
                              <a:ea typeface="Cambria Math" panose="02040503050406030204" pitchFamily="18" charset="0"/>
                            </a:rPr>
                            <m:t>∞</m:t>
                          </m:r>
                        </m:sup>
                        <m:e>
                          <m:r>
                            <a:rPr lang="en-US" altLang="ja-JP" sz="3600" i="1">
                              <a:latin typeface="Cambria Math" panose="02040503050406030204" pitchFamily="18" charset="0"/>
                            </a:rPr>
                            <m:t>𝑑𝑡𝑓</m:t>
                          </m:r>
                          <m:r>
                            <a:rPr lang="en-US" altLang="ja-JP" sz="3600" i="1">
                              <a:latin typeface="Cambria Math" panose="02040503050406030204" pitchFamily="18" charset="0"/>
                            </a:rPr>
                            <m:t>(</m:t>
                          </m:r>
                          <m:r>
                            <a:rPr lang="en-US" altLang="ja-JP" sz="3600" i="1">
                              <a:latin typeface="Cambria Math" panose="02040503050406030204" pitchFamily="18" charset="0"/>
                            </a:rPr>
                            <m:t>𝑡</m:t>
                          </m:r>
                          <m:r>
                            <a:rPr lang="en-US" altLang="ja-JP" sz="3600" i="1">
                              <a:latin typeface="Cambria Math" panose="02040503050406030204" pitchFamily="18" charset="0"/>
                            </a:rPr>
                            <m:t>)</m:t>
                          </m:r>
                          <m:sSup>
                            <m:sSupPr>
                              <m:ctrlPr>
                                <a:rPr lang="en-US" altLang="ja-JP" sz="3600" i="1">
                                  <a:latin typeface="Cambria Math" panose="02040503050406030204" pitchFamily="18" charset="0"/>
                                </a:rPr>
                              </m:ctrlPr>
                            </m:sSupPr>
                            <m:e>
                              <m:r>
                                <a:rPr lang="en-US" altLang="ja-JP" sz="3600" i="1">
                                  <a:latin typeface="Cambria Math" panose="02040503050406030204" pitchFamily="18" charset="0"/>
                                </a:rPr>
                                <m:t>𝑒</m:t>
                              </m:r>
                            </m:e>
                            <m:sup>
                              <m:r>
                                <a:rPr lang="en-US" altLang="ja-JP" sz="3600" i="1">
                                  <a:latin typeface="Cambria Math" panose="02040503050406030204" pitchFamily="18" charset="0"/>
                                </a:rPr>
                                <m:t>−</m:t>
                              </m:r>
                              <m:r>
                                <a:rPr lang="en-US" altLang="ja-JP" sz="3600" i="1">
                                  <a:latin typeface="Cambria Math" panose="02040503050406030204" pitchFamily="18" charset="0"/>
                                </a:rPr>
                                <m:t>𝑠𝑡</m:t>
                              </m:r>
                            </m:sup>
                          </m:sSup>
                        </m:e>
                      </m:nary>
                    </m:oMath>
                  </m:oMathPara>
                </a14:m>
                <a:endParaRPr lang="en-US" altLang="ja-JP" sz="3600" dirty="0"/>
              </a:p>
              <a:p>
                <a:r>
                  <a:rPr lang="en-US" altLang="ja-JP" sz="3600" dirty="0">
                    <a:latin typeface="メイリオ" panose="020B0604030504040204" pitchFamily="50" charset="-128"/>
                    <a:ea typeface="メイリオ" panose="020B0604030504040204" pitchFamily="50" charset="-128"/>
                    <a:cs typeface="Rounded Mgen+ 1c medium" panose="020B0602020203020207" pitchFamily="50" charset="-128"/>
                  </a:rPr>
                  <a:t>In s-domain, differential and integral operation becomes algebraic operation.</a:t>
                </a:r>
              </a:p>
              <a:p>
                <a:pPr/>
                <a14:m>
                  <m:oMathPara xmlns:m="http://schemas.openxmlformats.org/officeDocument/2006/math">
                    <m:oMath>
                      <m:r>
                        <a:rPr lang="en-US" altLang="ja-JP" sz="3600" i="1">
                          <a:latin typeface="Cambria Math" panose="02040503050406030204" pitchFamily="18" charset="0"/>
                          <a:ea typeface="Cambria Math" panose="02040503050406030204" pitchFamily="18" charset="0"/>
                        </a:rPr>
                        <m:t>ℒ</m:t>
                      </m:r>
                      <m:d>
                        <m:dPr>
                          <m:begChr m:val="["/>
                          <m:endChr m:val="]"/>
                          <m:ctrlPr>
                            <a:rPr lang="en-US" altLang="ja-JP" sz="3600" i="1">
                              <a:latin typeface="Cambria Math" panose="02040503050406030204" pitchFamily="18" charset="0"/>
                              <a:ea typeface="Cambria Math" panose="02040503050406030204" pitchFamily="18" charset="0"/>
                            </a:rPr>
                          </m:ctrlPr>
                        </m:dPr>
                        <m:e>
                          <m:f>
                            <m:fPr>
                              <m:ctrlPr>
                                <a:rPr lang="en-US" altLang="ja-JP" sz="3600" i="1">
                                  <a:latin typeface="Cambria Math" panose="02040503050406030204" pitchFamily="18" charset="0"/>
                                  <a:ea typeface="Cambria Math" panose="02040503050406030204" pitchFamily="18" charset="0"/>
                                </a:rPr>
                              </m:ctrlPr>
                            </m:fPr>
                            <m:num>
                              <m:r>
                                <a:rPr lang="en-US" altLang="ja-JP" sz="3600" i="1">
                                  <a:latin typeface="Cambria Math" panose="02040503050406030204" pitchFamily="18" charset="0"/>
                                  <a:ea typeface="Cambria Math" panose="02040503050406030204" pitchFamily="18" charset="0"/>
                                </a:rPr>
                                <m:t>𝑑𝑓</m:t>
                              </m:r>
                            </m:num>
                            <m:den>
                              <m:r>
                                <a:rPr lang="en-US" altLang="ja-JP" sz="3600" i="1">
                                  <a:latin typeface="Cambria Math" panose="02040503050406030204" pitchFamily="18" charset="0"/>
                                  <a:ea typeface="Cambria Math" panose="02040503050406030204" pitchFamily="18" charset="0"/>
                                </a:rPr>
                                <m:t>𝑑𝑡</m:t>
                              </m:r>
                            </m:den>
                          </m:f>
                        </m:e>
                      </m:d>
                      <m:r>
                        <a:rPr lang="en-US" altLang="ja-JP" sz="3600" i="1">
                          <a:latin typeface="Cambria Math" panose="02040503050406030204" pitchFamily="18" charset="0"/>
                          <a:ea typeface="Cambria Math" panose="02040503050406030204" pitchFamily="18" charset="0"/>
                        </a:rPr>
                        <m:t>=</m:t>
                      </m:r>
                      <m:r>
                        <a:rPr lang="en-US" altLang="ja-JP" sz="3600" i="1">
                          <a:latin typeface="Cambria Math" panose="02040503050406030204" pitchFamily="18" charset="0"/>
                          <a:ea typeface="Cambria Math" panose="02040503050406030204" pitchFamily="18" charset="0"/>
                        </a:rPr>
                        <m:t>𝑠𝐹</m:t>
                      </m:r>
                      <m:d>
                        <m:dPr>
                          <m:ctrlPr>
                            <a:rPr lang="en-US" altLang="ja-JP" sz="3600" i="1">
                              <a:latin typeface="Cambria Math" panose="02040503050406030204" pitchFamily="18" charset="0"/>
                              <a:ea typeface="Cambria Math" panose="02040503050406030204" pitchFamily="18" charset="0"/>
                            </a:rPr>
                          </m:ctrlPr>
                        </m:dPr>
                        <m:e>
                          <m:r>
                            <a:rPr lang="en-US" altLang="ja-JP" sz="3600" i="1">
                              <a:latin typeface="Cambria Math" panose="02040503050406030204" pitchFamily="18" charset="0"/>
                              <a:ea typeface="Cambria Math" panose="02040503050406030204" pitchFamily="18" charset="0"/>
                            </a:rPr>
                            <m:t>𝑠</m:t>
                          </m:r>
                        </m:e>
                      </m:d>
                      <m:r>
                        <a:rPr lang="en-US" altLang="ja-JP" sz="3600" i="1">
                          <a:latin typeface="Cambria Math" panose="02040503050406030204" pitchFamily="18" charset="0"/>
                          <a:ea typeface="Cambria Math" panose="02040503050406030204" pitchFamily="18" charset="0"/>
                        </a:rPr>
                        <m:t>−</m:t>
                      </m:r>
                      <m:r>
                        <a:rPr lang="en-US" altLang="ja-JP" sz="3600" i="1">
                          <a:latin typeface="Cambria Math" panose="02040503050406030204" pitchFamily="18" charset="0"/>
                          <a:ea typeface="Cambria Math" panose="02040503050406030204" pitchFamily="18" charset="0"/>
                        </a:rPr>
                        <m:t>𝑓</m:t>
                      </m:r>
                      <m:d>
                        <m:dPr>
                          <m:ctrlPr>
                            <a:rPr lang="en-US" altLang="ja-JP" sz="3600" i="1">
                              <a:latin typeface="Cambria Math" panose="02040503050406030204" pitchFamily="18" charset="0"/>
                              <a:ea typeface="Cambria Math" panose="02040503050406030204" pitchFamily="18" charset="0"/>
                            </a:rPr>
                          </m:ctrlPr>
                        </m:dPr>
                        <m:e>
                          <m:r>
                            <a:rPr lang="en-US" altLang="ja-JP" sz="3600" i="1">
                              <a:latin typeface="Cambria Math" panose="02040503050406030204" pitchFamily="18" charset="0"/>
                              <a:ea typeface="Cambria Math" panose="02040503050406030204" pitchFamily="18" charset="0"/>
                            </a:rPr>
                            <m:t>0</m:t>
                          </m:r>
                        </m:e>
                      </m:d>
                    </m:oMath>
                  </m:oMathPara>
                </a14:m>
                <a:endParaRPr lang="en-US" altLang="ja-JP" sz="3600" dirty="0">
                  <a:latin typeface="Rounded Mgen+ 1c medium" panose="020B0602020203020207" pitchFamily="50" charset="-128"/>
                  <a:ea typeface="Cambria Math" panose="02040503050406030204" pitchFamily="18" charset="0"/>
                </a:endParaRPr>
              </a:p>
              <a:p>
                <a:pPr/>
                <a14:m>
                  <m:oMathPara xmlns:m="http://schemas.openxmlformats.org/officeDocument/2006/math">
                    <m:oMath>
                      <m:r>
                        <a:rPr lang="en-US" altLang="ja-JP" sz="3600" i="1">
                          <a:latin typeface="Cambria Math" panose="02040503050406030204" pitchFamily="18" charset="0"/>
                          <a:ea typeface="Cambria Math" panose="02040503050406030204" pitchFamily="18" charset="0"/>
                        </a:rPr>
                        <m:t>ℒ</m:t>
                      </m:r>
                      <m:d>
                        <m:dPr>
                          <m:begChr m:val="["/>
                          <m:endChr m:val="]"/>
                          <m:ctrlPr>
                            <a:rPr lang="en-US" altLang="ja-JP" sz="3600" i="1">
                              <a:latin typeface="Cambria Math" panose="02040503050406030204" pitchFamily="18" charset="0"/>
                              <a:ea typeface="Cambria Math" panose="02040503050406030204" pitchFamily="18" charset="0"/>
                            </a:rPr>
                          </m:ctrlPr>
                        </m:dPr>
                        <m:e>
                          <m:nary>
                            <m:naryPr>
                              <m:ctrlPr>
                                <a:rPr lang="en-US" altLang="ja-JP" sz="3600" i="1">
                                  <a:latin typeface="Cambria Math" panose="02040503050406030204" pitchFamily="18" charset="0"/>
                                  <a:ea typeface="Cambria Math" panose="02040503050406030204" pitchFamily="18" charset="0"/>
                                </a:rPr>
                              </m:ctrlPr>
                            </m:naryPr>
                            <m:sub>
                              <m:r>
                                <m:rPr>
                                  <m:brk m:alnAt="23"/>
                                </m:rPr>
                                <a:rPr lang="en-US" altLang="ja-JP" sz="3600" i="1">
                                  <a:latin typeface="Cambria Math" panose="02040503050406030204" pitchFamily="18" charset="0"/>
                                  <a:ea typeface="Cambria Math" panose="02040503050406030204" pitchFamily="18" charset="0"/>
                                </a:rPr>
                                <m:t>0</m:t>
                              </m:r>
                            </m:sub>
                            <m:sup>
                              <m:r>
                                <a:rPr lang="en-US" altLang="ja-JP" sz="3600" i="1">
                                  <a:latin typeface="Cambria Math" panose="02040503050406030204" pitchFamily="18" charset="0"/>
                                  <a:ea typeface="Cambria Math" panose="02040503050406030204" pitchFamily="18" charset="0"/>
                                </a:rPr>
                                <m:t>𝑡</m:t>
                              </m:r>
                            </m:sup>
                            <m:e>
                              <m:r>
                                <a:rPr lang="en-US" altLang="ja-JP" sz="3600" i="1">
                                  <a:latin typeface="Cambria Math" panose="02040503050406030204" pitchFamily="18" charset="0"/>
                                  <a:ea typeface="Cambria Math" panose="02040503050406030204" pitchFamily="18" charset="0"/>
                                </a:rPr>
                                <m:t>𝑓</m:t>
                              </m:r>
                              <m:d>
                                <m:dPr>
                                  <m:ctrlPr>
                                    <a:rPr lang="en-US" altLang="ja-JP" sz="3600" i="1">
                                      <a:latin typeface="Cambria Math" panose="02040503050406030204" pitchFamily="18" charset="0"/>
                                      <a:ea typeface="Cambria Math" panose="02040503050406030204" pitchFamily="18" charset="0"/>
                                    </a:rPr>
                                  </m:ctrlPr>
                                </m:dPr>
                                <m:e>
                                  <m:r>
                                    <a:rPr lang="en-US" altLang="ja-JP" sz="3600" i="1">
                                      <a:latin typeface="Cambria Math" panose="02040503050406030204" pitchFamily="18" charset="0"/>
                                      <a:ea typeface="Cambria Math" panose="02040503050406030204" pitchFamily="18" charset="0"/>
                                    </a:rPr>
                                    <m:t>𝑢</m:t>
                                  </m:r>
                                </m:e>
                              </m:d>
                              <m:r>
                                <a:rPr lang="en-US" altLang="ja-JP" sz="3600" i="1">
                                  <a:latin typeface="Cambria Math" panose="02040503050406030204" pitchFamily="18" charset="0"/>
                                  <a:ea typeface="Cambria Math" panose="02040503050406030204" pitchFamily="18" charset="0"/>
                                </a:rPr>
                                <m:t>𝑑𝑢</m:t>
                              </m:r>
                            </m:e>
                          </m:nary>
                        </m:e>
                      </m:d>
                      <m:r>
                        <a:rPr lang="en-US" altLang="ja-JP" sz="3600" i="1">
                          <a:latin typeface="Cambria Math" panose="02040503050406030204" pitchFamily="18" charset="0"/>
                          <a:ea typeface="Cambria Math" panose="02040503050406030204" pitchFamily="18" charset="0"/>
                        </a:rPr>
                        <m:t>=</m:t>
                      </m:r>
                      <m:f>
                        <m:fPr>
                          <m:ctrlPr>
                            <a:rPr lang="en-US" altLang="ja-JP" sz="3600" i="1">
                              <a:latin typeface="Cambria Math" panose="02040503050406030204" pitchFamily="18" charset="0"/>
                              <a:ea typeface="Cambria Math" panose="02040503050406030204" pitchFamily="18" charset="0"/>
                            </a:rPr>
                          </m:ctrlPr>
                        </m:fPr>
                        <m:num>
                          <m:r>
                            <a:rPr lang="en-US" altLang="ja-JP" sz="3600" i="1">
                              <a:latin typeface="Cambria Math" panose="02040503050406030204" pitchFamily="18" charset="0"/>
                              <a:ea typeface="Cambria Math" panose="02040503050406030204" pitchFamily="18" charset="0"/>
                            </a:rPr>
                            <m:t>1</m:t>
                          </m:r>
                        </m:num>
                        <m:den>
                          <m:r>
                            <a:rPr lang="en-US" altLang="ja-JP" sz="3600" i="1">
                              <a:latin typeface="Cambria Math" panose="02040503050406030204" pitchFamily="18" charset="0"/>
                              <a:ea typeface="Cambria Math" panose="02040503050406030204" pitchFamily="18" charset="0"/>
                            </a:rPr>
                            <m:t>𝑠</m:t>
                          </m:r>
                        </m:den>
                      </m:f>
                      <m:r>
                        <a:rPr lang="en-US" altLang="ja-JP" sz="3600" i="1">
                          <a:latin typeface="Cambria Math" panose="02040503050406030204" pitchFamily="18" charset="0"/>
                          <a:ea typeface="Cambria Math" panose="02040503050406030204" pitchFamily="18" charset="0"/>
                        </a:rPr>
                        <m:t>𝐹</m:t>
                      </m:r>
                      <m:d>
                        <m:dPr>
                          <m:ctrlPr>
                            <a:rPr lang="en-US" altLang="ja-JP" sz="3600" i="1">
                              <a:latin typeface="Cambria Math" panose="02040503050406030204" pitchFamily="18" charset="0"/>
                              <a:ea typeface="Cambria Math" panose="02040503050406030204" pitchFamily="18" charset="0"/>
                            </a:rPr>
                          </m:ctrlPr>
                        </m:dPr>
                        <m:e>
                          <m:r>
                            <a:rPr lang="en-US" altLang="ja-JP" sz="3600" i="1">
                              <a:latin typeface="Cambria Math" panose="02040503050406030204" pitchFamily="18" charset="0"/>
                              <a:ea typeface="Cambria Math" panose="02040503050406030204" pitchFamily="18" charset="0"/>
                            </a:rPr>
                            <m:t>𝑠</m:t>
                          </m:r>
                        </m:e>
                      </m:d>
                    </m:oMath>
                  </m:oMathPara>
                </a14:m>
                <a:endParaRPr lang="en-US" altLang="ja-JP" sz="3600" dirty="0">
                  <a:latin typeface="Rounded Mgen+ 1c medium" panose="020B0602020203020207" pitchFamily="50" charset="-128"/>
                  <a:ea typeface="Cambria Math" panose="02040503050406030204" pitchFamily="18" charset="0"/>
                </a:endParaRPr>
              </a:p>
              <a:p>
                <a:endParaRPr lang="ja-JP" altLang="en-US"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sz="half" idx="1"/>
              </p:nvPr>
            </p:nvSpPr>
            <p:spPr>
              <a:xfrm>
                <a:off x="0" y="1398316"/>
                <a:ext cx="17771273" cy="7452828"/>
              </a:xfrm>
              <a:blipFill>
                <a:blip r:embed="rId2"/>
                <a:stretch>
                  <a:fillRect l="-652"/>
                </a:stretch>
              </a:blipFill>
            </p:spPr>
            <p:txBody>
              <a:bodyPr/>
              <a:lstStyle/>
              <a:p>
                <a:r>
                  <a:rPr lang="ja-JP" altLang="en-US">
                    <a:noFill/>
                  </a:rPr>
                  <a:t> </a:t>
                </a:r>
              </a:p>
            </p:txBody>
          </p:sp>
        </mc:Fallback>
      </mc:AlternateContent>
      <p:sp>
        <p:nvSpPr>
          <p:cNvPr id="5" name="フッター プレースホルダー 4"/>
          <p:cNvSpPr>
            <a:spLocks noGrp="1"/>
          </p:cNvSpPr>
          <p:nvPr>
            <p:ph type="ftr" sz="quarter" idx="11"/>
          </p:nvPr>
        </p:nvSpPr>
        <p:spPr/>
        <p:txBody>
          <a:bodyPr/>
          <a:lstStyle/>
          <a:p>
            <a:r>
              <a:rPr lang="en-US" altLang="zh-TW"/>
              <a:t>ISBA26 Electron Linear Accelerator</a:t>
            </a:r>
            <a:endParaRPr lang="en-US"/>
          </a:p>
        </p:txBody>
      </p:sp>
      <p:sp>
        <p:nvSpPr>
          <p:cNvPr id="7" name="正方形/長方形 6"/>
          <p:cNvSpPr/>
          <p:nvPr/>
        </p:nvSpPr>
        <p:spPr>
          <a:xfrm>
            <a:off x="3173506" y="6480000"/>
            <a:ext cx="3053376" cy="108012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ja-JP" sz="28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Differential</a:t>
            </a:r>
          </a:p>
          <a:p>
            <a:pPr algn="ctr"/>
            <a:r>
              <a:rPr lang="en-US" altLang="ja-JP" sz="28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Equation f(t)</a:t>
            </a:r>
            <a:endParaRPr lang="ja-JP" altLang="en-US" sz="28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p:sp>
        <p:nvSpPr>
          <p:cNvPr id="8" name="正方形/長方形 7"/>
          <p:cNvSpPr/>
          <p:nvPr/>
        </p:nvSpPr>
        <p:spPr>
          <a:xfrm>
            <a:off x="11195434" y="6452916"/>
            <a:ext cx="3012876" cy="108012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altLang="ja-JP" dirty="0">
                <a:latin typeface="Rounded Mgen+ 1c medium" panose="020B0602020203020207" pitchFamily="50" charset="-128"/>
                <a:ea typeface="Rounded Mgen+ 1c medium" panose="020B0602020203020207" pitchFamily="50" charset="-128"/>
                <a:cs typeface="Rounded Mgen+ 1c medium" panose="020B0602020203020207" pitchFamily="50" charset="-128"/>
              </a:rPr>
              <a:t>Differential</a:t>
            </a:r>
          </a:p>
          <a:p>
            <a:pPr algn="ctr"/>
            <a:r>
              <a:rPr lang="en-US" altLang="ja-JP" dirty="0">
                <a:latin typeface="Rounded Mgen+ 1c medium" panose="020B0602020203020207" pitchFamily="50" charset="-128"/>
                <a:ea typeface="Rounded Mgen+ 1c medium" panose="020B0602020203020207" pitchFamily="50" charset="-128"/>
                <a:cs typeface="Rounded Mgen+ 1c medium" panose="020B0602020203020207" pitchFamily="50" charset="-128"/>
              </a:rPr>
              <a:t>Equation F(s)</a:t>
            </a:r>
            <a:endParaRPr lang="ja-JP" altLang="en-US"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p:sp>
        <p:nvSpPr>
          <p:cNvPr id="15" name="正方形/長方形 14"/>
          <p:cNvSpPr/>
          <p:nvPr/>
        </p:nvSpPr>
        <p:spPr>
          <a:xfrm>
            <a:off x="11199844" y="8454405"/>
            <a:ext cx="2700300" cy="108012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altLang="ja-JP" dirty="0">
                <a:latin typeface="Rounded Mgen+ 1c medium" panose="020B0602020203020207" pitchFamily="50" charset="-128"/>
                <a:ea typeface="Rounded Mgen+ 1c medium" panose="020B0602020203020207" pitchFamily="50" charset="-128"/>
                <a:cs typeface="Rounded Mgen+ 1c medium" panose="020B0602020203020207" pitchFamily="50" charset="-128"/>
              </a:rPr>
              <a:t>Solution</a:t>
            </a:r>
          </a:p>
          <a:p>
            <a:pPr algn="ctr"/>
            <a:r>
              <a:rPr lang="en-US" altLang="ja-JP" dirty="0">
                <a:latin typeface="Rounded Mgen+ 1c medium" panose="020B0602020203020207" pitchFamily="50" charset="-128"/>
                <a:ea typeface="Rounded Mgen+ 1c medium" panose="020B0602020203020207" pitchFamily="50" charset="-128"/>
                <a:cs typeface="Rounded Mgen+ 1c medium" panose="020B0602020203020207" pitchFamily="50" charset="-128"/>
              </a:rPr>
              <a:t>F(s)</a:t>
            </a:r>
            <a:endParaRPr lang="ja-JP" altLang="en-US"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p:sp>
        <p:nvSpPr>
          <p:cNvPr id="16" name="正方形/長方形 15"/>
          <p:cNvSpPr/>
          <p:nvPr/>
        </p:nvSpPr>
        <p:spPr>
          <a:xfrm>
            <a:off x="3526582" y="8454215"/>
            <a:ext cx="2700300" cy="108012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ja-JP" sz="28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Solution</a:t>
            </a:r>
          </a:p>
          <a:p>
            <a:pPr algn="ctr"/>
            <a:r>
              <a:rPr lang="en-US" altLang="ja-JP" sz="2800" dirty="0">
                <a:latin typeface="Rounded Mgen+ 1c medium" panose="020B0602020203020207" pitchFamily="50" charset="-128"/>
                <a:ea typeface="Rounded Mgen+ 1c medium" panose="020B0602020203020207" pitchFamily="50" charset="-128"/>
                <a:cs typeface="Rounded Mgen+ 1c medium" panose="020B0602020203020207" pitchFamily="50" charset="-128"/>
              </a:rPr>
              <a:t>f(t)</a:t>
            </a:r>
            <a:endParaRPr lang="ja-JP" altLang="en-US" sz="28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p:cxnSp>
        <p:nvCxnSpPr>
          <p:cNvPr id="18" name="直線矢印コネクタ 17"/>
          <p:cNvCxnSpPr/>
          <p:nvPr/>
        </p:nvCxnSpPr>
        <p:spPr>
          <a:xfrm flipV="1">
            <a:off x="6442906" y="6992976"/>
            <a:ext cx="4320480" cy="27084"/>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19" name="テキスト ボックス 18"/>
          <p:cNvSpPr txBox="1"/>
          <p:nvPr/>
        </p:nvSpPr>
        <p:spPr>
          <a:xfrm>
            <a:off x="6546583" y="7150772"/>
            <a:ext cx="4113126" cy="523220"/>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altLang="ja-JP" sz="2800" dirty="0">
                <a:solidFill>
                  <a:schemeClr val="tx1"/>
                </a:solidFill>
              </a:rPr>
              <a:t>Laplace transformation</a:t>
            </a:r>
            <a:endParaRPr lang="ja-JP" altLang="en-US" sz="2800" dirty="0">
              <a:solidFill>
                <a:schemeClr val="tx1"/>
              </a:solidFill>
            </a:endParaRPr>
          </a:p>
        </p:txBody>
      </p:sp>
      <p:cxnSp>
        <p:nvCxnSpPr>
          <p:cNvPr id="20" name="直線矢印コネクタ 19"/>
          <p:cNvCxnSpPr/>
          <p:nvPr/>
        </p:nvCxnSpPr>
        <p:spPr>
          <a:xfrm flipV="1">
            <a:off x="6442906" y="8994275"/>
            <a:ext cx="4320480" cy="27084"/>
          </a:xfrm>
          <a:prstGeom prst="straightConnector1">
            <a:avLst/>
          </a:prstGeom>
          <a:ln>
            <a:headEnd type="triangle"/>
            <a:tailEnd type="none"/>
          </a:ln>
        </p:spPr>
        <p:style>
          <a:lnRef idx="3">
            <a:schemeClr val="accent3"/>
          </a:lnRef>
          <a:fillRef idx="0">
            <a:schemeClr val="accent3"/>
          </a:fillRef>
          <a:effectRef idx="2">
            <a:schemeClr val="accent3"/>
          </a:effectRef>
          <a:fontRef idx="minor">
            <a:schemeClr val="tx1"/>
          </a:fontRef>
        </p:style>
      </p:cxnSp>
      <p:cxnSp>
        <p:nvCxnSpPr>
          <p:cNvPr id="21" name="直線矢印コネクタ 20"/>
          <p:cNvCxnSpPr/>
          <p:nvPr/>
        </p:nvCxnSpPr>
        <p:spPr>
          <a:xfrm flipH="1">
            <a:off x="12545584" y="7631633"/>
            <a:ext cx="17313" cy="730620"/>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24" name="テキスト ボックス 23"/>
          <p:cNvSpPr txBox="1"/>
          <p:nvPr/>
        </p:nvSpPr>
        <p:spPr>
          <a:xfrm>
            <a:off x="6499102" y="9057439"/>
            <a:ext cx="4234979" cy="954107"/>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altLang="ja-JP" sz="2800" dirty="0">
                <a:solidFill>
                  <a:schemeClr val="tx1"/>
                </a:solidFill>
              </a:rPr>
              <a:t>Inverse</a:t>
            </a:r>
          </a:p>
          <a:p>
            <a:r>
              <a:rPr lang="en-US" altLang="ja-JP" sz="2800" dirty="0">
                <a:solidFill>
                  <a:schemeClr val="tx1"/>
                </a:solidFill>
              </a:rPr>
              <a:t>Laplace transformation</a:t>
            </a:r>
            <a:endParaRPr lang="ja-JP" altLang="en-US" sz="2800" dirty="0">
              <a:solidFill>
                <a:schemeClr val="tx1"/>
              </a:solidFill>
            </a:endParaRPr>
          </a:p>
        </p:txBody>
      </p:sp>
      <p:sp>
        <p:nvSpPr>
          <p:cNvPr id="25" name="テキスト ボックス 24"/>
          <p:cNvSpPr txBox="1"/>
          <p:nvPr/>
        </p:nvSpPr>
        <p:spPr>
          <a:xfrm>
            <a:off x="13533208" y="7789316"/>
            <a:ext cx="3564396" cy="584775"/>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altLang="ja-JP" dirty="0">
                <a:solidFill>
                  <a:schemeClr val="tx1"/>
                </a:solidFill>
                <a:latin typeface="Meiryo" panose="020B0604030504040204" pitchFamily="34" charset="-128"/>
                <a:ea typeface="Meiryo" panose="020B0604030504040204" pitchFamily="34" charset="-128"/>
              </a:rPr>
              <a:t>Algebra</a:t>
            </a:r>
            <a:endParaRPr lang="ja-JP" altLang="en-US" dirty="0">
              <a:solidFill>
                <a:schemeClr val="tx1"/>
              </a:solidFill>
              <a:latin typeface="Meiryo" panose="020B0604030504040204" pitchFamily="34" charset="-128"/>
              <a:ea typeface="Meiryo" panose="020B0604030504040204" pitchFamily="34" charset="-128"/>
            </a:endParaRPr>
          </a:p>
        </p:txBody>
      </p:sp>
      <p:sp>
        <p:nvSpPr>
          <p:cNvPr id="4" name="スライド番号プレースホルダー 3">
            <a:extLst>
              <a:ext uri="{FF2B5EF4-FFF2-40B4-BE49-F238E27FC236}">
                <a16:creationId xmlns:a16="http://schemas.microsoft.com/office/drawing/2014/main" id="{5B87CAC0-DC66-1042-9DE0-AA713EBD9E5D}"/>
              </a:ext>
            </a:extLst>
          </p:cNvPr>
          <p:cNvSpPr>
            <a:spLocks noGrp="1"/>
          </p:cNvSpPr>
          <p:nvPr>
            <p:ph type="sldNum" sz="quarter" idx="12"/>
          </p:nvPr>
        </p:nvSpPr>
        <p:spPr/>
        <p:txBody>
          <a:bodyPr/>
          <a:lstStyle/>
          <a:p>
            <a:fld id="{3A2F0832-F084-422D-97D1-AF848F4F2C34}" type="slidenum">
              <a:rPr lang="en-US" smtClean="0"/>
              <a:t>67</a:t>
            </a:fld>
            <a:endParaRPr lang="en-US"/>
          </a:p>
        </p:txBody>
      </p:sp>
    </p:spTree>
    <p:extLst>
      <p:ext uri="{BB962C8B-B14F-4D97-AF65-F5344CB8AC3E}">
        <p14:creationId xmlns:p14="http://schemas.microsoft.com/office/powerpoint/2010/main" val="37116925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フッター プレースホルダー 4"/>
          <p:cNvSpPr>
            <a:spLocks noGrp="1"/>
          </p:cNvSpPr>
          <p:nvPr>
            <p:ph type="ftr" idx="10"/>
          </p:nvPr>
        </p:nvSpPr>
        <p:spPr>
          <a:xfrm>
            <a:off x="9891758" y="9681095"/>
            <a:ext cx="7248760" cy="547688"/>
          </a:xfrm>
        </p:spPr>
        <p:txBody>
          <a:bodyPr/>
          <a:lstStyle/>
          <a:p>
            <a:r>
              <a:rPr lang="en-US" altLang="zh-TW" sz="2800"/>
              <a:t>ISBA26 Electron Linear Accelerator</a:t>
            </a:r>
            <a:endParaRPr lang="ja-JP" altLang="ja-JP" sz="2800" dirty="0"/>
          </a:p>
        </p:txBody>
      </p:sp>
      <mc:AlternateContent xmlns:mc="http://schemas.openxmlformats.org/markup-compatibility/2006" xmlns:a14="http://schemas.microsoft.com/office/drawing/2010/main">
        <mc:Choice Requires="a14">
          <p:sp>
            <p:nvSpPr>
              <p:cNvPr id="41988" name="Text Box 4"/>
              <p:cNvSpPr txBox="1">
                <a:spLocks noChangeArrowheads="1"/>
              </p:cNvSpPr>
              <p:nvPr/>
            </p:nvSpPr>
            <p:spPr bwMode="auto">
              <a:xfrm>
                <a:off x="1237129" y="1776404"/>
                <a:ext cx="15903389" cy="8011613"/>
              </a:xfrm>
              <a:prstGeom prst="rect">
                <a:avLst/>
              </a:prstGeom>
              <a:noFill/>
              <a:ln>
                <a:noFill/>
              </a:ln>
              <a:effectLst/>
              <a:extLst>
                <a:ext uri="{909E8E84-426E-40DD-AFC4-6F175D3DCCD1}">
                  <a14:hiddenFill>
                    <a:solidFill>
                      <a:srgbClr val="FFFFFF"/>
                    </a:solidFill>
                  </a14:hiddenFill>
                </a:ext>
                <a:ext uri="{91240B29-F687-4F45-9708-019B960494DF}">
                  <a14:hiddenLine w="9525" cap="flat">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lIns="0" tIns="20573" rIns="0" bIns="0"/>
              <a:lstStyle>
                <a:lvl1pPr marL="431800" indent="-32385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DejaVu LGC Sans" charset="0"/>
                  </a:defRPr>
                </a:lvl1pPr>
                <a:lvl2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DejaVu LGC Sans" charset="0"/>
                  </a:defRPr>
                </a:lvl2pPr>
                <a:lvl3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DejaVu LGC Sans" charset="0"/>
                  </a:defRPr>
                </a:lvl3pPr>
                <a:lvl4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DejaVu LGC Sans" charset="0"/>
                  </a:defRPr>
                </a:lvl4pPr>
                <a:lvl5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DejaVu LGC Sans"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DejaVu LGC Sans"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DejaVu LGC Sans"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DejaVu LGC Sans"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DejaVu LGC Sans" charset="0"/>
                  </a:defRPr>
                </a:lvl9pPr>
              </a:lstStyle>
              <a:p>
                <a:pPr>
                  <a:lnSpc>
                    <a:spcPct val="95000"/>
                  </a:lnSpc>
                  <a:spcAft>
                    <a:spcPts val="1923"/>
                  </a:spcAft>
                </a:pPr>
                <a:r>
                  <a:rPr lang="en-US" altLang="ja-JP" sz="3600" dirty="0">
                    <a:solidFill>
                      <a:schemeClr val="tx1"/>
                    </a:solidFill>
                    <a:latin typeface="Rounded Mgen+ 1c medium" panose="020B0602020203020207" pitchFamily="50" charset="-128"/>
                    <a:ea typeface="Rounded Mgen+ 1c medium" panose="020B0602020203020207" pitchFamily="50" charset="-128"/>
                    <a:cs typeface="Rounded Mgen+ 1c medium" panose="020B0602020203020207" pitchFamily="50" charset="-128"/>
                  </a:rPr>
                  <a:t>Laplace transformation</a:t>
                </a:r>
              </a:p>
              <a:p>
                <a:pPr>
                  <a:lnSpc>
                    <a:spcPct val="95000"/>
                  </a:lnSpc>
                  <a:spcAft>
                    <a:spcPts val="1923"/>
                  </a:spcAft>
                </a:pPr>
                <a14:m>
                  <m:oMathPara xmlns:m="http://schemas.openxmlformats.org/officeDocument/2006/math">
                    <m:oMath>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𝐸</m:t>
                          </m:r>
                          <m:r>
                            <a:rPr lang="en-US" altLang="ja-JP" sz="3600" i="1">
                              <a:latin typeface="Cambria Math" panose="02040503050406030204" pitchFamily="18" charset="0"/>
                            </a:rPr>
                            <m:t>(</m:t>
                          </m:r>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𝑠</m:t>
                          </m:r>
                          <m:r>
                            <a:rPr lang="en-US" altLang="ja-JP" sz="3600" i="1">
                              <a:latin typeface="Cambria Math" panose="02040503050406030204" pitchFamily="18" charset="0"/>
                            </a:rPr>
                            <m:t>)</m:t>
                          </m:r>
                        </m:num>
                        <m:den>
                          <m:r>
                            <a:rPr lang="ja-JP" altLang="en-US" sz="3600" i="1">
                              <a:latin typeface="Cambria Math" panose="02040503050406030204" pitchFamily="18" charset="0"/>
                            </a:rPr>
                            <m:t>𝜕</m:t>
                          </m:r>
                          <m:r>
                            <a:rPr lang="en-US" altLang="ja-JP" sz="3600" i="1">
                              <a:latin typeface="Cambria Math" panose="02040503050406030204" pitchFamily="18" charset="0"/>
                            </a:rPr>
                            <m:t>𝑧</m:t>
                          </m:r>
                        </m:den>
                      </m:f>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𝑠</m:t>
                          </m:r>
                        </m:num>
                        <m:den>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𝑣</m:t>
                              </m:r>
                            </m:e>
                            <m:sub>
                              <m:r>
                                <a:rPr lang="en-US" altLang="ja-JP" sz="3600" i="1">
                                  <a:latin typeface="Cambria Math" panose="02040503050406030204" pitchFamily="18" charset="0"/>
                                </a:rPr>
                                <m:t>𝑔</m:t>
                              </m:r>
                            </m:sub>
                          </m:sSub>
                        </m:den>
                      </m:f>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𝐸</m:t>
                          </m:r>
                          <m:r>
                            <a:rPr lang="en-US" altLang="ja-JP" sz="3600" i="1">
                              <a:latin typeface="Cambria Math" panose="02040503050406030204" pitchFamily="18" charset="0"/>
                            </a:rPr>
                            <m:t>(</m:t>
                          </m:r>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𝑠</m:t>
                          </m:r>
                          <m:r>
                            <a:rPr lang="en-US" altLang="ja-JP" sz="3600" i="1">
                              <a:latin typeface="Cambria Math" panose="02040503050406030204" pitchFamily="18" charset="0"/>
                            </a:rPr>
                            <m:t>)</m:t>
                          </m:r>
                        </m:num>
                        <m:den>
                          <m:r>
                            <a:rPr lang="ja-JP" altLang="en-US" sz="3600" i="1">
                              <a:latin typeface="Cambria Math" panose="02040503050406030204" pitchFamily="18" charset="0"/>
                            </a:rPr>
                            <m:t>𝜕</m:t>
                          </m:r>
                          <m:r>
                            <a:rPr lang="en-US" altLang="ja-JP" sz="3600" i="1">
                              <a:latin typeface="Cambria Math" panose="02040503050406030204" pitchFamily="18" charset="0"/>
                            </a:rPr>
                            <m:t>𝑡</m:t>
                          </m:r>
                        </m:den>
                      </m:f>
                      <m:r>
                        <a:rPr lang="en-US" altLang="ja-JP" sz="3600" i="1">
                          <a:latin typeface="Cambria Math" panose="02040503050406030204" pitchFamily="18" charset="0"/>
                        </a:rPr>
                        <m:t>+</m:t>
                      </m:r>
                      <m:r>
                        <a:rPr lang="en-US" altLang="ja-JP" sz="3600" i="1">
                          <a:solidFill>
                            <a:schemeClr val="tx1"/>
                          </a:solidFill>
                          <a:latin typeface="Cambria Math" panose="02040503050406030204" pitchFamily="18" charset="0"/>
                        </a:rPr>
                        <m:t>𝐼</m:t>
                      </m:r>
                      <m:r>
                        <a:rPr lang="en-US" altLang="ja-JP" sz="3600" i="1">
                          <a:solidFill>
                            <a:schemeClr val="tx1"/>
                          </a:solidFill>
                          <a:latin typeface="Cambria Math" panose="02040503050406030204" pitchFamily="18" charset="0"/>
                        </a:rPr>
                        <m:t>(</m:t>
                      </m:r>
                      <m:r>
                        <a:rPr lang="en-US" altLang="ja-JP" sz="3600" i="1">
                          <a:solidFill>
                            <a:schemeClr val="tx1"/>
                          </a:solidFill>
                          <a:latin typeface="Cambria Math" panose="02040503050406030204" pitchFamily="18" charset="0"/>
                        </a:rPr>
                        <m:t>𝑠</m:t>
                      </m:r>
                      <m:r>
                        <a:rPr lang="en-US" altLang="ja-JP" sz="3600" i="1">
                          <a:solidFill>
                            <a:schemeClr val="tx1"/>
                          </a:solidFill>
                          <a:latin typeface="Cambria Math" panose="02040503050406030204" pitchFamily="18" charset="0"/>
                        </a:rPr>
                        <m:t>)</m:t>
                      </m:r>
                      <m:r>
                        <a:rPr lang="ja-JP" altLang="en-US" sz="3600" i="1">
                          <a:solidFill>
                            <a:schemeClr val="tx1"/>
                          </a:solidFill>
                          <a:latin typeface="Cambria Math" panose="02040503050406030204" pitchFamily="18" charset="0"/>
                        </a:rPr>
                        <m:t>𝛼</m:t>
                      </m:r>
                      <m:r>
                        <a:rPr lang="en-US" altLang="ja-JP" sz="3600" i="1">
                          <a:solidFill>
                            <a:schemeClr val="tx1"/>
                          </a:solidFill>
                          <a:latin typeface="Cambria Math" panose="02040503050406030204" pitchFamily="18" charset="0"/>
                        </a:rPr>
                        <m:t>𝑟</m:t>
                      </m:r>
                      <m:r>
                        <a:rPr lang="en-US" altLang="ja-JP" sz="3600">
                          <a:solidFill>
                            <a:schemeClr val="tx1"/>
                          </a:solidFill>
                          <a:latin typeface="Cambria Math" panose="02040503050406030204" pitchFamily="18" charset="0"/>
                        </a:rPr>
                        <m:t>=0</m:t>
                      </m:r>
                    </m:oMath>
                  </m:oMathPara>
                </a14:m>
                <a:endParaRPr lang="en-US" altLang="ja-JP" sz="3600" dirty="0">
                  <a:solidFill>
                    <a:schemeClr val="tx1"/>
                  </a:solidFill>
                </a:endParaRPr>
              </a:p>
              <a:p>
                <a:pPr>
                  <a:lnSpc>
                    <a:spcPct val="95000"/>
                  </a:lnSpc>
                  <a:spcAft>
                    <a:spcPts val="1923"/>
                  </a:spcAft>
                </a:pPr>
                <a:r>
                  <a:rPr lang="en-US" altLang="ja-JP" sz="3600" dirty="0">
                    <a:solidFill>
                      <a:schemeClr val="tx1"/>
                    </a:solidFill>
                    <a:latin typeface="Rounded Mgen+ 1c medium" panose="020B0602020203020207" pitchFamily="50" charset="-128"/>
                    <a:ea typeface="Rounded Mgen+ 1c medium" panose="020B0602020203020207" pitchFamily="50" charset="-128"/>
                    <a:cs typeface="Rounded Mgen+ 1c medium" panose="020B0602020203020207" pitchFamily="50" charset="-128"/>
                  </a:rPr>
                  <a:t>By integrating with z, </a:t>
                </a:r>
              </a:p>
              <a:p>
                <a:pPr>
                  <a:lnSpc>
                    <a:spcPct val="95000"/>
                  </a:lnSpc>
                  <a:spcAft>
                    <a:spcPts val="1923"/>
                  </a:spcAft>
                </a:pPr>
                <a14:m>
                  <m:oMathPara xmlns:m="http://schemas.openxmlformats.org/officeDocument/2006/math">
                    <m:oMath>
                      <m:r>
                        <a:rPr lang="en-US" altLang="ja-JP" sz="3600" i="1">
                          <a:latin typeface="Cambria Math" panose="02040503050406030204" pitchFamily="18" charset="0"/>
                        </a:rPr>
                        <m:t>𝐸</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𝑠</m:t>
                          </m:r>
                        </m:e>
                      </m:d>
                      <m:r>
                        <a:rPr lang="en-US" altLang="ja-JP" sz="3600" i="1">
                          <a:latin typeface="Cambria Math" panose="02040503050406030204" pitchFamily="18" charset="0"/>
                        </a:rPr>
                        <m:t>−</m:t>
                      </m:r>
                      <m:r>
                        <a:rPr lang="en-US" altLang="ja-JP" sz="3600" i="1">
                          <a:latin typeface="Cambria Math" panose="02040503050406030204" pitchFamily="18" charset="0"/>
                        </a:rPr>
                        <m:t>𝐸</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0,</m:t>
                          </m:r>
                          <m:r>
                            <a:rPr lang="en-US" altLang="ja-JP" sz="3600" i="1">
                              <a:latin typeface="Cambria Math" panose="02040503050406030204" pitchFamily="18" charset="0"/>
                            </a:rPr>
                            <m:t>𝑠</m:t>
                          </m:r>
                        </m:e>
                      </m:d>
                      <m:sSup>
                        <m:sSupPr>
                          <m:ctrlPr>
                            <a:rPr lang="en-US" altLang="ja-JP" sz="3600" i="1">
                              <a:latin typeface="Cambria Math" panose="02040503050406030204" pitchFamily="18" charset="0"/>
                            </a:rPr>
                          </m:ctrlPr>
                        </m:sSupPr>
                        <m:e>
                          <m:r>
                            <a:rPr lang="en-US" altLang="ja-JP" sz="3600" i="1">
                              <a:latin typeface="Cambria Math" panose="02040503050406030204" pitchFamily="18" charset="0"/>
                            </a:rPr>
                            <m:t>𝑒</m:t>
                          </m:r>
                        </m:e>
                        <m:sup>
                          <m:r>
                            <a:rPr lang="en-US" altLang="ja-JP" sz="3600" i="1">
                              <a:latin typeface="Cambria Math" panose="02040503050406030204" pitchFamily="18" charset="0"/>
                            </a:rPr>
                            <m:t>𝑠</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𝑡</m:t>
                              </m:r>
                            </m:e>
                            <m:sub>
                              <m:r>
                                <a:rPr lang="en-US" altLang="ja-JP" sz="3600" i="1">
                                  <a:latin typeface="Cambria Math" panose="02040503050406030204" pitchFamily="18" charset="0"/>
                                </a:rPr>
                                <m:t>𝑧</m:t>
                              </m:r>
                            </m:sub>
                          </m:sSub>
                        </m:sup>
                      </m:sSup>
                      <m:r>
                        <a:rPr lang="en-US" altLang="ja-JP" sz="3600" i="1">
                          <a:latin typeface="Cambria Math" panose="02040503050406030204" pitchFamily="18" charset="0"/>
                        </a:rPr>
                        <m:t>+ </m:t>
                      </m:r>
                      <m:r>
                        <a:rPr lang="en-US" altLang="ja-JP" sz="3600" i="1">
                          <a:solidFill>
                            <a:schemeClr val="tx1"/>
                          </a:solidFill>
                          <a:latin typeface="Cambria Math" panose="02040503050406030204" pitchFamily="18" charset="0"/>
                        </a:rPr>
                        <m:t>𝐼</m:t>
                      </m:r>
                      <m:r>
                        <a:rPr lang="en-US" altLang="ja-JP" sz="3600" i="1">
                          <a:solidFill>
                            <a:schemeClr val="tx1"/>
                          </a:solidFill>
                          <a:latin typeface="Cambria Math" panose="02040503050406030204" pitchFamily="18" charset="0"/>
                        </a:rPr>
                        <m:t>(</m:t>
                      </m:r>
                      <m:r>
                        <a:rPr lang="en-US" altLang="ja-JP" sz="3600" i="1">
                          <a:solidFill>
                            <a:schemeClr val="tx1"/>
                          </a:solidFill>
                          <a:latin typeface="Cambria Math" panose="02040503050406030204" pitchFamily="18" charset="0"/>
                        </a:rPr>
                        <m:t>𝑠</m:t>
                      </m:r>
                      <m:r>
                        <a:rPr lang="en-US" altLang="ja-JP" sz="3600" i="1">
                          <a:solidFill>
                            <a:schemeClr val="tx1"/>
                          </a:solidFill>
                          <a:latin typeface="Cambria Math" panose="02040503050406030204" pitchFamily="18" charset="0"/>
                        </a:rPr>
                        <m:t>)</m:t>
                      </m:r>
                      <m:r>
                        <a:rPr lang="en-US" altLang="ja-JP" sz="3600" i="1">
                          <a:solidFill>
                            <a:schemeClr val="tx1"/>
                          </a:solidFill>
                          <a:latin typeface="Cambria Math" panose="02040503050406030204" pitchFamily="18" charset="0"/>
                        </a:rPr>
                        <m:t>𝑟</m:t>
                      </m:r>
                      <m:nary>
                        <m:naryPr>
                          <m:ctrlPr>
                            <a:rPr lang="en-US" altLang="ja-JP" sz="3600" i="1">
                              <a:solidFill>
                                <a:schemeClr val="tx1"/>
                              </a:solidFill>
                              <a:latin typeface="Cambria Math" panose="02040503050406030204" pitchFamily="18" charset="0"/>
                            </a:rPr>
                          </m:ctrlPr>
                        </m:naryPr>
                        <m:sub>
                          <m:r>
                            <m:rPr>
                              <m:brk m:alnAt="23"/>
                            </m:rPr>
                            <a:rPr lang="en-US" altLang="ja-JP" sz="3600" i="1">
                              <a:solidFill>
                                <a:schemeClr val="tx1"/>
                              </a:solidFill>
                              <a:latin typeface="Cambria Math" panose="02040503050406030204" pitchFamily="18" charset="0"/>
                            </a:rPr>
                            <m:t>0</m:t>
                          </m:r>
                        </m:sub>
                        <m:sup>
                          <m:r>
                            <a:rPr lang="en-US" altLang="ja-JP" sz="3600" i="1">
                              <a:solidFill>
                                <a:schemeClr val="tx1"/>
                              </a:solidFill>
                              <a:latin typeface="Cambria Math" panose="02040503050406030204" pitchFamily="18" charset="0"/>
                            </a:rPr>
                            <m:t>𝑧</m:t>
                          </m:r>
                        </m:sup>
                        <m:e>
                          <m:r>
                            <a:rPr lang="ja-JP" altLang="en-US" sz="3600" i="1">
                              <a:solidFill>
                                <a:schemeClr val="tx1"/>
                              </a:solidFill>
                              <a:latin typeface="Cambria Math" panose="02040503050406030204" pitchFamily="18" charset="0"/>
                            </a:rPr>
                            <m:t>𝛼</m:t>
                          </m:r>
                          <m:r>
                            <a:rPr lang="en-US" altLang="ja-JP" sz="3600" i="1">
                              <a:solidFill>
                                <a:schemeClr val="tx1"/>
                              </a:solidFill>
                              <a:latin typeface="Cambria Math" panose="02040503050406030204" pitchFamily="18" charset="0"/>
                            </a:rPr>
                            <m:t>𝑑𝑧</m:t>
                          </m:r>
                        </m:e>
                      </m:nary>
                      <m:r>
                        <a:rPr lang="en-US" altLang="ja-JP" sz="3600">
                          <a:solidFill>
                            <a:schemeClr val="tx1"/>
                          </a:solidFill>
                          <a:latin typeface="Cambria Math" panose="02040503050406030204" pitchFamily="18" charset="0"/>
                        </a:rPr>
                        <m:t>=0</m:t>
                      </m:r>
                    </m:oMath>
                  </m:oMathPara>
                </a14:m>
                <a:endParaRPr lang="en-US" altLang="ja-JP" sz="3600" dirty="0">
                  <a:solidFill>
                    <a:schemeClr val="tx1"/>
                  </a:solidFill>
                </a:endParaRPr>
              </a:p>
              <a:p>
                <a:pPr>
                  <a:lnSpc>
                    <a:spcPct val="95000"/>
                  </a:lnSpc>
                  <a:spcAft>
                    <a:spcPts val="1923"/>
                  </a:spcAft>
                </a:pPr>
                <a:r>
                  <a:rPr lang="en-US" altLang="ja-JP" sz="3600" dirty="0">
                    <a:solidFill>
                      <a:schemeClr val="tx1"/>
                    </a:solidFill>
                    <a:latin typeface="Rounded Mgen+ 1c medium" panose="020B0602020203020207" pitchFamily="50" charset="-128"/>
                    <a:ea typeface="Rounded Mgen+ 1c medium" panose="020B0602020203020207" pitchFamily="50" charset="-128"/>
                    <a:cs typeface="Rounded Mgen+ 1c medium" panose="020B0602020203020207" pitchFamily="50" charset="-128"/>
                  </a:rPr>
                  <a:t>By integrating with z again, </a:t>
                </a:r>
              </a:p>
              <a:p>
                <a:pPr>
                  <a:lnSpc>
                    <a:spcPct val="95000"/>
                  </a:lnSpc>
                  <a:spcAft>
                    <a:spcPts val="1923"/>
                  </a:spcAft>
                </a:pPr>
                <a14:m>
                  <m:oMathPara xmlns:m="http://schemas.openxmlformats.org/officeDocument/2006/math">
                    <m:oMath>
                      <m:r>
                        <a:rPr lang="en-US" altLang="ja-JP" sz="3000" i="1">
                          <a:latin typeface="Cambria Math" panose="02040503050406030204" pitchFamily="18" charset="0"/>
                        </a:rPr>
                        <m:t>𝑉</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𝑠</m:t>
                          </m:r>
                        </m:e>
                      </m:d>
                      <m:r>
                        <a:rPr lang="en-US" altLang="ja-JP" sz="3000" i="1">
                          <a:latin typeface="Cambria Math" panose="02040503050406030204" pitchFamily="18" charset="0"/>
                        </a:rPr>
                        <m:t>=</m:t>
                      </m:r>
                      <m:f>
                        <m:fPr>
                          <m:ctrlPr>
                            <a:rPr lang="ja-JP" altLang="en-US" sz="3000" i="1">
                              <a:latin typeface="Cambria Math" panose="02040503050406030204" pitchFamily="18" charset="0"/>
                            </a:rPr>
                          </m:ctrlPr>
                        </m:fPr>
                        <m:num>
                          <m:r>
                            <a:rPr lang="ja-JP" altLang="en-US" sz="3000" i="1">
                              <a:latin typeface="Cambria Math" panose="02040503050406030204" pitchFamily="18" charset="0"/>
                            </a:rPr>
                            <m:t>𝜔</m:t>
                          </m:r>
                          <m:r>
                            <a:rPr lang="en-US" altLang="ja-JP" sz="3000" i="1">
                              <a:latin typeface="Cambria Math" panose="02040503050406030204" pitchFamily="18" charset="0"/>
                            </a:rPr>
                            <m:t>𝐿</m:t>
                          </m:r>
                        </m:num>
                        <m:den>
                          <m:r>
                            <a:rPr lang="en-US" altLang="ja-JP" sz="3000" i="1">
                              <a:latin typeface="Cambria Math" panose="02040503050406030204" pitchFamily="18" charset="0"/>
                            </a:rPr>
                            <m:t>𝑄</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1−</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−2</m:t>
                                  </m:r>
                                  <m:r>
                                    <a:rPr lang="ja-JP" altLang="en-US" sz="3000" i="1">
                                      <a:latin typeface="Cambria Math" panose="02040503050406030204" pitchFamily="18" charset="0"/>
                                    </a:rPr>
                                    <m:t>𝜏</m:t>
                                  </m:r>
                                </m:sup>
                              </m:sSup>
                            </m:e>
                          </m:d>
                        </m:den>
                      </m:f>
                      <m:f>
                        <m:fPr>
                          <m:ctrlPr>
                            <a:rPr lang="en-US" altLang="ja-JP" sz="3000" i="1">
                              <a:latin typeface="Cambria Math" panose="02040503050406030204" pitchFamily="18" charset="0"/>
                            </a:rPr>
                          </m:ctrlPr>
                        </m:fPr>
                        <m:num>
                          <m:r>
                            <a:rPr lang="en-US" altLang="ja-JP" sz="3000" i="1">
                              <a:latin typeface="Cambria Math" panose="02040503050406030204" pitchFamily="18" charset="0"/>
                            </a:rPr>
                            <m:t>1</m:t>
                          </m:r>
                        </m:num>
                        <m:den>
                          <m:r>
                            <a:rPr lang="en-US" altLang="ja-JP" sz="3000" i="1">
                              <a:latin typeface="Cambria Math" panose="02040503050406030204" pitchFamily="18" charset="0"/>
                            </a:rPr>
                            <m:t>𝑠</m:t>
                          </m:r>
                          <m:r>
                            <a:rPr lang="en-US" altLang="ja-JP" sz="3000" i="1">
                              <a:latin typeface="Cambria Math" panose="02040503050406030204" pitchFamily="18" charset="0"/>
                            </a:rPr>
                            <m:t>+</m:t>
                          </m:r>
                          <m:f>
                            <m:fPr>
                              <m:ctrlPr>
                                <a:rPr lang="ja-JP" altLang="en-US" sz="3000" i="1">
                                  <a:latin typeface="Cambria Math" panose="02040503050406030204" pitchFamily="18" charset="0"/>
                                  <a:ea typeface="Cambria Math" panose="02040503050406030204" pitchFamily="18" charset="0"/>
                                </a:rPr>
                              </m:ctrlPr>
                            </m:fPr>
                            <m:num>
                              <m:r>
                                <a:rPr lang="ja-JP" altLang="en-US" sz="3000" i="1">
                                  <a:latin typeface="Cambria Math" panose="02040503050406030204" pitchFamily="18" charset="0"/>
                                  <a:ea typeface="Cambria Math" panose="02040503050406030204" pitchFamily="18" charset="0"/>
                                </a:rPr>
                                <m:t>𝜔</m:t>
                              </m:r>
                            </m:num>
                            <m:den>
                              <m:r>
                                <a:rPr lang="en-US" altLang="ja-JP" sz="3000" i="1">
                                  <a:latin typeface="Cambria Math" panose="02040503050406030204" pitchFamily="18" charset="0"/>
                                  <a:ea typeface="Cambria Math" panose="02040503050406030204" pitchFamily="18" charset="0"/>
                                </a:rPr>
                                <m:t>𝑄</m:t>
                              </m:r>
                            </m:den>
                          </m:f>
                        </m:den>
                      </m:f>
                      <m:r>
                        <a:rPr lang="en-US" altLang="ja-JP" sz="3000" i="1">
                          <a:latin typeface="Cambria Math" panose="02040503050406030204" pitchFamily="18" charset="0"/>
                        </a:rPr>
                        <m:t>𝐸</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𝑠</m:t>
                          </m:r>
                        </m:e>
                      </m:d>
                      <m:d>
                        <m:dPr>
                          <m:begChr m:val="["/>
                          <m:endChr m:val="]"/>
                          <m:ctrlPr>
                            <a:rPr lang="en-US" altLang="ja-JP" sz="3000" i="1">
                              <a:latin typeface="Cambria Math" panose="02040503050406030204" pitchFamily="18" charset="0"/>
                            </a:rPr>
                          </m:ctrlPr>
                        </m:dPr>
                        <m:e>
                          <m:r>
                            <a:rPr lang="en-US" altLang="ja-JP" sz="3000" i="1">
                              <a:latin typeface="Cambria Math" panose="02040503050406030204" pitchFamily="18" charset="0"/>
                            </a:rPr>
                            <m:t>1−</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𝑠</m:t>
                                  </m:r>
                                  <m:r>
                                    <a:rPr lang="en-US" altLang="ja-JP" sz="3000" i="1">
                                      <a:latin typeface="Cambria Math" panose="02040503050406030204" pitchFamily="18" charset="0"/>
                                    </a:rPr>
                                    <m:t>+</m:t>
                                  </m:r>
                                  <m:f>
                                    <m:fPr>
                                      <m:ctrlPr>
                                        <a:rPr lang="ja-JP" altLang="en-US" sz="3000" i="1">
                                          <a:latin typeface="Cambria Math" panose="02040503050406030204" pitchFamily="18" charset="0"/>
                                        </a:rPr>
                                      </m:ctrlPr>
                                    </m:fPr>
                                    <m:num>
                                      <m:r>
                                        <a:rPr lang="ja-JP" altLang="en-US" sz="3000" i="1">
                                          <a:latin typeface="Cambria Math" panose="02040503050406030204" pitchFamily="18" charset="0"/>
                                        </a:rPr>
                                        <m:t>𝜔</m:t>
                                      </m:r>
                                    </m:num>
                                    <m:den>
                                      <m:r>
                                        <a:rPr lang="en-US" altLang="ja-JP" sz="3000" i="1">
                                          <a:latin typeface="Cambria Math" panose="02040503050406030204" pitchFamily="18" charset="0"/>
                                        </a:rPr>
                                        <m:t>𝑄</m:t>
                                      </m:r>
                                    </m:den>
                                  </m:f>
                                </m:e>
                              </m:d>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𝑡</m:t>
                                  </m:r>
                                </m:e>
                                <m:sub>
                                  <m:r>
                                    <a:rPr lang="en-US" altLang="ja-JP" sz="3000" i="1">
                                      <a:latin typeface="Cambria Math" panose="02040503050406030204" pitchFamily="18" charset="0"/>
                                    </a:rPr>
                                    <m:t>𝑓</m:t>
                                  </m:r>
                                </m:sub>
                              </m:sSub>
                            </m:sup>
                          </m:sSup>
                        </m:e>
                      </m:d>
                    </m:oMath>
                  </m:oMathPara>
                </a14:m>
                <a:endParaRPr lang="en-US" altLang="ja-JP" sz="3000" dirty="0">
                  <a:latin typeface="Rounded Mgen+ 1c medium" panose="020B0602020203020207" pitchFamily="50" charset="-128"/>
                </a:endParaRPr>
              </a:p>
              <a:p>
                <a:pPr>
                  <a:lnSpc>
                    <a:spcPct val="95000"/>
                  </a:lnSpc>
                  <a:spcAft>
                    <a:spcPts val="1923"/>
                  </a:spcAft>
                </a:pPr>
                <a14:m>
                  <m:oMathPara xmlns:m="http://schemas.openxmlformats.org/officeDocument/2006/math">
                    <m:oMath>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ja-JP" altLang="en-US"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ja-JP" altLang="en-US"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𝜔</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𝑟𝐿𝐼</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m:t>
                          </m:r>
                        </m:num>
                        <m:den>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2</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𝑄</m:t>
                          </m:r>
                          <m:d>
                            <m:dPr>
                              <m:ctrlP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Sup>
                                <m:sSupPr>
                                  <m:ctrlP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𝜏</m:t>
                                  </m:r>
                                </m:sup>
                              </m:sSup>
                            </m:e>
                          </m:d>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den>
                      </m:f>
                      <m:d>
                        <m:dPr>
                          <m:begChr m:val="["/>
                          <m:endChr m:val="]"/>
                          <m:ctrlP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Sup>
                            <m:sSupPr>
                              <m:ctrlP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ja-JP" altLang="en-US"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ja-JP" altLang="en-US"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𝜔</m:t>
                                  </m:r>
                                </m:num>
                                <m:den>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𝑄</m:t>
                                  </m:r>
                                </m:den>
                              </m:f>
                              <m:sSub>
                                <m:sSubPr>
                                  <m:ctrlP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𝑡</m:t>
                                  </m:r>
                                </m:e>
                                <m:sub>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𝑓</m:t>
                                  </m:r>
                                </m:sub>
                              </m:sSub>
                            </m:sup>
                          </m:sSup>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ja-JP" altLang="en-US"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ja-JP" altLang="en-US"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𝜔</m:t>
                              </m:r>
                              <m:d>
                                <m:dPr>
                                  <m:ctrlP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1−</m:t>
                                  </m:r>
                                  <m:sSup>
                                    <m:sSupPr>
                                      <m:ctrlP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sSub>
                                        <m:sSubPr>
                                          <m:ctrlP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𝑡</m:t>
                                          </m:r>
                                        </m:e>
                                        <m:sub>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𝑓</m:t>
                                          </m:r>
                                        </m:sub>
                                      </m:sSub>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𝜏</m:t>
                                      </m:r>
                                    </m:sup>
                                  </m:sSup>
                                </m:e>
                              </m:d>
                            </m:num>
                            <m:den>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𝑄</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𝑠</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ja-JP" altLang="en-US"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𝜔</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𝑄</m:t>
                              </m:r>
                              <m:r>
                                <a:rPr lang="en-US" altLang="ja-JP" sz="3000" i="1">
                                  <a:solidFill>
                                    <a:schemeClr val="tx1"/>
                                  </a:solidFill>
                                  <a:latin typeface="Cambria Math" panose="02040503050406030204" pitchFamily="18" charset="0"/>
                                  <a:ea typeface="Rounded Mgen+ 1c medium" panose="020B0602020203020207" pitchFamily="50" charset="-128"/>
                                  <a:cs typeface="Rounded Mgen+ 1c medium" panose="020B0602020203020207" pitchFamily="50" charset="-128"/>
                                </a:rPr>
                                <m:t>)</m:t>
                              </m:r>
                            </m:den>
                          </m:f>
                        </m:e>
                      </m:d>
                    </m:oMath>
                  </m:oMathPara>
                </a14:m>
                <a:endParaRPr lang="en-US" altLang="ja-JP" sz="3000" dirty="0">
                  <a:solidFill>
                    <a:schemeClr val="tx1"/>
                  </a:solidFill>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pPr>
                  <a:lnSpc>
                    <a:spcPct val="95000"/>
                  </a:lnSpc>
                  <a:spcAft>
                    <a:spcPts val="1923"/>
                  </a:spcAft>
                </a:pPr>
                <a:endParaRPr lang="en-US" altLang="ja-JP" sz="3000" dirty="0">
                  <a:solidFill>
                    <a:schemeClr val="tx1"/>
                  </a:solidFill>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pPr>
                  <a:lnSpc>
                    <a:spcPct val="95000"/>
                  </a:lnSpc>
                  <a:spcAft>
                    <a:spcPts val="1923"/>
                  </a:spcAft>
                </a:pPr>
                <a:endParaRPr lang="ja-JP" altLang="en-US" sz="3000" dirty="0">
                  <a:solidFill>
                    <a:schemeClr val="tx1"/>
                  </a:solidFill>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pPr>
                  <a:lnSpc>
                    <a:spcPct val="95000"/>
                  </a:lnSpc>
                  <a:spcAft>
                    <a:spcPts val="1923"/>
                  </a:spcAft>
                </a:pPr>
                <a:endParaRPr lang="ja-JP" altLang="ja-JP" sz="3600" dirty="0">
                  <a:solidFill>
                    <a:schemeClr val="tx1"/>
                  </a:solidFill>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Choice>
        <mc:Fallback xmlns="">
          <p:sp>
            <p:nvSpPr>
              <p:cNvPr id="41988" name="Text Box 4"/>
              <p:cNvSpPr txBox="1">
                <a:spLocks noRot="1" noChangeAspect="1" noMove="1" noResize="1" noEditPoints="1" noAdjustHandles="1" noChangeArrowheads="1" noChangeShapeType="1" noTextEdit="1"/>
              </p:cNvSpPr>
              <p:nvPr/>
            </p:nvSpPr>
            <p:spPr bwMode="auto">
              <a:xfrm>
                <a:off x="1237129" y="1776404"/>
                <a:ext cx="15903389" cy="8011613"/>
              </a:xfrm>
              <a:prstGeom prst="rect">
                <a:avLst/>
              </a:prstGeom>
              <a:blipFill>
                <a:blip r:embed="rId3"/>
                <a:stretch>
                  <a:fillRect l="-957" t="-1741"/>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テキスト ボックス 8"/>
              <p:cNvSpPr txBox="1"/>
              <p:nvPr/>
            </p:nvSpPr>
            <p:spPr>
              <a:xfrm>
                <a:off x="5519973" y="397484"/>
                <a:ext cx="6952673" cy="1211998"/>
              </a:xfrm>
              <a:prstGeom prst="rect">
                <a:avLst/>
              </a:prstGeom>
              <a:noFill/>
            </p:spPr>
            <p:txBody>
              <a:bodyPr wrap="none" lIns="0" tIns="0" rIns="0" bIns="0" rtlCol="0">
                <a:spAutoFit/>
              </a:bodyPr>
              <a:lstStyle/>
              <a:p>
                <a:pPr/>
                <a14:m>
                  <m:oMathPara xmlns:m="http://schemas.openxmlformats.org/officeDocument/2006/math">
                    <m:oMath>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𝐸</m:t>
                          </m:r>
                          <m:r>
                            <a:rPr lang="en-US" altLang="ja-JP" sz="3600" i="1">
                              <a:latin typeface="Cambria Math" panose="02040503050406030204" pitchFamily="18" charset="0"/>
                            </a:rPr>
                            <m:t>(</m:t>
                          </m:r>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𝑡</m:t>
                          </m:r>
                          <m:r>
                            <a:rPr lang="en-US" altLang="ja-JP" sz="3600" i="1">
                              <a:latin typeface="Cambria Math" panose="02040503050406030204" pitchFamily="18" charset="0"/>
                            </a:rPr>
                            <m:t>)</m:t>
                          </m:r>
                        </m:num>
                        <m:den>
                          <m:r>
                            <a:rPr lang="ja-JP" altLang="en-US" sz="3600" i="1">
                              <a:latin typeface="Cambria Math" panose="02040503050406030204" pitchFamily="18" charset="0"/>
                            </a:rPr>
                            <m:t>𝜕</m:t>
                          </m:r>
                          <m:r>
                            <a:rPr lang="en-US" altLang="ja-JP" sz="3600" i="1">
                              <a:latin typeface="Cambria Math" panose="02040503050406030204" pitchFamily="18" charset="0"/>
                            </a:rPr>
                            <m:t>𝑧</m:t>
                          </m:r>
                        </m:den>
                      </m:f>
                      <m:r>
                        <a:rPr lang="en-US" altLang="ja-JP" sz="3600" i="1">
                          <a:latin typeface="Cambria Math" panose="02040503050406030204" pitchFamily="18" charset="0"/>
                        </a:rPr>
                        <m:t>+</m:t>
                      </m:r>
                      <m:f>
                        <m:fPr>
                          <m:ctrlPr>
                            <a:rPr lang="en-US" altLang="ja-JP" sz="3600" i="1">
                              <a:latin typeface="Cambria Math" panose="02040503050406030204" pitchFamily="18" charset="0"/>
                            </a:rPr>
                          </m:ctrlPr>
                        </m:fPr>
                        <m:num>
                          <m:r>
                            <a:rPr lang="en-US" altLang="ja-JP" sz="3600" i="1">
                              <a:latin typeface="Cambria Math" panose="02040503050406030204" pitchFamily="18" charset="0"/>
                            </a:rPr>
                            <m:t>1</m:t>
                          </m:r>
                        </m:num>
                        <m:den>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𝑣</m:t>
                              </m:r>
                            </m:e>
                            <m:sub>
                              <m:r>
                                <a:rPr lang="en-US" altLang="ja-JP" sz="3600" i="1">
                                  <a:latin typeface="Cambria Math" panose="02040503050406030204" pitchFamily="18" charset="0"/>
                                </a:rPr>
                                <m:t>𝑔</m:t>
                              </m:r>
                            </m:sub>
                          </m:sSub>
                        </m:den>
                      </m:f>
                      <m:f>
                        <m:fPr>
                          <m:ctrlPr>
                            <a:rPr lang="ja-JP" altLang="en-US" sz="3600" i="1">
                              <a:latin typeface="Cambria Math" panose="02040503050406030204" pitchFamily="18" charset="0"/>
                            </a:rPr>
                          </m:ctrlPr>
                        </m:fPr>
                        <m:num>
                          <m:r>
                            <a:rPr lang="ja-JP" altLang="en-US" sz="3600" i="1">
                              <a:latin typeface="Cambria Math" panose="02040503050406030204" pitchFamily="18" charset="0"/>
                            </a:rPr>
                            <m:t>𝜕</m:t>
                          </m:r>
                          <m:r>
                            <a:rPr lang="en-US" altLang="ja-JP" sz="3600" i="1">
                              <a:latin typeface="Cambria Math" panose="02040503050406030204" pitchFamily="18" charset="0"/>
                            </a:rPr>
                            <m:t>𝐸</m:t>
                          </m:r>
                          <m:r>
                            <a:rPr lang="en-US" altLang="ja-JP" sz="3600" i="1">
                              <a:latin typeface="Cambria Math" panose="02040503050406030204" pitchFamily="18" charset="0"/>
                            </a:rPr>
                            <m:t>(</m:t>
                          </m:r>
                          <m:r>
                            <a:rPr lang="en-US" altLang="ja-JP" sz="3600" i="1">
                              <a:latin typeface="Cambria Math" panose="02040503050406030204" pitchFamily="18" charset="0"/>
                            </a:rPr>
                            <m:t>𝑧</m:t>
                          </m:r>
                          <m:r>
                            <a:rPr lang="en-US" altLang="ja-JP" sz="3600" i="1">
                              <a:latin typeface="Cambria Math" panose="02040503050406030204" pitchFamily="18" charset="0"/>
                            </a:rPr>
                            <m:t>,</m:t>
                          </m:r>
                          <m:r>
                            <a:rPr lang="en-US" altLang="ja-JP" sz="3600" i="1">
                              <a:latin typeface="Cambria Math" panose="02040503050406030204" pitchFamily="18" charset="0"/>
                            </a:rPr>
                            <m:t>𝑡</m:t>
                          </m:r>
                          <m:r>
                            <a:rPr lang="en-US" altLang="ja-JP" sz="3600" i="1">
                              <a:latin typeface="Cambria Math" panose="02040503050406030204" pitchFamily="18" charset="0"/>
                            </a:rPr>
                            <m:t>)</m:t>
                          </m:r>
                        </m:num>
                        <m:den>
                          <m:r>
                            <a:rPr lang="ja-JP" altLang="en-US" sz="3600" i="1">
                              <a:latin typeface="Cambria Math" panose="02040503050406030204" pitchFamily="18" charset="0"/>
                            </a:rPr>
                            <m:t>𝜕</m:t>
                          </m:r>
                          <m:r>
                            <a:rPr lang="en-US" altLang="ja-JP" sz="3600" i="1">
                              <a:latin typeface="Cambria Math" panose="02040503050406030204" pitchFamily="18" charset="0"/>
                            </a:rPr>
                            <m:t>𝑡</m:t>
                          </m:r>
                        </m:den>
                      </m:f>
                      <m:r>
                        <a:rPr lang="en-US" altLang="ja-JP" sz="3600" i="1">
                          <a:latin typeface="Cambria Math" panose="02040503050406030204" pitchFamily="18" charset="0"/>
                        </a:rPr>
                        <m:t>+</m:t>
                      </m:r>
                      <m:r>
                        <a:rPr lang="en-US" altLang="ja-JP" sz="3600" i="1">
                          <a:latin typeface="Cambria Math" panose="02040503050406030204" pitchFamily="18" charset="0"/>
                        </a:rPr>
                        <m:t>𝐼</m:t>
                      </m:r>
                      <m:r>
                        <a:rPr lang="en-US" altLang="ja-JP" sz="3600" i="1">
                          <a:latin typeface="Cambria Math" panose="02040503050406030204" pitchFamily="18" charset="0"/>
                        </a:rPr>
                        <m:t>(</m:t>
                      </m:r>
                      <m:r>
                        <a:rPr lang="en-US" altLang="ja-JP" sz="3600" i="1">
                          <a:latin typeface="Cambria Math" panose="02040503050406030204" pitchFamily="18" charset="0"/>
                        </a:rPr>
                        <m:t>𝑡</m:t>
                      </m:r>
                      <m:r>
                        <a:rPr lang="en-US" altLang="ja-JP" sz="3600" i="1">
                          <a:latin typeface="Cambria Math" panose="02040503050406030204" pitchFamily="18" charset="0"/>
                        </a:rPr>
                        <m:t>)</m:t>
                      </m:r>
                      <m:r>
                        <a:rPr lang="ja-JP" altLang="en-US" sz="3600" i="1">
                          <a:latin typeface="Cambria Math" panose="02040503050406030204" pitchFamily="18" charset="0"/>
                        </a:rPr>
                        <m:t>𝛼</m:t>
                      </m:r>
                      <m:r>
                        <a:rPr lang="en-US" altLang="ja-JP" sz="3600" i="1">
                          <a:latin typeface="Cambria Math" panose="02040503050406030204" pitchFamily="18" charset="0"/>
                        </a:rPr>
                        <m:t>𝑟</m:t>
                      </m:r>
                      <m:r>
                        <a:rPr lang="en-US" altLang="ja-JP" sz="3600">
                          <a:latin typeface="Cambria Math" panose="02040503050406030204" pitchFamily="18" charset="0"/>
                        </a:rPr>
                        <m:t>=0</m:t>
                      </m:r>
                    </m:oMath>
                  </m:oMathPara>
                </a14:m>
                <a:endParaRPr lang="ja-JP" altLang="en-US" sz="3600" dirty="0"/>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5519973" y="397484"/>
                <a:ext cx="6952673" cy="1211998"/>
              </a:xfrm>
              <a:prstGeom prst="rect">
                <a:avLst/>
              </a:prstGeom>
              <a:blipFill>
                <a:blip r:embed="rId4"/>
                <a:stretch>
                  <a:fillRect l="-1095" t="-2062" r="-912" b="-8247"/>
                </a:stretch>
              </a:blipFill>
            </p:spPr>
            <p:txBody>
              <a:bodyPr/>
              <a:lstStyle/>
              <a:p>
                <a:r>
                  <a:rPr lang="ja-JP" altLang="en-US">
                    <a:noFill/>
                  </a:rPr>
                  <a:t> </a:t>
                </a:r>
              </a:p>
            </p:txBody>
          </p:sp>
        </mc:Fallback>
      </mc:AlternateContent>
      <p:sp>
        <p:nvSpPr>
          <p:cNvPr id="2" name="スライド番号プレースホルダー 1">
            <a:extLst>
              <a:ext uri="{FF2B5EF4-FFF2-40B4-BE49-F238E27FC236}">
                <a16:creationId xmlns:a16="http://schemas.microsoft.com/office/drawing/2014/main" id="{983C73A6-1642-E745-AC3D-0C2EE365415F}"/>
              </a:ext>
            </a:extLst>
          </p:cNvPr>
          <p:cNvSpPr>
            <a:spLocks noGrp="1"/>
          </p:cNvSpPr>
          <p:nvPr>
            <p:ph type="sldNum" sz="quarter" idx="12"/>
          </p:nvPr>
        </p:nvSpPr>
        <p:spPr/>
        <p:txBody>
          <a:bodyPr/>
          <a:lstStyle/>
          <a:p>
            <a:fld id="{3A2F0832-F084-422D-97D1-AF848F4F2C34}" type="slidenum">
              <a:rPr lang="en-US" smtClean="0"/>
              <a:t>68</a:t>
            </a:fld>
            <a:endParaRPr lang="en-US"/>
          </a:p>
        </p:txBody>
      </p:sp>
    </p:spTree>
    <p:extLst>
      <p:ext uri="{BB962C8B-B14F-4D97-AF65-F5344CB8AC3E}">
        <p14:creationId xmlns:p14="http://schemas.microsoft.com/office/powerpoint/2010/main" val="17813589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ッター プレースホルダー 4"/>
          <p:cNvSpPr>
            <a:spLocks noGrp="1"/>
          </p:cNvSpPr>
          <p:nvPr>
            <p:ph type="ftr" sz="quarter" idx="10"/>
          </p:nvPr>
        </p:nvSpPr>
        <p:spPr/>
        <p:txBody>
          <a:bodyPr/>
          <a:lstStyle/>
          <a:p>
            <a:r>
              <a:rPr lang="en-US" altLang="zh-TW"/>
              <a:t>ISBA26 Electron Linear Accelerator</a:t>
            </a:r>
            <a:endParaRPr lang="ja-JP" altLang="ja-JP" dirty="0"/>
          </a:p>
        </p:txBody>
      </p:sp>
      <p:sp>
        <p:nvSpPr>
          <p:cNvPr id="2" name="スライド番号プレースホルダー 1">
            <a:extLst>
              <a:ext uri="{FF2B5EF4-FFF2-40B4-BE49-F238E27FC236}">
                <a16:creationId xmlns:a16="http://schemas.microsoft.com/office/drawing/2014/main" id="{8086FAB7-7A2C-EC42-86E4-DADEE3475DCE}"/>
              </a:ext>
            </a:extLst>
          </p:cNvPr>
          <p:cNvSpPr>
            <a:spLocks noGrp="1"/>
          </p:cNvSpPr>
          <p:nvPr>
            <p:ph type="sldNum" sz="quarter" idx="11"/>
          </p:nvPr>
        </p:nvSpPr>
        <p:spPr/>
        <p:txBody>
          <a:bodyPr/>
          <a:lstStyle/>
          <a:p>
            <a:fld id="{3A2F0832-F084-422D-97D1-AF848F4F2C34}" type="slidenum">
              <a:rPr lang="en-US" smtClean="0"/>
              <a:t>69</a:t>
            </a:fld>
            <a:endParaRPr lang="en-US"/>
          </a:p>
        </p:txBody>
      </p:sp>
      <mc:AlternateContent xmlns:mc="http://schemas.openxmlformats.org/markup-compatibility/2006" xmlns:a14="http://schemas.microsoft.com/office/drawing/2010/main">
        <mc:Choice Requires="a14">
          <p:sp>
            <p:nvSpPr>
              <p:cNvPr id="43009" name="Rectangle 1"/>
              <p:cNvSpPr>
                <a:spLocks noGrp="1" noChangeArrowheads="1"/>
              </p:cNvSpPr>
              <p:nvPr>
                <p:ph type="body" idx="4294967295"/>
              </p:nvPr>
            </p:nvSpPr>
            <p:spPr>
              <a:xfrm>
                <a:off x="0" y="296863"/>
                <a:ext cx="14243050" cy="9491662"/>
              </a:xfrm>
              <a:ln/>
            </p:spPr>
            <p:txBody>
              <a:bodyPr vert="horz" lIns="137160" tIns="20573" rIns="137160" bIns="68580" rtlCol="0">
                <a:normAutofit/>
              </a:bodyPr>
              <a:lstStyle/>
              <a:p>
                <a:pPr>
                  <a:tabLst>
                    <a:tab pos="984975" algn="l"/>
                    <a:tab pos="1969949" algn="l"/>
                    <a:tab pos="2954924" algn="l"/>
                    <a:tab pos="3939899" algn="l"/>
                    <a:tab pos="4924872" algn="l"/>
                    <a:tab pos="5909847" algn="l"/>
                    <a:tab pos="6894822" algn="l"/>
                    <a:tab pos="7879797" algn="l"/>
                    <a:tab pos="8864771" algn="l"/>
                    <a:tab pos="9849746" algn="l"/>
                  </a:tabLst>
                </a:pPr>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Input RF E(t) and Beam current, </a:t>
                </a:r>
              </a:p>
              <a:p>
                <a:pPr>
                  <a:tabLst>
                    <a:tab pos="984975" algn="l"/>
                    <a:tab pos="1969949" algn="l"/>
                    <a:tab pos="2954924" algn="l"/>
                    <a:tab pos="3939899" algn="l"/>
                    <a:tab pos="4924872" algn="l"/>
                    <a:tab pos="5909847" algn="l"/>
                    <a:tab pos="6894822" algn="l"/>
                    <a:tab pos="7879797" algn="l"/>
                    <a:tab pos="8864771" algn="l"/>
                    <a:tab pos="9849746" algn="l"/>
                  </a:tabLst>
                </a:pPr>
                <a14:m>
                  <m:oMathPara xmlns:m="http://schemas.openxmlformats.org/officeDocument/2006/math">
                    <m:oMath>
                      <m:r>
                        <a:rPr lang="en-US" altLang="ja-JP" sz="3000" i="1">
                          <a:latin typeface="Cambria Math" panose="02040503050406030204" pitchFamily="18" charset="0"/>
                        </a:rPr>
                        <m:t>𝐸</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𝑡</m:t>
                          </m:r>
                        </m:e>
                      </m:d>
                      <m:r>
                        <a:rPr lang="en-US" altLang="ja-JP" sz="3000" i="1">
                          <a:latin typeface="Cambria Math" panose="02040503050406030204" pitchFamily="18" charset="0"/>
                        </a:rPr>
                        <m:t>=</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𝐸</m:t>
                          </m:r>
                        </m:e>
                        <m:sub>
                          <m:r>
                            <a:rPr lang="en-US" altLang="ja-JP" sz="3000" i="1">
                              <a:latin typeface="Cambria Math" panose="02040503050406030204" pitchFamily="18" charset="0"/>
                            </a:rPr>
                            <m:t>0</m:t>
                          </m:r>
                        </m:sub>
                      </m:sSub>
                      <m:r>
                        <a:rPr lang="en-US" altLang="ja-JP" sz="3000" i="1">
                          <a:latin typeface="Cambria Math" panose="02040503050406030204" pitchFamily="18" charset="0"/>
                        </a:rPr>
                        <m:t>𝑢</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𝑡</m:t>
                          </m:r>
                        </m:e>
                      </m:d>
                      <m:r>
                        <a:rPr lang="en-US" altLang="ja-JP" sz="3000" i="1">
                          <a:latin typeface="Cambria Math" panose="02040503050406030204" pitchFamily="18" charset="0"/>
                        </a:rPr>
                        <m:t>,   </m:t>
                      </m:r>
                      <m:r>
                        <a:rPr lang="en-US" altLang="ja-JP" sz="3000" i="1">
                          <a:latin typeface="Cambria Math" panose="02040503050406030204" pitchFamily="18" charset="0"/>
                        </a:rPr>
                        <m:t>𝐼</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𝑡</m:t>
                          </m:r>
                        </m:e>
                      </m:d>
                      <m:r>
                        <a:rPr lang="en-US" altLang="ja-JP" sz="3000" i="1">
                          <a:latin typeface="Cambria Math" panose="02040503050406030204" pitchFamily="18" charset="0"/>
                        </a:rPr>
                        <m:t>=</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𝐼</m:t>
                          </m:r>
                        </m:e>
                        <m:sub>
                          <m:r>
                            <a:rPr lang="en-US" altLang="ja-JP" sz="3000" i="1">
                              <a:latin typeface="Cambria Math" panose="02040503050406030204" pitchFamily="18" charset="0"/>
                            </a:rPr>
                            <m:t>0</m:t>
                          </m:r>
                        </m:sub>
                      </m:sSub>
                      <m:r>
                        <a:rPr lang="en-US" altLang="ja-JP" sz="3000" i="1">
                          <a:latin typeface="Cambria Math" panose="02040503050406030204" pitchFamily="18" charset="0"/>
                        </a:rPr>
                        <m:t>𝑢</m:t>
                      </m:r>
                      <m:r>
                        <a:rPr lang="en-US" altLang="ja-JP" sz="3000" i="1">
                          <a:latin typeface="Cambria Math" panose="02040503050406030204" pitchFamily="18" charset="0"/>
                        </a:rPr>
                        <m:t>(</m:t>
                      </m:r>
                      <m:r>
                        <a:rPr lang="en-US" altLang="ja-JP" sz="3000" i="1">
                          <a:latin typeface="Cambria Math" panose="02040503050406030204" pitchFamily="18" charset="0"/>
                        </a:rPr>
                        <m:t>𝑡</m:t>
                      </m:r>
                      <m:r>
                        <a:rPr lang="en-US" altLang="ja-JP" sz="3000" i="1">
                          <a:latin typeface="Cambria Math" panose="02040503050406030204" pitchFamily="18" charset="0"/>
                        </a:rPr>
                        <m:t>−</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𝑡</m:t>
                          </m:r>
                        </m:e>
                        <m:sub>
                          <m:r>
                            <a:rPr lang="en-US" altLang="ja-JP" sz="3000" i="1">
                              <a:latin typeface="Cambria Math" panose="02040503050406030204" pitchFamily="18" charset="0"/>
                            </a:rPr>
                            <m:t>𝑓</m:t>
                          </m:r>
                        </m:sub>
                      </m:sSub>
                      <m:r>
                        <a:rPr lang="en-US" altLang="ja-JP" sz="3000" i="1">
                          <a:latin typeface="Cambria Math" panose="02040503050406030204" pitchFamily="18" charset="0"/>
                        </a:rPr>
                        <m:t>)</m:t>
                      </m:r>
                    </m:oMath>
                  </m:oMathPara>
                </a14:m>
                <a:endParaRPr lang="en-US" altLang="ja-JP" sz="3000" dirty="0">
                  <a:latin typeface="Meiryo" panose="020B0604030504040204" pitchFamily="34" charset="-128"/>
                  <a:ea typeface="Meiryo" panose="020B0604030504040204" pitchFamily="34" charset="-128"/>
                  <a:cs typeface="Rounded Mgen+ 1c medium" panose="020B0602020203020207" pitchFamily="50" charset="-128"/>
                </a:endParaRPr>
              </a:p>
              <a:p>
                <a:pPr>
                  <a:tabLst>
                    <a:tab pos="984975" algn="l"/>
                    <a:tab pos="1969949" algn="l"/>
                    <a:tab pos="2954924" algn="l"/>
                    <a:tab pos="3939899" algn="l"/>
                    <a:tab pos="4924872" algn="l"/>
                    <a:tab pos="5909847" algn="l"/>
                    <a:tab pos="6894822" algn="l"/>
                    <a:tab pos="7879797" algn="l"/>
                    <a:tab pos="8864771" algn="l"/>
                    <a:tab pos="9849746" algn="l"/>
                  </a:tabLst>
                </a:pPr>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Giving </a:t>
                </a:r>
              </a:p>
              <a:p>
                <a:pPr>
                  <a:tabLst>
                    <a:tab pos="984975" algn="l"/>
                    <a:tab pos="1969949" algn="l"/>
                    <a:tab pos="2954924" algn="l"/>
                    <a:tab pos="3939899" algn="l"/>
                    <a:tab pos="4924872" algn="l"/>
                    <a:tab pos="5909847" algn="l"/>
                    <a:tab pos="6894822" algn="l"/>
                    <a:tab pos="7879797" algn="l"/>
                    <a:tab pos="8864771" algn="l"/>
                    <a:tab pos="9849746" algn="l"/>
                  </a:tabLst>
                </a:pPr>
                <a14:m>
                  <m:oMathPara xmlns:m="http://schemas.openxmlformats.org/officeDocument/2006/math">
                    <m:oMath>
                      <m:r>
                        <a:rPr lang="en-US" altLang="ja-JP" sz="3000" i="1">
                          <a:latin typeface="Cambria Math" panose="02040503050406030204" pitchFamily="18" charset="0"/>
                        </a:rPr>
                        <m:t>𝐸</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𝑠</m:t>
                          </m:r>
                        </m:e>
                      </m:d>
                      <m:r>
                        <a:rPr lang="en-US" altLang="ja-JP" sz="3000" i="1">
                          <a:latin typeface="Cambria Math" panose="02040503050406030204" pitchFamily="18" charset="0"/>
                        </a:rPr>
                        <m:t>=</m:t>
                      </m:r>
                      <m:f>
                        <m:fPr>
                          <m:ctrlPr>
                            <a:rPr lang="en-US" altLang="ja-JP" sz="3000" i="1">
                              <a:latin typeface="Cambria Math" panose="02040503050406030204" pitchFamily="18" charset="0"/>
                            </a:rPr>
                          </m:ctrlPr>
                        </m:fPr>
                        <m:num>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𝐸</m:t>
                              </m:r>
                            </m:e>
                            <m:sub>
                              <m:r>
                                <a:rPr lang="en-US" altLang="ja-JP" sz="3000" i="1">
                                  <a:latin typeface="Cambria Math" panose="02040503050406030204" pitchFamily="18" charset="0"/>
                                </a:rPr>
                                <m:t>0</m:t>
                              </m:r>
                            </m:sub>
                          </m:sSub>
                        </m:num>
                        <m:den>
                          <m:r>
                            <a:rPr lang="en-US" altLang="ja-JP" sz="3000" i="1">
                              <a:latin typeface="Cambria Math" panose="02040503050406030204" pitchFamily="18" charset="0"/>
                            </a:rPr>
                            <m:t>𝑠</m:t>
                          </m:r>
                        </m:den>
                      </m:f>
                      <m:r>
                        <a:rPr lang="en-US" altLang="ja-JP" sz="3000" i="1">
                          <a:latin typeface="Cambria Math" panose="02040503050406030204" pitchFamily="18" charset="0"/>
                        </a:rPr>
                        <m:t> ,  </m:t>
                      </m:r>
                      <m:r>
                        <a:rPr lang="en-US" altLang="ja-JP" sz="3000" i="1">
                          <a:latin typeface="Cambria Math" panose="02040503050406030204" pitchFamily="18" charset="0"/>
                        </a:rPr>
                        <m:t>𝐼</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𝑠</m:t>
                          </m:r>
                        </m:e>
                      </m:d>
                      <m:r>
                        <a:rPr lang="en-US" altLang="ja-JP" sz="3000" i="1">
                          <a:latin typeface="Cambria Math" panose="02040503050406030204" pitchFamily="18" charset="0"/>
                        </a:rPr>
                        <m:t>=</m:t>
                      </m:r>
                      <m:f>
                        <m:fPr>
                          <m:ctrlPr>
                            <a:rPr lang="en-US" altLang="ja-JP" sz="3000" i="1">
                              <a:latin typeface="Cambria Math" panose="02040503050406030204" pitchFamily="18" charset="0"/>
                            </a:rPr>
                          </m:ctrlPr>
                        </m:fPr>
                        <m:num>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𝐼</m:t>
                              </m:r>
                            </m:e>
                            <m:sub>
                              <m:r>
                                <a:rPr lang="en-US" altLang="ja-JP" sz="3000" i="1">
                                  <a:latin typeface="Cambria Math" panose="02040503050406030204" pitchFamily="18" charset="0"/>
                                </a:rPr>
                                <m:t>0</m:t>
                              </m:r>
                            </m:sub>
                          </m:sSub>
                        </m:num>
                        <m:den>
                          <m:r>
                            <a:rPr lang="en-US" altLang="ja-JP" sz="3000" i="1">
                              <a:latin typeface="Cambria Math" panose="02040503050406030204" pitchFamily="18" charset="0"/>
                            </a:rPr>
                            <m:t>𝑠</m:t>
                          </m:r>
                        </m:den>
                      </m:f>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m:t>
                          </m:r>
                          <m:r>
                            <a:rPr lang="en-US" altLang="ja-JP" sz="3000" i="1">
                              <a:latin typeface="Cambria Math" panose="02040503050406030204" pitchFamily="18" charset="0"/>
                            </a:rPr>
                            <m:t>𝑠</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𝑡</m:t>
                              </m:r>
                            </m:e>
                            <m:sub>
                              <m:r>
                                <a:rPr lang="en-US" altLang="ja-JP" sz="3000" i="1">
                                  <a:latin typeface="Cambria Math" panose="02040503050406030204" pitchFamily="18" charset="0"/>
                                </a:rPr>
                                <m:t>𝑓</m:t>
                              </m:r>
                            </m:sub>
                          </m:sSub>
                        </m:sup>
                      </m:sSup>
                    </m:oMath>
                  </m:oMathPara>
                </a14:m>
                <a:endParaRPr lang="en-US" altLang="ja-JP" sz="3000" dirty="0">
                  <a:latin typeface="Meiryo" panose="020B0604030504040204" pitchFamily="34" charset="-128"/>
                  <a:ea typeface="Meiryo" panose="020B0604030504040204" pitchFamily="34" charset="-128"/>
                </a:endParaRPr>
              </a:p>
              <a:p>
                <a:pPr>
                  <a:lnSpc>
                    <a:spcPct val="95000"/>
                  </a:lnSpc>
                  <a:spcAft>
                    <a:spcPts val="1923"/>
                  </a:spcAft>
                </a:pPr>
                <a14:m>
                  <m:oMathPara xmlns:m="http://schemas.openxmlformats.org/officeDocument/2006/math">
                    <m:oMath>
                      <m:r>
                        <a:rPr lang="en-US" altLang="ja-JP" sz="3000" i="1">
                          <a:latin typeface="Cambria Math" panose="02040503050406030204" pitchFamily="18" charset="0"/>
                        </a:rPr>
                        <m:t>𝑉</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𝑠</m:t>
                          </m:r>
                        </m:e>
                      </m:d>
                      <m:r>
                        <a:rPr lang="en-US" altLang="ja-JP" sz="3000" i="1">
                          <a:latin typeface="Cambria Math" panose="02040503050406030204" pitchFamily="18" charset="0"/>
                        </a:rPr>
                        <m:t>=</m:t>
                      </m:r>
                      <m:f>
                        <m:fPr>
                          <m:ctrlPr>
                            <a:rPr lang="ja-JP" altLang="en-US" sz="3000" i="1">
                              <a:latin typeface="Cambria Math" panose="02040503050406030204" pitchFamily="18" charset="0"/>
                            </a:rPr>
                          </m:ctrlPr>
                        </m:fPr>
                        <m:num>
                          <m:r>
                            <a:rPr lang="ja-JP" altLang="en-US" sz="3000" i="1">
                              <a:latin typeface="Cambria Math" panose="02040503050406030204" pitchFamily="18" charset="0"/>
                            </a:rPr>
                            <m:t>𝜔</m:t>
                          </m:r>
                          <m:r>
                            <a:rPr lang="en-US" altLang="ja-JP" sz="3000" i="1">
                              <a:latin typeface="Cambria Math" panose="02040503050406030204" pitchFamily="18" charset="0"/>
                            </a:rPr>
                            <m:t>𝐿</m:t>
                          </m:r>
                        </m:num>
                        <m:den>
                          <m:r>
                            <a:rPr lang="en-US" altLang="ja-JP" sz="3000" i="1">
                              <a:latin typeface="Cambria Math" panose="02040503050406030204" pitchFamily="18" charset="0"/>
                            </a:rPr>
                            <m:t>𝑄</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1−</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−2</m:t>
                                  </m:r>
                                  <m:r>
                                    <a:rPr lang="ja-JP" altLang="en-US" sz="3000" i="1">
                                      <a:latin typeface="Cambria Math" panose="02040503050406030204" pitchFamily="18" charset="0"/>
                                    </a:rPr>
                                    <m:t>𝜏</m:t>
                                  </m:r>
                                </m:sup>
                              </m:sSup>
                            </m:e>
                          </m:d>
                        </m:den>
                      </m:f>
                      <m:f>
                        <m:fPr>
                          <m:ctrlPr>
                            <a:rPr lang="en-US" altLang="ja-JP" sz="3000" i="1">
                              <a:latin typeface="Cambria Math" panose="02040503050406030204" pitchFamily="18" charset="0"/>
                            </a:rPr>
                          </m:ctrlPr>
                        </m:fPr>
                        <m:num>
                          <m:r>
                            <a:rPr lang="en-US" altLang="ja-JP" sz="3000" i="1">
                              <a:latin typeface="Cambria Math" panose="02040503050406030204" pitchFamily="18" charset="0"/>
                            </a:rPr>
                            <m:t>1</m:t>
                          </m:r>
                        </m:num>
                        <m:den>
                          <m:r>
                            <a:rPr lang="en-US" altLang="ja-JP" sz="3000" i="1">
                              <a:latin typeface="Cambria Math" panose="02040503050406030204" pitchFamily="18" charset="0"/>
                            </a:rPr>
                            <m:t>𝑠</m:t>
                          </m:r>
                          <m:r>
                            <a:rPr lang="en-US" altLang="ja-JP" sz="3000" i="1">
                              <a:latin typeface="Cambria Math" panose="02040503050406030204" pitchFamily="18" charset="0"/>
                            </a:rPr>
                            <m:t>+</m:t>
                          </m:r>
                          <m:f>
                            <m:fPr>
                              <m:ctrlPr>
                                <a:rPr lang="ja-JP" altLang="en-US" sz="3000" i="1">
                                  <a:latin typeface="Cambria Math" panose="02040503050406030204" pitchFamily="18" charset="0"/>
                                  <a:ea typeface="Cambria Math" panose="02040503050406030204" pitchFamily="18" charset="0"/>
                                </a:rPr>
                              </m:ctrlPr>
                            </m:fPr>
                            <m:num>
                              <m:r>
                                <a:rPr lang="ja-JP" altLang="en-US" sz="3000" i="1">
                                  <a:latin typeface="Cambria Math" panose="02040503050406030204" pitchFamily="18" charset="0"/>
                                  <a:ea typeface="Cambria Math" panose="02040503050406030204" pitchFamily="18" charset="0"/>
                                </a:rPr>
                                <m:t>𝜔</m:t>
                              </m:r>
                            </m:num>
                            <m:den>
                              <m:r>
                                <a:rPr lang="en-US" altLang="ja-JP" sz="3000" i="1">
                                  <a:latin typeface="Cambria Math" panose="02040503050406030204" pitchFamily="18" charset="0"/>
                                  <a:ea typeface="Cambria Math" panose="02040503050406030204" pitchFamily="18" charset="0"/>
                                </a:rPr>
                                <m:t>𝑄</m:t>
                              </m:r>
                            </m:den>
                          </m:f>
                        </m:den>
                      </m:f>
                      <m:f>
                        <m:fPr>
                          <m:ctrlPr>
                            <a:rPr lang="en-US" altLang="ja-JP" sz="3000" i="1">
                              <a:latin typeface="Cambria Math" panose="02040503050406030204" pitchFamily="18" charset="0"/>
                              <a:ea typeface="Cambria Math" panose="02040503050406030204" pitchFamily="18" charset="0"/>
                            </a:rPr>
                          </m:ctrlPr>
                        </m:fPr>
                        <m:num>
                          <m:sSub>
                            <m:sSubPr>
                              <m:ctrlPr>
                                <a:rPr lang="en-US" altLang="ja-JP" sz="3000" i="1">
                                  <a:latin typeface="Cambria Math" panose="02040503050406030204" pitchFamily="18" charset="0"/>
                                  <a:ea typeface="Cambria Math" panose="02040503050406030204" pitchFamily="18" charset="0"/>
                                </a:rPr>
                              </m:ctrlPr>
                            </m:sSubPr>
                            <m:e>
                              <m:r>
                                <a:rPr lang="en-US" altLang="ja-JP" sz="3000" i="1">
                                  <a:latin typeface="Cambria Math" panose="02040503050406030204" pitchFamily="18" charset="0"/>
                                  <a:ea typeface="Cambria Math" panose="02040503050406030204" pitchFamily="18" charset="0"/>
                                </a:rPr>
                                <m:t>𝐸</m:t>
                              </m:r>
                            </m:e>
                            <m:sub>
                              <m:r>
                                <a:rPr lang="en-US" altLang="ja-JP" sz="3000" i="1">
                                  <a:latin typeface="Cambria Math" panose="02040503050406030204" pitchFamily="18" charset="0"/>
                                  <a:ea typeface="Cambria Math" panose="02040503050406030204" pitchFamily="18" charset="0"/>
                                </a:rPr>
                                <m:t>0</m:t>
                              </m:r>
                            </m:sub>
                          </m:sSub>
                        </m:num>
                        <m:den>
                          <m:r>
                            <a:rPr lang="en-US" altLang="ja-JP" sz="3000" i="1">
                              <a:latin typeface="Cambria Math" panose="02040503050406030204" pitchFamily="18" charset="0"/>
                              <a:ea typeface="Cambria Math" panose="02040503050406030204" pitchFamily="18" charset="0"/>
                            </a:rPr>
                            <m:t>𝑠</m:t>
                          </m:r>
                        </m:den>
                      </m:f>
                      <m:d>
                        <m:dPr>
                          <m:begChr m:val="["/>
                          <m:endChr m:val="]"/>
                          <m:ctrlPr>
                            <a:rPr lang="en-US" altLang="ja-JP" sz="3000" i="1">
                              <a:latin typeface="Cambria Math" panose="02040503050406030204" pitchFamily="18" charset="0"/>
                            </a:rPr>
                          </m:ctrlPr>
                        </m:dPr>
                        <m:e>
                          <m:r>
                            <a:rPr lang="en-US" altLang="ja-JP" sz="3000" i="1">
                              <a:latin typeface="Cambria Math" panose="02040503050406030204" pitchFamily="18" charset="0"/>
                            </a:rPr>
                            <m:t>1−</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𝑠</m:t>
                                  </m:r>
                                  <m:r>
                                    <a:rPr lang="en-US" altLang="ja-JP" sz="3000" i="1">
                                      <a:latin typeface="Cambria Math" panose="02040503050406030204" pitchFamily="18" charset="0"/>
                                    </a:rPr>
                                    <m:t>+</m:t>
                                  </m:r>
                                  <m:f>
                                    <m:fPr>
                                      <m:ctrlPr>
                                        <a:rPr lang="ja-JP" altLang="en-US" sz="3000" i="1">
                                          <a:latin typeface="Cambria Math" panose="02040503050406030204" pitchFamily="18" charset="0"/>
                                        </a:rPr>
                                      </m:ctrlPr>
                                    </m:fPr>
                                    <m:num>
                                      <m:r>
                                        <a:rPr lang="ja-JP" altLang="en-US" sz="3000" i="1">
                                          <a:latin typeface="Cambria Math" panose="02040503050406030204" pitchFamily="18" charset="0"/>
                                        </a:rPr>
                                        <m:t>𝜔</m:t>
                                      </m:r>
                                    </m:num>
                                    <m:den>
                                      <m:r>
                                        <a:rPr lang="en-US" altLang="ja-JP" sz="3000" i="1">
                                          <a:latin typeface="Cambria Math" panose="02040503050406030204" pitchFamily="18" charset="0"/>
                                        </a:rPr>
                                        <m:t>𝑄</m:t>
                                      </m:r>
                                    </m:den>
                                  </m:f>
                                </m:e>
                              </m:d>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𝑡</m:t>
                                  </m:r>
                                </m:e>
                                <m:sub>
                                  <m:r>
                                    <a:rPr lang="en-US" altLang="ja-JP" sz="3000" i="1">
                                      <a:latin typeface="Cambria Math" panose="02040503050406030204" pitchFamily="18" charset="0"/>
                                    </a:rPr>
                                    <m:t>𝑓</m:t>
                                  </m:r>
                                </m:sub>
                              </m:sSub>
                            </m:sup>
                          </m:sSup>
                        </m:e>
                      </m:d>
                    </m:oMath>
                  </m:oMathPara>
                </a14:m>
                <a:endParaRPr lang="en-US" altLang="ja-JP" sz="3000" dirty="0">
                  <a:latin typeface="Meiryo" panose="020B0604030504040204" pitchFamily="34" charset="-128"/>
                  <a:ea typeface="Meiryo" panose="020B0604030504040204" pitchFamily="34" charset="-128"/>
                </a:endParaRPr>
              </a:p>
              <a:p>
                <a:pPr>
                  <a:lnSpc>
                    <a:spcPct val="95000"/>
                  </a:lnSpc>
                  <a:spcAft>
                    <a:spcPts val="1923"/>
                  </a:spcAft>
                </a:pPr>
                <a14:m>
                  <m:oMathPara xmlns:m="http://schemas.openxmlformats.org/officeDocument/2006/math">
                    <m:oMath>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t>𝜔</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𝑟𝐿</m:t>
                          </m:r>
                        </m:num>
                        <m:den>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2</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𝑄</m:t>
                          </m:r>
                          <m:d>
                            <m:d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1−</m:t>
                              </m:r>
                              <m:sSup>
                                <m:sSup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t>𝜏</m:t>
                                  </m:r>
                                </m:sup>
                              </m:sSup>
                            </m:e>
                          </m:d>
                        </m:den>
                      </m:f>
                      <m:f>
                        <m:f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sSub>
                            <m:sSub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𝐼</m:t>
                              </m:r>
                            </m:e>
                            <m:sub>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0</m:t>
                              </m:r>
                            </m:sub>
                          </m:sSub>
                          <m:sSup>
                            <m:sSup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𝑠</m:t>
                              </m:r>
                              <m:sSub>
                                <m:sSub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𝑡</m:t>
                                  </m:r>
                                </m:e>
                                <m:sub>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𝑓</m:t>
                                  </m:r>
                                </m:sub>
                              </m:sSub>
                            </m:sup>
                          </m:sSup>
                        </m:num>
                        <m:den>
                          <m:sSup>
                            <m:sSup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𝑠</m:t>
                              </m:r>
                            </m:e>
                            <m:sup>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2</m:t>
                              </m:r>
                            </m:sup>
                          </m:sSup>
                        </m:den>
                      </m:f>
                      <m:d>
                        <m:dPr>
                          <m:begChr m:val="["/>
                          <m:endChr m:val="]"/>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1−</m:t>
                          </m:r>
                          <m:sSup>
                            <m:sSup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t>𝜔</m:t>
                                  </m:r>
                                </m:num>
                                <m:den>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𝑄</m:t>
                                  </m:r>
                                </m:den>
                              </m:f>
                              <m:sSub>
                                <m:sSub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𝑡</m:t>
                                  </m:r>
                                </m:e>
                                <m:sub>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𝑓</m:t>
                                  </m:r>
                                </m:sub>
                              </m:sSub>
                            </m:sup>
                          </m:sSup>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t>𝜔</m:t>
                              </m:r>
                              <m:d>
                                <m:d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1−</m:t>
                                  </m:r>
                                  <m:sSup>
                                    <m:sSup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𝑠</m:t>
                                      </m:r>
                                      <m:sSub>
                                        <m:sSub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𝑡</m:t>
                                          </m:r>
                                        </m:e>
                                        <m:sub>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𝑓</m:t>
                                          </m:r>
                                        </m:sub>
                                      </m:sSub>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t>𝜏</m:t>
                                      </m:r>
                                    </m:sup>
                                  </m:sSup>
                                </m:e>
                              </m:d>
                            </m:num>
                            <m:den>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𝑄</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𝑠</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t>𝜔</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𝑄</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den>
                          </m:f>
                        </m:e>
                      </m:d>
                    </m:oMath>
                  </m:oMathPara>
                </a14:m>
                <a:endParaRPr lang="en-US" altLang="ja-JP" sz="3000" dirty="0">
                  <a:latin typeface="Meiryo" panose="020B0604030504040204" pitchFamily="34" charset="-128"/>
                  <a:ea typeface="Meiryo" panose="020B0604030504040204" pitchFamily="34" charset="-128"/>
                </a:endParaRPr>
              </a:p>
              <a:p>
                <a:pPr>
                  <a:lnSpc>
                    <a:spcPct val="95000"/>
                  </a:lnSpc>
                  <a:spcAft>
                    <a:spcPts val="1923"/>
                  </a:spcAft>
                </a:pPr>
                <a:r>
                  <a:rPr lang="en-US" altLang="ja-JP" sz="3600" dirty="0">
                    <a:latin typeface="Meiryo" panose="020B0604030504040204" pitchFamily="34" charset="-128"/>
                    <a:ea typeface="Meiryo" panose="020B0604030504040204" pitchFamily="34" charset="-128"/>
                    <a:cs typeface="Rounded Mgen+ 1c medium" panose="020B0602020203020207" pitchFamily="50" charset="-128"/>
                  </a:rPr>
                  <a:t>In t-domain,</a:t>
                </a:r>
              </a:p>
              <a:p>
                <a:pPr>
                  <a:lnSpc>
                    <a:spcPct val="95000"/>
                  </a:lnSpc>
                  <a:spcAft>
                    <a:spcPts val="1923"/>
                  </a:spcAft>
                </a:pPr>
                <a14:m>
                  <m:oMathPara xmlns:m="http://schemas.openxmlformats.org/officeDocument/2006/math">
                    <m:oMath>
                      <m:r>
                        <a:rPr lang="en-US" altLang="ja-JP" sz="3000" i="1">
                          <a:latin typeface="Cambria Math" panose="02040503050406030204" pitchFamily="18" charset="0"/>
                        </a:rPr>
                        <m:t>𝑉</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𝑡</m:t>
                          </m:r>
                        </m:e>
                      </m:d>
                      <m:r>
                        <a:rPr lang="en-US" altLang="ja-JP" sz="3000" i="1">
                          <a:latin typeface="Cambria Math" panose="02040503050406030204" pitchFamily="18" charset="0"/>
                        </a:rPr>
                        <m:t>=</m:t>
                      </m:r>
                      <m:f>
                        <m:fPr>
                          <m:ctrlPr>
                            <a:rPr lang="en-US" altLang="ja-JP" sz="3000" i="1">
                              <a:latin typeface="Cambria Math" panose="02040503050406030204" pitchFamily="18" charset="0"/>
                            </a:rPr>
                          </m:ctrlPr>
                        </m:fPr>
                        <m:num>
                          <m:r>
                            <a:rPr lang="en-US" altLang="ja-JP" sz="3000" i="1">
                              <a:latin typeface="Cambria Math" panose="02040503050406030204" pitchFamily="18" charset="0"/>
                            </a:rPr>
                            <m:t>𝐿</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𝐸</m:t>
                              </m:r>
                            </m:e>
                            <m:sub>
                              <m:r>
                                <a:rPr lang="en-US" altLang="ja-JP" sz="3000" i="1">
                                  <a:latin typeface="Cambria Math" panose="02040503050406030204" pitchFamily="18" charset="0"/>
                                </a:rPr>
                                <m:t>0</m:t>
                              </m:r>
                            </m:sub>
                          </m:sSub>
                        </m:num>
                        <m:den>
                          <m:r>
                            <a:rPr lang="en-US" altLang="ja-JP" sz="3000" i="1">
                              <a:latin typeface="Cambria Math" panose="02040503050406030204" pitchFamily="18" charset="0"/>
                            </a:rPr>
                            <m:t>1−</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−2</m:t>
                              </m:r>
                              <m:r>
                                <a:rPr lang="ja-JP" altLang="en-US" sz="3000" i="1">
                                  <a:latin typeface="Cambria Math" panose="02040503050406030204" pitchFamily="18" charset="0"/>
                                </a:rPr>
                                <m:t>𝜏</m:t>
                              </m:r>
                            </m:sup>
                          </m:sSup>
                        </m:den>
                      </m:f>
                      <m:d>
                        <m:dPr>
                          <m:begChr m:val="["/>
                          <m:endChr m:val="]"/>
                          <m:ctrlPr>
                            <a:rPr lang="en-US" altLang="ja-JP" sz="3000" i="1">
                              <a:latin typeface="Cambria Math" panose="02040503050406030204" pitchFamily="18" charset="0"/>
                            </a:rPr>
                          </m:ctrlPr>
                        </m:dPr>
                        <m:e>
                          <m:d>
                            <m:dPr>
                              <m:ctrlPr>
                                <a:rPr lang="en-US" altLang="ja-JP" sz="3000" i="1">
                                  <a:latin typeface="Cambria Math" panose="02040503050406030204" pitchFamily="18" charset="0"/>
                                </a:rPr>
                              </m:ctrlPr>
                            </m:dPr>
                            <m:e>
                              <m:r>
                                <a:rPr lang="en-US" altLang="ja-JP" sz="3000" i="1">
                                  <a:latin typeface="Cambria Math" panose="02040503050406030204" pitchFamily="18" charset="0"/>
                                </a:rPr>
                                <m:t>1−</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m:t>
                                  </m:r>
                                  <m:f>
                                    <m:fPr>
                                      <m:ctrlPr>
                                        <a:rPr lang="ja-JP" altLang="en-US" sz="3000" i="1">
                                          <a:latin typeface="Cambria Math" panose="02040503050406030204" pitchFamily="18" charset="0"/>
                                        </a:rPr>
                                      </m:ctrlPr>
                                    </m:fPr>
                                    <m:num>
                                      <m:r>
                                        <a:rPr lang="ja-JP" altLang="en-US" sz="3000" i="1">
                                          <a:latin typeface="Cambria Math" panose="02040503050406030204" pitchFamily="18" charset="0"/>
                                        </a:rPr>
                                        <m:t>𝜔</m:t>
                                      </m:r>
                                    </m:num>
                                    <m:den>
                                      <m:r>
                                        <a:rPr lang="en-US" altLang="ja-JP" sz="3000" i="1">
                                          <a:latin typeface="Cambria Math" panose="02040503050406030204" pitchFamily="18" charset="0"/>
                                        </a:rPr>
                                        <m:t>𝑄</m:t>
                                      </m:r>
                                    </m:den>
                                  </m:f>
                                  <m:r>
                                    <a:rPr lang="en-US" altLang="ja-JP" sz="3000" i="1">
                                      <a:latin typeface="Cambria Math" panose="02040503050406030204" pitchFamily="18" charset="0"/>
                                    </a:rPr>
                                    <m:t>𝑡</m:t>
                                  </m:r>
                                </m:sup>
                              </m:sSup>
                            </m:e>
                          </m:d>
                          <m:r>
                            <a:rPr lang="en-US" altLang="ja-JP" sz="3000" i="1">
                              <a:latin typeface="Cambria Math" panose="02040503050406030204" pitchFamily="18" charset="0"/>
                            </a:rPr>
                            <m:t>𝑢</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𝑡</m:t>
                              </m:r>
                            </m:e>
                          </m:d>
                          <m:r>
                            <a:rPr lang="en-US" altLang="ja-JP" sz="3000" i="1">
                              <a:latin typeface="Cambria Math" panose="02040503050406030204" pitchFamily="18" charset="0"/>
                            </a:rPr>
                            <m:t>−</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−2</m:t>
                              </m:r>
                              <m:r>
                                <a:rPr lang="ja-JP" altLang="en-US" sz="3000" i="1">
                                  <a:latin typeface="Cambria Math" panose="02040503050406030204" pitchFamily="18" charset="0"/>
                                </a:rPr>
                                <m:t>𝜏</m:t>
                              </m:r>
                            </m:sup>
                          </m:sSup>
                          <m:d>
                            <m:dPr>
                              <m:ctrlPr>
                                <a:rPr lang="en-US" altLang="ja-JP" sz="3000" i="1">
                                  <a:latin typeface="Cambria Math" panose="02040503050406030204" pitchFamily="18" charset="0"/>
                                </a:rPr>
                              </m:ctrlPr>
                            </m:dPr>
                            <m:e>
                              <m:r>
                                <a:rPr lang="en-US" altLang="ja-JP" sz="3000" i="1">
                                  <a:latin typeface="Cambria Math" panose="02040503050406030204" pitchFamily="18" charset="0"/>
                                </a:rPr>
                                <m:t>1−</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m:t>
                                  </m:r>
                                  <m:f>
                                    <m:fPr>
                                      <m:ctrlPr>
                                        <a:rPr lang="ja-JP" altLang="en-US" sz="3000" i="1">
                                          <a:latin typeface="Cambria Math" panose="02040503050406030204" pitchFamily="18" charset="0"/>
                                        </a:rPr>
                                      </m:ctrlPr>
                                    </m:fPr>
                                    <m:num>
                                      <m:r>
                                        <a:rPr lang="ja-JP" altLang="en-US" sz="3000" i="1">
                                          <a:latin typeface="Cambria Math" panose="02040503050406030204" pitchFamily="18" charset="0"/>
                                        </a:rPr>
                                        <m:t>𝜔</m:t>
                                      </m:r>
                                    </m:num>
                                    <m:den>
                                      <m:r>
                                        <a:rPr lang="en-US" altLang="ja-JP" sz="3000" i="1">
                                          <a:latin typeface="Cambria Math" panose="02040503050406030204" pitchFamily="18" charset="0"/>
                                        </a:rPr>
                                        <m:t>𝑄</m:t>
                                      </m:r>
                                    </m:den>
                                  </m:f>
                                  <m:d>
                                    <m:dPr>
                                      <m:ctrlPr>
                                        <a:rPr lang="en-US" altLang="ja-JP" sz="3000" i="1">
                                          <a:latin typeface="Cambria Math" panose="02040503050406030204" pitchFamily="18" charset="0"/>
                                        </a:rPr>
                                      </m:ctrlPr>
                                    </m:dPr>
                                    <m:e>
                                      <m:r>
                                        <a:rPr lang="en-US" altLang="ja-JP" sz="3000" i="1">
                                          <a:latin typeface="Cambria Math" panose="02040503050406030204" pitchFamily="18" charset="0"/>
                                        </a:rPr>
                                        <m:t>𝑡</m:t>
                                      </m:r>
                                      <m:r>
                                        <a:rPr lang="en-US" altLang="ja-JP" sz="3000" i="1">
                                          <a:latin typeface="Cambria Math" panose="02040503050406030204" pitchFamily="18" charset="0"/>
                                        </a:rPr>
                                        <m:t>−</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𝑡</m:t>
                                          </m:r>
                                        </m:e>
                                        <m:sub>
                                          <m:r>
                                            <a:rPr lang="en-US" altLang="ja-JP" sz="3000" i="1">
                                              <a:latin typeface="Cambria Math" panose="02040503050406030204" pitchFamily="18" charset="0"/>
                                            </a:rPr>
                                            <m:t>𝑓</m:t>
                                          </m:r>
                                        </m:sub>
                                      </m:sSub>
                                    </m:e>
                                  </m:d>
                                </m:sup>
                              </m:sSup>
                            </m:e>
                          </m:d>
                          <m:r>
                            <a:rPr lang="en-US" altLang="ja-JP" sz="3000" i="1">
                              <a:latin typeface="Cambria Math" panose="02040503050406030204" pitchFamily="18" charset="0"/>
                            </a:rPr>
                            <m:t>𝑢</m:t>
                          </m:r>
                          <m:r>
                            <a:rPr lang="en-US" altLang="ja-JP" sz="3000" i="1">
                              <a:latin typeface="Cambria Math" panose="02040503050406030204" pitchFamily="18" charset="0"/>
                            </a:rPr>
                            <m:t>(</m:t>
                          </m:r>
                          <m:r>
                            <a:rPr lang="en-US" altLang="ja-JP" sz="3000" i="1">
                              <a:latin typeface="Cambria Math" panose="02040503050406030204" pitchFamily="18" charset="0"/>
                            </a:rPr>
                            <m:t>𝑡</m:t>
                          </m:r>
                          <m:r>
                            <a:rPr lang="en-US" altLang="ja-JP" sz="3000" i="1">
                              <a:latin typeface="Cambria Math" panose="02040503050406030204" pitchFamily="18" charset="0"/>
                            </a:rPr>
                            <m:t>−</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𝑡</m:t>
                              </m:r>
                            </m:e>
                            <m:sub>
                              <m:r>
                                <a:rPr lang="en-US" altLang="ja-JP" sz="3000" i="1">
                                  <a:latin typeface="Cambria Math" panose="02040503050406030204" pitchFamily="18" charset="0"/>
                                </a:rPr>
                                <m:t>𝑓</m:t>
                              </m:r>
                            </m:sub>
                          </m:sSub>
                          <m:r>
                            <a:rPr lang="en-US" altLang="ja-JP" sz="3000" i="1">
                              <a:latin typeface="Cambria Math" panose="02040503050406030204" pitchFamily="18" charset="0"/>
                            </a:rPr>
                            <m:t>)</m:t>
                          </m:r>
                        </m:e>
                      </m:d>
                    </m:oMath>
                  </m:oMathPara>
                </a14:m>
                <a:endParaRPr lang="en-US" altLang="ja-JP" sz="3000" dirty="0">
                  <a:latin typeface="Meiryo" panose="020B0604030504040204" pitchFamily="34" charset="-128"/>
                  <a:ea typeface="Meiryo" panose="020B0604030504040204" pitchFamily="34" charset="-128"/>
                </a:endParaRPr>
              </a:p>
              <a:p>
                <a:pPr>
                  <a:lnSpc>
                    <a:spcPct val="95000"/>
                  </a:lnSpc>
                  <a:spcAft>
                    <a:spcPts val="1923"/>
                  </a:spcAft>
                </a:pPr>
                <a14:m>
                  <m:oMathPara xmlns:m="http://schemas.openxmlformats.org/officeDocument/2006/math">
                    <m:oMath>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𝑟𝐿</m:t>
                          </m:r>
                          <m:sSub>
                            <m:sSub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𝐼</m:t>
                              </m:r>
                            </m:e>
                            <m:sub>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0</m:t>
                              </m:r>
                            </m:sub>
                          </m:sSub>
                        </m:num>
                        <m:den>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2</m:t>
                          </m:r>
                        </m:den>
                      </m:f>
                      <m:d>
                        <m:dPr>
                          <m:begChr m:val="["/>
                          <m:endChr m:val="]"/>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t>𝜔</m:t>
                              </m:r>
                            </m:num>
                            <m:den>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𝑄</m:t>
                              </m:r>
                            </m:den>
                          </m:f>
                          <m:f>
                            <m:f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sSup>
                                <m:sSup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t>𝜏</m:t>
                                  </m:r>
                                </m:sup>
                              </m:sSup>
                            </m:num>
                            <m:den>
                              <m:sSup>
                                <m:sSup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1−</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t>𝜏</m:t>
                                  </m:r>
                                </m:sup>
                              </m:sSup>
                            </m:den>
                          </m:f>
                          <m:d>
                            <m:d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𝑡</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𝑡</m:t>
                                  </m:r>
                                </m:e>
                                <m:sub>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𝑓</m:t>
                                  </m:r>
                                </m:sub>
                              </m:sSub>
                            </m:e>
                          </m:d>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1−</m:t>
                              </m:r>
                              <m:sSup>
                                <m:sSup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ja-JP" altLang="en-US" sz="3000" i="1">
                                          <a:latin typeface="Cambria Math" panose="02040503050406030204" pitchFamily="18" charset="0"/>
                                        </a:rPr>
                                      </m:ctrlPr>
                                    </m:fPr>
                                    <m:num>
                                      <m:r>
                                        <a:rPr lang="ja-JP" altLang="en-US" sz="3000" i="1">
                                          <a:latin typeface="Cambria Math" panose="02040503050406030204" pitchFamily="18" charset="0"/>
                                        </a:rPr>
                                        <m:t>𝜔</m:t>
                                      </m:r>
                                    </m:num>
                                    <m:den>
                                      <m:r>
                                        <a:rPr lang="en-US" altLang="ja-JP" sz="3000" i="1">
                                          <a:latin typeface="Cambria Math" panose="02040503050406030204" pitchFamily="18" charset="0"/>
                                        </a:rPr>
                                        <m:t>𝑄</m:t>
                                      </m:r>
                                    </m:den>
                                  </m:f>
                                  <m:d>
                                    <m:dPr>
                                      <m:ctrlPr>
                                        <a:rPr lang="en-US" altLang="ja-JP" sz="3000" i="1">
                                          <a:latin typeface="Cambria Math" panose="02040503050406030204" pitchFamily="18" charset="0"/>
                                        </a:rPr>
                                      </m:ctrlPr>
                                    </m:dPr>
                                    <m:e>
                                      <m:r>
                                        <a:rPr lang="en-US" altLang="ja-JP" sz="3000" i="1">
                                          <a:latin typeface="Cambria Math" panose="02040503050406030204" pitchFamily="18" charset="0"/>
                                        </a:rPr>
                                        <m:t>𝑡</m:t>
                                      </m:r>
                                      <m:r>
                                        <a:rPr lang="en-US" altLang="ja-JP" sz="3000" i="1">
                                          <a:latin typeface="Cambria Math" panose="02040503050406030204" pitchFamily="18" charset="0"/>
                                        </a:rPr>
                                        <m:t>−</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𝑡</m:t>
                                          </m:r>
                                        </m:e>
                                        <m:sub>
                                          <m:r>
                                            <a:rPr lang="en-US" altLang="ja-JP" sz="3000" i="1">
                                              <a:latin typeface="Cambria Math" panose="02040503050406030204" pitchFamily="18" charset="0"/>
                                            </a:rPr>
                                            <m:t>𝑓</m:t>
                                          </m:r>
                                        </m:sub>
                                      </m:sSub>
                                    </m:e>
                                  </m:d>
                                </m:sup>
                              </m:sSup>
                            </m:num>
                            <m:den>
                              <m:sSup>
                                <m:sSupPr>
                                  <m:ctrlP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1−</m:t>
                                  </m:r>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000" i="1">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000" i="1">
                                      <a:latin typeface="Cambria Math" panose="02040503050406030204" pitchFamily="18" charset="0"/>
                                      <a:ea typeface="Rounded Mgen+ 1c medium" panose="020B0602020203020207" pitchFamily="50" charset="-128"/>
                                      <a:cs typeface="Rounded Mgen+ 1c medium" panose="020B0602020203020207" pitchFamily="50" charset="-128"/>
                                    </a:rPr>
                                    <m:t>𝜏</m:t>
                                  </m:r>
                                </m:sup>
                              </m:sSup>
                            </m:den>
                          </m:f>
                        </m:e>
                      </m:d>
                      <m:r>
                        <a:rPr lang="en-US" altLang="ja-JP" sz="3000" i="1">
                          <a:latin typeface="Cambria Math" panose="02040503050406030204" pitchFamily="18" charset="0"/>
                        </a:rPr>
                        <m:t>𝑢</m:t>
                      </m:r>
                      <m:r>
                        <a:rPr lang="en-US" altLang="ja-JP" sz="3000" i="1">
                          <a:latin typeface="Cambria Math" panose="02040503050406030204" pitchFamily="18" charset="0"/>
                        </a:rPr>
                        <m:t>(</m:t>
                      </m:r>
                      <m:r>
                        <a:rPr lang="en-US" altLang="ja-JP" sz="3000" i="1">
                          <a:latin typeface="Cambria Math" panose="02040503050406030204" pitchFamily="18" charset="0"/>
                        </a:rPr>
                        <m:t>𝑡</m:t>
                      </m:r>
                      <m:r>
                        <a:rPr lang="en-US" altLang="ja-JP" sz="3000" i="1">
                          <a:latin typeface="Cambria Math" panose="02040503050406030204" pitchFamily="18" charset="0"/>
                        </a:rPr>
                        <m:t>−</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𝑡</m:t>
                          </m:r>
                        </m:e>
                        <m:sub>
                          <m:r>
                            <a:rPr lang="en-US" altLang="ja-JP" sz="3000" i="1">
                              <a:latin typeface="Cambria Math" panose="02040503050406030204" pitchFamily="18" charset="0"/>
                            </a:rPr>
                            <m:t>𝑓</m:t>
                          </m:r>
                        </m:sub>
                      </m:sSub>
                      <m:r>
                        <a:rPr lang="en-US" altLang="ja-JP" sz="3000" i="1">
                          <a:latin typeface="Cambria Math" panose="02040503050406030204" pitchFamily="18" charset="0"/>
                        </a:rPr>
                        <m:t>)</m:t>
                      </m:r>
                    </m:oMath>
                  </m:oMathPara>
                </a14:m>
                <a:endParaRPr lang="ja-JP" altLang="ja-JP" sz="3000" dirty="0">
                  <a:latin typeface="Meiryo" panose="020B0604030504040204" pitchFamily="34" charset="-128"/>
                  <a:ea typeface="Meiryo" panose="020B0604030504040204" pitchFamily="34" charset="-128"/>
                </a:endParaRPr>
              </a:p>
            </p:txBody>
          </p:sp>
        </mc:Choice>
        <mc:Fallback xmlns="">
          <p:sp>
            <p:nvSpPr>
              <p:cNvPr id="43009" name="Rectangle 1"/>
              <p:cNvSpPr>
                <a:spLocks noGrp="1" noRot="1" noChangeAspect="1" noMove="1" noResize="1" noEditPoints="1" noAdjustHandles="1" noChangeArrowheads="1" noChangeShapeType="1" noTextEdit="1"/>
              </p:cNvSpPr>
              <p:nvPr>
                <p:ph type="body" idx="4294967295"/>
              </p:nvPr>
            </p:nvSpPr>
            <p:spPr>
              <a:xfrm>
                <a:off x="1380565" y="296151"/>
                <a:ext cx="14243361" cy="9491865"/>
              </a:xfrm>
              <a:blipFill>
                <a:blip r:embed="rId3"/>
                <a:stretch>
                  <a:fillRect l="-980" t="-267"/>
                </a:stretch>
              </a:blipFill>
              <a:ln/>
            </p:spPr>
            <p:txBody>
              <a:bodyPr/>
              <a:lstStyle/>
              <a:p>
                <a:r>
                  <a:rPr lang="ja-JP" altLang="en-US">
                    <a:noFill/>
                  </a:rPr>
                  <a:t> </a:t>
                </a:r>
              </a:p>
            </p:txBody>
          </p:sp>
        </mc:Fallback>
      </mc:AlternateContent>
    </p:spTree>
    <p:extLst>
      <p:ext uri="{BB962C8B-B14F-4D97-AF65-F5344CB8AC3E}">
        <p14:creationId xmlns:p14="http://schemas.microsoft.com/office/powerpoint/2010/main" val="21446609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フッター プレースホルダー 4"/>
          <p:cNvSpPr>
            <a:spLocks noGrp="1"/>
          </p:cNvSpPr>
          <p:nvPr>
            <p:ph type="ftr" sz="quarter" idx="10"/>
          </p:nvPr>
        </p:nvSpPr>
        <p:spPr>
          <a:xfrm>
            <a:off x="9621300" y="9717374"/>
            <a:ext cx="5790697" cy="547688"/>
          </a:xfrm>
        </p:spPr>
        <p:txBody>
          <a:bodyPr/>
          <a:lstStyle/>
          <a:p>
            <a:r>
              <a:rPr lang="en-US" altLang="zh-TW"/>
              <a:t>ISBA26 Electron Linear Accelerator</a:t>
            </a:r>
            <a:endParaRPr lang="ja-JP" altLang="ja-JP" dirty="0"/>
          </a:p>
        </p:txBody>
      </p:sp>
      <p:sp>
        <p:nvSpPr>
          <p:cNvPr id="2" name="スライド番号プレースホルダー 1">
            <a:extLst>
              <a:ext uri="{FF2B5EF4-FFF2-40B4-BE49-F238E27FC236}">
                <a16:creationId xmlns:a16="http://schemas.microsoft.com/office/drawing/2014/main" id="{3C69813A-35DB-704B-A436-E03DF7084775}"/>
              </a:ext>
            </a:extLst>
          </p:cNvPr>
          <p:cNvSpPr>
            <a:spLocks noGrp="1"/>
          </p:cNvSpPr>
          <p:nvPr>
            <p:ph type="sldNum" sz="quarter" idx="11"/>
          </p:nvPr>
        </p:nvSpPr>
        <p:spPr/>
        <p:txBody>
          <a:bodyPr/>
          <a:lstStyle/>
          <a:p>
            <a:fld id="{3A2F0832-F084-422D-97D1-AF848F4F2C34}" type="slidenum">
              <a:rPr lang="en-US" smtClean="0"/>
              <a:t>70</a:t>
            </a:fld>
            <a:endParaRPr lang="en-US"/>
          </a:p>
        </p:txBody>
      </p:sp>
      <mc:AlternateContent xmlns:mc="http://schemas.openxmlformats.org/markup-compatibility/2006" xmlns:a14="http://schemas.microsoft.com/office/drawing/2010/main">
        <mc:Choice Requires="a14">
          <p:sp>
            <p:nvSpPr>
              <p:cNvPr id="44033" name="Rectangle 1"/>
              <p:cNvSpPr>
                <a:spLocks noGrp="1" noChangeArrowheads="1"/>
              </p:cNvSpPr>
              <p:nvPr>
                <p:ph type="body" idx="4294967295"/>
              </p:nvPr>
            </p:nvSpPr>
            <p:spPr>
              <a:xfrm>
                <a:off x="750022" y="2800359"/>
                <a:ext cx="12230100" cy="6245225"/>
              </a:xfrm>
              <a:ln/>
            </p:spPr>
            <p:txBody>
              <a:bodyPr vert="horz" lIns="137160" tIns="20573" rIns="137160" bIns="68580" rtlCol="0">
                <a:normAutofit/>
              </a:bodyPr>
              <a:lstStyle/>
              <a:p>
                <a:pPr>
                  <a:tabLst>
                    <a:tab pos="984975" algn="l"/>
                    <a:tab pos="1969949" algn="l"/>
                    <a:tab pos="2954924" algn="l"/>
                    <a:tab pos="3939899" algn="l"/>
                    <a:tab pos="4924872" algn="l"/>
                  </a:tabLst>
                </a:pPr>
                <a14:m>
                  <m:oMathPara xmlns:m="http://schemas.openxmlformats.org/officeDocument/2006/math">
                    <m:oMathParaPr>
                      <m:jc m:val="left"/>
                    </m:oMathParaPr>
                    <m:oMath>
                      <m:r>
                        <a:rPr lang="en-US" altLang="ja-JP" sz="3266" i="1">
                          <a:latin typeface="Cambria Math" panose="02040503050406030204" pitchFamily="18" charset="0"/>
                        </a:rPr>
                        <m:t>0&lt;</m:t>
                      </m:r>
                      <m:r>
                        <a:rPr lang="en-US" altLang="ja-JP" sz="3266" i="1">
                          <a:latin typeface="Cambria Math" panose="02040503050406030204" pitchFamily="18" charset="0"/>
                        </a:rPr>
                        <m:t>𝑡</m:t>
                      </m:r>
                      <m:r>
                        <a:rPr lang="en-US" altLang="ja-JP" sz="3266" i="1">
                          <a:latin typeface="Cambria Math" panose="02040503050406030204" pitchFamily="18" charset="0"/>
                        </a:rPr>
                        <m:t>&lt;</m:t>
                      </m:r>
                      <m:sSub>
                        <m:sSubPr>
                          <m:ctrlPr>
                            <a:rPr lang="en-US" altLang="ja-JP" sz="3266" i="1">
                              <a:latin typeface="Cambria Math" panose="02040503050406030204" pitchFamily="18" charset="0"/>
                            </a:rPr>
                          </m:ctrlPr>
                        </m:sSubPr>
                        <m:e>
                          <m:r>
                            <a:rPr lang="en-US" altLang="ja-JP" sz="3266" i="1">
                              <a:latin typeface="Cambria Math" panose="02040503050406030204" pitchFamily="18" charset="0"/>
                            </a:rPr>
                            <m:t>𝑡</m:t>
                          </m:r>
                        </m:e>
                        <m:sub>
                          <m:r>
                            <a:rPr lang="en-US" altLang="ja-JP" sz="3266" i="1">
                              <a:latin typeface="Cambria Math" panose="02040503050406030204" pitchFamily="18" charset="0"/>
                            </a:rPr>
                            <m:t>𝑓</m:t>
                          </m:r>
                        </m:sub>
                      </m:sSub>
                    </m:oMath>
                  </m:oMathPara>
                </a14:m>
                <a:endParaRPr lang="en-US" altLang="ja-JP" sz="3266" dirty="0"/>
              </a:p>
              <a:p>
                <a:pPr>
                  <a:lnSpc>
                    <a:spcPct val="95000"/>
                  </a:lnSpc>
                  <a:spcAft>
                    <a:spcPts val="1923"/>
                  </a:spcAft>
                </a:pPr>
                <a14:m>
                  <m:oMathPara xmlns:m="http://schemas.openxmlformats.org/officeDocument/2006/math">
                    <m:oMath>
                      <m:r>
                        <a:rPr lang="en-US" altLang="ja-JP" sz="3000" i="1">
                          <a:latin typeface="Cambria Math" panose="02040503050406030204" pitchFamily="18" charset="0"/>
                        </a:rPr>
                        <m:t>𝑉</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𝑡</m:t>
                          </m:r>
                        </m:e>
                      </m:d>
                      <m:r>
                        <a:rPr lang="en-US" altLang="ja-JP" sz="3000" i="1">
                          <a:latin typeface="Cambria Math" panose="02040503050406030204" pitchFamily="18" charset="0"/>
                        </a:rPr>
                        <m:t>=</m:t>
                      </m:r>
                      <m:f>
                        <m:fPr>
                          <m:ctrlPr>
                            <a:rPr lang="en-US" altLang="ja-JP" sz="3000" i="1">
                              <a:latin typeface="Cambria Math" panose="02040503050406030204" pitchFamily="18" charset="0"/>
                            </a:rPr>
                          </m:ctrlPr>
                        </m:fPr>
                        <m:num>
                          <m:r>
                            <a:rPr lang="en-US" altLang="ja-JP" sz="3000" i="1">
                              <a:latin typeface="Cambria Math" panose="02040503050406030204" pitchFamily="18" charset="0"/>
                            </a:rPr>
                            <m:t>𝐿</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𝐸</m:t>
                              </m:r>
                            </m:e>
                            <m:sub>
                              <m:r>
                                <a:rPr lang="en-US" altLang="ja-JP" sz="3000" i="1">
                                  <a:latin typeface="Cambria Math" panose="02040503050406030204" pitchFamily="18" charset="0"/>
                                </a:rPr>
                                <m:t>0</m:t>
                              </m:r>
                            </m:sub>
                          </m:sSub>
                        </m:num>
                        <m:den>
                          <m:r>
                            <a:rPr lang="en-US" altLang="ja-JP" sz="3000" i="1">
                              <a:latin typeface="Cambria Math" panose="02040503050406030204" pitchFamily="18" charset="0"/>
                            </a:rPr>
                            <m:t>1−</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−2</m:t>
                              </m:r>
                              <m:r>
                                <a:rPr lang="ja-JP" altLang="en-US" sz="3000" i="1">
                                  <a:latin typeface="Cambria Math" panose="02040503050406030204" pitchFamily="18" charset="0"/>
                                </a:rPr>
                                <m:t>𝜏</m:t>
                              </m:r>
                            </m:sup>
                          </m:sSup>
                        </m:den>
                      </m:f>
                      <m:d>
                        <m:dPr>
                          <m:ctrlPr>
                            <a:rPr lang="en-US" altLang="ja-JP" sz="3000" i="1">
                              <a:latin typeface="Cambria Math" panose="02040503050406030204" pitchFamily="18" charset="0"/>
                            </a:rPr>
                          </m:ctrlPr>
                        </m:dPr>
                        <m:e>
                          <m:r>
                            <a:rPr lang="en-US" altLang="ja-JP" sz="3000" i="1">
                              <a:latin typeface="Cambria Math" panose="02040503050406030204" pitchFamily="18" charset="0"/>
                            </a:rPr>
                            <m:t>1−</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m:t>
                              </m:r>
                              <m:f>
                                <m:fPr>
                                  <m:ctrlPr>
                                    <a:rPr lang="ja-JP" altLang="en-US" sz="3000" i="1">
                                      <a:latin typeface="Cambria Math" panose="02040503050406030204" pitchFamily="18" charset="0"/>
                                    </a:rPr>
                                  </m:ctrlPr>
                                </m:fPr>
                                <m:num>
                                  <m:r>
                                    <a:rPr lang="ja-JP" altLang="en-US" sz="3000" i="1">
                                      <a:latin typeface="Cambria Math" panose="02040503050406030204" pitchFamily="18" charset="0"/>
                                    </a:rPr>
                                    <m:t>𝜔</m:t>
                                  </m:r>
                                </m:num>
                                <m:den>
                                  <m:r>
                                    <a:rPr lang="en-US" altLang="ja-JP" sz="3000" i="1">
                                      <a:latin typeface="Cambria Math" panose="02040503050406030204" pitchFamily="18" charset="0"/>
                                    </a:rPr>
                                    <m:t>𝑄</m:t>
                                  </m:r>
                                </m:den>
                              </m:f>
                              <m:r>
                                <a:rPr lang="en-US" altLang="ja-JP" sz="3000" i="1">
                                  <a:latin typeface="Cambria Math" panose="02040503050406030204" pitchFamily="18" charset="0"/>
                                </a:rPr>
                                <m:t>𝑡</m:t>
                              </m:r>
                            </m:sup>
                          </m:sSup>
                        </m:e>
                      </m:d>
                    </m:oMath>
                  </m:oMathPara>
                </a14:m>
                <a:endParaRPr lang="en-US" altLang="ja-JP" sz="3000" dirty="0">
                  <a:latin typeface="Rounded Mgen+ 1c medium" panose="020B0602020203020207" pitchFamily="50" charset="-128"/>
                </a:endParaRPr>
              </a:p>
              <a:p>
                <a:pPr>
                  <a:lnSpc>
                    <a:spcPct val="95000"/>
                  </a:lnSpc>
                  <a:spcAft>
                    <a:spcPts val="1923"/>
                  </a:spcAft>
                </a:pPr>
                <a14:m>
                  <m:oMathPara xmlns:m="http://schemas.openxmlformats.org/officeDocument/2006/math">
                    <m:oMathParaPr>
                      <m:jc m:val="left"/>
                    </m:oMathParaPr>
                    <m:oMath>
                      <m:r>
                        <a:rPr lang="en-US" altLang="ja-JP" sz="3000" i="1">
                          <a:latin typeface="Cambria Math" panose="02040503050406030204" pitchFamily="18" charset="0"/>
                        </a:rPr>
                        <m:t>𝑡</m:t>
                      </m:r>
                      <m:r>
                        <a:rPr lang="en-US" altLang="ja-JP" sz="3000" i="1">
                          <a:latin typeface="Cambria Math" panose="02040503050406030204" pitchFamily="18" charset="0"/>
                        </a:rPr>
                        <m:t>&gt;</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𝑡</m:t>
                          </m:r>
                        </m:e>
                        <m:sub>
                          <m:r>
                            <a:rPr lang="en-US" altLang="ja-JP" sz="3000" i="1">
                              <a:latin typeface="Cambria Math" panose="02040503050406030204" pitchFamily="18" charset="0"/>
                            </a:rPr>
                            <m:t>𝑓</m:t>
                          </m:r>
                        </m:sub>
                      </m:sSub>
                      <m:r>
                        <a:rPr lang="en-US" altLang="ja-JP" sz="3000" i="1">
                          <a:latin typeface="Cambria Math" panose="02040503050406030204" pitchFamily="18" charset="0"/>
                        </a:rPr>
                        <m:t> </m:t>
                      </m:r>
                      <m:r>
                        <a:rPr lang="en-US" altLang="ja-JP" sz="3000" i="1">
                          <a:latin typeface="Cambria Math" panose="02040503050406030204" pitchFamily="18" charset="0"/>
                        </a:rPr>
                        <m:t>𝑎𝑛𝑑</m:t>
                      </m:r>
                      <m:r>
                        <a:rPr lang="en-US" altLang="ja-JP" sz="3000" i="1">
                          <a:latin typeface="Cambria Math" panose="02040503050406030204" pitchFamily="18" charset="0"/>
                        </a:rPr>
                        <m:t> </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𝐼</m:t>
                          </m:r>
                        </m:e>
                        <m:sub>
                          <m:r>
                            <a:rPr lang="en-US" altLang="ja-JP" sz="3000" i="1">
                              <a:latin typeface="Cambria Math" panose="02040503050406030204" pitchFamily="18" charset="0"/>
                            </a:rPr>
                            <m:t>0</m:t>
                          </m:r>
                        </m:sub>
                      </m:sSub>
                      <m:r>
                        <a:rPr lang="en-US" altLang="ja-JP" sz="3000" i="1">
                          <a:latin typeface="Cambria Math" panose="02040503050406030204" pitchFamily="18" charset="0"/>
                        </a:rPr>
                        <m:t>=0,</m:t>
                      </m:r>
                    </m:oMath>
                  </m:oMathPara>
                </a14:m>
                <a:endParaRPr lang="en-US" altLang="ja-JP" sz="3000" dirty="0">
                  <a:latin typeface="Rounded Mgen+ 1c medium" panose="020B0602020203020207" pitchFamily="50" charset="-128"/>
                </a:endParaRPr>
              </a:p>
              <a:p>
                <a:pPr>
                  <a:lnSpc>
                    <a:spcPct val="95000"/>
                  </a:lnSpc>
                  <a:spcAft>
                    <a:spcPts val="1923"/>
                  </a:spcAft>
                </a:pPr>
                <a14:m>
                  <m:oMathPara xmlns:m="http://schemas.openxmlformats.org/officeDocument/2006/math">
                    <m:oMathParaPr>
                      <m:jc m:val="center"/>
                    </m:oMathParaPr>
                    <m:oMath>
                      <m:r>
                        <a:rPr lang="en-US" altLang="ja-JP" sz="3000" i="1">
                          <a:latin typeface="Cambria Math" panose="02040503050406030204" pitchFamily="18" charset="0"/>
                        </a:rPr>
                        <m:t>𝑉</m:t>
                      </m:r>
                      <m:d>
                        <m:dPr>
                          <m:ctrlPr>
                            <a:rPr lang="en-US" altLang="ja-JP" sz="3000" i="1">
                              <a:latin typeface="Cambria Math" panose="02040503050406030204" pitchFamily="18" charset="0"/>
                            </a:rPr>
                          </m:ctrlPr>
                        </m:dPr>
                        <m:e>
                          <m:r>
                            <a:rPr lang="en-US" altLang="ja-JP" sz="3000" i="1">
                              <a:latin typeface="Cambria Math" panose="02040503050406030204" pitchFamily="18" charset="0"/>
                            </a:rPr>
                            <m:t>𝑡</m:t>
                          </m:r>
                        </m:e>
                      </m:d>
                      <m:r>
                        <a:rPr lang="en-US" altLang="ja-JP" sz="3000" i="1">
                          <a:latin typeface="Cambria Math" panose="02040503050406030204" pitchFamily="18" charset="0"/>
                        </a:rPr>
                        <m:t>=</m:t>
                      </m:r>
                      <m:f>
                        <m:fPr>
                          <m:ctrlPr>
                            <a:rPr lang="en-US" altLang="ja-JP" sz="3000" i="1">
                              <a:latin typeface="Cambria Math" panose="02040503050406030204" pitchFamily="18" charset="0"/>
                            </a:rPr>
                          </m:ctrlPr>
                        </m:fPr>
                        <m:num>
                          <m:r>
                            <a:rPr lang="en-US" altLang="ja-JP" sz="3000" i="1">
                              <a:latin typeface="Cambria Math" panose="02040503050406030204" pitchFamily="18" charset="0"/>
                            </a:rPr>
                            <m:t>𝐿</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𝐸</m:t>
                              </m:r>
                            </m:e>
                            <m:sub>
                              <m:r>
                                <a:rPr lang="en-US" altLang="ja-JP" sz="3000" i="1">
                                  <a:latin typeface="Cambria Math" panose="02040503050406030204" pitchFamily="18" charset="0"/>
                                </a:rPr>
                                <m:t>0</m:t>
                              </m:r>
                            </m:sub>
                          </m:sSub>
                        </m:num>
                        <m:den>
                          <m:r>
                            <a:rPr lang="en-US" altLang="ja-JP" sz="3000" i="1">
                              <a:latin typeface="Cambria Math" panose="02040503050406030204" pitchFamily="18" charset="0"/>
                            </a:rPr>
                            <m:t>1−</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−2</m:t>
                              </m:r>
                              <m:r>
                                <a:rPr lang="ja-JP" altLang="en-US" sz="3000" i="1">
                                  <a:latin typeface="Cambria Math" panose="02040503050406030204" pitchFamily="18" charset="0"/>
                                </a:rPr>
                                <m:t>𝜏</m:t>
                              </m:r>
                            </m:sup>
                          </m:sSup>
                        </m:den>
                      </m:f>
                      <m:d>
                        <m:dPr>
                          <m:ctrlPr>
                            <a:rPr lang="en-US" altLang="ja-JP" sz="3000" i="1">
                              <a:latin typeface="Cambria Math" panose="02040503050406030204" pitchFamily="18" charset="0"/>
                            </a:rPr>
                          </m:ctrlPr>
                        </m:dPr>
                        <m:e>
                          <m:r>
                            <a:rPr lang="en-US" altLang="ja-JP" sz="3000" i="1">
                              <a:latin typeface="Cambria Math" panose="02040503050406030204" pitchFamily="18" charset="0"/>
                            </a:rPr>
                            <m:t>1−</m:t>
                          </m:r>
                          <m:sSup>
                            <m:sSupPr>
                              <m:ctrlPr>
                                <a:rPr lang="en-US" altLang="ja-JP" sz="3000" i="1">
                                  <a:latin typeface="Cambria Math" panose="02040503050406030204" pitchFamily="18" charset="0"/>
                                </a:rPr>
                              </m:ctrlPr>
                            </m:sSupPr>
                            <m:e>
                              <m:r>
                                <a:rPr lang="en-US" altLang="ja-JP" sz="3000" i="1">
                                  <a:latin typeface="Cambria Math" panose="02040503050406030204" pitchFamily="18" charset="0"/>
                                </a:rPr>
                                <m:t>𝑒</m:t>
                              </m:r>
                            </m:e>
                            <m:sup>
                              <m:r>
                                <a:rPr lang="en-US" altLang="ja-JP" sz="3000" i="1">
                                  <a:latin typeface="Cambria Math" panose="02040503050406030204" pitchFamily="18" charset="0"/>
                                </a:rPr>
                                <m:t>−</m:t>
                              </m:r>
                              <m:f>
                                <m:fPr>
                                  <m:ctrlPr>
                                    <a:rPr lang="ja-JP" altLang="en-US" sz="3000" i="1">
                                      <a:latin typeface="Cambria Math" panose="02040503050406030204" pitchFamily="18" charset="0"/>
                                    </a:rPr>
                                  </m:ctrlPr>
                                </m:fPr>
                                <m:num>
                                  <m:r>
                                    <a:rPr lang="ja-JP" altLang="en-US" sz="3000" i="1">
                                      <a:latin typeface="Cambria Math" panose="02040503050406030204" pitchFamily="18" charset="0"/>
                                    </a:rPr>
                                    <m:t>𝜔</m:t>
                                  </m:r>
                                </m:num>
                                <m:den>
                                  <m:r>
                                    <a:rPr lang="en-US" altLang="ja-JP" sz="3000" i="1">
                                      <a:latin typeface="Cambria Math" panose="02040503050406030204" pitchFamily="18" charset="0"/>
                                    </a:rPr>
                                    <m:t>𝑄</m:t>
                                  </m:r>
                                </m:den>
                              </m:f>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𝑡</m:t>
                                  </m:r>
                                </m:e>
                                <m:sub>
                                  <m:r>
                                    <a:rPr lang="en-US" altLang="ja-JP" sz="3000" i="1">
                                      <a:latin typeface="Cambria Math" panose="02040503050406030204" pitchFamily="18" charset="0"/>
                                    </a:rPr>
                                    <m:t>𝑓</m:t>
                                  </m:r>
                                </m:sub>
                              </m:sSub>
                            </m:sup>
                          </m:sSup>
                        </m:e>
                      </m:d>
                      <m:r>
                        <a:rPr lang="en-US" altLang="ja-JP" sz="3000" i="1">
                          <a:latin typeface="Cambria Math" panose="02040503050406030204" pitchFamily="18" charset="0"/>
                        </a:rPr>
                        <m:t>=</m:t>
                      </m:r>
                      <m:r>
                        <a:rPr lang="en-US" altLang="ja-JP" sz="3000" i="1">
                          <a:latin typeface="Cambria Math" panose="02040503050406030204" pitchFamily="18" charset="0"/>
                        </a:rPr>
                        <m:t>𝐿</m:t>
                      </m:r>
                      <m:sSub>
                        <m:sSubPr>
                          <m:ctrlPr>
                            <a:rPr lang="en-US" altLang="ja-JP" sz="3000" i="1">
                              <a:latin typeface="Cambria Math" panose="02040503050406030204" pitchFamily="18" charset="0"/>
                            </a:rPr>
                          </m:ctrlPr>
                        </m:sSubPr>
                        <m:e>
                          <m:r>
                            <a:rPr lang="en-US" altLang="ja-JP" sz="3000" i="1">
                              <a:latin typeface="Cambria Math" panose="02040503050406030204" pitchFamily="18" charset="0"/>
                            </a:rPr>
                            <m:t>𝐸</m:t>
                          </m:r>
                        </m:e>
                        <m:sub>
                          <m:r>
                            <a:rPr lang="en-US" altLang="ja-JP" sz="3000" i="1">
                              <a:latin typeface="Cambria Math" panose="02040503050406030204" pitchFamily="18" charset="0"/>
                            </a:rPr>
                            <m:t>0</m:t>
                          </m:r>
                        </m:sub>
                      </m:sSub>
                    </m:oMath>
                  </m:oMathPara>
                </a14:m>
                <a:endParaRPr lang="en-US" altLang="ja-JP" sz="3000" dirty="0">
                  <a:latin typeface="Rounded Mgen+ 1c medium" panose="020B0602020203020207" pitchFamily="50" charset="-128"/>
                </a:endParaRPr>
              </a:p>
            </p:txBody>
          </p:sp>
        </mc:Choice>
        <mc:Fallback xmlns="">
          <p:sp>
            <p:nvSpPr>
              <p:cNvPr id="44033" name="Rectangle 1"/>
              <p:cNvSpPr>
                <a:spLocks noGrp="1" noRot="1" noChangeAspect="1" noMove="1" noResize="1" noEditPoints="1" noAdjustHandles="1" noChangeArrowheads="1" noChangeShapeType="1" noTextEdit="1"/>
              </p:cNvSpPr>
              <p:nvPr>
                <p:ph type="body" idx="4294967295"/>
              </p:nvPr>
            </p:nvSpPr>
            <p:spPr>
              <a:xfrm>
                <a:off x="750022" y="2800359"/>
                <a:ext cx="12230100" cy="6245225"/>
              </a:xfrm>
              <a:blipFill>
                <a:blip r:embed="rId3"/>
                <a:stretch>
                  <a:fillRect/>
                </a:stretch>
              </a:blipFill>
              <a:ln/>
            </p:spPr>
            <p:txBody>
              <a:bodyPr/>
              <a:lstStyle/>
              <a:p>
                <a:r>
                  <a:rPr lang="ja-JP" altLang="en-US">
                    <a:noFill/>
                  </a:rPr>
                  <a:t> </a:t>
                </a:r>
              </a:p>
            </p:txBody>
          </p:sp>
        </mc:Fallback>
      </mc:AlternateContent>
      <p:pic>
        <p:nvPicPr>
          <p:cNvPr id="440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90390" y="2751065"/>
            <a:ext cx="7348320" cy="512352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4" name="直線矢印コネクタ 3"/>
          <p:cNvCxnSpPr/>
          <p:nvPr/>
        </p:nvCxnSpPr>
        <p:spPr>
          <a:xfrm>
            <a:off x="11333026" y="3615161"/>
            <a:ext cx="2268252" cy="0"/>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13609270" y="3291125"/>
            <a:ext cx="0" cy="4104456"/>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 name="正方形/長方形 8"/>
              <p:cNvSpPr/>
              <p:nvPr/>
            </p:nvSpPr>
            <p:spPr>
              <a:xfrm>
                <a:off x="12102582" y="3645512"/>
                <a:ext cx="613245" cy="624210"/>
              </a:xfrm>
              <a:prstGeom prst="rect">
                <a:avLst/>
              </a:prstGeom>
            </p:spPr>
            <p:txBody>
              <a:bodyPr wrap="none">
                <a:spAutoFit/>
              </a:bodyPr>
              <a:lstStyle/>
              <a:p>
                <a:pPr/>
                <a14:m>
                  <m:oMathPara xmlns:m="http://schemas.openxmlformats.org/officeDocument/2006/math">
                    <m:oMath>
                      <m:sSub>
                        <m:sSubPr>
                          <m:ctrlPr>
                            <a:rPr lang="en-US" altLang="ja-JP" i="1">
                              <a:latin typeface="Cambria Math" panose="02040503050406030204" pitchFamily="18" charset="0"/>
                            </a:rPr>
                          </m:ctrlPr>
                        </m:sSubPr>
                        <m:e>
                          <m:r>
                            <a:rPr lang="en-US" altLang="ja-JP" i="1">
                              <a:latin typeface="Cambria Math" panose="02040503050406030204" pitchFamily="18" charset="0"/>
                            </a:rPr>
                            <m:t>𝑡</m:t>
                          </m:r>
                        </m:e>
                        <m:sub>
                          <m:r>
                            <a:rPr lang="en-US" altLang="ja-JP" i="1">
                              <a:latin typeface="Cambria Math" panose="02040503050406030204" pitchFamily="18" charset="0"/>
                            </a:rPr>
                            <m:t>𝑓</m:t>
                          </m:r>
                        </m:sub>
                      </m:sSub>
                    </m:oMath>
                  </m:oMathPara>
                </a14:m>
                <a:endParaRPr lang="ja-JP" altLang="en-US" dirty="0"/>
              </a:p>
            </p:txBody>
          </p:sp>
        </mc:Choice>
        <mc:Fallback xmlns="">
          <p:sp>
            <p:nvSpPr>
              <p:cNvPr id="9" name="正方形/長方形 8"/>
              <p:cNvSpPr>
                <a:spLocks noRot="1" noChangeAspect="1" noMove="1" noResize="1" noEditPoints="1" noAdjustHandles="1" noChangeArrowheads="1" noChangeShapeType="1" noTextEdit="1"/>
              </p:cNvSpPr>
              <p:nvPr/>
            </p:nvSpPr>
            <p:spPr>
              <a:xfrm>
                <a:off x="12102582" y="3645512"/>
                <a:ext cx="613245" cy="624210"/>
              </a:xfrm>
              <a:prstGeom prst="rect">
                <a:avLst/>
              </a:prstGeom>
              <a:blipFill>
                <a:blip r:embed="rId5"/>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2543528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フッター プレースホルダー 4"/>
          <p:cNvSpPr>
            <a:spLocks noGrp="1"/>
          </p:cNvSpPr>
          <p:nvPr>
            <p:ph type="ftr" idx="10"/>
          </p:nvPr>
        </p:nvSpPr>
        <p:spPr>
          <a:xfrm>
            <a:off x="251012" y="9534526"/>
            <a:ext cx="7421234" cy="547688"/>
          </a:xfrm>
        </p:spPr>
        <p:txBody>
          <a:bodyPr/>
          <a:lstStyle/>
          <a:p>
            <a:r>
              <a:rPr lang="en-US" altLang="zh-TW"/>
              <a:t>ISBA26 Electron Linear Accelerator</a:t>
            </a:r>
            <a:endParaRPr lang="ja-JP" altLang="ja-JP"/>
          </a:p>
        </p:txBody>
      </p:sp>
      <mc:AlternateContent xmlns:mc="http://schemas.openxmlformats.org/markup-compatibility/2006" xmlns:a14="http://schemas.microsoft.com/office/drawing/2010/main">
        <mc:Choice Requires="a14">
          <p:sp>
            <p:nvSpPr>
              <p:cNvPr id="45058" name="Rectangle 2"/>
              <p:cNvSpPr>
                <a:spLocks noGrp="1" noChangeArrowheads="1"/>
              </p:cNvSpPr>
              <p:nvPr>
                <p:ph type="body" idx="4294967295"/>
              </p:nvPr>
            </p:nvSpPr>
            <p:spPr>
              <a:xfrm>
                <a:off x="2945364" y="390973"/>
                <a:ext cx="12462539" cy="6460787"/>
              </a:xfrm>
              <a:ln/>
            </p:spPr>
            <p:txBody>
              <a:bodyPr vert="horz" lIns="137160" tIns="20573" rIns="137160" bIns="68580" rtlCol="0">
                <a:normAutofit/>
              </a:bodyPr>
              <a:lstStyle/>
              <a:p>
                <a:pPr>
                  <a:tabLst>
                    <a:tab pos="984975" algn="l"/>
                    <a:tab pos="1969949" algn="l"/>
                    <a:tab pos="2954924" algn="l"/>
                    <a:tab pos="3939899" algn="l"/>
                    <a:tab pos="4924872" algn="l"/>
                  </a:tabLst>
                </a:pPr>
                <a14:m>
                  <m:oMathPara xmlns:m="http://schemas.openxmlformats.org/officeDocument/2006/math">
                    <m:oMathParaPr>
                      <m:jc m:val="left"/>
                    </m:oMathParaPr>
                    <m:oMath>
                      <m:r>
                        <a:rPr lang="en-US" altLang="ja-JP" sz="3600" i="1">
                          <a:latin typeface="Cambria Math" panose="02040503050406030204" pitchFamily="18" charset="0"/>
                        </a:rPr>
                        <m:t>𝑡</m:t>
                      </m:r>
                      <m:r>
                        <a:rPr lang="en-US" altLang="ja-JP" sz="3600" i="1">
                          <a:latin typeface="Cambria Math" panose="02040503050406030204" pitchFamily="18" charset="0"/>
                        </a:rPr>
                        <m:t>&gt;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𝑡</m:t>
                          </m:r>
                        </m:e>
                        <m:sub>
                          <m:r>
                            <a:rPr lang="en-US" altLang="ja-JP" sz="3600" i="1">
                              <a:latin typeface="Cambria Math" panose="02040503050406030204" pitchFamily="18" charset="0"/>
                            </a:rPr>
                            <m:t>𝑓</m:t>
                          </m:r>
                        </m:sub>
                      </m:sSub>
                      <m:r>
                        <a:rPr lang="en-US" altLang="ja-JP" sz="3600" i="1">
                          <a:latin typeface="Cambria Math" panose="02040503050406030204" pitchFamily="18" charset="0"/>
                        </a:rPr>
                        <m:t> </m:t>
                      </m:r>
                      <m:r>
                        <a:rPr lang="en-US" altLang="ja-JP" sz="3600" i="1">
                          <a:latin typeface="Cambria Math" panose="02040503050406030204" pitchFamily="18" charset="0"/>
                        </a:rPr>
                        <m:t>𝑎𝑛𝑑</m:t>
                      </m:r>
                      <m:r>
                        <a:rPr lang="en-US" altLang="ja-JP" sz="3600" i="1">
                          <a:latin typeface="Cambria Math" panose="02040503050406030204" pitchFamily="18" charset="0"/>
                        </a:rPr>
                        <m:t> </m:t>
                      </m:r>
                      <m:r>
                        <a:rPr lang="en-US" altLang="ja-JP" sz="3600" i="1">
                          <a:latin typeface="Cambria Math" panose="02040503050406030204" pitchFamily="18" charset="0"/>
                        </a:rPr>
                        <m:t>𝐼</m:t>
                      </m:r>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𝐼</m:t>
                          </m:r>
                        </m:e>
                        <m:sub>
                          <m:r>
                            <a:rPr lang="en-US" altLang="ja-JP" sz="3600" i="1">
                              <a:latin typeface="Cambria Math" panose="02040503050406030204" pitchFamily="18" charset="0"/>
                            </a:rPr>
                            <m:t>0</m:t>
                          </m:r>
                        </m:sub>
                      </m:sSub>
                      <m:r>
                        <a:rPr lang="en-US" altLang="ja-JP" sz="3600" i="1">
                          <a:latin typeface="Cambria Math" panose="02040503050406030204" pitchFamily="18" charset="0"/>
                        </a:rPr>
                        <m:t>𝑢</m:t>
                      </m:r>
                      <m:r>
                        <a:rPr lang="en-US" altLang="ja-JP" sz="3600" i="1">
                          <a:latin typeface="Cambria Math" panose="02040503050406030204" pitchFamily="18" charset="0"/>
                        </a:rPr>
                        <m:t>(</m:t>
                      </m:r>
                      <m:r>
                        <a:rPr lang="en-US" altLang="ja-JP" sz="3600" i="1">
                          <a:latin typeface="Cambria Math" panose="02040503050406030204" pitchFamily="18" charset="0"/>
                        </a:rPr>
                        <m:t>𝑡</m:t>
                      </m:r>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𝑡</m:t>
                          </m:r>
                        </m:e>
                        <m:sub>
                          <m:r>
                            <a:rPr lang="en-US" altLang="ja-JP" sz="3600" i="1">
                              <a:latin typeface="Cambria Math" panose="02040503050406030204" pitchFamily="18" charset="0"/>
                            </a:rPr>
                            <m:t>𝑓</m:t>
                          </m:r>
                        </m:sub>
                      </m:sSub>
                      <m:r>
                        <a:rPr lang="en-US" altLang="ja-JP" sz="3600" i="1">
                          <a:latin typeface="Cambria Math" panose="02040503050406030204" pitchFamily="18" charset="0"/>
                        </a:rPr>
                        <m:t>),</m:t>
                      </m:r>
                    </m:oMath>
                  </m:oMathPara>
                </a14:m>
                <a:endParaRPr lang="en-US" altLang="ja-JP" sz="3600" dirty="0">
                  <a:latin typeface="Rounded Mgen+ 1c medium" panose="020B0602020203020207" pitchFamily="50" charset="-128"/>
                </a:endParaRPr>
              </a:p>
              <a:p>
                <a:pPr>
                  <a:lnSpc>
                    <a:spcPct val="95000"/>
                  </a:lnSpc>
                  <a:spcAft>
                    <a:spcPts val="1923"/>
                  </a:spcAft>
                </a:pPr>
                <a14:m>
                  <m:oMathPara xmlns:m="http://schemas.openxmlformats.org/officeDocument/2006/math">
                    <m:oMathParaPr>
                      <m:jc m:val="center"/>
                    </m:oMathParaPr>
                    <m:oMath>
                      <m:r>
                        <a:rPr lang="en-US" altLang="ja-JP" sz="3600" i="1">
                          <a:latin typeface="Cambria Math" panose="02040503050406030204" pitchFamily="18" charset="0"/>
                        </a:rPr>
                        <m:t>𝑉</m:t>
                      </m:r>
                      <m:d>
                        <m:dPr>
                          <m:ctrlPr>
                            <a:rPr lang="en-US" altLang="ja-JP" sz="3600" i="1">
                              <a:latin typeface="Cambria Math" panose="02040503050406030204" pitchFamily="18" charset="0"/>
                            </a:rPr>
                          </m:ctrlPr>
                        </m:dPr>
                        <m:e>
                          <m:r>
                            <a:rPr lang="en-US" altLang="ja-JP" sz="3600" i="1">
                              <a:latin typeface="Cambria Math" panose="02040503050406030204" pitchFamily="18" charset="0"/>
                            </a:rPr>
                            <m:t>𝑡</m:t>
                          </m:r>
                        </m:e>
                      </m:d>
                      <m:r>
                        <a:rPr lang="en-US" altLang="ja-JP" sz="3600" i="1">
                          <a:latin typeface="Cambria Math" panose="02040503050406030204" pitchFamily="18" charset="0"/>
                        </a:rPr>
                        <m:t>=</m:t>
                      </m:r>
                      <m:r>
                        <a:rPr lang="en-US" altLang="ja-JP" sz="3600" i="1">
                          <a:latin typeface="Cambria Math" panose="02040503050406030204" pitchFamily="18" charset="0"/>
                        </a:rPr>
                        <m:t>𝐿</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𝐸</m:t>
                          </m:r>
                        </m:e>
                        <m:sub>
                          <m:r>
                            <a:rPr lang="en-US" altLang="ja-JP" sz="3600" i="1">
                              <a:latin typeface="Cambria Math" panose="02040503050406030204" pitchFamily="18" charset="0"/>
                            </a:rPr>
                            <m:t>0</m:t>
                          </m:r>
                        </m:sub>
                      </m:s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𝑟𝐿</m:t>
                          </m:r>
                          <m:sSub>
                            <m:sSub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𝐼</m:t>
                              </m:r>
                            </m:e>
                            <m: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0</m:t>
                              </m:r>
                            </m:sub>
                          </m:sSub>
                        </m:num>
                        <m:den>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2</m:t>
                          </m:r>
                        </m:den>
                      </m:f>
                      <m:d>
                        <m:dPr>
                          <m:begChr m:val="["/>
                          <m:endChr m:val="]"/>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𝜔</m:t>
                              </m:r>
                            </m:num>
                            <m:den>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𝑄</m:t>
                              </m:r>
                            </m:den>
                          </m:f>
                          <m:f>
                            <m:f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sSup>
                                <m:sSup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𝜏</m:t>
                                  </m:r>
                                </m:sup>
                              </m:sSup>
                            </m:num>
                            <m:den>
                              <m:sSup>
                                <m:sSup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1−</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𝜏</m:t>
                                  </m:r>
                                </m:sup>
                              </m:sSup>
                            </m:den>
                          </m:f>
                          <m:d>
                            <m:d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𝑡</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𝑡</m:t>
                                  </m:r>
                                </m:e>
                                <m:sub>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𝑓</m:t>
                                  </m:r>
                                </m:sub>
                              </m:sSub>
                            </m:e>
                          </m:d>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1−</m:t>
                              </m:r>
                              <m:sSup>
                                <m:sSup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ja-JP" altLang="en-US" sz="3600" i="1">
                                          <a:latin typeface="Cambria Math" panose="02040503050406030204" pitchFamily="18" charset="0"/>
                                        </a:rPr>
                                      </m:ctrlPr>
                                    </m:fPr>
                                    <m:num>
                                      <m:r>
                                        <a:rPr lang="ja-JP" altLang="en-US" sz="3600" i="1">
                                          <a:latin typeface="Cambria Math" panose="02040503050406030204" pitchFamily="18" charset="0"/>
                                        </a:rPr>
                                        <m:t>𝜔</m:t>
                                      </m:r>
                                    </m:num>
                                    <m:den>
                                      <m:r>
                                        <a:rPr lang="en-US" altLang="ja-JP" sz="3600" i="1">
                                          <a:latin typeface="Cambria Math" panose="02040503050406030204" pitchFamily="18" charset="0"/>
                                        </a:rPr>
                                        <m:t>𝑄</m:t>
                                      </m:r>
                                    </m:den>
                                  </m:f>
                                  <m:d>
                                    <m:dPr>
                                      <m:ctrlPr>
                                        <a:rPr lang="en-US" altLang="ja-JP" sz="3600" i="1">
                                          <a:latin typeface="Cambria Math" panose="02040503050406030204" pitchFamily="18" charset="0"/>
                                        </a:rPr>
                                      </m:ctrlPr>
                                    </m:dPr>
                                    <m:e>
                                      <m:r>
                                        <a:rPr lang="en-US" altLang="ja-JP" sz="3600" i="1">
                                          <a:latin typeface="Cambria Math" panose="02040503050406030204" pitchFamily="18" charset="0"/>
                                        </a:rPr>
                                        <m:t>𝑡</m:t>
                                      </m:r>
                                      <m:r>
                                        <a:rPr lang="en-US" altLang="ja-JP" sz="3600" i="1">
                                          <a:latin typeface="Cambria Math" panose="02040503050406030204" pitchFamily="18" charset="0"/>
                                        </a:rPr>
                                        <m:t>−</m:t>
                                      </m:r>
                                      <m:sSub>
                                        <m:sSubPr>
                                          <m:ctrlPr>
                                            <a:rPr lang="en-US" altLang="ja-JP" sz="3600" i="1">
                                              <a:latin typeface="Cambria Math" panose="02040503050406030204" pitchFamily="18" charset="0"/>
                                            </a:rPr>
                                          </m:ctrlPr>
                                        </m:sSubPr>
                                        <m:e>
                                          <m:r>
                                            <a:rPr lang="en-US" altLang="ja-JP" sz="3600" i="1">
                                              <a:latin typeface="Cambria Math" panose="02040503050406030204" pitchFamily="18" charset="0"/>
                                            </a:rPr>
                                            <m:t>𝑡</m:t>
                                          </m:r>
                                        </m:e>
                                        <m:sub>
                                          <m:r>
                                            <a:rPr lang="en-US" altLang="ja-JP" sz="3600" i="1">
                                              <a:latin typeface="Cambria Math" panose="02040503050406030204" pitchFamily="18" charset="0"/>
                                            </a:rPr>
                                            <m:t>𝑓</m:t>
                                          </m:r>
                                        </m:sub>
                                      </m:sSub>
                                    </m:e>
                                  </m:d>
                                </m:sup>
                              </m:sSup>
                            </m:num>
                            <m:den>
                              <m:sSup>
                                <m:sSupPr>
                                  <m:ctrlP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1−</m:t>
                                  </m:r>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−2</m:t>
                                  </m:r>
                                  <m:r>
                                    <a:rPr lang="ja-JP" altLang="en-US" sz="3600" i="1">
                                      <a:latin typeface="Cambria Math" panose="02040503050406030204" pitchFamily="18" charset="0"/>
                                      <a:ea typeface="Rounded Mgen+ 1c medium" panose="020B0602020203020207" pitchFamily="50" charset="-128"/>
                                      <a:cs typeface="Rounded Mgen+ 1c medium" panose="020B0602020203020207" pitchFamily="50" charset="-128"/>
                                    </a:rPr>
                                    <m:t>𝜏</m:t>
                                  </m:r>
                                </m:sup>
                              </m:sSup>
                            </m:den>
                          </m:f>
                        </m:e>
                      </m:d>
                      <m:r>
                        <a:rPr lang="en-US" altLang="ja-JP" sz="3600" i="1">
                          <a:latin typeface="Cambria Math" panose="02040503050406030204" pitchFamily="18" charset="0"/>
                          <a:ea typeface="Rounded Mgen+ 1c medium" panose="020B0602020203020207" pitchFamily="50" charset="-128"/>
                          <a:cs typeface="Rounded Mgen+ 1c medium" panose="020B0602020203020207" pitchFamily="50" charset="-128"/>
                        </a:rPr>
                        <m:t>,</m:t>
                      </m:r>
                    </m:oMath>
                  </m:oMathPara>
                </a14:m>
                <a:endParaRPr lang="en-US" altLang="ja-JP" sz="3600" dirty="0">
                  <a:latin typeface="Rounded Mgen+ 1c medium" panose="020B0602020203020207" pitchFamily="50" charset="-128"/>
                </a:endParaRPr>
              </a:p>
              <a:p>
                <a:pPr>
                  <a:tabLst>
                    <a:tab pos="984975" algn="l"/>
                    <a:tab pos="1969949" algn="l"/>
                    <a:tab pos="2954924" algn="l"/>
                    <a:tab pos="3939899" algn="l"/>
                    <a:tab pos="4924872" algn="l"/>
                  </a:tabLst>
                </a:pPr>
                <a:endParaRPr lang="en-US" altLang="ja-JP" sz="3600" dirty="0">
                  <a:latin typeface="Rounded Mgen+ 1c medium" panose="020B0602020203020207" pitchFamily="50" charset="-128"/>
                </a:endParaRPr>
              </a:p>
              <a:p>
                <a:pPr>
                  <a:tabLst>
                    <a:tab pos="984975" algn="l"/>
                    <a:tab pos="1969949" algn="l"/>
                    <a:tab pos="2954924" algn="l"/>
                    <a:tab pos="3939899" algn="l"/>
                    <a:tab pos="4924872" algn="l"/>
                  </a:tabLst>
                </a:pPr>
                <a:endParaRPr lang="ja-JP" altLang="ja-JP" sz="3266" dirty="0"/>
              </a:p>
            </p:txBody>
          </p:sp>
        </mc:Choice>
        <mc:Fallback xmlns="">
          <p:sp>
            <p:nvSpPr>
              <p:cNvPr id="45058" name="Rectangle 2"/>
              <p:cNvSpPr>
                <a:spLocks noGrp="1" noRot="1" noChangeAspect="1" noMove="1" noResize="1" noEditPoints="1" noAdjustHandles="1" noChangeArrowheads="1" noChangeShapeType="1" noTextEdit="1"/>
              </p:cNvSpPr>
              <p:nvPr>
                <p:ph type="body" idx="4294967295"/>
              </p:nvPr>
            </p:nvSpPr>
            <p:spPr>
              <a:xfrm>
                <a:off x="2945364" y="390973"/>
                <a:ext cx="12462539" cy="6460787"/>
              </a:xfrm>
              <a:blipFill>
                <a:blip r:embed="rId3"/>
                <a:stretch>
                  <a:fillRect/>
                </a:stretch>
              </a:blipFill>
              <a:ln/>
            </p:spPr>
            <p:txBody>
              <a:bodyPr/>
              <a:lstStyle/>
              <a:p>
                <a:r>
                  <a:rPr lang="ja-JP" altLang="en-US">
                    <a:noFill/>
                  </a:rPr>
                  <a:t> </a:t>
                </a:r>
              </a:p>
            </p:txBody>
          </p:sp>
        </mc:Fallback>
      </mc:AlternateContent>
      <p:pic>
        <p:nvPicPr>
          <p:cNvPr id="450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8990" y="3847356"/>
            <a:ext cx="7706880" cy="54172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スライド番号プレースホルダー 1">
            <a:extLst>
              <a:ext uri="{FF2B5EF4-FFF2-40B4-BE49-F238E27FC236}">
                <a16:creationId xmlns:a16="http://schemas.microsoft.com/office/drawing/2014/main" id="{38D4E798-2619-0C43-AB16-2A134E18FA61}"/>
              </a:ext>
            </a:extLst>
          </p:cNvPr>
          <p:cNvSpPr>
            <a:spLocks noGrp="1"/>
          </p:cNvSpPr>
          <p:nvPr>
            <p:ph type="sldNum" sz="quarter" idx="12"/>
          </p:nvPr>
        </p:nvSpPr>
        <p:spPr/>
        <p:txBody>
          <a:bodyPr/>
          <a:lstStyle/>
          <a:p>
            <a:fld id="{3A2F0832-F084-422D-97D1-AF848F4F2C34}" type="slidenum">
              <a:rPr lang="en-US" smtClean="0"/>
              <a:t>71</a:t>
            </a:fld>
            <a:endParaRPr lang="en-US"/>
          </a:p>
        </p:txBody>
      </p:sp>
    </p:spTree>
    <p:extLst>
      <p:ext uri="{BB962C8B-B14F-4D97-AF65-F5344CB8AC3E}">
        <p14:creationId xmlns:p14="http://schemas.microsoft.com/office/powerpoint/2010/main" val="23334892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rPr>
              <a:t>Amplitude Modulation</a:t>
            </a:r>
            <a:endParaRPr kumimoji="1" lang="ja-JP" altLang="en-US"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endParaRPr>
          </a:p>
        </p:txBody>
      </p:sp>
      <p:pic>
        <p:nvPicPr>
          <p:cNvPr id="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2536" y="147926"/>
            <a:ext cx="5633280" cy="403056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xmlns:a14="http://schemas.microsoft.com/office/drawing/2010/main">
        <mc:Choice Requires="a14">
          <p:sp>
            <p:nvSpPr>
              <p:cNvPr id="9" name="Rectangle 1"/>
              <p:cNvSpPr txBox="1">
                <a:spLocks noChangeArrowheads="1"/>
              </p:cNvSpPr>
              <p:nvPr/>
            </p:nvSpPr>
            <p:spPr>
              <a:xfrm>
                <a:off x="723101" y="2275937"/>
                <a:ext cx="9363324" cy="4799520"/>
              </a:xfrm>
              <a:prstGeom prst="rect">
                <a:avLst/>
              </a:prstGeom>
              <a:ln/>
            </p:spPr>
            <p:txBody>
              <a:bodyPr vert="horz" lIns="137160" tIns="20573" rIns="137160" bIns="6858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tabLst>
                    <a:tab pos="984975" algn="l"/>
                    <a:tab pos="1969949" algn="l"/>
                    <a:tab pos="2954924" algn="l"/>
                    <a:tab pos="3939899" algn="l"/>
                    <a:tab pos="4924872" algn="l"/>
                  </a:tabLst>
                </a:pPr>
                <a:r>
                  <a:rPr lang="en-US" altLang="ja-JP" dirty="0"/>
                  <a:t> </a:t>
                </a:r>
                <a:r>
                  <a:rPr lang="en-US" altLang="ja-JP" dirty="0">
                    <a:latin typeface="Rounded Mgen+ 1c medium" panose="020B0602020203020207" pitchFamily="50" charset="-128"/>
                    <a:ea typeface="Rounded Mgen+ 1c medium" panose="020B0602020203020207" pitchFamily="50" charset="-128"/>
                    <a:cs typeface="Rounded Mgen+ 1c medium" panose="020B0602020203020207" pitchFamily="50" charset="-128"/>
                  </a:rPr>
                  <a:t>Amplitude modulation on E(t) for compensation,</a:t>
                </a:r>
                <a:endParaRPr lang="en-US" altLang="ja-JP" i="1" dirty="0">
                  <a:latin typeface="Cambria Math" panose="02040503050406030204" pitchFamily="18" charset="0"/>
                  <a:ea typeface="Rounded Mgen+ 1c medium" panose="020B0602020203020207" pitchFamily="50" charset="-128"/>
                  <a:cs typeface="Rounded Mgen+ 1c medium" panose="020B0602020203020207" pitchFamily="50" charset="-128"/>
                </a:endParaRPr>
              </a:p>
              <a:p>
                <a:pPr marL="0" indent="0">
                  <a:buNone/>
                  <a:tabLst>
                    <a:tab pos="984975" algn="l"/>
                    <a:tab pos="1969949" algn="l"/>
                    <a:tab pos="2954924" algn="l"/>
                    <a:tab pos="3939899" algn="l"/>
                    <a:tab pos="4924872" algn="l"/>
                  </a:tabLst>
                </a:pPr>
                <a:br>
                  <a:rPr lang="en-US" altLang="ja-JP" i="1" dirty="0">
                    <a:latin typeface="Cambria Math" panose="02040503050406030204" pitchFamily="18" charset="0"/>
                    <a:ea typeface="Rounded Mgen+ 1c medium" panose="020B0602020203020207" pitchFamily="50" charset="-128"/>
                    <a:cs typeface="Rounded Mgen+ 1c medium" panose="020B0602020203020207" pitchFamily="50" charset="-128"/>
                  </a:rPr>
                </a:br>
                <a14:m>
                  <m:oMathPara xmlns:m="http://schemas.openxmlformats.org/officeDocument/2006/math">
                    <m:oMathParaPr>
                      <m:jc m:val="left"/>
                    </m:oMathParaPr>
                    <m:oMath>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𝐸</m:t>
                      </m:r>
                      <m:d>
                        <m:dPr>
                          <m:ctrlP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𝑡</m:t>
                          </m:r>
                        </m:e>
                      </m:d>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𝐸</m:t>
                          </m:r>
                        </m:e>
                        <m:sub>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0</m:t>
                          </m:r>
                        </m:sub>
                      </m:sSub>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𝑢</m:t>
                      </m:r>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𝑡</m:t>
                      </m:r>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𝐸</m:t>
                          </m:r>
                        </m:e>
                        <m:sub>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1</m:t>
                          </m:r>
                        </m:sub>
                      </m:sSub>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𝑢</m:t>
                      </m:r>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𝑡</m:t>
                      </m:r>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m:t>
                      </m:r>
                      <m:sSub>
                        <m:sSubPr>
                          <m:ctrlP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𝑡</m:t>
                          </m:r>
                        </m:e>
                        <m:sub>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𝑓</m:t>
                          </m:r>
                        </m:sub>
                      </m:sSub>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m:t>
                      </m:r>
                    </m:oMath>
                  </m:oMathPara>
                </a14:m>
                <a:endParaRPr lang="en-US" altLang="ja-JP"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pPr marL="0" indent="0">
                  <a:buNone/>
                  <a:tabLst>
                    <a:tab pos="984975" algn="l"/>
                    <a:tab pos="1969949" algn="l"/>
                    <a:tab pos="2954924" algn="l"/>
                    <a:tab pos="3939899" algn="l"/>
                    <a:tab pos="4924872" algn="l"/>
                  </a:tabLst>
                </a:pPr>
                <a:br>
                  <a:rPr lang="en-US" altLang="ja-JP" i="1" dirty="0">
                    <a:latin typeface="Cambria Math" panose="02040503050406030204" pitchFamily="18" charset="0"/>
                    <a:ea typeface="Rounded Mgen+ 1c medium" panose="020B0602020203020207" pitchFamily="50" charset="-128"/>
                    <a:cs typeface="Rounded Mgen+ 1c medium" panose="020B0602020203020207" pitchFamily="50" charset="-128"/>
                  </a:rPr>
                </a:br>
                <a14:m>
                  <m:oMathPara xmlns:m="http://schemas.openxmlformats.org/officeDocument/2006/math">
                    <m:oMathParaPr>
                      <m:jc m:val="left"/>
                    </m:oMathParaPr>
                    <m:oMath>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𝐸</m:t>
                      </m:r>
                      <m:d>
                        <m:dPr>
                          <m:ctrlP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ctrlPr>
                        </m:dPr>
                        <m:e>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𝑠</m:t>
                          </m:r>
                        </m:e>
                      </m:d>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sSub>
                            <m:sSubPr>
                              <m:ctrlP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𝐸</m:t>
                              </m:r>
                            </m:e>
                            <m:sub>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0</m:t>
                              </m:r>
                            </m:sub>
                          </m:sSub>
                        </m:num>
                        <m:den>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𝑠</m:t>
                          </m:r>
                        </m:den>
                      </m:f>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m:t>
                      </m:r>
                      <m:f>
                        <m:fPr>
                          <m:ctrlP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ctrlPr>
                        </m:fPr>
                        <m:num>
                          <m:sSub>
                            <m:sSubPr>
                              <m:ctrlP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𝐸</m:t>
                              </m:r>
                            </m:e>
                            <m:sub>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1</m:t>
                              </m:r>
                            </m:sub>
                          </m:sSub>
                        </m:num>
                        <m:den>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𝑠</m:t>
                          </m:r>
                        </m:den>
                      </m:f>
                      <m:sSup>
                        <m:sSupPr>
                          <m:ctrlP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ctrlPr>
                        </m:sSupPr>
                        <m:e>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𝑒</m:t>
                          </m:r>
                        </m:e>
                        <m:sup>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m:t>
                          </m:r>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𝑠</m:t>
                          </m:r>
                          <m:sSub>
                            <m:sSubPr>
                              <m:ctrlP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ctrlPr>
                            </m:sSubPr>
                            <m:e>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𝑡</m:t>
                              </m:r>
                            </m:e>
                            <m:sub>
                              <m:r>
                                <a:rPr lang="en-US" altLang="ja-JP" i="1">
                                  <a:latin typeface="Cambria Math" panose="02040503050406030204" pitchFamily="18" charset="0"/>
                                  <a:ea typeface="Rounded Mgen+ 1c medium" panose="020B0602020203020207" pitchFamily="50" charset="-128"/>
                                  <a:cs typeface="Rounded Mgen+ 1c medium" panose="020B0602020203020207" pitchFamily="50" charset="-128"/>
                                </a:rPr>
                                <m:t>𝑓</m:t>
                              </m:r>
                            </m:sub>
                          </m:sSub>
                        </m:sup>
                      </m:sSup>
                    </m:oMath>
                  </m:oMathPara>
                </a14:m>
                <a:endParaRPr lang="en-US" altLang="ja-JP"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a:p>
                <a:pPr marL="0" indent="0">
                  <a:buNone/>
                  <a:tabLst>
                    <a:tab pos="984975" algn="l"/>
                    <a:tab pos="1969949" algn="l"/>
                    <a:tab pos="2954924" algn="l"/>
                    <a:tab pos="3939899" algn="l"/>
                    <a:tab pos="4924872" algn="l"/>
                  </a:tabLst>
                </a:pPr>
                <a:endParaRPr lang="ja-JP" altLang="ja-JP" sz="3600" dirty="0">
                  <a:latin typeface="Rounded Mgen+ 1c medium" panose="020B0602020203020207" pitchFamily="50" charset="-128"/>
                  <a:ea typeface="Rounded Mgen+ 1c medium" panose="020B0602020203020207" pitchFamily="50" charset="-128"/>
                  <a:cs typeface="Rounded Mgen+ 1c medium" panose="020B0602020203020207" pitchFamily="50" charset="-128"/>
                </a:endParaRPr>
              </a:p>
            </p:txBody>
          </p:sp>
        </mc:Choice>
        <mc:Fallback xmlns="">
          <p:sp>
            <p:nvSpPr>
              <p:cNvPr id="9" name="Rectangle 1"/>
              <p:cNvSpPr txBox="1">
                <a:spLocks noRot="1" noChangeAspect="1" noMove="1" noResize="1" noEditPoints="1" noAdjustHandles="1" noChangeArrowheads="1" noChangeShapeType="1" noTextEdit="1"/>
              </p:cNvSpPr>
              <p:nvPr/>
            </p:nvSpPr>
            <p:spPr>
              <a:xfrm>
                <a:off x="723101" y="2275937"/>
                <a:ext cx="9363324" cy="4799520"/>
              </a:xfrm>
              <a:prstGeom prst="rect">
                <a:avLst/>
              </a:prstGeom>
              <a:blipFill>
                <a:blip r:embed="rId3"/>
                <a:stretch>
                  <a:fillRect l="-136" t="-1583" r="-1220"/>
                </a:stretch>
              </a:blipFill>
              <a:ln/>
            </p:spPr>
            <p:txBody>
              <a:bodyPr/>
              <a:lstStyle/>
              <a:p>
                <a:r>
                  <a:rPr lang="ja-JP" altLang="en-US">
                    <a:noFill/>
                  </a:rPr>
                  <a:t> </a:t>
                </a:r>
              </a:p>
            </p:txBody>
          </p:sp>
        </mc:Fallback>
      </mc:AlternateContent>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06" y="6533309"/>
            <a:ext cx="7801920" cy="137376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1370" y="7901288"/>
            <a:ext cx="9771840" cy="13348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5826" y="9015177"/>
            <a:ext cx="4536504" cy="127182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フッター プレースホルダー 1"/>
          <p:cNvSpPr>
            <a:spLocks noGrp="1"/>
          </p:cNvSpPr>
          <p:nvPr>
            <p:ph type="ftr" sz="quarter" idx="11"/>
          </p:nvPr>
        </p:nvSpPr>
        <p:spPr/>
        <p:txBody>
          <a:bodyPr/>
          <a:lstStyle/>
          <a:p>
            <a:r>
              <a:rPr lang="en-US" altLang="zh-TW"/>
              <a:t>ISBA26 Electron Linear Accelerator</a:t>
            </a:r>
            <a:endParaRPr lang="en-US"/>
          </a:p>
        </p:txBody>
      </p:sp>
      <p:pic>
        <p:nvPicPr>
          <p:cNvPr id="10" name="Picture 6">
            <a:extLst>
              <a:ext uri="{FF2B5EF4-FFF2-40B4-BE49-F238E27FC236}">
                <a16:creationId xmlns:a16="http://schemas.microsoft.com/office/drawing/2014/main" id="{F780BD80-A504-8E49-B075-AD4071C0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97620" y="4313200"/>
            <a:ext cx="7078196" cy="50368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スライド番号プレースホルダー 2">
            <a:extLst>
              <a:ext uri="{FF2B5EF4-FFF2-40B4-BE49-F238E27FC236}">
                <a16:creationId xmlns:a16="http://schemas.microsoft.com/office/drawing/2014/main" id="{C31BCBE8-0FE7-724E-A037-ED7F8FECC64B}"/>
              </a:ext>
            </a:extLst>
          </p:cNvPr>
          <p:cNvSpPr>
            <a:spLocks noGrp="1"/>
          </p:cNvSpPr>
          <p:nvPr>
            <p:ph type="sldNum" sz="quarter" idx="12"/>
          </p:nvPr>
        </p:nvSpPr>
        <p:spPr/>
        <p:txBody>
          <a:bodyPr/>
          <a:lstStyle/>
          <a:p>
            <a:fld id="{3A2F0832-F084-422D-97D1-AF848F4F2C34}" type="slidenum">
              <a:rPr lang="en-US" smtClean="0"/>
              <a:t>72</a:t>
            </a:fld>
            <a:endParaRPr lang="en-US"/>
          </a:p>
        </p:txBody>
      </p:sp>
    </p:spTree>
    <p:extLst>
      <p:ext uri="{BB962C8B-B14F-4D97-AF65-F5344CB8AC3E}">
        <p14:creationId xmlns:p14="http://schemas.microsoft.com/office/powerpoint/2010/main" val="24482560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idx="4294967295"/>
          </p:nvPr>
        </p:nvSpPr>
        <p:spPr>
          <a:xfrm>
            <a:off x="456394" y="252822"/>
            <a:ext cx="11510640" cy="1959120"/>
          </a:xfrm>
          <a:ln/>
        </p:spPr>
        <p:txBody>
          <a:bodyPr vert="horz" lIns="137160" tIns="37716" rIns="137160" bIns="68580" rtlCol="0" anchor="ctr">
            <a:normAutofit/>
          </a:bodyPr>
          <a:lstStyle/>
          <a:p>
            <a:pPr>
              <a:tabLst>
                <a:tab pos="984975" algn="l"/>
                <a:tab pos="1969949" algn="l"/>
                <a:tab pos="2954924" algn="l"/>
                <a:tab pos="3939899" algn="l"/>
                <a:tab pos="4924872" algn="l"/>
                <a:tab pos="5909847" algn="l"/>
                <a:tab pos="6894822" algn="l"/>
                <a:tab pos="7879797" algn="l"/>
                <a:tab pos="8864771" algn="l"/>
                <a:tab pos="9849746" algn="l"/>
                <a:tab pos="10834721" algn="l"/>
              </a:tabLst>
            </a:pPr>
            <a:r>
              <a:rPr lang="en-US" altLang="ja-JP"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rPr>
              <a:t>Two components AM</a:t>
            </a:r>
            <a:endParaRPr lang="ja-JP" altLang="ja-JP" b="1" dirty="0">
              <a:solidFill>
                <a:srgbClr val="1DC4FF"/>
              </a:solidFill>
              <a:latin typeface="Meiryo" panose="020B0604030504040204" pitchFamily="34" charset="-128"/>
              <a:ea typeface="Meiryo" panose="020B0604030504040204" pitchFamily="34" charset="-128"/>
              <a:cs typeface="Rounded Mgen+ 1c heavy" panose="020B0802020203020207" pitchFamily="50" charset="-128"/>
            </a:endParaRP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67034" y="311473"/>
            <a:ext cx="5993904" cy="41879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xmlns:a14="http://schemas.microsoft.com/office/drawing/2010/main">
        <mc:Choice Requires="a14">
          <p:sp>
            <p:nvSpPr>
              <p:cNvPr id="5" name="テキスト ボックス 4"/>
              <p:cNvSpPr txBox="1"/>
              <p:nvPr/>
            </p:nvSpPr>
            <p:spPr>
              <a:xfrm>
                <a:off x="456393" y="2106907"/>
                <a:ext cx="9400839" cy="1134285"/>
              </a:xfrm>
              <a:prstGeom prst="rect">
                <a:avLst/>
              </a:prstGeom>
              <a:noFill/>
            </p:spPr>
            <p:txBody>
              <a:bodyPr wrap="square" lIns="0" tIns="0" rIns="0" bIns="0" rtlCol="0">
                <a:spAutoFit/>
              </a:bodyPr>
              <a:lstStyle/>
              <a:p>
                <a:pPr/>
                <a14:m>
                  <m:oMathPara xmlns:m="http://schemas.openxmlformats.org/officeDocument/2006/math">
                    <m:oMath>
                      <m:r>
                        <a:rPr lang="en-US" altLang="ja-JP" i="1">
                          <a:latin typeface="Cambria Math" panose="02040503050406030204" pitchFamily="18" charset="0"/>
                        </a:rPr>
                        <m:t>𝐸</m:t>
                      </m:r>
                      <m:d>
                        <m:dPr>
                          <m:ctrlPr>
                            <a:rPr lang="en-US" altLang="ja-JP" i="1">
                              <a:latin typeface="Cambria Math" panose="02040503050406030204" pitchFamily="18" charset="0"/>
                            </a:rPr>
                          </m:ctrlPr>
                        </m:dPr>
                        <m:e>
                          <m:r>
                            <a:rPr lang="en-US" altLang="ja-JP" i="1">
                              <a:latin typeface="Cambria Math" panose="02040503050406030204" pitchFamily="18" charset="0"/>
                            </a:rPr>
                            <m:t>𝑡</m:t>
                          </m:r>
                        </m:e>
                      </m:d>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𝐸</m:t>
                          </m:r>
                        </m:e>
                        <m:sub>
                          <m:r>
                            <a:rPr lang="en-US" altLang="ja-JP" i="1">
                              <a:latin typeface="Cambria Math" panose="02040503050406030204" pitchFamily="18" charset="0"/>
                            </a:rPr>
                            <m:t>0</m:t>
                          </m:r>
                        </m:sub>
                      </m:sSub>
                      <m:r>
                        <a:rPr lang="en-US" altLang="ja-JP" i="1">
                          <a:latin typeface="Cambria Math" panose="02040503050406030204" pitchFamily="18" charset="0"/>
                        </a:rPr>
                        <m:t>𝑢</m:t>
                      </m:r>
                      <m:d>
                        <m:dPr>
                          <m:ctrlPr>
                            <a:rPr lang="en-US" altLang="ja-JP" i="1">
                              <a:latin typeface="Cambria Math" panose="02040503050406030204" pitchFamily="18" charset="0"/>
                            </a:rPr>
                          </m:ctrlPr>
                        </m:dPr>
                        <m:e>
                          <m:r>
                            <a:rPr lang="en-US" altLang="ja-JP" i="1">
                              <a:latin typeface="Cambria Math" panose="02040503050406030204" pitchFamily="18" charset="0"/>
                            </a:rPr>
                            <m:t>𝑡</m:t>
                          </m:r>
                        </m:e>
                      </m:d>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𝐸</m:t>
                          </m:r>
                        </m:e>
                        <m:sub>
                          <m:r>
                            <a:rPr lang="en-US" altLang="ja-JP" i="1">
                              <a:latin typeface="Cambria Math" panose="02040503050406030204" pitchFamily="18" charset="0"/>
                            </a:rPr>
                            <m:t>1</m:t>
                          </m:r>
                        </m:sub>
                      </m:sSub>
                      <m:r>
                        <a:rPr lang="en-US" altLang="ja-JP" i="1">
                          <a:latin typeface="Cambria Math" panose="02040503050406030204" pitchFamily="18" charset="0"/>
                        </a:rPr>
                        <m:t>𝑢</m:t>
                      </m:r>
                      <m:d>
                        <m:dPr>
                          <m:ctrlPr>
                            <a:rPr lang="en-US" altLang="ja-JP" i="1">
                              <a:latin typeface="Cambria Math" panose="02040503050406030204" pitchFamily="18" charset="0"/>
                            </a:rPr>
                          </m:ctrlPr>
                        </m:dPr>
                        <m:e>
                          <m:r>
                            <a:rPr lang="en-US" altLang="ja-JP" i="1">
                              <a:latin typeface="Cambria Math" panose="02040503050406030204" pitchFamily="18" charset="0"/>
                            </a:rPr>
                            <m:t>𝑡</m:t>
                          </m:r>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𝑡</m:t>
                              </m:r>
                            </m:e>
                            <m:sub>
                              <m:r>
                                <a:rPr lang="en-US" altLang="ja-JP" i="1">
                                  <a:latin typeface="Cambria Math" panose="02040503050406030204" pitchFamily="18" charset="0"/>
                                </a:rPr>
                                <m:t>𝑓</m:t>
                              </m:r>
                            </m:sub>
                          </m:sSub>
                        </m:e>
                      </m:d>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𝐸</m:t>
                          </m:r>
                        </m:e>
                        <m:sub>
                          <m:r>
                            <a:rPr lang="en-US" altLang="ja-JP" i="1">
                              <a:latin typeface="Cambria Math" panose="02040503050406030204" pitchFamily="18" charset="0"/>
                            </a:rPr>
                            <m:t>2</m:t>
                          </m:r>
                        </m:sub>
                      </m:sSub>
                      <m:d>
                        <m:dPr>
                          <m:ctrlPr>
                            <a:rPr lang="en-US" altLang="ja-JP" i="1">
                              <a:latin typeface="Cambria Math" panose="02040503050406030204" pitchFamily="18" charset="0"/>
                            </a:rPr>
                          </m:ctrlPr>
                        </m:dPr>
                        <m:e>
                          <m:r>
                            <a:rPr lang="en-US" altLang="ja-JP" i="1">
                              <a:latin typeface="Cambria Math" panose="02040503050406030204" pitchFamily="18" charset="0"/>
                            </a:rPr>
                            <m:t>𝑡</m:t>
                          </m:r>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𝑡</m:t>
                              </m:r>
                            </m:e>
                            <m:sub>
                              <m:r>
                                <a:rPr lang="en-US" altLang="ja-JP" i="1">
                                  <a:latin typeface="Cambria Math" panose="02040503050406030204" pitchFamily="18" charset="0"/>
                                </a:rPr>
                                <m:t>𝑓</m:t>
                              </m:r>
                            </m:sub>
                          </m:sSub>
                        </m:e>
                      </m:d>
                      <m:r>
                        <a:rPr lang="en-US" altLang="ja-JP" i="1">
                          <a:latin typeface="Cambria Math" panose="02040503050406030204" pitchFamily="18" charset="0"/>
                        </a:rPr>
                        <m:t>𝑢</m:t>
                      </m:r>
                      <m:d>
                        <m:dPr>
                          <m:ctrlPr>
                            <a:rPr lang="en-US" altLang="ja-JP" i="1">
                              <a:latin typeface="Cambria Math" panose="02040503050406030204" pitchFamily="18" charset="0"/>
                            </a:rPr>
                          </m:ctrlPr>
                        </m:dPr>
                        <m:e>
                          <m:r>
                            <a:rPr lang="en-US" altLang="ja-JP" i="1">
                              <a:latin typeface="Cambria Math" panose="02040503050406030204" pitchFamily="18" charset="0"/>
                            </a:rPr>
                            <m:t>𝑡</m:t>
                          </m:r>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𝑡</m:t>
                              </m:r>
                            </m:e>
                            <m:sub>
                              <m:r>
                                <a:rPr lang="en-US" altLang="ja-JP" i="1">
                                  <a:latin typeface="Cambria Math" panose="02040503050406030204" pitchFamily="18" charset="0"/>
                                </a:rPr>
                                <m:t>𝑓</m:t>
                              </m:r>
                            </m:sub>
                          </m:sSub>
                        </m:e>
                      </m:d>
                    </m:oMath>
                  </m:oMathPara>
                </a14:m>
                <a:endParaRPr lang="en-US" altLang="ja-JP" dirty="0"/>
              </a:p>
              <a:p>
                <a:r>
                  <a:rPr lang="en-US" altLang="ja-JP" dirty="0"/>
                  <a:t>              </a:t>
                </a:r>
                <a14:m>
                  <m:oMath xmlns:m="http://schemas.openxmlformats.org/officeDocument/2006/math">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𝐸</m:t>
                        </m:r>
                      </m:e>
                      <m:sub>
                        <m:r>
                          <a:rPr lang="en-US" altLang="ja-JP" i="1">
                            <a:latin typeface="Cambria Math" panose="02040503050406030204" pitchFamily="18" charset="0"/>
                          </a:rPr>
                          <m:t>2</m:t>
                        </m:r>
                      </m:sub>
                    </m:sSub>
                    <m:d>
                      <m:dPr>
                        <m:ctrlPr>
                          <a:rPr lang="en-US" altLang="ja-JP" i="1">
                            <a:latin typeface="Cambria Math" panose="02040503050406030204" pitchFamily="18" charset="0"/>
                          </a:rPr>
                        </m:ctrlPr>
                      </m:dPr>
                      <m:e>
                        <m:r>
                          <a:rPr lang="en-US" altLang="ja-JP" i="1">
                            <a:latin typeface="Cambria Math" panose="02040503050406030204" pitchFamily="18" charset="0"/>
                          </a:rPr>
                          <m:t>𝑡</m:t>
                        </m:r>
                        <m:r>
                          <a:rPr lang="en-US" altLang="ja-JP" i="1">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𝑡</m:t>
                            </m:r>
                          </m:e>
                          <m:sub>
                            <m:r>
                              <a:rPr lang="en-US" altLang="ja-JP" i="1">
                                <a:latin typeface="Cambria Math" panose="02040503050406030204" pitchFamily="18" charset="0"/>
                              </a:rPr>
                              <m:t>𝑓</m:t>
                            </m:r>
                          </m:sub>
                        </m:sSub>
                      </m:e>
                    </m:d>
                    <m:r>
                      <a:rPr lang="en-US" altLang="ja-JP" i="1">
                        <a:latin typeface="Cambria Math" panose="02040503050406030204" pitchFamily="18" charset="0"/>
                      </a:rPr>
                      <m:t>𝑢</m:t>
                    </m:r>
                    <m:r>
                      <a:rPr lang="en-US" altLang="ja-JP" i="1">
                        <a:latin typeface="Cambria Math" panose="02040503050406030204" pitchFamily="18" charset="0"/>
                      </a:rPr>
                      <m:t>(</m:t>
                    </m:r>
                    <m:r>
                      <a:rPr lang="en-US" altLang="ja-JP" i="1">
                        <a:latin typeface="Cambria Math" panose="02040503050406030204" pitchFamily="18" charset="0"/>
                      </a:rPr>
                      <m:t>𝑡</m:t>
                    </m:r>
                    <m:r>
                      <a:rPr lang="en-US" altLang="ja-JP" i="1">
                        <a:latin typeface="Cambria Math" panose="02040503050406030204" pitchFamily="18" charset="0"/>
                      </a:rPr>
                      <m:t>−2</m:t>
                    </m:r>
                    <m:sSub>
                      <m:sSubPr>
                        <m:ctrlPr>
                          <a:rPr lang="en-US" altLang="ja-JP" i="1">
                            <a:latin typeface="Cambria Math" panose="02040503050406030204" pitchFamily="18" charset="0"/>
                          </a:rPr>
                        </m:ctrlPr>
                      </m:sSubPr>
                      <m:e>
                        <m:r>
                          <a:rPr lang="en-US" altLang="ja-JP" i="1">
                            <a:latin typeface="Cambria Math" panose="02040503050406030204" pitchFamily="18" charset="0"/>
                          </a:rPr>
                          <m:t>𝑡</m:t>
                        </m:r>
                      </m:e>
                      <m:sub>
                        <m:r>
                          <a:rPr lang="en-US" altLang="ja-JP" i="1">
                            <a:latin typeface="Cambria Math" panose="02040503050406030204" pitchFamily="18" charset="0"/>
                          </a:rPr>
                          <m:t>𝑓</m:t>
                        </m:r>
                      </m:sub>
                    </m:sSub>
                    <m:r>
                      <a:rPr lang="en-US" altLang="ja-JP" i="1">
                        <a:latin typeface="Cambria Math" panose="02040503050406030204" pitchFamily="18" charset="0"/>
                      </a:rPr>
                      <m:t>)</m:t>
                    </m:r>
                  </m:oMath>
                </a14:m>
                <a:endParaRPr lang="ja-JP" altLang="en-US"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456393" y="2106907"/>
                <a:ext cx="9400839" cy="1134285"/>
              </a:xfrm>
              <a:prstGeom prst="rect">
                <a:avLst/>
              </a:prstGeom>
              <a:blipFill>
                <a:blip r:embed="rId4"/>
                <a:stretch>
                  <a:fillRect b="-10000"/>
                </a:stretch>
              </a:blipFill>
            </p:spPr>
            <p:txBody>
              <a:bodyPr/>
              <a:lstStyle/>
              <a:p>
                <a:r>
                  <a:rPr lang="ja-JP" altLang="en-US">
                    <a:noFill/>
                  </a:rPr>
                  <a:t> </a:t>
                </a:r>
              </a:p>
            </p:txBody>
          </p:sp>
        </mc:Fallback>
      </mc:AlternateContent>
      <p:pic>
        <p:nvPicPr>
          <p:cNvPr id="9" name="Picture 4">
            <a:extLst>
              <a:ext uri="{FF2B5EF4-FFF2-40B4-BE49-F238E27FC236}">
                <a16:creationId xmlns:a16="http://schemas.microsoft.com/office/drawing/2014/main" id="{AED012D9-D11C-B64F-BEE8-A98515FEBC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393" y="4066027"/>
            <a:ext cx="10540980" cy="179806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7">
            <a:extLst>
              <a:ext uri="{FF2B5EF4-FFF2-40B4-BE49-F238E27FC236}">
                <a16:creationId xmlns:a16="http://schemas.microsoft.com/office/drawing/2014/main" id="{694B8F6E-9475-544F-ABC5-26F25D8B23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28376" y="7044835"/>
            <a:ext cx="4379362" cy="217867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2267A8BD-AA8D-4349-83E4-2292500915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19551" y="5025810"/>
            <a:ext cx="6941387" cy="48338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スライド番号プレースホルダー 1">
            <a:extLst>
              <a:ext uri="{FF2B5EF4-FFF2-40B4-BE49-F238E27FC236}">
                <a16:creationId xmlns:a16="http://schemas.microsoft.com/office/drawing/2014/main" id="{DBF829BC-46EF-F649-8A52-416293D14379}"/>
              </a:ext>
            </a:extLst>
          </p:cNvPr>
          <p:cNvSpPr>
            <a:spLocks noGrp="1"/>
          </p:cNvSpPr>
          <p:nvPr>
            <p:ph type="sldNum" sz="quarter" idx="12"/>
          </p:nvPr>
        </p:nvSpPr>
        <p:spPr/>
        <p:txBody>
          <a:bodyPr/>
          <a:lstStyle/>
          <a:p>
            <a:fld id="{3A2F0832-F084-422D-97D1-AF848F4F2C34}" type="slidenum">
              <a:rPr lang="en-US" smtClean="0"/>
              <a:t>73</a:t>
            </a:fld>
            <a:endParaRPr lang="en-US"/>
          </a:p>
        </p:txBody>
      </p:sp>
      <p:sp>
        <p:nvSpPr>
          <p:cNvPr id="3" name="フッター プレースホルダー 2">
            <a:extLst>
              <a:ext uri="{FF2B5EF4-FFF2-40B4-BE49-F238E27FC236}">
                <a16:creationId xmlns:a16="http://schemas.microsoft.com/office/drawing/2014/main" id="{510381FC-EA75-CFF4-1FAC-1726D29FE7AC}"/>
              </a:ext>
            </a:extLst>
          </p:cNvPr>
          <p:cNvSpPr>
            <a:spLocks noGrp="1"/>
          </p:cNvSpPr>
          <p:nvPr>
            <p:ph type="ftr" sz="quarter" idx="11"/>
          </p:nvPr>
        </p:nvSpPr>
        <p:spPr/>
        <p:txBody>
          <a:bodyPr/>
          <a:lstStyle/>
          <a:p>
            <a:r>
              <a:rPr lang="en-US" altLang="zh-TW"/>
              <a:t>ISBA26 Electron Linear Accelerator</a:t>
            </a:r>
            <a:endParaRPr lang="en-US"/>
          </a:p>
        </p:txBody>
      </p:sp>
    </p:spTree>
    <p:extLst>
      <p:ext uri="{BB962C8B-B14F-4D97-AF65-F5344CB8AC3E}">
        <p14:creationId xmlns:p14="http://schemas.microsoft.com/office/powerpoint/2010/main" val="32633474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b="1" dirty="0">
                <a:solidFill>
                  <a:srgbClr val="1DC4FF"/>
                </a:solidFill>
                <a:latin typeface="メイリオ" panose="020B0604030504040204" pitchFamily="50" charset="-128"/>
                <a:ea typeface="メイリオ" panose="020B0604030504040204" pitchFamily="50" charset="-128"/>
              </a:rPr>
              <a:t>Summary</a:t>
            </a:r>
            <a:endParaRPr kumimoji="1" lang="ja-JP" altLang="en-US" b="1" dirty="0">
              <a:solidFill>
                <a:srgbClr val="1DC4FF"/>
              </a:solidFill>
              <a:latin typeface="メイリオ" panose="020B0604030504040204" pitchFamily="50" charset="-128"/>
              <a:ea typeface="メイリオ" panose="020B0604030504040204" pitchFamily="50" charset="-128"/>
            </a:endParaRPr>
          </a:p>
        </p:txBody>
      </p:sp>
      <p:sp>
        <p:nvSpPr>
          <p:cNvPr id="6" name="コンテンツ プレースホルダー 5"/>
          <p:cNvSpPr>
            <a:spLocks noGrp="1"/>
          </p:cNvSpPr>
          <p:nvPr>
            <p:ph idx="1"/>
          </p:nvPr>
        </p:nvSpPr>
        <p:spPr>
          <a:xfrm>
            <a:off x="914321" y="2400301"/>
            <a:ext cx="16040179" cy="6788945"/>
          </a:xfrm>
        </p:spPr>
        <p:txBody>
          <a:bodyPr>
            <a:normAutofit/>
          </a:bodyPr>
          <a:lstStyle/>
          <a:p>
            <a:pPr marL="457200" indent="-457200">
              <a:buFont typeface="Wingdings" panose="05000000000000000000" pitchFamily="2" charset="2"/>
              <a:buChar char="l"/>
            </a:pPr>
            <a:r>
              <a:rPr kumimoji="1" lang="en-US" altLang="ja-JP" sz="3600" dirty="0">
                <a:latin typeface="Meiryo" panose="020B0604030504040204" pitchFamily="34" charset="-128"/>
                <a:ea typeface="Meiryo" panose="020B0604030504040204" pitchFamily="34" charset="-128"/>
              </a:rPr>
              <a:t>Linear accelerator is a concept of accelerator which doesn’t have </a:t>
            </a:r>
            <a:r>
              <a:rPr lang="en-US" altLang="ja-JP" sz="3600" dirty="0">
                <a:latin typeface="Meiryo" panose="020B0604030504040204" pitchFamily="34" charset="-128"/>
                <a:ea typeface="Meiryo" panose="020B0604030504040204" pitchFamily="34" charset="-128"/>
              </a:rPr>
              <a:t>an </a:t>
            </a:r>
            <a:r>
              <a:rPr kumimoji="1" lang="en-US" altLang="ja-JP" sz="3600" dirty="0">
                <a:latin typeface="Meiryo" panose="020B0604030504040204" pitchFamily="34" charset="-128"/>
                <a:ea typeface="Meiryo" panose="020B0604030504040204" pitchFamily="34" charset="-128"/>
              </a:rPr>
              <a:t>orbit with accelerator section. </a:t>
            </a:r>
          </a:p>
          <a:p>
            <a:pPr marL="457200" indent="-457200">
              <a:buFont typeface="Wingdings" panose="05000000000000000000" pitchFamily="2" charset="2"/>
              <a:buChar char="l"/>
            </a:pPr>
            <a:r>
              <a:rPr lang="en-US" altLang="ja-JP" sz="3600" dirty="0">
                <a:latin typeface="Meiryo" panose="020B0604030504040204" pitchFamily="34" charset="-128"/>
                <a:ea typeface="Meiryo" panose="020B0604030504040204" pitchFamily="34" charset="-128"/>
              </a:rPr>
              <a:t>The beam is generated and is bunched for RF acceleration. </a:t>
            </a:r>
          </a:p>
          <a:p>
            <a:pPr marL="457200" indent="-457200">
              <a:buFont typeface="Wingdings" panose="05000000000000000000" pitchFamily="2" charset="2"/>
              <a:buChar char="l"/>
            </a:pPr>
            <a:r>
              <a:rPr lang="en-US" altLang="ja-JP" sz="3600" dirty="0">
                <a:latin typeface="Meiryo" panose="020B0604030504040204" pitchFamily="34" charset="-128"/>
                <a:ea typeface="Meiryo" panose="020B0604030504040204" pitchFamily="34" charset="-128"/>
              </a:rPr>
              <a:t>Slice mismatch by space charge should be fixed by solenoid focusing. </a:t>
            </a:r>
          </a:p>
          <a:p>
            <a:pPr marL="457200" indent="-457200">
              <a:buFont typeface="Wingdings" panose="05000000000000000000" pitchFamily="2" charset="2"/>
              <a:buChar char="l"/>
            </a:pPr>
            <a:r>
              <a:rPr lang="en-US" altLang="ja-JP" sz="3600" dirty="0">
                <a:latin typeface="Meiryo" panose="020B0604030504040204" pitchFamily="34" charset="-128"/>
                <a:ea typeface="Meiryo" panose="020B0604030504040204" pitchFamily="34" charset="-128"/>
              </a:rPr>
              <a:t>The place of the first accelerator should be synchronized to the bunching and slice adjustment for high </a:t>
            </a:r>
            <a:r>
              <a:rPr lang="en-US" altLang="ja-JP" sz="3600">
                <a:latin typeface="Meiryo" panose="020B0604030504040204" pitchFamily="34" charset="-128"/>
                <a:ea typeface="Meiryo" panose="020B0604030504040204" pitchFamily="34" charset="-128"/>
              </a:rPr>
              <a:t>performance acceleration.</a:t>
            </a:r>
            <a:endParaRPr lang="en-US" altLang="ja-JP" sz="3600" dirty="0">
              <a:latin typeface="Meiryo" panose="020B0604030504040204" pitchFamily="34" charset="-128"/>
              <a:ea typeface="Meiryo" panose="020B0604030504040204" pitchFamily="34" charset="-128"/>
            </a:endParaRPr>
          </a:p>
          <a:p>
            <a:pPr marL="457200" indent="-457200">
              <a:buFont typeface="Wingdings" panose="05000000000000000000" pitchFamily="2" charset="2"/>
              <a:buChar char="l"/>
            </a:pPr>
            <a:r>
              <a:rPr kumimoji="1" lang="en-US" altLang="ja-JP" sz="3600" dirty="0">
                <a:latin typeface="Meiryo" panose="020B0604030504040204" pitchFamily="34" charset="-128"/>
                <a:ea typeface="Meiryo" panose="020B0604030504040204" pitchFamily="34" charset="-128"/>
              </a:rPr>
              <a:t>To accelerate a multi-bunch pulse uniformly, the beam loading should be controlled.</a:t>
            </a:r>
            <a:r>
              <a:rPr kumimoji="1" lang="en-US" altLang="ja-JP" sz="3200" dirty="0"/>
              <a:t> </a:t>
            </a:r>
            <a:endParaRPr kumimoji="1" lang="ja-JP" altLang="en-US" sz="3200" dirty="0"/>
          </a:p>
        </p:txBody>
      </p:sp>
      <p:sp>
        <p:nvSpPr>
          <p:cNvPr id="3" name="フッター プレースホルダー 2"/>
          <p:cNvSpPr>
            <a:spLocks noGrp="1"/>
          </p:cNvSpPr>
          <p:nvPr>
            <p:ph type="ftr" sz="quarter" idx="11"/>
          </p:nvPr>
        </p:nvSpPr>
        <p:spPr/>
        <p:txBody>
          <a:bodyPr/>
          <a:lstStyle/>
          <a:p>
            <a:r>
              <a:rPr lang="en-US" altLang="ja-JP"/>
              <a:t>ISBA26 Electron Linear Accelerator</a:t>
            </a:r>
            <a:endParaRPr lang="ja-JP" altLang="en-US" dirty="0"/>
          </a:p>
        </p:txBody>
      </p:sp>
      <p:sp>
        <p:nvSpPr>
          <p:cNvPr id="2" name="スライド番号プレースホルダー 1">
            <a:extLst>
              <a:ext uri="{FF2B5EF4-FFF2-40B4-BE49-F238E27FC236}">
                <a16:creationId xmlns:a16="http://schemas.microsoft.com/office/drawing/2014/main" id="{D822680A-A6A8-AE49-8E36-419433C04BE7}"/>
              </a:ext>
            </a:extLst>
          </p:cNvPr>
          <p:cNvSpPr>
            <a:spLocks noGrp="1"/>
          </p:cNvSpPr>
          <p:nvPr>
            <p:ph type="sldNum" sz="quarter" idx="12"/>
          </p:nvPr>
        </p:nvSpPr>
        <p:spPr/>
        <p:txBody>
          <a:bodyPr/>
          <a:lstStyle/>
          <a:p>
            <a:fld id="{3A2F0832-F084-422D-97D1-AF848F4F2C34}" type="slidenum">
              <a:rPr lang="en-US" smtClean="0"/>
              <a:t>74</a:t>
            </a:fld>
            <a:endParaRPr lang="en-US"/>
          </a:p>
        </p:txBody>
      </p:sp>
    </p:spTree>
    <p:extLst>
      <p:ext uri="{BB962C8B-B14F-4D97-AF65-F5344CB8AC3E}">
        <p14:creationId xmlns:p14="http://schemas.microsoft.com/office/powerpoint/2010/main" val="266774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theme/theme1.xml><?xml version="1.0" encoding="utf-8"?>
<a:theme xmlns:a="http://schemas.openxmlformats.org/drawingml/2006/main" name="Vega - Footer Only">
  <a:themeElements>
    <a:clrScheme name="Vega">
      <a:dk1>
        <a:srgbClr val="1C1C1C"/>
      </a:dk1>
      <a:lt1>
        <a:sysClr val="window" lastClr="FFFFFF"/>
      </a:lt1>
      <a:dk2>
        <a:srgbClr val="545454"/>
      </a:dk2>
      <a:lt2>
        <a:srgbClr val="EEECE1"/>
      </a:lt2>
      <a:accent1>
        <a:srgbClr val="00ACE2"/>
      </a:accent1>
      <a:accent2>
        <a:srgbClr val="FD497C"/>
      </a:accent2>
      <a:accent3>
        <a:srgbClr val="87C32F"/>
      </a:accent3>
      <a:accent4>
        <a:srgbClr val="B143DD"/>
      </a:accent4>
      <a:accent5>
        <a:srgbClr val="FFA513"/>
      </a:accent5>
      <a:accent6>
        <a:srgbClr val="5BB8D1"/>
      </a:accent6>
      <a:hlink>
        <a:srgbClr val="00ACE2"/>
      </a:hlink>
      <a:folHlink>
        <a:srgbClr val="00ACE2"/>
      </a:folHlink>
    </a:clrScheme>
    <a:fontScheme name="Vega">
      <a:majorFont>
        <a:latin typeface="Route 159 UltraLight"/>
        <a:ea typeface="Spica Neue Light"/>
        <a:cs typeface=""/>
      </a:majorFont>
      <a:minorFont>
        <a:latin typeface="Open Sans"/>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Vega - Free">
  <a:themeElements>
    <a:clrScheme name="A">
      <a:dk1>
        <a:srgbClr val="1C1C1C"/>
      </a:dk1>
      <a:lt1>
        <a:sysClr val="window" lastClr="FFFFFF"/>
      </a:lt1>
      <a:dk2>
        <a:srgbClr val="545454"/>
      </a:dk2>
      <a:lt2>
        <a:srgbClr val="EEECE1"/>
      </a:lt2>
      <a:accent1>
        <a:srgbClr val="00ACE2"/>
      </a:accent1>
      <a:accent2>
        <a:srgbClr val="FD497C"/>
      </a:accent2>
      <a:accent3>
        <a:srgbClr val="87C32F"/>
      </a:accent3>
      <a:accent4>
        <a:srgbClr val="B143DD"/>
      </a:accent4>
      <a:accent5>
        <a:srgbClr val="FFA513"/>
      </a:accent5>
      <a:accent6>
        <a:srgbClr val="5BB8D1"/>
      </a:accent6>
      <a:hlink>
        <a:srgbClr val="00ACE2"/>
      </a:hlink>
      <a:folHlink>
        <a:srgbClr val="00ACE2"/>
      </a:folHlink>
    </a:clrScheme>
    <a:fontScheme name="Vega">
      <a:majorFont>
        <a:latin typeface="Route 159 UltraLight"/>
        <a:ea typeface="Spica Neue Light"/>
        <a:cs typeface=""/>
      </a:majorFont>
      <a:minorFont>
        <a:latin typeface="Open Sans"/>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CE6AB0B2CB3E244A858EB288E0578EE6" ma:contentTypeVersion="16" ma:contentTypeDescription="新しいドキュメントを作成します。" ma:contentTypeScope="" ma:versionID="4407bff21f68952d373032e6d0e953b2">
  <xsd:schema xmlns:xsd="http://www.w3.org/2001/XMLSchema" xmlns:xs="http://www.w3.org/2001/XMLSchema" xmlns:p="http://schemas.microsoft.com/office/2006/metadata/properties" xmlns:ns3="696de227-7d98-4310-bc07-505ef8ba056d" xmlns:ns4="34a701c7-714d-4666-b31a-fdee6bcad74e" targetNamespace="http://schemas.microsoft.com/office/2006/metadata/properties" ma:root="true" ma:fieldsID="d4745d40240722e93f6c39e0252fe73b" ns3:_="" ns4:_="">
    <xsd:import namespace="696de227-7d98-4310-bc07-505ef8ba056d"/>
    <xsd:import namespace="34a701c7-714d-4666-b31a-fdee6bcad74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6de227-7d98-4310-bc07-505ef8ba05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4a701c7-714d-4666-b31a-fdee6bcad74e" elementFormDefault="qualified">
    <xsd:import namespace="http://schemas.microsoft.com/office/2006/documentManagement/types"/>
    <xsd:import namespace="http://schemas.microsoft.com/office/infopath/2007/PartnerControls"/>
    <xsd:element name="SharedWithUsers" ma:index="12"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共有相手の詳細情報" ma:internalName="SharedWithDetails" ma:readOnly="true">
      <xsd:simpleType>
        <xsd:restriction base="dms:Note">
          <xsd:maxLength value="255"/>
        </xsd:restriction>
      </xsd:simpleType>
    </xsd:element>
    <xsd:element name="SharingHintHash" ma:index="14" nillable="true" ma:displayName="共有のヒントのハッシュ"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96de227-7d98-4310-bc07-505ef8ba056d" xsi:nil="true"/>
  </documentManagement>
</p:properties>
</file>

<file path=customXml/itemProps1.xml><?xml version="1.0" encoding="utf-8"?>
<ds:datastoreItem xmlns:ds="http://schemas.openxmlformats.org/officeDocument/2006/customXml" ds:itemID="{31485CEB-B7C6-4C5F-A3DD-7477A82D81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6de227-7d98-4310-bc07-505ef8ba056d"/>
    <ds:schemaRef ds:uri="34a701c7-714d-4666-b31a-fdee6bcad7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1F51EF1-0D06-4D69-82C3-2666E94A80CA}">
  <ds:schemaRefs>
    <ds:schemaRef ds:uri="http://schemas.microsoft.com/sharepoint/v3/contenttype/forms"/>
  </ds:schemaRefs>
</ds:datastoreItem>
</file>

<file path=customXml/itemProps3.xml><?xml version="1.0" encoding="utf-8"?>
<ds:datastoreItem xmlns:ds="http://schemas.openxmlformats.org/officeDocument/2006/customXml" ds:itemID="{CB5F93F7-E6AC-4394-AE3E-147ACB0683BD}">
  <ds:schemaRefs>
    <ds:schemaRef ds:uri="http://schemas.microsoft.com/office/2006/documentManagement/types"/>
    <ds:schemaRef ds:uri="http://purl.org/dc/elements/1.1/"/>
    <ds:schemaRef ds:uri="http://purl.org/dc/terms/"/>
    <ds:schemaRef ds:uri="34a701c7-714d-4666-b31a-fdee6bcad74e"/>
    <ds:schemaRef ds:uri="http://purl.org/dc/dcmitype/"/>
    <ds:schemaRef ds:uri="http://schemas.microsoft.com/office/infopath/2007/PartnerControls"/>
    <ds:schemaRef ds:uri="http://schemas.openxmlformats.org/package/2006/metadata/core-properties"/>
    <ds:schemaRef ds:uri="696de227-7d98-4310-bc07-505ef8ba056d"/>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35016</TotalTime>
  <Words>4221</Words>
  <Application>Microsoft Macintosh PowerPoint</Application>
  <PresentationFormat>ユーザー設定</PresentationFormat>
  <Paragraphs>807</Paragraphs>
  <Slides>74</Slides>
  <Notes>36</Notes>
  <HiddenSlides>0</HiddenSlides>
  <MMClips>0</MMClips>
  <ScaleCrop>false</ScaleCrop>
  <HeadingPairs>
    <vt:vector size="8" baseType="variant">
      <vt:variant>
        <vt:lpstr>使用されているフォント</vt:lpstr>
      </vt:variant>
      <vt:variant>
        <vt:i4>19</vt:i4>
      </vt:variant>
      <vt:variant>
        <vt:lpstr>テーマ</vt:lpstr>
      </vt:variant>
      <vt:variant>
        <vt:i4>2</vt:i4>
      </vt:variant>
      <vt:variant>
        <vt:lpstr>埋め込まれた OLE サーバー</vt:lpstr>
      </vt:variant>
      <vt:variant>
        <vt:i4>0</vt:i4>
      </vt:variant>
      <vt:variant>
        <vt:lpstr>スライド タイトル</vt:lpstr>
      </vt:variant>
      <vt:variant>
        <vt:i4>74</vt:i4>
      </vt:variant>
    </vt:vector>
  </HeadingPairs>
  <TitlesOfParts>
    <vt:vector size="95" baseType="lpstr">
      <vt:lpstr>Luxi Serif</vt:lpstr>
      <vt:lpstr>Rounded Mgen+ 1c heavy</vt:lpstr>
      <vt:lpstr>Rounded Mgen+ 1c medium</vt:lpstr>
      <vt:lpstr>Route 159 Bold</vt:lpstr>
      <vt:lpstr>Route 159 Light</vt:lpstr>
      <vt:lpstr>Route 159 SemiBold</vt:lpstr>
      <vt:lpstr>Route 159 UltraLight</vt:lpstr>
      <vt:lpstr>Standard Symbols L</vt:lpstr>
      <vt:lpstr>メイリオ</vt:lpstr>
      <vt:lpstr>メイリオ</vt:lpstr>
      <vt:lpstr>Arial</vt:lpstr>
      <vt:lpstr>Arial Black</vt:lpstr>
      <vt:lpstr>Calibri</vt:lpstr>
      <vt:lpstr>Cambria Math</vt:lpstr>
      <vt:lpstr>Open Sans</vt:lpstr>
      <vt:lpstr>Open Sans Light</vt:lpstr>
      <vt:lpstr>Open Sans Semibold</vt:lpstr>
      <vt:lpstr>Symbol</vt:lpstr>
      <vt:lpstr>Wingdings</vt:lpstr>
      <vt:lpstr>Vega - Footer Only</vt:lpstr>
      <vt:lpstr>Vega - Free</vt:lpstr>
      <vt:lpstr>Electron Injector and Linear Accelerator</vt:lpstr>
      <vt:lpstr>Electron Injector and  Linear Accelerator</vt:lpstr>
      <vt:lpstr>Introduction</vt:lpstr>
      <vt:lpstr>What is Linear Accelerator?</vt:lpstr>
      <vt:lpstr>Static and RF LINAC</vt:lpstr>
      <vt:lpstr>Components of LINAC</vt:lpstr>
      <vt:lpstr>A typical configuration of Electron Linac</vt:lpstr>
      <vt:lpstr>Electron Gun</vt:lpstr>
      <vt:lpstr>Elements of Electron Gun</vt:lpstr>
      <vt:lpstr>How Much Current ?</vt:lpstr>
      <vt:lpstr>Beam Emittance</vt:lpstr>
      <vt:lpstr>Injector</vt:lpstr>
      <vt:lpstr>Role of Injector</vt:lpstr>
      <vt:lpstr>Good concentration and Synchronization</vt:lpstr>
      <vt:lpstr>No deformation</vt:lpstr>
      <vt:lpstr>What is Wrong?</vt:lpstr>
      <vt:lpstr>Pre-bunching</vt:lpstr>
      <vt:lpstr>Pre-bunching</vt:lpstr>
      <vt:lpstr>Velocity modulation and Pre-bunching</vt:lpstr>
      <vt:lpstr>Bunching</vt:lpstr>
      <vt:lpstr>Bunch Compression</vt:lpstr>
      <vt:lpstr>PowerPoint プレゼンテーション</vt:lpstr>
      <vt:lpstr>Velocity Bunching</vt:lpstr>
      <vt:lpstr>PowerPoint プレゼンテーション</vt:lpstr>
      <vt:lpstr>Magnetic Bunching</vt:lpstr>
      <vt:lpstr>PowerPoint プレゼンテーション</vt:lpstr>
      <vt:lpstr>Matrix Formalism</vt:lpstr>
      <vt:lpstr>R-matrices</vt:lpstr>
      <vt:lpstr>PowerPoint プレゼンテーション</vt:lpstr>
      <vt:lpstr>PowerPoint プレゼンテーション</vt:lpstr>
      <vt:lpstr>Energy Compression</vt:lpstr>
      <vt:lpstr>Space charge  emittance growth</vt:lpstr>
      <vt:lpstr>Emittance growth by Space Charge</vt:lpstr>
      <vt:lpstr>Slice mismatch</vt:lpstr>
      <vt:lpstr>Emittance growth compensation</vt:lpstr>
      <vt:lpstr>Solenoid focusing</vt:lpstr>
      <vt:lpstr>Fringe field</vt:lpstr>
      <vt:lpstr>Transfer Matrix of a Solenoid</vt:lpstr>
      <vt:lpstr>PowerPoint プレゼンテーション</vt:lpstr>
      <vt:lpstr>Space Charge Compensation </vt:lpstr>
      <vt:lpstr>Where should we place the first accelerator?</vt:lpstr>
      <vt:lpstr>Bunch motion synchronization</vt:lpstr>
      <vt:lpstr>PowerPoint プレゼンテーション</vt:lpstr>
      <vt:lpstr>Linear Accelerator</vt:lpstr>
      <vt:lpstr>Beam Transfer</vt:lpstr>
      <vt:lpstr>Phase space and Twiss parameters</vt:lpstr>
      <vt:lpstr>Phase space Transformation</vt:lpstr>
      <vt:lpstr>Adiabatic Damping </vt:lpstr>
      <vt:lpstr>Transfer Matrix of Acceleration</vt:lpstr>
      <vt:lpstr>Beam shape over the linac</vt:lpstr>
      <vt:lpstr>Building Blocks</vt:lpstr>
      <vt:lpstr>Beam Loading and its control</vt:lpstr>
      <vt:lpstr>What is Beam Loading?</vt:lpstr>
      <vt:lpstr>Standing Wave  and Traveling Wave</vt:lpstr>
      <vt:lpstr>SW Cavity Power Balance </vt:lpstr>
      <vt:lpstr>Standing Wave Accelerator</vt:lpstr>
      <vt:lpstr>PowerPoint プレゼンテーション</vt:lpstr>
      <vt:lpstr>PowerPoint プレゼンテーション</vt:lpstr>
      <vt:lpstr>Introduce Beam</vt:lpstr>
      <vt:lpstr>PowerPoint プレゼンテーション</vt:lpstr>
      <vt:lpstr>Beam Loading Compensation</vt:lpstr>
      <vt:lpstr>Beam Loading By Bunched Beam</vt:lpstr>
      <vt:lpstr>PowerPoint プレゼンテーション</vt:lpstr>
      <vt:lpstr>TW Cavity Power Balance </vt:lpstr>
      <vt:lpstr>Traveling Wave Linac</vt:lpstr>
      <vt:lpstr>PowerPoint プレゼンテーション</vt:lpstr>
      <vt:lpstr>Laplace Transformation</vt:lpstr>
      <vt:lpstr>PowerPoint プレゼンテーション</vt:lpstr>
      <vt:lpstr>PowerPoint プレゼンテーション</vt:lpstr>
      <vt:lpstr>PowerPoint プレゼンテーション</vt:lpstr>
      <vt:lpstr>PowerPoint プレゼンテーション</vt:lpstr>
      <vt:lpstr>Amplitude Modulation</vt:lpstr>
      <vt:lpstr>Two components AM</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Vega</dc:title>
  <dc:creator>Jun</dc:creator>
  <cp:lastModifiedBy>栗木　雅夫</cp:lastModifiedBy>
  <cp:revision>448</cp:revision>
  <dcterms:created xsi:type="dcterms:W3CDTF">2015-09-05T11:42:45Z</dcterms:created>
  <dcterms:modified xsi:type="dcterms:W3CDTF">2026-10-18T21:20:20Z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0x010100CE6AB0B2CB3E244A858EB288E0578EE6</vt:lpwstr>
  </property>
</Properties>
</file>