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  <p:sldId id="260" r:id="rId3"/>
    <p:sldId id="257" r:id="rId4"/>
    <p:sldId id="258" r:id="rId5"/>
  </p:sldIdLst>
  <p:sldSz cx="12801600" cy="9601200" type="A3"/>
  <p:notesSz cx="6858000" cy="9144000"/>
  <p:defaultTextStyle>
    <a:defPPr>
      <a:defRPr lang="ja-JP"/>
    </a:defPPr>
    <a:lvl1pPr marL="0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708"/>
    <p:restoredTop sz="94585"/>
  </p:normalViewPr>
  <p:slideViewPr>
    <p:cSldViewPr snapToGrid="0" snapToObjects="1">
      <p:cViewPr>
        <p:scale>
          <a:sx n="56" d="100"/>
          <a:sy n="56" d="100"/>
        </p:scale>
        <p:origin x="712" y="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6D959-F3E0-4F42-A2B7-7DAD02A3F657}" type="datetimeFigureOut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CE68-2164-D940-AEDB-B6606CFBE3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3;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6D959-F3E0-4F42-A2B7-7DAD02A3F657}" type="datetimeFigureOut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CE68-2164-D940-AEDB-B6606CFBE3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6D959-F3E0-4F42-A2B7-7DAD02A3F657}" type="datetimeFigureOut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CE68-2164-D940-AEDB-B6606CFBE3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6D959-F3E0-4F42-A2B7-7DAD02A3F657}" type="datetimeFigureOut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CE68-2164-D940-AEDB-B6606CFBE3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6D959-F3E0-4F42-A2B7-7DAD02A3F657}" type="datetimeFigureOut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CE68-2164-D940-AEDB-B6606CFBE3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6D959-F3E0-4F42-A2B7-7DAD02A3F657}" type="datetimeFigureOut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CE68-2164-D940-AEDB-B6606CFBE3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6D959-F3E0-4F42-A2B7-7DAD02A3F657}" type="datetimeFigureOut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CE68-2164-D940-AEDB-B6606CFBE3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6D959-F3E0-4F42-A2B7-7DAD02A3F657}" type="datetimeFigureOut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CE68-2164-D940-AEDB-B6606CFBE3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6D959-F3E0-4F42-A2B7-7DAD02A3F657}" type="datetimeFigureOut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CE68-2164-D940-AEDB-B6606CFBE3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3;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6D959-F3E0-4F42-A2B7-7DAD02A3F657}" type="datetimeFigureOut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CE68-2164-D940-AEDB-B6606CFBE3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6D959-F3E0-4F42-A2B7-7DAD02A3F657}" type="datetimeFigureOut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CE68-2164-D940-AEDB-B6606CFBE3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6D959-F3E0-4F42-A2B7-7DAD02A3F657}" type="datetimeFigureOut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6CE68-2164-D940-AEDB-B6606CFBE3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073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600" b="1" dirty="0"/>
              <a:t>Laser-Plasma Research Area </a:t>
            </a:r>
            <a:r>
              <a:rPr lang="ja-JP" altLang="en-US" sz="3600" b="1" dirty="0"/>
              <a:t>（仮）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2800" dirty="0" smtClean="0"/>
              <a:t>目的</a:t>
            </a:r>
            <a:endParaRPr lang="en-US" altLang="ja-JP" sz="2800" dirty="0" smtClean="0"/>
          </a:p>
          <a:p>
            <a:pPr lvl="1"/>
            <a:r>
              <a:rPr lang="ja-JP" altLang="en-US" sz="2800" dirty="0" smtClean="0"/>
              <a:t>超高エネルギー電子とレーザーの相互作用研究</a:t>
            </a:r>
            <a:endParaRPr lang="en-US" altLang="ja-JP" sz="2800" dirty="0" smtClean="0"/>
          </a:p>
          <a:p>
            <a:pPr lvl="1"/>
            <a:r>
              <a:rPr lang="ja-JP" altLang="en-US" sz="2800" dirty="0" smtClean="0"/>
              <a:t>プラズマ減速（加速）の試験</a:t>
            </a:r>
            <a:endParaRPr lang="en-US" altLang="ja-JP" sz="2800" dirty="0" smtClean="0"/>
          </a:p>
          <a:p>
            <a:r>
              <a:rPr lang="ja-JP" altLang="en-US" sz="2800" dirty="0" smtClean="0"/>
              <a:t>場所</a:t>
            </a:r>
            <a:endParaRPr lang="en-US" altLang="ja-JP" sz="2800" dirty="0" smtClean="0"/>
          </a:p>
          <a:p>
            <a:pPr lvl="1"/>
            <a:r>
              <a:rPr lang="en-US" altLang="ja-JP" sz="2800" b="1" dirty="0" smtClean="0"/>
              <a:t>E-4</a:t>
            </a:r>
            <a:r>
              <a:rPr lang="en-US" altLang="ja-JP" sz="2800" dirty="0" smtClean="0"/>
              <a:t> (</a:t>
            </a:r>
            <a:r>
              <a:rPr lang="en-US" altLang="ja-JP" sz="2800" b="1" dirty="0" smtClean="0"/>
              <a:t>E+4</a:t>
            </a:r>
            <a:r>
              <a:rPr lang="ja-JP" altLang="en-US" sz="2800" dirty="0" smtClean="0"/>
              <a:t>でも）</a:t>
            </a:r>
            <a:r>
              <a:rPr lang="en-US" altLang="ja-JP" sz="2800" dirty="0" smtClean="0"/>
              <a:t>: 125 GeV, Before IP</a:t>
            </a:r>
            <a:endParaRPr kumimoji="1" lang="en-US" altLang="ja-JP" sz="2800" dirty="0" smtClean="0"/>
          </a:p>
          <a:p>
            <a:pPr lvl="2"/>
            <a:r>
              <a:rPr kumimoji="1" lang="en-US" altLang="ja-JP" dirty="0" smtClean="0"/>
              <a:t>Graphite dump (400 W)</a:t>
            </a:r>
          </a:p>
          <a:p>
            <a:pPr lvl="1"/>
            <a:r>
              <a:rPr lang="en-US" altLang="ja-JP" sz="2800" dirty="0" smtClean="0"/>
              <a:t>Tuning</a:t>
            </a:r>
            <a:r>
              <a:rPr lang="ja-JP" altLang="en-US" sz="2800" dirty="0" smtClean="0"/>
              <a:t>のときのみ</a:t>
            </a:r>
            <a:endParaRPr lang="en-US" altLang="ja-JP" sz="2800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grpSp>
        <p:nvGrpSpPr>
          <p:cNvPr id="4" name="グループ化 9"/>
          <p:cNvGrpSpPr/>
          <p:nvPr/>
        </p:nvGrpSpPr>
        <p:grpSpPr>
          <a:xfrm>
            <a:off x="834390" y="5884738"/>
            <a:ext cx="11087100" cy="3144962"/>
            <a:chOff x="47500" y="4465119"/>
            <a:chExt cx="9061860" cy="1913058"/>
          </a:xfrm>
        </p:grpSpPr>
        <p:pic>
          <p:nvPicPr>
            <p:cNvPr id="5" name="コンテンツ プレースホルダー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500" y="4465119"/>
              <a:ext cx="9061860" cy="1913058"/>
            </a:xfrm>
            <a:prstGeom prst="rect">
              <a:avLst/>
            </a:prstGeom>
          </p:spPr>
        </p:pic>
        <p:grpSp>
          <p:nvGrpSpPr>
            <p:cNvPr id="6" name="グループ化 8"/>
            <p:cNvGrpSpPr/>
            <p:nvPr/>
          </p:nvGrpSpPr>
          <p:grpSpPr>
            <a:xfrm>
              <a:off x="308682" y="4690752"/>
              <a:ext cx="1106311" cy="885958"/>
              <a:chOff x="308682" y="4690752"/>
              <a:chExt cx="1106311" cy="885958"/>
            </a:xfrm>
          </p:grpSpPr>
          <p:sp>
            <p:nvSpPr>
              <p:cNvPr id="10" name="下矢印 9"/>
              <p:cNvSpPr/>
              <p:nvPr/>
            </p:nvSpPr>
            <p:spPr>
              <a:xfrm>
                <a:off x="718963" y="5147733"/>
                <a:ext cx="285750" cy="428977"/>
              </a:xfrm>
              <a:prstGeom prst="downArrow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1" name="テキスト ボックス 10"/>
              <p:cNvSpPr txBox="1"/>
              <p:nvPr/>
            </p:nvSpPr>
            <p:spPr>
              <a:xfrm>
                <a:off x="308682" y="4690752"/>
                <a:ext cx="110631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200" dirty="0"/>
                  <a:t>Bunch Compression</a:t>
                </a:r>
                <a:endParaRPr lang="ja-JP" altLang="en-US" sz="1200" dirty="0"/>
              </a:p>
            </p:txBody>
          </p:sp>
        </p:grpSp>
        <p:grpSp>
          <p:nvGrpSpPr>
            <p:cNvPr id="7" name="グループ化 12"/>
            <p:cNvGrpSpPr/>
            <p:nvPr/>
          </p:nvGrpSpPr>
          <p:grpSpPr>
            <a:xfrm>
              <a:off x="8035934" y="4775418"/>
              <a:ext cx="1073426" cy="885958"/>
              <a:chOff x="8035934" y="4775418"/>
              <a:chExt cx="1073426" cy="885958"/>
            </a:xfrm>
          </p:grpSpPr>
          <p:sp>
            <p:nvSpPr>
              <p:cNvPr id="8" name="下矢印 7"/>
              <p:cNvSpPr/>
              <p:nvPr/>
            </p:nvSpPr>
            <p:spPr>
              <a:xfrm>
                <a:off x="8186568" y="5232399"/>
                <a:ext cx="285750" cy="428977"/>
              </a:xfrm>
              <a:prstGeom prst="downArrow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9" name="テキスト ボックス 8"/>
              <p:cNvSpPr txBox="1"/>
              <p:nvPr/>
            </p:nvSpPr>
            <p:spPr>
              <a:xfrm>
                <a:off x="8035934" y="4775418"/>
                <a:ext cx="107342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200" dirty="0"/>
                  <a:t>Bunch Compression</a:t>
                </a:r>
                <a:endParaRPr lang="ja-JP" altLang="en-US" sz="1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9191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サイズ（のラフな見積）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レーザー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高強度レーザー　</a:t>
            </a:r>
            <a:r>
              <a:rPr lang="en-US" altLang="ja-JP" dirty="0" smtClean="0"/>
              <a:t>(QST</a:t>
            </a:r>
            <a:r>
              <a:rPr lang="ja-JP" altLang="en-US" dirty="0" smtClean="0"/>
              <a:t>関西のサイズをそのまま）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30mx15m (1PW, 0.1Hz)</a:t>
            </a:r>
            <a:br>
              <a:rPr kumimoji="1" lang="en-US" altLang="ja-JP" dirty="0" smtClean="0"/>
            </a:br>
            <a:r>
              <a:rPr kumimoji="1" lang="en-US" altLang="ja-JP" dirty="0" smtClean="0"/>
              <a:t>  -&gt;     30m x 10 m</a:t>
            </a:r>
            <a:r>
              <a:rPr kumimoji="1" lang="ja-JP" altLang="en-US" dirty="0" smtClean="0"/>
              <a:t>（レーザー）</a:t>
            </a:r>
            <a:r>
              <a:rPr kumimoji="1" lang="en-US" altLang="ja-JP" dirty="0" smtClean="0"/>
              <a:t>+ 30m x 5m</a:t>
            </a:r>
            <a:r>
              <a:rPr kumimoji="1" lang="ja-JP" altLang="en-US" dirty="0" smtClean="0"/>
              <a:t>（電源</a:t>
            </a:r>
            <a:r>
              <a:rPr kumimoji="1" lang="en-US" altLang="ja-JP" dirty="0" smtClean="0"/>
              <a:t>, </a:t>
            </a:r>
            <a:r>
              <a:rPr kumimoji="1" lang="ja-JP" altLang="en-US" dirty="0" smtClean="0"/>
              <a:t>熱源）</a:t>
            </a:r>
            <a:r>
              <a:rPr kumimoji="1" lang="en-US" altLang="ja-JP" dirty="0" smtClean="0"/>
              <a:t> </a:t>
            </a:r>
          </a:p>
          <a:p>
            <a:r>
              <a:rPr kumimoji="1" lang="ja-JP" altLang="en-US" dirty="0" smtClean="0"/>
              <a:t>プラズマ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プラズマ単体ではサイズはそれほどいらない。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プラズマ生成方法によっては、イオン化用レーザー室が必要</a:t>
            </a:r>
            <a:endParaRPr kumimoji="1" lang="en-US" altLang="ja-JP" dirty="0" smtClean="0"/>
          </a:p>
          <a:p>
            <a:pPr lvl="1"/>
            <a:endParaRPr lang="en-US" altLang="ja-JP" dirty="0"/>
          </a:p>
          <a:p>
            <a:r>
              <a:rPr kumimoji="1" lang="ja-JP" altLang="en-US" dirty="0" smtClean="0"/>
              <a:t>計測エリア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プラズマ、加速（減速）電子エネルギー等、光子計測など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6397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xmlns="" id="{50FE7371-9FBC-9D4C-979D-259213004C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39" y="184850"/>
            <a:ext cx="12544910" cy="9416350"/>
          </a:xfrm>
          <a:prstGeom prst="rect">
            <a:avLst/>
          </a:prstGeom>
        </p:spPr>
      </p:pic>
      <p:grpSp>
        <p:nvGrpSpPr>
          <p:cNvPr id="21" name="図形グループ 20"/>
          <p:cNvGrpSpPr/>
          <p:nvPr/>
        </p:nvGrpSpPr>
        <p:grpSpPr>
          <a:xfrm>
            <a:off x="8811260" y="4785860"/>
            <a:ext cx="3990340" cy="3391048"/>
            <a:chOff x="8811260" y="4785860"/>
            <a:chExt cx="3990340" cy="3391048"/>
          </a:xfrm>
        </p:grpSpPr>
        <p:sp>
          <p:nvSpPr>
            <p:cNvPr id="2" name="正方形/長方形 1"/>
            <p:cNvSpPr/>
            <p:nvPr/>
          </p:nvSpPr>
          <p:spPr>
            <a:xfrm>
              <a:off x="10945442" y="6565416"/>
              <a:ext cx="652471" cy="26197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10292971" y="6565416"/>
              <a:ext cx="652471" cy="26197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9640499" y="6565416"/>
              <a:ext cx="652471" cy="52395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9640311" y="7188858"/>
              <a:ext cx="1962357" cy="65247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ja-JP" sz="1400" b="1" dirty="0">
                  <a:solidFill>
                    <a:schemeClr val="accent1">
                      <a:lumMod val="75000"/>
                    </a:schemeClr>
                  </a:solidFill>
                </a:rPr>
                <a:t>30x10m</a:t>
              </a:r>
              <a:r>
                <a:rPr lang="en-US" altLang="ja-JP" sz="1400" b="1" baseline="30000" dirty="0">
                  <a:solidFill>
                    <a:schemeClr val="accent1">
                      <a:lumMod val="75000"/>
                    </a:schemeClr>
                  </a:solidFill>
                </a:rPr>
                <a:t>2</a:t>
              </a:r>
            </a:p>
            <a:p>
              <a:pPr algn="ctr"/>
              <a:r>
                <a:rPr lang="en-US" altLang="ja-JP" sz="1400" b="1" dirty="0">
                  <a:solidFill>
                    <a:schemeClr val="accent1">
                      <a:lumMod val="75000"/>
                    </a:schemeClr>
                  </a:solidFill>
                </a:rPr>
                <a:t>Laser room</a:t>
              </a:r>
              <a:endParaRPr lang="ja-JP" altLang="en-US" sz="14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9640311" y="7850672"/>
              <a:ext cx="1962357" cy="32623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ja-JP" sz="1000" b="1" dirty="0">
                  <a:solidFill>
                    <a:schemeClr val="accent1">
                      <a:lumMod val="75000"/>
                    </a:schemeClr>
                  </a:solidFill>
                </a:rPr>
                <a:t>Power supply</a:t>
              </a:r>
              <a:endParaRPr lang="ja-JP" altLang="en-US" sz="10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11400621" y="6827014"/>
              <a:ext cx="62774" cy="35250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9294972" y="5402720"/>
              <a:ext cx="3506628" cy="1021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b="1" dirty="0"/>
                <a:t>プラズマ</a:t>
              </a:r>
              <a:r>
                <a:rPr lang="en-US" altLang="ja-JP" b="1" dirty="0"/>
                <a:t>+</a:t>
              </a:r>
              <a:r>
                <a:rPr lang="ja-JP" altLang="en-US" b="1" dirty="0"/>
                <a:t>レーザー</a:t>
              </a:r>
              <a:endParaRPr lang="en-US" altLang="ja-JP" b="1" dirty="0"/>
            </a:p>
            <a:p>
              <a:r>
                <a:rPr lang="ja-JP" altLang="en-US" b="1" dirty="0"/>
                <a:t>実験エリア</a:t>
              </a: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8811260" y="4832710"/>
              <a:ext cx="1699610" cy="574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/>
                <a:t>10mx8m</a:t>
              </a:r>
              <a:endParaRPr lang="ja-JP" altLang="en-US" dirty="0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10534061" y="4785860"/>
              <a:ext cx="1516928" cy="574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/>
                <a:t>10x4m</a:t>
              </a:r>
              <a:r>
                <a:rPr lang="en-US" altLang="ja-JP" baseline="30000" dirty="0"/>
                <a:t>2</a:t>
              </a:r>
              <a:endParaRPr lang="ja-JP" altLang="en-US" baseline="30000" dirty="0"/>
            </a:p>
          </p:txBody>
        </p:sp>
        <p:cxnSp>
          <p:nvCxnSpPr>
            <p:cNvPr id="15" name="直線矢印コネクタ 14"/>
            <p:cNvCxnSpPr>
              <a:endCxn id="7" idx="0"/>
            </p:cNvCxnSpPr>
            <p:nvPr/>
          </p:nvCxnSpPr>
          <p:spPr>
            <a:xfrm>
              <a:off x="9294972" y="5402720"/>
              <a:ext cx="671763" cy="116269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矢印コネクタ 15"/>
            <p:cNvCxnSpPr>
              <a:endCxn id="2" idx="0"/>
            </p:cNvCxnSpPr>
            <p:nvPr/>
          </p:nvCxnSpPr>
          <p:spPr>
            <a:xfrm>
              <a:off x="11262034" y="5183220"/>
              <a:ext cx="9646" cy="138219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矢印コネクタ 17"/>
            <p:cNvCxnSpPr>
              <a:endCxn id="6" idx="0"/>
            </p:cNvCxnSpPr>
            <p:nvPr/>
          </p:nvCxnSpPr>
          <p:spPr>
            <a:xfrm flipH="1">
              <a:off x="10619206" y="5225315"/>
              <a:ext cx="363324" cy="134010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9B1F5EFC-3540-7341-AC2B-9CF9BA08B1DC}"/>
              </a:ext>
            </a:extLst>
          </p:cNvPr>
          <p:cNvSpPr txBox="1"/>
          <p:nvPr/>
        </p:nvSpPr>
        <p:spPr>
          <a:xfrm>
            <a:off x="113939" y="1486587"/>
            <a:ext cx="3221779" cy="7439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>
                <a:latin typeface="Helvetica" pitchFamily="2" charset="0"/>
              </a:rPr>
              <a:t>Slide from N. </a:t>
            </a:r>
            <a:r>
              <a:rPr lang="en-US" altLang="ja-JP" b="1" dirty="0" err="1">
                <a:latin typeface="Helvetica" pitchFamily="2" charset="0"/>
              </a:rPr>
              <a:t>Terunuma</a:t>
            </a:r>
            <a:endParaRPr lang="en-US" altLang="ja-JP" b="1" dirty="0">
              <a:latin typeface="Helvetica" pitchFamily="2" charset="0"/>
            </a:endParaRPr>
          </a:p>
          <a:p>
            <a:r>
              <a:rPr lang="en-US" altLang="ja-JP" b="1" dirty="0">
                <a:latin typeface="Helvetica" pitchFamily="2" charset="0"/>
              </a:rPr>
              <a:t>(ALCW2018 Fukuoka)</a:t>
            </a:r>
            <a:endParaRPr lang="ja-JP" altLang="en-US" b="1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815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図形グループ 16"/>
          <p:cNvGrpSpPr/>
          <p:nvPr/>
        </p:nvGrpSpPr>
        <p:grpSpPr>
          <a:xfrm>
            <a:off x="-333184" y="518450"/>
            <a:ext cx="13134784" cy="8823960"/>
            <a:chOff x="1295401" y="1371600"/>
            <a:chExt cx="10208381" cy="6858000"/>
          </a:xfrm>
        </p:grpSpPr>
        <p:pic>
          <p:nvPicPr>
            <p:cNvPr id="2" name="図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95401" y="1371600"/>
              <a:ext cx="10208381" cy="6858000"/>
            </a:xfrm>
            <a:prstGeom prst="rect">
              <a:avLst/>
            </a:prstGeom>
          </p:spPr>
        </p:pic>
        <p:cxnSp>
          <p:nvCxnSpPr>
            <p:cNvPr id="4" name="直線コネクタ 3"/>
            <p:cNvCxnSpPr/>
            <p:nvPr/>
          </p:nvCxnSpPr>
          <p:spPr>
            <a:xfrm>
              <a:off x="4000108" y="4510726"/>
              <a:ext cx="5241303" cy="3280528"/>
            </a:xfrm>
            <a:prstGeom prst="line">
              <a:avLst/>
            </a:prstGeom>
            <a:ln w="1905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テキスト ボックス 9"/>
            <p:cNvSpPr txBox="1"/>
            <p:nvPr/>
          </p:nvSpPr>
          <p:spPr>
            <a:xfrm rot="2039251">
              <a:off x="5687160" y="5941925"/>
              <a:ext cx="819455" cy="4181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b="1" dirty="0"/>
                <a:t>42 m</a:t>
              </a:r>
              <a:endParaRPr lang="ja-JP" altLang="en-US" b="1" dirty="0"/>
            </a:p>
          </p:txBody>
        </p:sp>
        <p:cxnSp>
          <p:nvCxnSpPr>
            <p:cNvPr id="11" name="直線コネクタ 10"/>
            <p:cNvCxnSpPr/>
            <p:nvPr/>
          </p:nvCxnSpPr>
          <p:spPr>
            <a:xfrm flipH="1">
              <a:off x="7092099" y="5217737"/>
              <a:ext cx="301658" cy="405353"/>
            </a:xfrm>
            <a:prstGeom prst="line">
              <a:avLst/>
            </a:prstGeom>
            <a:ln w="19050">
              <a:solidFill>
                <a:schemeClr val="bg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テキスト ボックス 14"/>
            <p:cNvSpPr txBox="1"/>
            <p:nvPr/>
          </p:nvSpPr>
          <p:spPr>
            <a:xfrm rot="18488048">
              <a:off x="6986921" y="5288318"/>
              <a:ext cx="894797" cy="4181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b="1" dirty="0"/>
                <a:t>3.7 m</a:t>
              </a:r>
              <a:endParaRPr lang="ja-JP" altLang="en-US" b="1" dirty="0"/>
            </a:p>
          </p:txBody>
        </p:sp>
      </p:grpSp>
      <p:sp>
        <p:nvSpPr>
          <p:cNvPr id="16" name="テキスト ボックス 15"/>
          <p:cNvSpPr txBox="1"/>
          <p:nvPr/>
        </p:nvSpPr>
        <p:spPr>
          <a:xfrm>
            <a:off x="866263" y="309386"/>
            <a:ext cx="4161717" cy="4181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/>
              <a:t>参考：</a:t>
            </a:r>
            <a:r>
              <a:rPr lang="en-US" altLang="ja-JP" b="1" dirty="0"/>
              <a:t> AWAKE@CERN</a:t>
            </a:r>
            <a:r>
              <a:rPr lang="ja-JP" altLang="en-US" b="1" dirty="0"/>
              <a:t>のサイズ</a:t>
            </a:r>
          </a:p>
        </p:txBody>
      </p:sp>
    </p:spTree>
    <p:extLst>
      <p:ext uri="{BB962C8B-B14F-4D97-AF65-F5344CB8AC3E}">
        <p14:creationId xmlns:p14="http://schemas.microsoft.com/office/powerpoint/2010/main" val="30822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ホワイ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368</TotalTime>
  <Words>88</Words>
  <Application>Microsoft Macintosh PowerPoint</Application>
  <PresentationFormat>A3 297x420 mm</PresentationFormat>
  <Paragraphs>32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Calibri</vt:lpstr>
      <vt:lpstr>Calibri Light</vt:lpstr>
      <vt:lpstr>Helvetica</vt:lpstr>
      <vt:lpstr>游ゴシック</vt:lpstr>
      <vt:lpstr>游ゴシック Light</vt:lpstr>
      <vt:lpstr>Arial</vt:lpstr>
      <vt:lpstr>ホワイト</vt:lpstr>
      <vt:lpstr>Laser-Plasma Research Area （仮）</vt:lpstr>
      <vt:lpstr>サイズ（のラフな見積）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ユーザー</dc:creator>
  <cp:lastModifiedBy>Microsoft Office ユーザー</cp:lastModifiedBy>
  <cp:revision>10</cp:revision>
  <dcterms:created xsi:type="dcterms:W3CDTF">2018-11-14T01:18:22Z</dcterms:created>
  <dcterms:modified xsi:type="dcterms:W3CDTF">2018-11-14T07:26:57Z</dcterms:modified>
</cp:coreProperties>
</file>