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77" r:id="rId2"/>
  </p:sldMasterIdLst>
  <p:notesMasterIdLst>
    <p:notesMasterId r:id="rId38"/>
  </p:notesMasterIdLst>
  <p:sldIdLst>
    <p:sldId id="256" r:id="rId3"/>
    <p:sldId id="294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8" r:id="rId31"/>
    <p:sldId id="303" r:id="rId32"/>
    <p:sldId id="305" r:id="rId33"/>
    <p:sldId id="293" r:id="rId34"/>
    <p:sldId id="304" r:id="rId35"/>
    <p:sldId id="306" r:id="rId36"/>
    <p:sldId id="307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9D"/>
    <a:srgbClr val="FFFFFF"/>
    <a:srgbClr val="00A174"/>
    <a:srgbClr val="0085BF"/>
    <a:srgbClr val="CBB4A2"/>
    <a:srgbClr val="8ABD4E"/>
    <a:srgbClr val="D0DC97"/>
    <a:srgbClr val="03A7AE"/>
    <a:srgbClr val="E35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500"/>
  </p:normalViewPr>
  <p:slideViewPr>
    <p:cSldViewPr>
      <p:cViewPr varScale="1">
        <p:scale>
          <a:sx n="117" d="100"/>
          <a:sy n="117" d="100"/>
        </p:scale>
        <p:origin x="2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amuraRyohei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amuraRyohei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amuraRyohei\Documents\&#30740;&#31350;&#23460;\&#38651;&#23376;&#28304;\Simulation_code\Fermilab_analysis_data\&#35299;&#2651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amuraRyohei\Documents\&#30740;&#31350;&#23460;\&#38651;&#23376;&#28304;\Simulation_code\test\RFBT\opti_good_Off\&#35299;&#2651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amuraRyohei\Documents\&#30740;&#31350;&#23460;\&#38651;&#23376;&#28304;\Simulation_code\test\RFBT\opti_good_Off\&#35299;&#2651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515679948347"/>
          <c:y val="4.8719992913455579E-2"/>
          <c:w val="0.75751117486753572"/>
          <c:h val="0.89279369576544099"/>
        </c:manualLayout>
      </c:layout>
      <c:scatterChart>
        <c:scatterStyle val="lineMarker"/>
        <c:varyColors val="0"/>
        <c:ser>
          <c:idx val="0"/>
          <c:order val="0"/>
          <c:tx>
            <c:v>enx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Sheet9!$A$4:$A$5000</c:f>
              <c:numCache>
                <c:formatCode>0.00E+00</c:formatCode>
                <c:ptCount val="4997"/>
                <c:pt idx="0">
                  <c:v>6.0042999999999997E-3</c:v>
                </c:pt>
                <c:pt idx="1">
                  <c:v>1.2007E-2</c:v>
                </c:pt>
                <c:pt idx="2">
                  <c:v>1.8006999999999999E-2</c:v>
                </c:pt>
                <c:pt idx="3">
                  <c:v>2.4001000000000001E-2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4.2000000000000003E-2</c:v>
                </c:pt>
                <c:pt idx="7">
                  <c:v>4.8000000000000001E-2</c:v>
                </c:pt>
                <c:pt idx="8">
                  <c:v>5.3999999999999999E-2</c:v>
                </c:pt>
                <c:pt idx="9">
                  <c:v>0.06</c:v>
                </c:pt>
                <c:pt idx="10">
                  <c:v>6.6000000000000003E-2</c:v>
                </c:pt>
                <c:pt idx="11">
                  <c:v>7.1999999999999995E-2</c:v>
                </c:pt>
                <c:pt idx="12">
                  <c:v>7.8E-2</c:v>
                </c:pt>
                <c:pt idx="13">
                  <c:v>8.4000000000000005E-2</c:v>
                </c:pt>
                <c:pt idx="14">
                  <c:v>0.09</c:v>
                </c:pt>
                <c:pt idx="15">
                  <c:v>9.6000000000000002E-2</c:v>
                </c:pt>
                <c:pt idx="16">
                  <c:v>0.10199999999999999</c:v>
                </c:pt>
                <c:pt idx="17">
                  <c:v>0.108</c:v>
                </c:pt>
                <c:pt idx="18">
                  <c:v>0.114</c:v>
                </c:pt>
                <c:pt idx="19">
                  <c:v>0.12</c:v>
                </c:pt>
                <c:pt idx="20">
                  <c:v>0.12590000000000001</c:v>
                </c:pt>
                <c:pt idx="21">
                  <c:v>0.13200000000000001</c:v>
                </c:pt>
                <c:pt idx="22">
                  <c:v>0.13791999999999999</c:v>
                </c:pt>
                <c:pt idx="23">
                  <c:v>0.14399999999999999</c:v>
                </c:pt>
                <c:pt idx="24">
                  <c:v>0.14993999999999999</c:v>
                </c:pt>
                <c:pt idx="25">
                  <c:v>0.156</c:v>
                </c:pt>
                <c:pt idx="26">
                  <c:v>0.16195000000000001</c:v>
                </c:pt>
                <c:pt idx="27">
                  <c:v>0.16789999999999999</c:v>
                </c:pt>
                <c:pt idx="28">
                  <c:v>0.17399999999999999</c:v>
                </c:pt>
                <c:pt idx="29">
                  <c:v>0.17996000000000001</c:v>
                </c:pt>
                <c:pt idx="30">
                  <c:v>0.18590999999999999</c:v>
                </c:pt>
                <c:pt idx="31">
                  <c:v>0.192</c:v>
                </c:pt>
                <c:pt idx="32">
                  <c:v>0.19796</c:v>
                </c:pt>
                <c:pt idx="33">
                  <c:v>0.20391000000000001</c:v>
                </c:pt>
                <c:pt idx="34">
                  <c:v>0.21</c:v>
                </c:pt>
                <c:pt idx="35">
                  <c:v>0.21596000000000001</c:v>
                </c:pt>
                <c:pt idx="36">
                  <c:v>0.22191</c:v>
                </c:pt>
                <c:pt idx="37">
                  <c:v>0.22800000000000001</c:v>
                </c:pt>
                <c:pt idx="38">
                  <c:v>0.23396</c:v>
                </c:pt>
                <c:pt idx="39">
                  <c:v>0.23991000000000001</c:v>
                </c:pt>
                <c:pt idx="40">
                  <c:v>0.246</c:v>
                </c:pt>
                <c:pt idx="41">
                  <c:v>0.25196000000000002</c:v>
                </c:pt>
                <c:pt idx="42">
                  <c:v>0.25790999999999997</c:v>
                </c:pt>
                <c:pt idx="43">
                  <c:v>0.26400000000000001</c:v>
                </c:pt>
                <c:pt idx="44">
                  <c:v>0.26995999999999998</c:v>
                </c:pt>
                <c:pt idx="45">
                  <c:v>0.27590999999999999</c:v>
                </c:pt>
                <c:pt idx="46">
                  <c:v>0.28199999999999997</c:v>
                </c:pt>
                <c:pt idx="47">
                  <c:v>0.28795999999999999</c:v>
                </c:pt>
                <c:pt idx="48">
                  <c:v>0.29391</c:v>
                </c:pt>
                <c:pt idx="49">
                  <c:v>0.3</c:v>
                </c:pt>
                <c:pt idx="50">
                  <c:v>0.30596000000000001</c:v>
                </c:pt>
                <c:pt idx="51">
                  <c:v>0.31191000000000002</c:v>
                </c:pt>
                <c:pt idx="52">
                  <c:v>0.318</c:v>
                </c:pt>
                <c:pt idx="53">
                  <c:v>0.32396000000000003</c:v>
                </c:pt>
                <c:pt idx="54">
                  <c:v>0.32990999999999998</c:v>
                </c:pt>
                <c:pt idx="55">
                  <c:v>0.33600000000000002</c:v>
                </c:pt>
                <c:pt idx="56">
                  <c:v>0.34195999999999999</c:v>
                </c:pt>
                <c:pt idx="57">
                  <c:v>0.34791</c:v>
                </c:pt>
                <c:pt idx="58">
                  <c:v>0.35399999999999998</c:v>
                </c:pt>
                <c:pt idx="59">
                  <c:v>0.35996</c:v>
                </c:pt>
                <c:pt idx="60">
                  <c:v>0.36591000000000001</c:v>
                </c:pt>
                <c:pt idx="61">
                  <c:v>0.372</c:v>
                </c:pt>
                <c:pt idx="62">
                  <c:v>0.37796000000000002</c:v>
                </c:pt>
                <c:pt idx="63">
                  <c:v>0.38390999999999997</c:v>
                </c:pt>
                <c:pt idx="64">
                  <c:v>0.39</c:v>
                </c:pt>
                <c:pt idx="65">
                  <c:v>0.39595999999999998</c:v>
                </c:pt>
                <c:pt idx="66">
                  <c:v>0.40190999999999999</c:v>
                </c:pt>
                <c:pt idx="67">
                  <c:v>0.40799999999999997</c:v>
                </c:pt>
                <c:pt idx="68">
                  <c:v>0.41395999999999999</c:v>
                </c:pt>
                <c:pt idx="69">
                  <c:v>0.41991000000000001</c:v>
                </c:pt>
                <c:pt idx="70">
                  <c:v>0.42599999999999999</c:v>
                </c:pt>
                <c:pt idx="71">
                  <c:v>0.43196000000000001</c:v>
                </c:pt>
                <c:pt idx="72">
                  <c:v>0.43791000000000002</c:v>
                </c:pt>
                <c:pt idx="73">
                  <c:v>0.44400000000000001</c:v>
                </c:pt>
                <c:pt idx="74">
                  <c:v>0.44996000000000003</c:v>
                </c:pt>
                <c:pt idx="75">
                  <c:v>0.45590999999999998</c:v>
                </c:pt>
                <c:pt idx="76">
                  <c:v>0.46200000000000002</c:v>
                </c:pt>
                <c:pt idx="77">
                  <c:v>0.46795999999999999</c:v>
                </c:pt>
                <c:pt idx="78">
                  <c:v>0.47391</c:v>
                </c:pt>
                <c:pt idx="79">
                  <c:v>0.48</c:v>
                </c:pt>
                <c:pt idx="80">
                  <c:v>0.48596</c:v>
                </c:pt>
                <c:pt idx="81">
                  <c:v>0.49191000000000001</c:v>
                </c:pt>
                <c:pt idx="82">
                  <c:v>0.498</c:v>
                </c:pt>
                <c:pt idx="83">
                  <c:v>0.50395999999999996</c:v>
                </c:pt>
                <c:pt idx="84">
                  <c:v>0.50990999999999997</c:v>
                </c:pt>
                <c:pt idx="85">
                  <c:v>0.51600000000000001</c:v>
                </c:pt>
                <c:pt idx="86">
                  <c:v>0.52195999999999998</c:v>
                </c:pt>
                <c:pt idx="87">
                  <c:v>0.52790999999999999</c:v>
                </c:pt>
                <c:pt idx="88">
                  <c:v>0.53400000000000003</c:v>
                </c:pt>
                <c:pt idx="89">
                  <c:v>0.53996</c:v>
                </c:pt>
                <c:pt idx="90">
                  <c:v>0.54591000000000001</c:v>
                </c:pt>
                <c:pt idx="91">
                  <c:v>0.55200000000000005</c:v>
                </c:pt>
                <c:pt idx="92">
                  <c:v>0.55796000000000001</c:v>
                </c:pt>
                <c:pt idx="93">
                  <c:v>0.56391000000000002</c:v>
                </c:pt>
                <c:pt idx="94">
                  <c:v>0.56999999999999995</c:v>
                </c:pt>
                <c:pt idx="95">
                  <c:v>0.57596000000000003</c:v>
                </c:pt>
                <c:pt idx="96">
                  <c:v>0.58191000000000004</c:v>
                </c:pt>
                <c:pt idx="97">
                  <c:v>0.58799999999999997</c:v>
                </c:pt>
                <c:pt idx="98">
                  <c:v>0.59396000000000004</c:v>
                </c:pt>
                <c:pt idx="99">
                  <c:v>0.59991000000000005</c:v>
                </c:pt>
                <c:pt idx="100">
                  <c:v>0.60599999999999998</c:v>
                </c:pt>
                <c:pt idx="101">
                  <c:v>0.61195999999999995</c:v>
                </c:pt>
                <c:pt idx="102">
                  <c:v>0.61790999999999996</c:v>
                </c:pt>
                <c:pt idx="103">
                  <c:v>0.624</c:v>
                </c:pt>
                <c:pt idx="104">
                  <c:v>0.62995999999999996</c:v>
                </c:pt>
                <c:pt idx="105">
                  <c:v>0.63590999999999998</c:v>
                </c:pt>
                <c:pt idx="106">
                  <c:v>0.64200000000000002</c:v>
                </c:pt>
                <c:pt idx="107">
                  <c:v>0.64795999999999998</c:v>
                </c:pt>
                <c:pt idx="108">
                  <c:v>0.65390999999999999</c:v>
                </c:pt>
                <c:pt idx="109">
                  <c:v>0.66</c:v>
                </c:pt>
                <c:pt idx="110">
                  <c:v>0.66596</c:v>
                </c:pt>
                <c:pt idx="111">
                  <c:v>0.67191000000000001</c:v>
                </c:pt>
                <c:pt idx="112">
                  <c:v>0.67800000000000005</c:v>
                </c:pt>
                <c:pt idx="113">
                  <c:v>0.68396000000000001</c:v>
                </c:pt>
                <c:pt idx="114">
                  <c:v>0.68991000000000002</c:v>
                </c:pt>
                <c:pt idx="115">
                  <c:v>0.69599999999999995</c:v>
                </c:pt>
                <c:pt idx="116">
                  <c:v>0.70196000000000003</c:v>
                </c:pt>
                <c:pt idx="117">
                  <c:v>0.70791000000000004</c:v>
                </c:pt>
                <c:pt idx="118">
                  <c:v>0.71399999999999997</c:v>
                </c:pt>
                <c:pt idx="119">
                  <c:v>0.71996000000000004</c:v>
                </c:pt>
                <c:pt idx="120">
                  <c:v>0.72591000000000006</c:v>
                </c:pt>
                <c:pt idx="121">
                  <c:v>0.73199999999999998</c:v>
                </c:pt>
                <c:pt idx="122">
                  <c:v>0.73795999999999995</c:v>
                </c:pt>
                <c:pt idx="123">
                  <c:v>0.74390999999999996</c:v>
                </c:pt>
                <c:pt idx="124">
                  <c:v>0.75</c:v>
                </c:pt>
                <c:pt idx="125">
                  <c:v>0.75595999999999997</c:v>
                </c:pt>
                <c:pt idx="126">
                  <c:v>0.76190999999999998</c:v>
                </c:pt>
                <c:pt idx="127">
                  <c:v>0.76800000000000002</c:v>
                </c:pt>
                <c:pt idx="128">
                  <c:v>0.77395999999999998</c:v>
                </c:pt>
                <c:pt idx="129">
                  <c:v>0.77990999999999999</c:v>
                </c:pt>
                <c:pt idx="130">
                  <c:v>0.78600000000000003</c:v>
                </c:pt>
                <c:pt idx="131">
                  <c:v>0.79196</c:v>
                </c:pt>
                <c:pt idx="132">
                  <c:v>0.79791000000000001</c:v>
                </c:pt>
                <c:pt idx="133">
                  <c:v>0.80400000000000005</c:v>
                </c:pt>
                <c:pt idx="134">
                  <c:v>0.80996000000000001</c:v>
                </c:pt>
                <c:pt idx="135">
                  <c:v>0.81591000000000002</c:v>
                </c:pt>
                <c:pt idx="136">
                  <c:v>0.82199999999999995</c:v>
                </c:pt>
                <c:pt idx="137">
                  <c:v>0.82796000000000003</c:v>
                </c:pt>
                <c:pt idx="138">
                  <c:v>0.83391000000000004</c:v>
                </c:pt>
                <c:pt idx="139">
                  <c:v>0.84</c:v>
                </c:pt>
                <c:pt idx="140">
                  <c:v>0.84596000000000005</c:v>
                </c:pt>
                <c:pt idx="141">
                  <c:v>0.85190999999999995</c:v>
                </c:pt>
                <c:pt idx="142">
                  <c:v>0.85799999999999998</c:v>
                </c:pt>
                <c:pt idx="143">
                  <c:v>0.86395999999999995</c:v>
                </c:pt>
                <c:pt idx="144">
                  <c:v>0.86990999999999996</c:v>
                </c:pt>
                <c:pt idx="145">
                  <c:v>0.876</c:v>
                </c:pt>
                <c:pt idx="146">
                  <c:v>0.88195999999999997</c:v>
                </c:pt>
                <c:pt idx="147">
                  <c:v>0.88790999999999998</c:v>
                </c:pt>
                <c:pt idx="148">
                  <c:v>0.89400000000000002</c:v>
                </c:pt>
                <c:pt idx="149">
                  <c:v>0.89995999999999998</c:v>
                </c:pt>
                <c:pt idx="150">
                  <c:v>0.90590999999999999</c:v>
                </c:pt>
                <c:pt idx="151">
                  <c:v>0.91200000000000003</c:v>
                </c:pt>
                <c:pt idx="152">
                  <c:v>0.91796</c:v>
                </c:pt>
                <c:pt idx="153">
                  <c:v>0.92391000000000001</c:v>
                </c:pt>
                <c:pt idx="154">
                  <c:v>0.93</c:v>
                </c:pt>
                <c:pt idx="155">
                  <c:v>0.93596000000000001</c:v>
                </c:pt>
                <c:pt idx="156">
                  <c:v>0.94191000000000003</c:v>
                </c:pt>
                <c:pt idx="157">
                  <c:v>0.94799999999999995</c:v>
                </c:pt>
                <c:pt idx="158">
                  <c:v>0.95396000000000003</c:v>
                </c:pt>
                <c:pt idx="159">
                  <c:v>0.95991000000000004</c:v>
                </c:pt>
                <c:pt idx="160">
                  <c:v>0.96599999999999997</c:v>
                </c:pt>
                <c:pt idx="161">
                  <c:v>0.97196000000000005</c:v>
                </c:pt>
                <c:pt idx="162">
                  <c:v>0.97790999999999995</c:v>
                </c:pt>
                <c:pt idx="163">
                  <c:v>0.98399999999999999</c:v>
                </c:pt>
                <c:pt idx="164">
                  <c:v>0.98995999999999995</c:v>
                </c:pt>
                <c:pt idx="165">
                  <c:v>0.99590999999999996</c:v>
                </c:pt>
                <c:pt idx="166">
                  <c:v>1.002</c:v>
                </c:pt>
                <c:pt idx="167">
                  <c:v>1.008</c:v>
                </c:pt>
                <c:pt idx="168">
                  <c:v>1.0139</c:v>
                </c:pt>
                <c:pt idx="169">
                  <c:v>1.02</c:v>
                </c:pt>
                <c:pt idx="170">
                  <c:v>1.026</c:v>
                </c:pt>
                <c:pt idx="171">
                  <c:v>1.0319</c:v>
                </c:pt>
                <c:pt idx="172">
                  <c:v>1.038</c:v>
                </c:pt>
                <c:pt idx="173">
                  <c:v>1.044</c:v>
                </c:pt>
                <c:pt idx="174">
                  <c:v>1.0499000000000001</c:v>
                </c:pt>
                <c:pt idx="175">
                  <c:v>1.056</c:v>
                </c:pt>
                <c:pt idx="176">
                  <c:v>1.0620000000000001</c:v>
                </c:pt>
                <c:pt idx="177">
                  <c:v>1.0679000000000001</c:v>
                </c:pt>
                <c:pt idx="178">
                  <c:v>1.0740000000000001</c:v>
                </c:pt>
                <c:pt idx="179">
                  <c:v>1.08</c:v>
                </c:pt>
                <c:pt idx="180">
                  <c:v>1.0859000000000001</c:v>
                </c:pt>
                <c:pt idx="181">
                  <c:v>1.0920000000000001</c:v>
                </c:pt>
                <c:pt idx="182">
                  <c:v>1.0980000000000001</c:v>
                </c:pt>
                <c:pt idx="183">
                  <c:v>1.1039000000000001</c:v>
                </c:pt>
                <c:pt idx="184">
                  <c:v>1.1100000000000001</c:v>
                </c:pt>
                <c:pt idx="185">
                  <c:v>1.1160000000000001</c:v>
                </c:pt>
                <c:pt idx="186">
                  <c:v>1.1218999999999999</c:v>
                </c:pt>
                <c:pt idx="187">
                  <c:v>1.1279999999999999</c:v>
                </c:pt>
                <c:pt idx="188">
                  <c:v>1.1339999999999999</c:v>
                </c:pt>
                <c:pt idx="189">
                  <c:v>1.1398999999999999</c:v>
                </c:pt>
                <c:pt idx="190">
                  <c:v>1.1459999999999999</c:v>
                </c:pt>
                <c:pt idx="191">
                  <c:v>1.1519999999999999</c:v>
                </c:pt>
                <c:pt idx="192">
                  <c:v>1.1578999999999999</c:v>
                </c:pt>
                <c:pt idx="193">
                  <c:v>1.1639999999999999</c:v>
                </c:pt>
                <c:pt idx="194">
                  <c:v>1.17</c:v>
                </c:pt>
                <c:pt idx="195">
                  <c:v>1.1758999999999999</c:v>
                </c:pt>
                <c:pt idx="196">
                  <c:v>1.1819999999999999</c:v>
                </c:pt>
                <c:pt idx="197">
                  <c:v>1.1879999999999999</c:v>
                </c:pt>
                <c:pt idx="198">
                  <c:v>1.1939</c:v>
                </c:pt>
                <c:pt idx="199">
                  <c:v>1.2</c:v>
                </c:pt>
                <c:pt idx="200">
                  <c:v>1.206</c:v>
                </c:pt>
                <c:pt idx="201">
                  <c:v>1.2119</c:v>
                </c:pt>
                <c:pt idx="202">
                  <c:v>1.218</c:v>
                </c:pt>
                <c:pt idx="203">
                  <c:v>1.224</c:v>
                </c:pt>
                <c:pt idx="204">
                  <c:v>1.2299</c:v>
                </c:pt>
                <c:pt idx="205">
                  <c:v>1.236</c:v>
                </c:pt>
                <c:pt idx="206">
                  <c:v>1.242</c:v>
                </c:pt>
                <c:pt idx="207">
                  <c:v>1.2479</c:v>
                </c:pt>
                <c:pt idx="208">
                  <c:v>1.254</c:v>
                </c:pt>
                <c:pt idx="209">
                  <c:v>1.26</c:v>
                </c:pt>
                <c:pt idx="210">
                  <c:v>1.2659</c:v>
                </c:pt>
                <c:pt idx="211">
                  <c:v>1.272</c:v>
                </c:pt>
                <c:pt idx="212">
                  <c:v>1.278</c:v>
                </c:pt>
                <c:pt idx="213">
                  <c:v>1.2839</c:v>
                </c:pt>
                <c:pt idx="214">
                  <c:v>1.29</c:v>
                </c:pt>
                <c:pt idx="215">
                  <c:v>1.296</c:v>
                </c:pt>
                <c:pt idx="216">
                  <c:v>1.3019000000000001</c:v>
                </c:pt>
                <c:pt idx="217">
                  <c:v>1.3080000000000001</c:v>
                </c:pt>
                <c:pt idx="218">
                  <c:v>1.3140000000000001</c:v>
                </c:pt>
                <c:pt idx="219">
                  <c:v>1.3199000000000001</c:v>
                </c:pt>
                <c:pt idx="220">
                  <c:v>1.3260000000000001</c:v>
                </c:pt>
                <c:pt idx="221">
                  <c:v>1.3320000000000001</c:v>
                </c:pt>
                <c:pt idx="222">
                  <c:v>1.3379000000000001</c:v>
                </c:pt>
                <c:pt idx="223">
                  <c:v>1.3440000000000001</c:v>
                </c:pt>
                <c:pt idx="224">
                  <c:v>1.35</c:v>
                </c:pt>
                <c:pt idx="225">
                  <c:v>1.3559000000000001</c:v>
                </c:pt>
                <c:pt idx="226">
                  <c:v>1.3620000000000001</c:v>
                </c:pt>
                <c:pt idx="227">
                  <c:v>1.3680000000000001</c:v>
                </c:pt>
                <c:pt idx="228">
                  <c:v>1.3738999999999999</c:v>
                </c:pt>
                <c:pt idx="229">
                  <c:v>1.38</c:v>
                </c:pt>
                <c:pt idx="230">
                  <c:v>1.3859999999999999</c:v>
                </c:pt>
                <c:pt idx="231">
                  <c:v>1.3918999999999999</c:v>
                </c:pt>
                <c:pt idx="232">
                  <c:v>1.3979999999999999</c:v>
                </c:pt>
                <c:pt idx="233">
                  <c:v>1.4039999999999999</c:v>
                </c:pt>
                <c:pt idx="234">
                  <c:v>1.4098999999999999</c:v>
                </c:pt>
                <c:pt idx="235">
                  <c:v>1.4159999999999999</c:v>
                </c:pt>
                <c:pt idx="236">
                  <c:v>1.4219999999999999</c:v>
                </c:pt>
                <c:pt idx="237">
                  <c:v>1.4278999999999999</c:v>
                </c:pt>
                <c:pt idx="238">
                  <c:v>1.4339999999999999</c:v>
                </c:pt>
                <c:pt idx="239">
                  <c:v>1.44</c:v>
                </c:pt>
                <c:pt idx="240">
                  <c:v>1.4459</c:v>
                </c:pt>
                <c:pt idx="241">
                  <c:v>1.452</c:v>
                </c:pt>
                <c:pt idx="242">
                  <c:v>1.458</c:v>
                </c:pt>
                <c:pt idx="243">
                  <c:v>1.4639</c:v>
                </c:pt>
                <c:pt idx="244">
                  <c:v>1.47</c:v>
                </c:pt>
                <c:pt idx="245">
                  <c:v>1.476</c:v>
                </c:pt>
                <c:pt idx="246">
                  <c:v>1.4819</c:v>
                </c:pt>
                <c:pt idx="247">
                  <c:v>1.488</c:v>
                </c:pt>
                <c:pt idx="248">
                  <c:v>1.494</c:v>
                </c:pt>
                <c:pt idx="249">
                  <c:v>1.4999</c:v>
                </c:pt>
                <c:pt idx="250">
                  <c:v>1.506</c:v>
                </c:pt>
                <c:pt idx="251">
                  <c:v>1.512</c:v>
                </c:pt>
                <c:pt idx="252">
                  <c:v>1.5179</c:v>
                </c:pt>
                <c:pt idx="253">
                  <c:v>1.524</c:v>
                </c:pt>
                <c:pt idx="254">
                  <c:v>1.53</c:v>
                </c:pt>
                <c:pt idx="255">
                  <c:v>1.5359</c:v>
                </c:pt>
                <c:pt idx="256">
                  <c:v>1.542</c:v>
                </c:pt>
                <c:pt idx="257">
                  <c:v>1.548</c:v>
                </c:pt>
                <c:pt idx="258">
                  <c:v>1.5539000000000001</c:v>
                </c:pt>
                <c:pt idx="259">
                  <c:v>1.56</c:v>
                </c:pt>
                <c:pt idx="260">
                  <c:v>1.5660000000000001</c:v>
                </c:pt>
                <c:pt idx="261">
                  <c:v>1.5719000000000001</c:v>
                </c:pt>
                <c:pt idx="262">
                  <c:v>1.5780000000000001</c:v>
                </c:pt>
                <c:pt idx="263">
                  <c:v>1.5840000000000001</c:v>
                </c:pt>
                <c:pt idx="264">
                  <c:v>1.5899000000000001</c:v>
                </c:pt>
                <c:pt idx="265">
                  <c:v>1.5960000000000001</c:v>
                </c:pt>
                <c:pt idx="266">
                  <c:v>1.6020000000000001</c:v>
                </c:pt>
                <c:pt idx="267">
                  <c:v>1.6079000000000001</c:v>
                </c:pt>
                <c:pt idx="268">
                  <c:v>1.6140000000000001</c:v>
                </c:pt>
                <c:pt idx="269">
                  <c:v>1.62</c:v>
                </c:pt>
                <c:pt idx="270">
                  <c:v>1.6258999999999999</c:v>
                </c:pt>
                <c:pt idx="271">
                  <c:v>1.6319999999999999</c:v>
                </c:pt>
                <c:pt idx="272">
                  <c:v>1.6379999999999999</c:v>
                </c:pt>
                <c:pt idx="273">
                  <c:v>1.6438999999999999</c:v>
                </c:pt>
                <c:pt idx="274">
                  <c:v>1.65</c:v>
                </c:pt>
                <c:pt idx="275">
                  <c:v>1.6559999999999999</c:v>
                </c:pt>
                <c:pt idx="276">
                  <c:v>1.6618999999999999</c:v>
                </c:pt>
                <c:pt idx="277">
                  <c:v>1.6679999999999999</c:v>
                </c:pt>
                <c:pt idx="278">
                  <c:v>1.6739999999999999</c:v>
                </c:pt>
                <c:pt idx="279">
                  <c:v>1.6798999999999999</c:v>
                </c:pt>
                <c:pt idx="280">
                  <c:v>1.6859999999999999</c:v>
                </c:pt>
                <c:pt idx="281">
                  <c:v>1.6919999999999999</c:v>
                </c:pt>
                <c:pt idx="282">
                  <c:v>1.6979</c:v>
                </c:pt>
                <c:pt idx="283">
                  <c:v>1.704</c:v>
                </c:pt>
                <c:pt idx="284">
                  <c:v>1.71</c:v>
                </c:pt>
                <c:pt idx="285">
                  <c:v>1.7159</c:v>
                </c:pt>
                <c:pt idx="286">
                  <c:v>1.722</c:v>
                </c:pt>
                <c:pt idx="287">
                  <c:v>1.728</c:v>
                </c:pt>
                <c:pt idx="288">
                  <c:v>1.7339</c:v>
                </c:pt>
                <c:pt idx="289">
                  <c:v>1.74</c:v>
                </c:pt>
                <c:pt idx="290">
                  <c:v>1.746</c:v>
                </c:pt>
                <c:pt idx="291">
                  <c:v>1.7519</c:v>
                </c:pt>
                <c:pt idx="292">
                  <c:v>1.758</c:v>
                </c:pt>
                <c:pt idx="293">
                  <c:v>1.764</c:v>
                </c:pt>
                <c:pt idx="294">
                  <c:v>1.7699</c:v>
                </c:pt>
                <c:pt idx="295">
                  <c:v>1.776</c:v>
                </c:pt>
                <c:pt idx="296">
                  <c:v>1.782</c:v>
                </c:pt>
                <c:pt idx="297">
                  <c:v>1.7879</c:v>
                </c:pt>
                <c:pt idx="298">
                  <c:v>1.794</c:v>
                </c:pt>
                <c:pt idx="299">
                  <c:v>1.8</c:v>
                </c:pt>
                <c:pt idx="300">
                  <c:v>1.8059000000000001</c:v>
                </c:pt>
                <c:pt idx="301">
                  <c:v>1.8120000000000001</c:v>
                </c:pt>
                <c:pt idx="302">
                  <c:v>1.8180000000000001</c:v>
                </c:pt>
                <c:pt idx="303">
                  <c:v>1.8239000000000001</c:v>
                </c:pt>
                <c:pt idx="304">
                  <c:v>1.83</c:v>
                </c:pt>
                <c:pt idx="305">
                  <c:v>1.8360000000000001</c:v>
                </c:pt>
                <c:pt idx="306">
                  <c:v>1.8419000000000001</c:v>
                </c:pt>
                <c:pt idx="307">
                  <c:v>1.8480000000000001</c:v>
                </c:pt>
                <c:pt idx="308">
                  <c:v>1.8540000000000001</c:v>
                </c:pt>
                <c:pt idx="309">
                  <c:v>1.8599000000000001</c:v>
                </c:pt>
                <c:pt idx="310">
                  <c:v>1.8660000000000001</c:v>
                </c:pt>
                <c:pt idx="311">
                  <c:v>1.8720000000000001</c:v>
                </c:pt>
                <c:pt idx="312">
                  <c:v>1.8778999999999999</c:v>
                </c:pt>
                <c:pt idx="313">
                  <c:v>1.8839999999999999</c:v>
                </c:pt>
                <c:pt idx="314">
                  <c:v>1.89</c:v>
                </c:pt>
                <c:pt idx="315">
                  <c:v>1.8958999999999999</c:v>
                </c:pt>
                <c:pt idx="316">
                  <c:v>1.9019999999999999</c:v>
                </c:pt>
                <c:pt idx="317">
                  <c:v>1.9079999999999999</c:v>
                </c:pt>
                <c:pt idx="318">
                  <c:v>1.9138999999999999</c:v>
                </c:pt>
                <c:pt idx="319">
                  <c:v>1.92</c:v>
                </c:pt>
                <c:pt idx="320">
                  <c:v>1.9259999999999999</c:v>
                </c:pt>
                <c:pt idx="321">
                  <c:v>1.9319</c:v>
                </c:pt>
                <c:pt idx="322">
                  <c:v>1.9379999999999999</c:v>
                </c:pt>
                <c:pt idx="323">
                  <c:v>1.944</c:v>
                </c:pt>
                <c:pt idx="324">
                  <c:v>1.9499</c:v>
                </c:pt>
                <c:pt idx="325">
                  <c:v>1.956</c:v>
                </c:pt>
                <c:pt idx="326">
                  <c:v>1.962</c:v>
                </c:pt>
                <c:pt idx="327">
                  <c:v>1.9679</c:v>
                </c:pt>
                <c:pt idx="328">
                  <c:v>1.974</c:v>
                </c:pt>
                <c:pt idx="329">
                  <c:v>1.98</c:v>
                </c:pt>
                <c:pt idx="330">
                  <c:v>1.9859</c:v>
                </c:pt>
                <c:pt idx="331">
                  <c:v>1.992</c:v>
                </c:pt>
                <c:pt idx="332">
                  <c:v>1.998</c:v>
                </c:pt>
                <c:pt idx="333">
                  <c:v>2.0038999999999998</c:v>
                </c:pt>
                <c:pt idx="334">
                  <c:v>2.0099999999999998</c:v>
                </c:pt>
                <c:pt idx="335">
                  <c:v>2.016</c:v>
                </c:pt>
                <c:pt idx="336">
                  <c:v>2.0219</c:v>
                </c:pt>
                <c:pt idx="337">
                  <c:v>2.028</c:v>
                </c:pt>
                <c:pt idx="338">
                  <c:v>2.0339999999999998</c:v>
                </c:pt>
                <c:pt idx="339">
                  <c:v>2.0398999999999998</c:v>
                </c:pt>
                <c:pt idx="340">
                  <c:v>2.0459999999999998</c:v>
                </c:pt>
                <c:pt idx="341">
                  <c:v>2.052</c:v>
                </c:pt>
                <c:pt idx="342">
                  <c:v>2.0579000000000001</c:v>
                </c:pt>
                <c:pt idx="343">
                  <c:v>2.0640000000000001</c:v>
                </c:pt>
                <c:pt idx="344">
                  <c:v>2.0699999999999998</c:v>
                </c:pt>
                <c:pt idx="345">
                  <c:v>2.0758999999999999</c:v>
                </c:pt>
                <c:pt idx="346">
                  <c:v>2.0819999999999999</c:v>
                </c:pt>
                <c:pt idx="347">
                  <c:v>2.0880000000000001</c:v>
                </c:pt>
                <c:pt idx="348">
                  <c:v>2.0939000000000001</c:v>
                </c:pt>
                <c:pt idx="349">
                  <c:v>2.1</c:v>
                </c:pt>
                <c:pt idx="350">
                  <c:v>2.1059999999999999</c:v>
                </c:pt>
                <c:pt idx="351">
                  <c:v>2.1118999999999999</c:v>
                </c:pt>
                <c:pt idx="352">
                  <c:v>2.1179999999999999</c:v>
                </c:pt>
                <c:pt idx="353">
                  <c:v>2.1240000000000001</c:v>
                </c:pt>
                <c:pt idx="354">
                  <c:v>2.1299000000000001</c:v>
                </c:pt>
                <c:pt idx="355">
                  <c:v>2.1360000000000001</c:v>
                </c:pt>
                <c:pt idx="356">
                  <c:v>2.1419999999999999</c:v>
                </c:pt>
                <c:pt idx="357">
                  <c:v>2.1478999999999999</c:v>
                </c:pt>
                <c:pt idx="358">
                  <c:v>2.1539999999999999</c:v>
                </c:pt>
                <c:pt idx="359">
                  <c:v>2.16</c:v>
                </c:pt>
                <c:pt idx="360">
                  <c:v>2.1659000000000002</c:v>
                </c:pt>
                <c:pt idx="361">
                  <c:v>2.1720000000000002</c:v>
                </c:pt>
                <c:pt idx="362">
                  <c:v>2.1779999999999999</c:v>
                </c:pt>
                <c:pt idx="363">
                  <c:v>2.1839</c:v>
                </c:pt>
                <c:pt idx="364">
                  <c:v>2.19</c:v>
                </c:pt>
                <c:pt idx="365">
                  <c:v>2.1960000000000002</c:v>
                </c:pt>
                <c:pt idx="366">
                  <c:v>2.2019000000000002</c:v>
                </c:pt>
                <c:pt idx="367">
                  <c:v>2.2080000000000002</c:v>
                </c:pt>
                <c:pt idx="368">
                  <c:v>2.214</c:v>
                </c:pt>
                <c:pt idx="369">
                  <c:v>2.2199</c:v>
                </c:pt>
                <c:pt idx="370">
                  <c:v>2.226</c:v>
                </c:pt>
                <c:pt idx="371">
                  <c:v>2.2320000000000002</c:v>
                </c:pt>
                <c:pt idx="372">
                  <c:v>2.2378999999999998</c:v>
                </c:pt>
                <c:pt idx="373">
                  <c:v>2.2440000000000002</c:v>
                </c:pt>
                <c:pt idx="374">
                  <c:v>2.25</c:v>
                </c:pt>
                <c:pt idx="375">
                  <c:v>2.2559</c:v>
                </c:pt>
                <c:pt idx="376">
                  <c:v>2.262</c:v>
                </c:pt>
                <c:pt idx="377">
                  <c:v>2.2679999999999998</c:v>
                </c:pt>
                <c:pt idx="378">
                  <c:v>2.2738999999999998</c:v>
                </c:pt>
                <c:pt idx="379">
                  <c:v>2.2799999999999998</c:v>
                </c:pt>
                <c:pt idx="380">
                  <c:v>2.286</c:v>
                </c:pt>
                <c:pt idx="381">
                  <c:v>2.2919</c:v>
                </c:pt>
                <c:pt idx="382">
                  <c:v>2.298</c:v>
                </c:pt>
                <c:pt idx="383">
                  <c:v>2.3039999999999998</c:v>
                </c:pt>
                <c:pt idx="384">
                  <c:v>2.3098999999999998</c:v>
                </c:pt>
                <c:pt idx="385">
                  <c:v>2.3159999999999998</c:v>
                </c:pt>
                <c:pt idx="386">
                  <c:v>2.3220000000000001</c:v>
                </c:pt>
                <c:pt idx="387">
                  <c:v>2.3279000000000001</c:v>
                </c:pt>
                <c:pt idx="388">
                  <c:v>2.3340000000000001</c:v>
                </c:pt>
                <c:pt idx="389">
                  <c:v>2.34</c:v>
                </c:pt>
                <c:pt idx="390">
                  <c:v>2.3458999999999999</c:v>
                </c:pt>
                <c:pt idx="391">
                  <c:v>2.3519999999999999</c:v>
                </c:pt>
                <c:pt idx="392">
                  <c:v>2.3580000000000001</c:v>
                </c:pt>
                <c:pt idx="393">
                  <c:v>2.3639000000000001</c:v>
                </c:pt>
                <c:pt idx="394">
                  <c:v>2.37</c:v>
                </c:pt>
                <c:pt idx="395">
                  <c:v>2.3759999999999999</c:v>
                </c:pt>
                <c:pt idx="396">
                  <c:v>2.3818999999999999</c:v>
                </c:pt>
                <c:pt idx="397">
                  <c:v>2.3879999999999999</c:v>
                </c:pt>
                <c:pt idx="398">
                  <c:v>2.3940000000000001</c:v>
                </c:pt>
                <c:pt idx="399">
                  <c:v>2.3999000000000001</c:v>
                </c:pt>
                <c:pt idx="400">
                  <c:v>2.4060000000000001</c:v>
                </c:pt>
                <c:pt idx="401">
                  <c:v>2.4119999999999999</c:v>
                </c:pt>
                <c:pt idx="402">
                  <c:v>2.4178999999999999</c:v>
                </c:pt>
                <c:pt idx="403">
                  <c:v>2.4239999999999999</c:v>
                </c:pt>
                <c:pt idx="404">
                  <c:v>2.4300000000000002</c:v>
                </c:pt>
                <c:pt idx="405">
                  <c:v>2.4359000000000002</c:v>
                </c:pt>
                <c:pt idx="406">
                  <c:v>2.4420000000000002</c:v>
                </c:pt>
                <c:pt idx="407">
                  <c:v>2.448</c:v>
                </c:pt>
                <c:pt idx="408">
                  <c:v>2.4539</c:v>
                </c:pt>
                <c:pt idx="409">
                  <c:v>2.46</c:v>
                </c:pt>
                <c:pt idx="410">
                  <c:v>2.4660000000000002</c:v>
                </c:pt>
                <c:pt idx="411">
                  <c:v>2.4719000000000002</c:v>
                </c:pt>
                <c:pt idx="412">
                  <c:v>2.4780000000000002</c:v>
                </c:pt>
                <c:pt idx="413">
                  <c:v>2.484</c:v>
                </c:pt>
                <c:pt idx="414">
                  <c:v>2.4899</c:v>
                </c:pt>
                <c:pt idx="415">
                  <c:v>2.4958999999999998</c:v>
                </c:pt>
                <c:pt idx="416">
                  <c:v>2.5019999999999998</c:v>
                </c:pt>
                <c:pt idx="417">
                  <c:v>2.508</c:v>
                </c:pt>
                <c:pt idx="418">
                  <c:v>2.5139</c:v>
                </c:pt>
                <c:pt idx="419">
                  <c:v>2.5198999999999998</c:v>
                </c:pt>
                <c:pt idx="420">
                  <c:v>2.5259999999999998</c:v>
                </c:pt>
                <c:pt idx="421">
                  <c:v>2.532</c:v>
                </c:pt>
                <c:pt idx="422">
                  <c:v>2.5379</c:v>
                </c:pt>
                <c:pt idx="423">
                  <c:v>2.5438999999999998</c:v>
                </c:pt>
                <c:pt idx="424">
                  <c:v>2.5499999999999998</c:v>
                </c:pt>
                <c:pt idx="425">
                  <c:v>2.556</c:v>
                </c:pt>
                <c:pt idx="426">
                  <c:v>2.5619000000000001</c:v>
                </c:pt>
                <c:pt idx="427">
                  <c:v>2.5678999999999998</c:v>
                </c:pt>
                <c:pt idx="428">
                  <c:v>2.5739999999999998</c:v>
                </c:pt>
                <c:pt idx="429">
                  <c:v>2.58</c:v>
                </c:pt>
                <c:pt idx="430">
                  <c:v>2.5859999999999999</c:v>
                </c:pt>
                <c:pt idx="431">
                  <c:v>2.5918999999999999</c:v>
                </c:pt>
                <c:pt idx="432">
                  <c:v>2.5979000000000001</c:v>
                </c:pt>
                <c:pt idx="433">
                  <c:v>2.6040000000000001</c:v>
                </c:pt>
                <c:pt idx="434">
                  <c:v>2.61</c:v>
                </c:pt>
                <c:pt idx="435">
                  <c:v>2.6160000000000001</c:v>
                </c:pt>
                <c:pt idx="436">
                  <c:v>2.6219000000000001</c:v>
                </c:pt>
                <c:pt idx="437">
                  <c:v>2.6278999999999999</c:v>
                </c:pt>
                <c:pt idx="438">
                  <c:v>2.6339000000000001</c:v>
                </c:pt>
                <c:pt idx="439">
                  <c:v>2.64</c:v>
                </c:pt>
                <c:pt idx="440">
                  <c:v>2.6459999999999999</c:v>
                </c:pt>
                <c:pt idx="441">
                  <c:v>2.6520000000000001</c:v>
                </c:pt>
                <c:pt idx="442">
                  <c:v>2.6579000000000002</c:v>
                </c:pt>
                <c:pt idx="443">
                  <c:v>2.6638999999999999</c:v>
                </c:pt>
                <c:pt idx="444">
                  <c:v>2.6699000000000002</c:v>
                </c:pt>
                <c:pt idx="445">
                  <c:v>2.6760000000000002</c:v>
                </c:pt>
                <c:pt idx="446">
                  <c:v>2.6819999999999999</c:v>
                </c:pt>
                <c:pt idx="447">
                  <c:v>2.6880000000000002</c:v>
                </c:pt>
                <c:pt idx="448">
                  <c:v>2.6939000000000002</c:v>
                </c:pt>
                <c:pt idx="449">
                  <c:v>2.6999</c:v>
                </c:pt>
                <c:pt idx="450">
                  <c:v>2.7059000000000002</c:v>
                </c:pt>
                <c:pt idx="451">
                  <c:v>2.7119</c:v>
                </c:pt>
                <c:pt idx="452">
                  <c:v>2.718</c:v>
                </c:pt>
                <c:pt idx="453">
                  <c:v>2.7240000000000002</c:v>
                </c:pt>
                <c:pt idx="454">
                  <c:v>2.73</c:v>
                </c:pt>
                <c:pt idx="455">
                  <c:v>2.7360000000000002</c:v>
                </c:pt>
                <c:pt idx="456">
                  <c:v>2.7418999999999998</c:v>
                </c:pt>
                <c:pt idx="457">
                  <c:v>2.7479</c:v>
                </c:pt>
                <c:pt idx="458">
                  <c:v>2.7538999999999998</c:v>
                </c:pt>
                <c:pt idx="459">
                  <c:v>2.7599</c:v>
                </c:pt>
                <c:pt idx="460">
                  <c:v>2.766</c:v>
                </c:pt>
                <c:pt idx="461">
                  <c:v>2.7719999999999998</c:v>
                </c:pt>
                <c:pt idx="462">
                  <c:v>2.778</c:v>
                </c:pt>
                <c:pt idx="463">
                  <c:v>2.7839999999999998</c:v>
                </c:pt>
                <c:pt idx="464">
                  <c:v>2.7898999999999998</c:v>
                </c:pt>
                <c:pt idx="465">
                  <c:v>2.7959000000000001</c:v>
                </c:pt>
                <c:pt idx="466">
                  <c:v>2.8018999999999998</c:v>
                </c:pt>
                <c:pt idx="467">
                  <c:v>2.8079000000000001</c:v>
                </c:pt>
                <c:pt idx="468">
                  <c:v>2.8140000000000001</c:v>
                </c:pt>
                <c:pt idx="469">
                  <c:v>2.82</c:v>
                </c:pt>
                <c:pt idx="470">
                  <c:v>2.8260000000000001</c:v>
                </c:pt>
                <c:pt idx="471">
                  <c:v>2.8319999999999999</c:v>
                </c:pt>
                <c:pt idx="472">
                  <c:v>2.8380000000000001</c:v>
                </c:pt>
                <c:pt idx="473">
                  <c:v>2.8439000000000001</c:v>
                </c:pt>
                <c:pt idx="474">
                  <c:v>2.8498999999999999</c:v>
                </c:pt>
                <c:pt idx="475">
                  <c:v>2.8559000000000001</c:v>
                </c:pt>
                <c:pt idx="476">
                  <c:v>2.8618999999999999</c:v>
                </c:pt>
                <c:pt idx="477">
                  <c:v>2.8679999999999999</c:v>
                </c:pt>
                <c:pt idx="478">
                  <c:v>2.8740000000000001</c:v>
                </c:pt>
                <c:pt idx="479">
                  <c:v>2.88</c:v>
                </c:pt>
                <c:pt idx="480">
                  <c:v>2.8860000000000001</c:v>
                </c:pt>
                <c:pt idx="481">
                  <c:v>2.8919999999999999</c:v>
                </c:pt>
                <c:pt idx="482">
                  <c:v>2.8978999999999999</c:v>
                </c:pt>
                <c:pt idx="483">
                  <c:v>2.9039000000000001</c:v>
                </c:pt>
                <c:pt idx="484">
                  <c:v>2.9098999999999999</c:v>
                </c:pt>
                <c:pt idx="485">
                  <c:v>2.9159000000000002</c:v>
                </c:pt>
                <c:pt idx="486">
                  <c:v>2.9220000000000002</c:v>
                </c:pt>
                <c:pt idx="487">
                  <c:v>2.9279999999999999</c:v>
                </c:pt>
                <c:pt idx="488">
                  <c:v>2.9340000000000002</c:v>
                </c:pt>
                <c:pt idx="489">
                  <c:v>2.94</c:v>
                </c:pt>
                <c:pt idx="490">
                  <c:v>2.9460000000000002</c:v>
                </c:pt>
                <c:pt idx="491">
                  <c:v>2.9519000000000002</c:v>
                </c:pt>
                <c:pt idx="492">
                  <c:v>2.9579</c:v>
                </c:pt>
                <c:pt idx="493">
                  <c:v>2.9639000000000002</c:v>
                </c:pt>
                <c:pt idx="494">
                  <c:v>2.9699</c:v>
                </c:pt>
                <c:pt idx="495">
                  <c:v>2.9759000000000002</c:v>
                </c:pt>
                <c:pt idx="496">
                  <c:v>2.9820000000000002</c:v>
                </c:pt>
                <c:pt idx="497">
                  <c:v>2.988</c:v>
                </c:pt>
                <c:pt idx="498">
                  <c:v>2.9940000000000002</c:v>
                </c:pt>
                <c:pt idx="499">
                  <c:v>3</c:v>
                </c:pt>
                <c:pt idx="500">
                  <c:v>3.0059999999999998</c:v>
                </c:pt>
                <c:pt idx="501">
                  <c:v>3.012</c:v>
                </c:pt>
                <c:pt idx="502">
                  <c:v>3.0179</c:v>
                </c:pt>
                <c:pt idx="503">
                  <c:v>3.0238999999999998</c:v>
                </c:pt>
                <c:pt idx="504">
                  <c:v>3.0299</c:v>
                </c:pt>
                <c:pt idx="505">
                  <c:v>3.0358999999999998</c:v>
                </c:pt>
                <c:pt idx="506">
                  <c:v>3.0419</c:v>
                </c:pt>
                <c:pt idx="507">
                  <c:v>3.048</c:v>
                </c:pt>
                <c:pt idx="508">
                  <c:v>3.0539999999999998</c:v>
                </c:pt>
                <c:pt idx="509">
                  <c:v>3.06</c:v>
                </c:pt>
                <c:pt idx="510">
                  <c:v>3.0659999999999998</c:v>
                </c:pt>
                <c:pt idx="511">
                  <c:v>3.0720000000000001</c:v>
                </c:pt>
                <c:pt idx="512">
                  <c:v>3.0779999999999998</c:v>
                </c:pt>
                <c:pt idx="513">
                  <c:v>3.0838999999999999</c:v>
                </c:pt>
                <c:pt idx="514">
                  <c:v>3.0899000000000001</c:v>
                </c:pt>
                <c:pt idx="515">
                  <c:v>3.0958999999999999</c:v>
                </c:pt>
                <c:pt idx="516">
                  <c:v>3.1019000000000001</c:v>
                </c:pt>
                <c:pt idx="517">
                  <c:v>3.1078999999999999</c:v>
                </c:pt>
                <c:pt idx="518">
                  <c:v>3.1139000000000001</c:v>
                </c:pt>
                <c:pt idx="519">
                  <c:v>3.12</c:v>
                </c:pt>
                <c:pt idx="520">
                  <c:v>3.1259999999999999</c:v>
                </c:pt>
                <c:pt idx="521">
                  <c:v>3.1320000000000001</c:v>
                </c:pt>
                <c:pt idx="522">
                  <c:v>3.1379999999999999</c:v>
                </c:pt>
                <c:pt idx="523">
                  <c:v>3.1440000000000001</c:v>
                </c:pt>
                <c:pt idx="524">
                  <c:v>3.15</c:v>
                </c:pt>
                <c:pt idx="525">
                  <c:v>3.1558999999999999</c:v>
                </c:pt>
                <c:pt idx="526">
                  <c:v>3.1619000000000002</c:v>
                </c:pt>
                <c:pt idx="527">
                  <c:v>3.1678999999999999</c:v>
                </c:pt>
                <c:pt idx="528">
                  <c:v>3.1739000000000002</c:v>
                </c:pt>
                <c:pt idx="529">
                  <c:v>3.1798999999999999</c:v>
                </c:pt>
                <c:pt idx="530">
                  <c:v>3.1859000000000002</c:v>
                </c:pt>
                <c:pt idx="531">
                  <c:v>3.1919</c:v>
                </c:pt>
                <c:pt idx="532">
                  <c:v>3.198</c:v>
                </c:pt>
                <c:pt idx="533">
                  <c:v>3.2040000000000002</c:v>
                </c:pt>
                <c:pt idx="534">
                  <c:v>3.21</c:v>
                </c:pt>
                <c:pt idx="535">
                  <c:v>3.2160000000000002</c:v>
                </c:pt>
                <c:pt idx="536">
                  <c:v>3.222</c:v>
                </c:pt>
                <c:pt idx="537">
                  <c:v>3.2280000000000002</c:v>
                </c:pt>
                <c:pt idx="538">
                  <c:v>3.234</c:v>
                </c:pt>
                <c:pt idx="539">
                  <c:v>3.2399</c:v>
                </c:pt>
                <c:pt idx="540">
                  <c:v>3.2458999999999998</c:v>
                </c:pt>
                <c:pt idx="541">
                  <c:v>3.2519</c:v>
                </c:pt>
                <c:pt idx="542">
                  <c:v>3.2578999999999998</c:v>
                </c:pt>
                <c:pt idx="543">
                  <c:v>3.2639</c:v>
                </c:pt>
                <c:pt idx="544">
                  <c:v>3.2698999999999998</c:v>
                </c:pt>
                <c:pt idx="545">
                  <c:v>3.2759</c:v>
                </c:pt>
                <c:pt idx="546">
                  <c:v>3.282</c:v>
                </c:pt>
                <c:pt idx="547">
                  <c:v>3.2879999999999998</c:v>
                </c:pt>
                <c:pt idx="548">
                  <c:v>3.294</c:v>
                </c:pt>
                <c:pt idx="549">
                  <c:v>3.3</c:v>
                </c:pt>
                <c:pt idx="550">
                  <c:v>3.306</c:v>
                </c:pt>
                <c:pt idx="551">
                  <c:v>3.3119999999999998</c:v>
                </c:pt>
                <c:pt idx="552">
                  <c:v>3.3180000000000001</c:v>
                </c:pt>
                <c:pt idx="553">
                  <c:v>3.3239999999999998</c:v>
                </c:pt>
                <c:pt idx="554">
                  <c:v>3.3298999999999999</c:v>
                </c:pt>
                <c:pt idx="555">
                  <c:v>3.3359000000000001</c:v>
                </c:pt>
                <c:pt idx="556">
                  <c:v>3.3418999999999999</c:v>
                </c:pt>
                <c:pt idx="557">
                  <c:v>3.3479000000000001</c:v>
                </c:pt>
                <c:pt idx="558">
                  <c:v>3.3538999999999999</c:v>
                </c:pt>
                <c:pt idx="559">
                  <c:v>3.3599000000000001</c:v>
                </c:pt>
                <c:pt idx="560">
                  <c:v>3.3658999999999999</c:v>
                </c:pt>
                <c:pt idx="561">
                  <c:v>3.3719999999999999</c:v>
                </c:pt>
                <c:pt idx="562">
                  <c:v>3.3780000000000001</c:v>
                </c:pt>
                <c:pt idx="563">
                  <c:v>3.3839999999999999</c:v>
                </c:pt>
                <c:pt idx="564">
                  <c:v>3.39</c:v>
                </c:pt>
                <c:pt idx="565">
                  <c:v>3.3959999999999999</c:v>
                </c:pt>
                <c:pt idx="566">
                  <c:v>3.4020000000000001</c:v>
                </c:pt>
                <c:pt idx="567">
                  <c:v>3.4079999999999999</c:v>
                </c:pt>
                <c:pt idx="568">
                  <c:v>3.4140000000000001</c:v>
                </c:pt>
                <c:pt idx="569">
                  <c:v>3.4199000000000002</c:v>
                </c:pt>
                <c:pt idx="570">
                  <c:v>3.4258999999999999</c:v>
                </c:pt>
                <c:pt idx="571">
                  <c:v>3.4319000000000002</c:v>
                </c:pt>
                <c:pt idx="572">
                  <c:v>3.4379</c:v>
                </c:pt>
                <c:pt idx="573">
                  <c:v>3.4439000000000002</c:v>
                </c:pt>
                <c:pt idx="574">
                  <c:v>3.4499</c:v>
                </c:pt>
                <c:pt idx="575">
                  <c:v>3.4559000000000002</c:v>
                </c:pt>
                <c:pt idx="576">
                  <c:v>3.4620000000000002</c:v>
                </c:pt>
                <c:pt idx="577">
                  <c:v>3.468</c:v>
                </c:pt>
                <c:pt idx="578">
                  <c:v>3.4740000000000002</c:v>
                </c:pt>
                <c:pt idx="579">
                  <c:v>3.48</c:v>
                </c:pt>
                <c:pt idx="580">
                  <c:v>3.4860000000000002</c:v>
                </c:pt>
                <c:pt idx="581">
                  <c:v>3.492</c:v>
                </c:pt>
                <c:pt idx="582">
                  <c:v>3.4980000000000002</c:v>
                </c:pt>
                <c:pt idx="583">
                  <c:v>3.504</c:v>
                </c:pt>
                <c:pt idx="584">
                  <c:v>3.5099</c:v>
                </c:pt>
                <c:pt idx="585">
                  <c:v>3.5158999999999998</c:v>
                </c:pt>
                <c:pt idx="586">
                  <c:v>3.5219</c:v>
                </c:pt>
                <c:pt idx="587">
                  <c:v>3.5278999999999998</c:v>
                </c:pt>
                <c:pt idx="588">
                  <c:v>3.5339</c:v>
                </c:pt>
                <c:pt idx="589">
                  <c:v>3.5398999999999998</c:v>
                </c:pt>
                <c:pt idx="590">
                  <c:v>3.5459000000000001</c:v>
                </c:pt>
                <c:pt idx="591">
                  <c:v>3.5518999999999998</c:v>
                </c:pt>
                <c:pt idx="592">
                  <c:v>3.5579999999999998</c:v>
                </c:pt>
                <c:pt idx="593">
                  <c:v>3.5640000000000001</c:v>
                </c:pt>
                <c:pt idx="594">
                  <c:v>3.57</c:v>
                </c:pt>
                <c:pt idx="595">
                  <c:v>3.5760000000000001</c:v>
                </c:pt>
                <c:pt idx="596">
                  <c:v>3.5819999999999999</c:v>
                </c:pt>
                <c:pt idx="597">
                  <c:v>3.5880000000000001</c:v>
                </c:pt>
                <c:pt idx="598">
                  <c:v>3.5939999999999999</c:v>
                </c:pt>
                <c:pt idx="599">
                  <c:v>3.6</c:v>
                </c:pt>
                <c:pt idx="600">
                  <c:v>3.6059000000000001</c:v>
                </c:pt>
                <c:pt idx="601">
                  <c:v>3.6118999999999999</c:v>
                </c:pt>
                <c:pt idx="602">
                  <c:v>3.6179000000000001</c:v>
                </c:pt>
                <c:pt idx="603">
                  <c:v>3.6238999999999999</c:v>
                </c:pt>
                <c:pt idx="604">
                  <c:v>3.6299000000000001</c:v>
                </c:pt>
                <c:pt idx="605">
                  <c:v>3.6358999999999999</c:v>
                </c:pt>
                <c:pt idx="606">
                  <c:v>3.6419000000000001</c:v>
                </c:pt>
                <c:pt idx="607">
                  <c:v>3.6478999999999999</c:v>
                </c:pt>
                <c:pt idx="608">
                  <c:v>3.6539999999999999</c:v>
                </c:pt>
                <c:pt idx="609">
                  <c:v>3.66</c:v>
                </c:pt>
                <c:pt idx="610">
                  <c:v>3.6659999999999999</c:v>
                </c:pt>
                <c:pt idx="611">
                  <c:v>3.6720000000000002</c:v>
                </c:pt>
                <c:pt idx="612">
                  <c:v>3.6779999999999999</c:v>
                </c:pt>
                <c:pt idx="613">
                  <c:v>3.6840000000000002</c:v>
                </c:pt>
                <c:pt idx="614">
                  <c:v>3.69</c:v>
                </c:pt>
                <c:pt idx="615">
                  <c:v>3.6960000000000002</c:v>
                </c:pt>
                <c:pt idx="616">
                  <c:v>3.7019000000000002</c:v>
                </c:pt>
                <c:pt idx="617">
                  <c:v>3.7079</c:v>
                </c:pt>
                <c:pt idx="618">
                  <c:v>3.7139000000000002</c:v>
                </c:pt>
                <c:pt idx="619">
                  <c:v>3.7199</c:v>
                </c:pt>
                <c:pt idx="620">
                  <c:v>3.7259000000000002</c:v>
                </c:pt>
                <c:pt idx="621">
                  <c:v>3.7319</c:v>
                </c:pt>
                <c:pt idx="622">
                  <c:v>3.7378999999999998</c:v>
                </c:pt>
                <c:pt idx="623">
                  <c:v>3.7439</c:v>
                </c:pt>
                <c:pt idx="624">
                  <c:v>3.75</c:v>
                </c:pt>
                <c:pt idx="625">
                  <c:v>3.7559999999999998</c:v>
                </c:pt>
                <c:pt idx="626">
                  <c:v>3.762</c:v>
                </c:pt>
                <c:pt idx="627">
                  <c:v>3.7679999999999998</c:v>
                </c:pt>
                <c:pt idx="628">
                  <c:v>3.774</c:v>
                </c:pt>
                <c:pt idx="629">
                  <c:v>3.78</c:v>
                </c:pt>
                <c:pt idx="630">
                  <c:v>3.786</c:v>
                </c:pt>
                <c:pt idx="631">
                  <c:v>3.7919999999999998</c:v>
                </c:pt>
                <c:pt idx="632">
                  <c:v>3.7978999999999998</c:v>
                </c:pt>
                <c:pt idx="633">
                  <c:v>3.8039000000000001</c:v>
                </c:pt>
                <c:pt idx="634">
                  <c:v>3.8098999999999998</c:v>
                </c:pt>
                <c:pt idx="635">
                  <c:v>3.8159000000000001</c:v>
                </c:pt>
                <c:pt idx="636">
                  <c:v>3.8218999999999999</c:v>
                </c:pt>
                <c:pt idx="637">
                  <c:v>3.8279000000000001</c:v>
                </c:pt>
                <c:pt idx="638">
                  <c:v>3.8338999999999999</c:v>
                </c:pt>
                <c:pt idx="639">
                  <c:v>3.8399000000000001</c:v>
                </c:pt>
                <c:pt idx="640">
                  <c:v>3.8460000000000001</c:v>
                </c:pt>
                <c:pt idx="641">
                  <c:v>3.8519999999999999</c:v>
                </c:pt>
                <c:pt idx="642">
                  <c:v>3.8580000000000001</c:v>
                </c:pt>
                <c:pt idx="643">
                  <c:v>3.8639999999999999</c:v>
                </c:pt>
                <c:pt idx="644">
                  <c:v>3.87</c:v>
                </c:pt>
                <c:pt idx="645">
                  <c:v>3.8759999999999999</c:v>
                </c:pt>
                <c:pt idx="646">
                  <c:v>3.8820000000000001</c:v>
                </c:pt>
                <c:pt idx="647">
                  <c:v>3.8879999999999999</c:v>
                </c:pt>
                <c:pt idx="648">
                  <c:v>3.8940000000000001</c:v>
                </c:pt>
                <c:pt idx="649">
                  <c:v>3.8999000000000001</c:v>
                </c:pt>
                <c:pt idx="650">
                  <c:v>3.9058999999999999</c:v>
                </c:pt>
                <c:pt idx="651">
                  <c:v>3.9119000000000002</c:v>
                </c:pt>
                <c:pt idx="652">
                  <c:v>3.9178999999999999</c:v>
                </c:pt>
                <c:pt idx="653">
                  <c:v>3.9239000000000002</c:v>
                </c:pt>
                <c:pt idx="654">
                  <c:v>3.9298999999999999</c:v>
                </c:pt>
                <c:pt idx="655">
                  <c:v>3.9359000000000002</c:v>
                </c:pt>
                <c:pt idx="656">
                  <c:v>3.9419</c:v>
                </c:pt>
                <c:pt idx="657">
                  <c:v>3.948</c:v>
                </c:pt>
                <c:pt idx="658">
                  <c:v>3.9540000000000002</c:v>
                </c:pt>
                <c:pt idx="659">
                  <c:v>3.96</c:v>
                </c:pt>
                <c:pt idx="660">
                  <c:v>3.9660000000000002</c:v>
                </c:pt>
                <c:pt idx="661">
                  <c:v>3.972</c:v>
                </c:pt>
                <c:pt idx="662">
                  <c:v>3.9780000000000002</c:v>
                </c:pt>
                <c:pt idx="663">
                  <c:v>3.984</c:v>
                </c:pt>
                <c:pt idx="664">
                  <c:v>3.99</c:v>
                </c:pt>
                <c:pt idx="665">
                  <c:v>3.996</c:v>
                </c:pt>
                <c:pt idx="666">
                  <c:v>4.0019</c:v>
                </c:pt>
                <c:pt idx="667">
                  <c:v>4.0079000000000002</c:v>
                </c:pt>
                <c:pt idx="668">
                  <c:v>4.0138999999999996</c:v>
                </c:pt>
                <c:pt idx="669">
                  <c:v>4.0198999999999998</c:v>
                </c:pt>
                <c:pt idx="670">
                  <c:v>4.0259</c:v>
                </c:pt>
                <c:pt idx="671">
                  <c:v>4.0319000000000003</c:v>
                </c:pt>
                <c:pt idx="672">
                  <c:v>4.0378999999999996</c:v>
                </c:pt>
                <c:pt idx="673">
                  <c:v>4.0438999999999998</c:v>
                </c:pt>
                <c:pt idx="674">
                  <c:v>4.0499000000000001</c:v>
                </c:pt>
                <c:pt idx="675">
                  <c:v>4.056</c:v>
                </c:pt>
                <c:pt idx="676">
                  <c:v>4.0620000000000003</c:v>
                </c:pt>
                <c:pt idx="677">
                  <c:v>4.0679999999999996</c:v>
                </c:pt>
                <c:pt idx="678">
                  <c:v>4.0739999999999998</c:v>
                </c:pt>
                <c:pt idx="679">
                  <c:v>4.08</c:v>
                </c:pt>
                <c:pt idx="680">
                  <c:v>4.0860000000000003</c:v>
                </c:pt>
                <c:pt idx="681">
                  <c:v>4.0919999999999996</c:v>
                </c:pt>
                <c:pt idx="682">
                  <c:v>4.0979999999999999</c:v>
                </c:pt>
                <c:pt idx="683">
                  <c:v>4.1040000000000001</c:v>
                </c:pt>
                <c:pt idx="684">
                  <c:v>4.1098999999999997</c:v>
                </c:pt>
                <c:pt idx="685">
                  <c:v>4.1158999999999999</c:v>
                </c:pt>
                <c:pt idx="686">
                  <c:v>4.1219000000000001</c:v>
                </c:pt>
                <c:pt idx="687">
                  <c:v>4.1279000000000003</c:v>
                </c:pt>
                <c:pt idx="688">
                  <c:v>4.1338999999999997</c:v>
                </c:pt>
                <c:pt idx="689">
                  <c:v>4.1398999999999999</c:v>
                </c:pt>
                <c:pt idx="690">
                  <c:v>4.1459000000000001</c:v>
                </c:pt>
                <c:pt idx="691">
                  <c:v>4.1519000000000004</c:v>
                </c:pt>
                <c:pt idx="692">
                  <c:v>4.1578999999999997</c:v>
                </c:pt>
                <c:pt idx="693">
                  <c:v>4.1639999999999997</c:v>
                </c:pt>
                <c:pt idx="694">
                  <c:v>4.17</c:v>
                </c:pt>
                <c:pt idx="695">
                  <c:v>4.1760000000000002</c:v>
                </c:pt>
                <c:pt idx="696">
                  <c:v>4.1820000000000004</c:v>
                </c:pt>
                <c:pt idx="697">
                  <c:v>4.1879999999999997</c:v>
                </c:pt>
                <c:pt idx="698">
                  <c:v>4.194</c:v>
                </c:pt>
                <c:pt idx="699">
                  <c:v>4.2</c:v>
                </c:pt>
                <c:pt idx="700">
                  <c:v>4.2060000000000004</c:v>
                </c:pt>
                <c:pt idx="701">
                  <c:v>4.2119999999999997</c:v>
                </c:pt>
                <c:pt idx="702">
                  <c:v>4.218</c:v>
                </c:pt>
                <c:pt idx="703">
                  <c:v>4.2239000000000004</c:v>
                </c:pt>
                <c:pt idx="704">
                  <c:v>4.2298999999999998</c:v>
                </c:pt>
                <c:pt idx="705">
                  <c:v>4.2359</c:v>
                </c:pt>
                <c:pt idx="706">
                  <c:v>4.2419000000000002</c:v>
                </c:pt>
                <c:pt idx="707">
                  <c:v>4.2478999999999996</c:v>
                </c:pt>
                <c:pt idx="708">
                  <c:v>4.2538999999999998</c:v>
                </c:pt>
                <c:pt idx="709">
                  <c:v>4.2599</c:v>
                </c:pt>
                <c:pt idx="710">
                  <c:v>4.2659000000000002</c:v>
                </c:pt>
                <c:pt idx="711">
                  <c:v>4.2718999999999996</c:v>
                </c:pt>
                <c:pt idx="712">
                  <c:v>4.2779999999999996</c:v>
                </c:pt>
                <c:pt idx="713">
                  <c:v>4.2839999999999998</c:v>
                </c:pt>
                <c:pt idx="714">
                  <c:v>4.29</c:v>
                </c:pt>
                <c:pt idx="715">
                  <c:v>4.2960000000000003</c:v>
                </c:pt>
                <c:pt idx="716">
                  <c:v>4.3019999999999996</c:v>
                </c:pt>
                <c:pt idx="717">
                  <c:v>4.3079999999999998</c:v>
                </c:pt>
                <c:pt idx="718">
                  <c:v>4.3140000000000001</c:v>
                </c:pt>
                <c:pt idx="719">
                  <c:v>4.32</c:v>
                </c:pt>
                <c:pt idx="720">
                  <c:v>4.3259999999999996</c:v>
                </c:pt>
                <c:pt idx="721">
                  <c:v>4.3319999999999999</c:v>
                </c:pt>
                <c:pt idx="722">
                  <c:v>4.3379000000000003</c:v>
                </c:pt>
                <c:pt idx="723">
                  <c:v>4.3438999999999997</c:v>
                </c:pt>
                <c:pt idx="724">
                  <c:v>4.3498999999999999</c:v>
                </c:pt>
                <c:pt idx="725">
                  <c:v>4.3559000000000001</c:v>
                </c:pt>
                <c:pt idx="726">
                  <c:v>4.3619000000000003</c:v>
                </c:pt>
                <c:pt idx="727">
                  <c:v>4.3678999999999997</c:v>
                </c:pt>
                <c:pt idx="728">
                  <c:v>4.3738999999999999</c:v>
                </c:pt>
                <c:pt idx="729">
                  <c:v>4.3799000000000001</c:v>
                </c:pt>
                <c:pt idx="730">
                  <c:v>4.3859000000000004</c:v>
                </c:pt>
                <c:pt idx="731">
                  <c:v>4.3920000000000003</c:v>
                </c:pt>
                <c:pt idx="732">
                  <c:v>4.3979999999999997</c:v>
                </c:pt>
                <c:pt idx="733">
                  <c:v>4.4039999999999999</c:v>
                </c:pt>
                <c:pt idx="734">
                  <c:v>4.41</c:v>
                </c:pt>
                <c:pt idx="735">
                  <c:v>4.4160000000000004</c:v>
                </c:pt>
                <c:pt idx="736">
                  <c:v>4.4219999999999997</c:v>
                </c:pt>
                <c:pt idx="737">
                  <c:v>4.4279999999999999</c:v>
                </c:pt>
                <c:pt idx="738">
                  <c:v>4.4340000000000002</c:v>
                </c:pt>
                <c:pt idx="739">
                  <c:v>4.4400000000000004</c:v>
                </c:pt>
                <c:pt idx="740">
                  <c:v>4.4459999999999997</c:v>
                </c:pt>
                <c:pt idx="741">
                  <c:v>4.4519000000000002</c:v>
                </c:pt>
                <c:pt idx="742">
                  <c:v>4.4579000000000004</c:v>
                </c:pt>
                <c:pt idx="743">
                  <c:v>4.4638999999999998</c:v>
                </c:pt>
                <c:pt idx="744">
                  <c:v>4.4699</c:v>
                </c:pt>
                <c:pt idx="745">
                  <c:v>4.4759000000000002</c:v>
                </c:pt>
                <c:pt idx="746">
                  <c:v>4.4819000000000004</c:v>
                </c:pt>
                <c:pt idx="747">
                  <c:v>4.4878999999999998</c:v>
                </c:pt>
                <c:pt idx="748">
                  <c:v>4.4939</c:v>
                </c:pt>
                <c:pt idx="749">
                  <c:v>4.4999000000000002</c:v>
                </c:pt>
                <c:pt idx="750">
                  <c:v>4.5058999999999996</c:v>
                </c:pt>
                <c:pt idx="751">
                  <c:v>4.5119999999999996</c:v>
                </c:pt>
                <c:pt idx="752">
                  <c:v>4.5179999999999998</c:v>
                </c:pt>
                <c:pt idx="753">
                  <c:v>4.524</c:v>
                </c:pt>
                <c:pt idx="754">
                  <c:v>4.53</c:v>
                </c:pt>
                <c:pt idx="755">
                  <c:v>4.5359999999999996</c:v>
                </c:pt>
                <c:pt idx="756">
                  <c:v>4.5419999999999998</c:v>
                </c:pt>
                <c:pt idx="757">
                  <c:v>4.548</c:v>
                </c:pt>
                <c:pt idx="758">
                  <c:v>4.5540000000000003</c:v>
                </c:pt>
                <c:pt idx="759">
                  <c:v>4.5599999999999996</c:v>
                </c:pt>
                <c:pt idx="760">
                  <c:v>4.5659999999999998</c:v>
                </c:pt>
                <c:pt idx="761">
                  <c:v>4.5719000000000003</c:v>
                </c:pt>
                <c:pt idx="762">
                  <c:v>4.5778999999999996</c:v>
                </c:pt>
                <c:pt idx="763">
                  <c:v>4.5838999999999999</c:v>
                </c:pt>
                <c:pt idx="764">
                  <c:v>4.5899000000000001</c:v>
                </c:pt>
                <c:pt idx="765">
                  <c:v>4.5959000000000003</c:v>
                </c:pt>
                <c:pt idx="766">
                  <c:v>4.6018999999999997</c:v>
                </c:pt>
                <c:pt idx="767">
                  <c:v>4.6078999999999999</c:v>
                </c:pt>
                <c:pt idx="768">
                  <c:v>4.6139000000000001</c:v>
                </c:pt>
                <c:pt idx="769">
                  <c:v>4.6199000000000003</c:v>
                </c:pt>
                <c:pt idx="770">
                  <c:v>4.6258999999999997</c:v>
                </c:pt>
                <c:pt idx="771">
                  <c:v>4.6319999999999997</c:v>
                </c:pt>
                <c:pt idx="772">
                  <c:v>4.6379999999999999</c:v>
                </c:pt>
                <c:pt idx="773">
                  <c:v>4.6440000000000001</c:v>
                </c:pt>
                <c:pt idx="774">
                  <c:v>4.6500000000000004</c:v>
                </c:pt>
                <c:pt idx="775">
                  <c:v>4.6559999999999997</c:v>
                </c:pt>
                <c:pt idx="776">
                  <c:v>4.6619999999999999</c:v>
                </c:pt>
                <c:pt idx="777">
                  <c:v>4.6680000000000001</c:v>
                </c:pt>
                <c:pt idx="778">
                  <c:v>4.6740000000000004</c:v>
                </c:pt>
                <c:pt idx="779">
                  <c:v>4.68</c:v>
                </c:pt>
                <c:pt idx="780">
                  <c:v>4.6859999999999999</c:v>
                </c:pt>
                <c:pt idx="781">
                  <c:v>4.6919000000000004</c:v>
                </c:pt>
                <c:pt idx="782">
                  <c:v>4.6978999999999997</c:v>
                </c:pt>
                <c:pt idx="783">
                  <c:v>4.7039</c:v>
                </c:pt>
                <c:pt idx="784">
                  <c:v>4.7099000000000002</c:v>
                </c:pt>
                <c:pt idx="785">
                  <c:v>4.7159000000000004</c:v>
                </c:pt>
                <c:pt idx="786">
                  <c:v>4.7218999999999998</c:v>
                </c:pt>
                <c:pt idx="787">
                  <c:v>4.7279</c:v>
                </c:pt>
                <c:pt idx="788">
                  <c:v>4.7339000000000002</c:v>
                </c:pt>
                <c:pt idx="789">
                  <c:v>4.7398999999999996</c:v>
                </c:pt>
                <c:pt idx="790">
                  <c:v>4.7458999999999998</c:v>
                </c:pt>
                <c:pt idx="791">
                  <c:v>4.7519</c:v>
                </c:pt>
                <c:pt idx="792">
                  <c:v>4.758</c:v>
                </c:pt>
                <c:pt idx="793">
                  <c:v>4.7640000000000002</c:v>
                </c:pt>
                <c:pt idx="794">
                  <c:v>4.7699999999999996</c:v>
                </c:pt>
                <c:pt idx="795">
                  <c:v>4.7759999999999998</c:v>
                </c:pt>
                <c:pt idx="796">
                  <c:v>4.782</c:v>
                </c:pt>
                <c:pt idx="797">
                  <c:v>4.7880000000000003</c:v>
                </c:pt>
                <c:pt idx="798">
                  <c:v>4.7939999999999996</c:v>
                </c:pt>
                <c:pt idx="799">
                  <c:v>4.8</c:v>
                </c:pt>
                <c:pt idx="800">
                  <c:v>4.806</c:v>
                </c:pt>
                <c:pt idx="801">
                  <c:v>4.8120000000000003</c:v>
                </c:pt>
                <c:pt idx="802">
                  <c:v>4.8179999999999996</c:v>
                </c:pt>
                <c:pt idx="803">
                  <c:v>4.8239000000000001</c:v>
                </c:pt>
                <c:pt idx="804">
                  <c:v>4.8299000000000003</c:v>
                </c:pt>
                <c:pt idx="805">
                  <c:v>4.8358999999999996</c:v>
                </c:pt>
                <c:pt idx="806">
                  <c:v>4.8418999999999999</c:v>
                </c:pt>
                <c:pt idx="807">
                  <c:v>4.8479000000000001</c:v>
                </c:pt>
                <c:pt idx="808">
                  <c:v>4.8539000000000003</c:v>
                </c:pt>
                <c:pt idx="809">
                  <c:v>4.8598999999999997</c:v>
                </c:pt>
                <c:pt idx="810">
                  <c:v>4.8658999999999999</c:v>
                </c:pt>
                <c:pt idx="811">
                  <c:v>4.8719000000000001</c:v>
                </c:pt>
                <c:pt idx="812">
                  <c:v>4.8779000000000003</c:v>
                </c:pt>
                <c:pt idx="813">
                  <c:v>4.8840000000000003</c:v>
                </c:pt>
                <c:pt idx="814">
                  <c:v>4.8899999999999997</c:v>
                </c:pt>
                <c:pt idx="815">
                  <c:v>4.8959999999999999</c:v>
                </c:pt>
                <c:pt idx="816">
                  <c:v>4.9020000000000001</c:v>
                </c:pt>
                <c:pt idx="817">
                  <c:v>4.9080000000000004</c:v>
                </c:pt>
                <c:pt idx="818">
                  <c:v>4.9139999999999997</c:v>
                </c:pt>
                <c:pt idx="819">
                  <c:v>4.92</c:v>
                </c:pt>
                <c:pt idx="820">
                  <c:v>4.9260000000000002</c:v>
                </c:pt>
                <c:pt idx="821">
                  <c:v>4.9320000000000004</c:v>
                </c:pt>
                <c:pt idx="822">
                  <c:v>4.9379999999999997</c:v>
                </c:pt>
                <c:pt idx="823">
                  <c:v>4.944</c:v>
                </c:pt>
                <c:pt idx="824">
                  <c:v>4.9499000000000004</c:v>
                </c:pt>
                <c:pt idx="825">
                  <c:v>4.9558999999999997</c:v>
                </c:pt>
                <c:pt idx="826">
                  <c:v>4.9619</c:v>
                </c:pt>
                <c:pt idx="827">
                  <c:v>4.9679000000000002</c:v>
                </c:pt>
                <c:pt idx="828">
                  <c:v>4.9739000000000004</c:v>
                </c:pt>
                <c:pt idx="829">
                  <c:v>4.9798999999999998</c:v>
                </c:pt>
                <c:pt idx="830">
                  <c:v>4.9859</c:v>
                </c:pt>
                <c:pt idx="831">
                  <c:v>4.9919000000000002</c:v>
                </c:pt>
                <c:pt idx="832">
                  <c:v>4.9978999999999996</c:v>
                </c:pt>
                <c:pt idx="833">
                  <c:v>5.0038999999999998</c:v>
                </c:pt>
                <c:pt idx="834">
                  <c:v>5.01</c:v>
                </c:pt>
                <c:pt idx="835">
                  <c:v>5.016</c:v>
                </c:pt>
                <c:pt idx="836">
                  <c:v>5.0220000000000002</c:v>
                </c:pt>
                <c:pt idx="837">
                  <c:v>5.0279999999999996</c:v>
                </c:pt>
                <c:pt idx="838">
                  <c:v>5.0339999999999998</c:v>
                </c:pt>
                <c:pt idx="839">
                  <c:v>5.04</c:v>
                </c:pt>
                <c:pt idx="840">
                  <c:v>5.0460000000000003</c:v>
                </c:pt>
                <c:pt idx="841">
                  <c:v>5.0519999999999996</c:v>
                </c:pt>
                <c:pt idx="842">
                  <c:v>5.0579999999999998</c:v>
                </c:pt>
                <c:pt idx="843">
                  <c:v>5.0640000000000001</c:v>
                </c:pt>
                <c:pt idx="844">
                  <c:v>5.07</c:v>
                </c:pt>
                <c:pt idx="845">
                  <c:v>5.0758999999999999</c:v>
                </c:pt>
                <c:pt idx="846">
                  <c:v>5.0819000000000001</c:v>
                </c:pt>
                <c:pt idx="847">
                  <c:v>5.0879000000000003</c:v>
                </c:pt>
                <c:pt idx="848">
                  <c:v>5.0938999999999997</c:v>
                </c:pt>
                <c:pt idx="849">
                  <c:v>5.0998999999999999</c:v>
                </c:pt>
                <c:pt idx="850">
                  <c:v>5.1059000000000001</c:v>
                </c:pt>
                <c:pt idx="851">
                  <c:v>5.1119000000000003</c:v>
                </c:pt>
                <c:pt idx="852">
                  <c:v>5.1178999999999997</c:v>
                </c:pt>
                <c:pt idx="853">
                  <c:v>5.1238999999999999</c:v>
                </c:pt>
                <c:pt idx="854">
                  <c:v>5.1299000000000001</c:v>
                </c:pt>
                <c:pt idx="855">
                  <c:v>5.1360000000000001</c:v>
                </c:pt>
                <c:pt idx="856">
                  <c:v>5.1420000000000003</c:v>
                </c:pt>
                <c:pt idx="857">
                  <c:v>5.1479999999999997</c:v>
                </c:pt>
                <c:pt idx="858">
                  <c:v>5.1539999999999999</c:v>
                </c:pt>
                <c:pt idx="859">
                  <c:v>5.16</c:v>
                </c:pt>
                <c:pt idx="860">
                  <c:v>5.1660000000000004</c:v>
                </c:pt>
                <c:pt idx="861">
                  <c:v>5.1719999999999997</c:v>
                </c:pt>
                <c:pt idx="862">
                  <c:v>5.1779999999999999</c:v>
                </c:pt>
                <c:pt idx="863">
                  <c:v>5.1840000000000002</c:v>
                </c:pt>
                <c:pt idx="864">
                  <c:v>5.19</c:v>
                </c:pt>
                <c:pt idx="865">
                  <c:v>5.1959999999999997</c:v>
                </c:pt>
                <c:pt idx="866">
                  <c:v>5.2019000000000002</c:v>
                </c:pt>
                <c:pt idx="867">
                  <c:v>5.2079000000000004</c:v>
                </c:pt>
                <c:pt idx="868">
                  <c:v>5.2138999999999998</c:v>
                </c:pt>
                <c:pt idx="869">
                  <c:v>5.2199</c:v>
                </c:pt>
                <c:pt idx="870">
                  <c:v>5.2259000000000002</c:v>
                </c:pt>
                <c:pt idx="871">
                  <c:v>5.2319000000000004</c:v>
                </c:pt>
                <c:pt idx="872">
                  <c:v>5.2378999999999998</c:v>
                </c:pt>
                <c:pt idx="873">
                  <c:v>5.2439</c:v>
                </c:pt>
                <c:pt idx="874">
                  <c:v>5.2499000000000002</c:v>
                </c:pt>
                <c:pt idx="875">
                  <c:v>5.2558999999999996</c:v>
                </c:pt>
                <c:pt idx="876">
                  <c:v>5.2619999999999996</c:v>
                </c:pt>
                <c:pt idx="877">
                  <c:v>5.2679999999999998</c:v>
                </c:pt>
                <c:pt idx="878">
                  <c:v>5.274</c:v>
                </c:pt>
                <c:pt idx="879">
                  <c:v>5.28</c:v>
                </c:pt>
                <c:pt idx="880">
                  <c:v>5.2859999999999996</c:v>
                </c:pt>
                <c:pt idx="881">
                  <c:v>5.2919999999999998</c:v>
                </c:pt>
                <c:pt idx="882">
                  <c:v>5.298</c:v>
                </c:pt>
                <c:pt idx="883">
                  <c:v>5.3040000000000003</c:v>
                </c:pt>
                <c:pt idx="884">
                  <c:v>5.31</c:v>
                </c:pt>
                <c:pt idx="885">
                  <c:v>5.3159999999999998</c:v>
                </c:pt>
                <c:pt idx="886">
                  <c:v>5.3220000000000001</c:v>
                </c:pt>
                <c:pt idx="887">
                  <c:v>5.3278999999999996</c:v>
                </c:pt>
                <c:pt idx="888">
                  <c:v>5.3338999999999999</c:v>
                </c:pt>
                <c:pt idx="889">
                  <c:v>5.3399000000000001</c:v>
                </c:pt>
                <c:pt idx="890">
                  <c:v>5.3459000000000003</c:v>
                </c:pt>
                <c:pt idx="891">
                  <c:v>5.3518999999999997</c:v>
                </c:pt>
                <c:pt idx="892">
                  <c:v>5.3578999999999999</c:v>
                </c:pt>
                <c:pt idx="893">
                  <c:v>5.3639000000000001</c:v>
                </c:pt>
                <c:pt idx="894">
                  <c:v>5.3699000000000003</c:v>
                </c:pt>
                <c:pt idx="895">
                  <c:v>5.3758999999999997</c:v>
                </c:pt>
                <c:pt idx="896">
                  <c:v>5.3818999999999999</c:v>
                </c:pt>
                <c:pt idx="897">
                  <c:v>5.3879999999999999</c:v>
                </c:pt>
                <c:pt idx="898">
                  <c:v>5.3940000000000001</c:v>
                </c:pt>
                <c:pt idx="899">
                  <c:v>5.4</c:v>
                </c:pt>
                <c:pt idx="900">
                  <c:v>5.4059999999999997</c:v>
                </c:pt>
                <c:pt idx="901">
                  <c:v>5.4119999999999999</c:v>
                </c:pt>
                <c:pt idx="902">
                  <c:v>5.4180000000000001</c:v>
                </c:pt>
                <c:pt idx="903">
                  <c:v>5.4240000000000004</c:v>
                </c:pt>
                <c:pt idx="904">
                  <c:v>5.43</c:v>
                </c:pt>
                <c:pt idx="905">
                  <c:v>5.4359999999999999</c:v>
                </c:pt>
                <c:pt idx="906">
                  <c:v>5.4420000000000002</c:v>
                </c:pt>
                <c:pt idx="907">
                  <c:v>5.4480000000000004</c:v>
                </c:pt>
                <c:pt idx="908">
                  <c:v>5.4539</c:v>
                </c:pt>
                <c:pt idx="909">
                  <c:v>5.4599000000000002</c:v>
                </c:pt>
                <c:pt idx="910">
                  <c:v>5.4659000000000004</c:v>
                </c:pt>
                <c:pt idx="911">
                  <c:v>5.4718999999999998</c:v>
                </c:pt>
                <c:pt idx="912">
                  <c:v>5.4779</c:v>
                </c:pt>
                <c:pt idx="913">
                  <c:v>5.4839000000000002</c:v>
                </c:pt>
                <c:pt idx="914">
                  <c:v>5.4898999999999996</c:v>
                </c:pt>
                <c:pt idx="915">
                  <c:v>5.4958999999999998</c:v>
                </c:pt>
                <c:pt idx="916">
                  <c:v>5.5019</c:v>
                </c:pt>
                <c:pt idx="917">
                  <c:v>5.5079000000000002</c:v>
                </c:pt>
                <c:pt idx="918">
                  <c:v>5.5140000000000002</c:v>
                </c:pt>
                <c:pt idx="919">
                  <c:v>5.52</c:v>
                </c:pt>
                <c:pt idx="920">
                  <c:v>5.5259999999999998</c:v>
                </c:pt>
                <c:pt idx="921">
                  <c:v>5.532</c:v>
                </c:pt>
                <c:pt idx="922">
                  <c:v>5.5380000000000003</c:v>
                </c:pt>
                <c:pt idx="923">
                  <c:v>5.5439999999999996</c:v>
                </c:pt>
                <c:pt idx="924">
                  <c:v>5.55</c:v>
                </c:pt>
                <c:pt idx="925">
                  <c:v>5.556</c:v>
                </c:pt>
                <c:pt idx="926">
                  <c:v>5.5620000000000003</c:v>
                </c:pt>
                <c:pt idx="927">
                  <c:v>5.5679999999999996</c:v>
                </c:pt>
                <c:pt idx="928">
                  <c:v>5.5739999999999998</c:v>
                </c:pt>
                <c:pt idx="929">
                  <c:v>5.5799000000000003</c:v>
                </c:pt>
                <c:pt idx="930">
                  <c:v>5.5858999999999996</c:v>
                </c:pt>
                <c:pt idx="931">
                  <c:v>5.5918999999999999</c:v>
                </c:pt>
                <c:pt idx="932">
                  <c:v>5.5979000000000001</c:v>
                </c:pt>
                <c:pt idx="933">
                  <c:v>5.6039000000000003</c:v>
                </c:pt>
                <c:pt idx="934">
                  <c:v>5.6098999999999997</c:v>
                </c:pt>
                <c:pt idx="935">
                  <c:v>5.6158999999999999</c:v>
                </c:pt>
                <c:pt idx="936">
                  <c:v>5.6219000000000001</c:v>
                </c:pt>
                <c:pt idx="937">
                  <c:v>5.6279000000000003</c:v>
                </c:pt>
                <c:pt idx="938">
                  <c:v>5.6338999999999997</c:v>
                </c:pt>
                <c:pt idx="939">
                  <c:v>5.64</c:v>
                </c:pt>
                <c:pt idx="940">
                  <c:v>5.6459999999999999</c:v>
                </c:pt>
                <c:pt idx="941">
                  <c:v>5.6520000000000001</c:v>
                </c:pt>
                <c:pt idx="942">
                  <c:v>5.6580000000000004</c:v>
                </c:pt>
                <c:pt idx="943">
                  <c:v>5.6639999999999997</c:v>
                </c:pt>
                <c:pt idx="944">
                  <c:v>5.67</c:v>
                </c:pt>
                <c:pt idx="945">
                  <c:v>5.6760000000000002</c:v>
                </c:pt>
                <c:pt idx="946">
                  <c:v>5.6820000000000004</c:v>
                </c:pt>
                <c:pt idx="947">
                  <c:v>5.6879999999999997</c:v>
                </c:pt>
                <c:pt idx="948">
                  <c:v>5.694</c:v>
                </c:pt>
                <c:pt idx="949">
                  <c:v>5.7</c:v>
                </c:pt>
                <c:pt idx="950">
                  <c:v>5.7058999999999997</c:v>
                </c:pt>
                <c:pt idx="951">
                  <c:v>5.7119</c:v>
                </c:pt>
                <c:pt idx="952">
                  <c:v>5.7179000000000002</c:v>
                </c:pt>
                <c:pt idx="953">
                  <c:v>5.7239000000000004</c:v>
                </c:pt>
                <c:pt idx="954">
                  <c:v>5.7298999999999998</c:v>
                </c:pt>
                <c:pt idx="955">
                  <c:v>5.7359</c:v>
                </c:pt>
                <c:pt idx="956">
                  <c:v>5.7419000000000002</c:v>
                </c:pt>
                <c:pt idx="957">
                  <c:v>5.7478999999999996</c:v>
                </c:pt>
                <c:pt idx="958">
                  <c:v>5.7538999999999998</c:v>
                </c:pt>
                <c:pt idx="959">
                  <c:v>5.7599</c:v>
                </c:pt>
                <c:pt idx="960">
                  <c:v>5.766</c:v>
                </c:pt>
                <c:pt idx="961">
                  <c:v>5.7720000000000002</c:v>
                </c:pt>
                <c:pt idx="962">
                  <c:v>5.7779999999999996</c:v>
                </c:pt>
                <c:pt idx="963">
                  <c:v>5.7839999999999998</c:v>
                </c:pt>
                <c:pt idx="964">
                  <c:v>5.79</c:v>
                </c:pt>
                <c:pt idx="965">
                  <c:v>5.7960000000000003</c:v>
                </c:pt>
                <c:pt idx="966">
                  <c:v>5.8019999999999996</c:v>
                </c:pt>
                <c:pt idx="967">
                  <c:v>5.8079999999999998</c:v>
                </c:pt>
                <c:pt idx="968">
                  <c:v>5.8140000000000001</c:v>
                </c:pt>
                <c:pt idx="969">
                  <c:v>5.82</c:v>
                </c:pt>
                <c:pt idx="970">
                  <c:v>5.8259999999999996</c:v>
                </c:pt>
                <c:pt idx="971">
                  <c:v>5.8319000000000001</c:v>
                </c:pt>
                <c:pt idx="972">
                  <c:v>5.8379000000000003</c:v>
                </c:pt>
                <c:pt idx="973">
                  <c:v>5.8438999999999997</c:v>
                </c:pt>
                <c:pt idx="974">
                  <c:v>5.8498999999999999</c:v>
                </c:pt>
                <c:pt idx="975">
                  <c:v>5.8559000000000001</c:v>
                </c:pt>
                <c:pt idx="976">
                  <c:v>5.8619000000000003</c:v>
                </c:pt>
                <c:pt idx="977">
                  <c:v>5.8678999999999997</c:v>
                </c:pt>
                <c:pt idx="978">
                  <c:v>5.8738999999999999</c:v>
                </c:pt>
                <c:pt idx="979">
                  <c:v>5.8799000000000001</c:v>
                </c:pt>
                <c:pt idx="980">
                  <c:v>5.8859000000000004</c:v>
                </c:pt>
                <c:pt idx="981">
                  <c:v>5.8920000000000003</c:v>
                </c:pt>
                <c:pt idx="982">
                  <c:v>5.8979999999999997</c:v>
                </c:pt>
                <c:pt idx="983">
                  <c:v>5.9039999999999999</c:v>
                </c:pt>
                <c:pt idx="984">
                  <c:v>5.91</c:v>
                </c:pt>
                <c:pt idx="985">
                  <c:v>5.9160000000000004</c:v>
                </c:pt>
                <c:pt idx="986">
                  <c:v>5.9219999999999997</c:v>
                </c:pt>
                <c:pt idx="987">
                  <c:v>5.9279999999999999</c:v>
                </c:pt>
                <c:pt idx="988">
                  <c:v>5.9340000000000002</c:v>
                </c:pt>
                <c:pt idx="989">
                  <c:v>5.94</c:v>
                </c:pt>
                <c:pt idx="990">
                  <c:v>5.9459999999999997</c:v>
                </c:pt>
                <c:pt idx="991">
                  <c:v>5.952</c:v>
                </c:pt>
                <c:pt idx="992">
                  <c:v>5.9579000000000004</c:v>
                </c:pt>
                <c:pt idx="993">
                  <c:v>5.9638999999999998</c:v>
                </c:pt>
                <c:pt idx="994">
                  <c:v>5.9699</c:v>
                </c:pt>
                <c:pt idx="995">
                  <c:v>5.9759000000000002</c:v>
                </c:pt>
                <c:pt idx="996">
                  <c:v>5.9819000000000004</c:v>
                </c:pt>
                <c:pt idx="997">
                  <c:v>5.9878999999999998</c:v>
                </c:pt>
                <c:pt idx="998">
                  <c:v>6</c:v>
                </c:pt>
                <c:pt idx="999">
                  <c:v>6</c:v>
                </c:pt>
                <c:pt idx="1000">
                  <c:v>6.03</c:v>
                </c:pt>
                <c:pt idx="1001">
                  <c:v>6.06</c:v>
                </c:pt>
                <c:pt idx="1002">
                  <c:v>6.09</c:v>
                </c:pt>
                <c:pt idx="1003">
                  <c:v>6.1</c:v>
                </c:pt>
                <c:pt idx="1004">
                  <c:v>6.12</c:v>
                </c:pt>
                <c:pt idx="1005">
                  <c:v>6.15</c:v>
                </c:pt>
                <c:pt idx="1006">
                  <c:v>6.18</c:v>
                </c:pt>
                <c:pt idx="1007">
                  <c:v>6.2099000000000002</c:v>
                </c:pt>
                <c:pt idx="1008">
                  <c:v>6.2398999999999996</c:v>
                </c:pt>
                <c:pt idx="1009">
                  <c:v>6.27</c:v>
                </c:pt>
                <c:pt idx="1010">
                  <c:v>6.3</c:v>
                </c:pt>
                <c:pt idx="1011">
                  <c:v>6.33</c:v>
                </c:pt>
                <c:pt idx="1012">
                  <c:v>6.3598999999999997</c:v>
                </c:pt>
                <c:pt idx="1013">
                  <c:v>6.3898999999999999</c:v>
                </c:pt>
                <c:pt idx="1014">
                  <c:v>6.42</c:v>
                </c:pt>
                <c:pt idx="1015">
                  <c:v>6.45</c:v>
                </c:pt>
                <c:pt idx="1016">
                  <c:v>6.48</c:v>
                </c:pt>
                <c:pt idx="1017">
                  <c:v>6.5099</c:v>
                </c:pt>
                <c:pt idx="1018">
                  <c:v>6.5399000000000003</c:v>
                </c:pt>
                <c:pt idx="1019">
                  <c:v>6.57</c:v>
                </c:pt>
                <c:pt idx="1020">
                  <c:v>6.6</c:v>
                </c:pt>
                <c:pt idx="1021">
                  <c:v>6.63</c:v>
                </c:pt>
                <c:pt idx="1022">
                  <c:v>6.6599000000000004</c:v>
                </c:pt>
                <c:pt idx="1023">
                  <c:v>6.6898999999999997</c:v>
                </c:pt>
                <c:pt idx="1024">
                  <c:v>6.72</c:v>
                </c:pt>
                <c:pt idx="1025">
                  <c:v>6.75</c:v>
                </c:pt>
                <c:pt idx="1026">
                  <c:v>6.78</c:v>
                </c:pt>
                <c:pt idx="1027">
                  <c:v>6.8098999999999998</c:v>
                </c:pt>
                <c:pt idx="1028">
                  <c:v>6.8399000000000001</c:v>
                </c:pt>
                <c:pt idx="1029">
                  <c:v>6.87</c:v>
                </c:pt>
                <c:pt idx="1030">
                  <c:v>6.9</c:v>
                </c:pt>
                <c:pt idx="1031">
                  <c:v>6.93</c:v>
                </c:pt>
                <c:pt idx="1032">
                  <c:v>6.9599000000000002</c:v>
                </c:pt>
                <c:pt idx="1033">
                  <c:v>6.9898999999999996</c:v>
                </c:pt>
                <c:pt idx="1034">
                  <c:v>7.02</c:v>
                </c:pt>
                <c:pt idx="1035">
                  <c:v>7.05</c:v>
                </c:pt>
                <c:pt idx="1036">
                  <c:v>7.08</c:v>
                </c:pt>
                <c:pt idx="1037">
                  <c:v>7.1098999999999997</c:v>
                </c:pt>
                <c:pt idx="1038">
                  <c:v>7.1398999999999999</c:v>
                </c:pt>
                <c:pt idx="1039">
                  <c:v>7.17</c:v>
                </c:pt>
                <c:pt idx="1040">
                  <c:v>7.2</c:v>
                </c:pt>
                <c:pt idx="1041">
                  <c:v>7.23</c:v>
                </c:pt>
                <c:pt idx="1042">
                  <c:v>7.2599</c:v>
                </c:pt>
                <c:pt idx="1043">
                  <c:v>7.2899000000000003</c:v>
                </c:pt>
                <c:pt idx="1044">
                  <c:v>7.32</c:v>
                </c:pt>
                <c:pt idx="1045">
                  <c:v>7.35</c:v>
                </c:pt>
                <c:pt idx="1046">
                  <c:v>7.38</c:v>
                </c:pt>
                <c:pt idx="1047">
                  <c:v>7.4099000000000004</c:v>
                </c:pt>
                <c:pt idx="1048">
                  <c:v>7.4398999999999997</c:v>
                </c:pt>
                <c:pt idx="1049">
                  <c:v>7.47</c:v>
                </c:pt>
                <c:pt idx="1050">
                  <c:v>7.5</c:v>
                </c:pt>
                <c:pt idx="1051">
                  <c:v>7.53</c:v>
                </c:pt>
                <c:pt idx="1052">
                  <c:v>7.5598999999999998</c:v>
                </c:pt>
                <c:pt idx="1053">
                  <c:v>7.5899000000000001</c:v>
                </c:pt>
                <c:pt idx="1054">
                  <c:v>7.62</c:v>
                </c:pt>
                <c:pt idx="1055">
                  <c:v>7.65</c:v>
                </c:pt>
                <c:pt idx="1056">
                  <c:v>7.68</c:v>
                </c:pt>
                <c:pt idx="1057">
                  <c:v>7.7099000000000002</c:v>
                </c:pt>
                <c:pt idx="1058">
                  <c:v>7.7398999999999996</c:v>
                </c:pt>
                <c:pt idx="1059">
                  <c:v>7.77</c:v>
                </c:pt>
                <c:pt idx="1060">
                  <c:v>7.8</c:v>
                </c:pt>
                <c:pt idx="1061">
                  <c:v>7.83</c:v>
                </c:pt>
                <c:pt idx="1062">
                  <c:v>7.8598999999999997</c:v>
                </c:pt>
                <c:pt idx="1063">
                  <c:v>7.8898999999999999</c:v>
                </c:pt>
                <c:pt idx="1064">
                  <c:v>7.92</c:v>
                </c:pt>
                <c:pt idx="1065">
                  <c:v>7.95</c:v>
                </c:pt>
                <c:pt idx="1066">
                  <c:v>7.98</c:v>
                </c:pt>
                <c:pt idx="1067">
                  <c:v>8.0099</c:v>
                </c:pt>
                <c:pt idx="1068">
                  <c:v>8.0398999999999994</c:v>
                </c:pt>
                <c:pt idx="1069">
                  <c:v>8.07</c:v>
                </c:pt>
                <c:pt idx="1070">
                  <c:v>8.1</c:v>
                </c:pt>
                <c:pt idx="1071">
                  <c:v>8.1300000000000008</c:v>
                </c:pt>
                <c:pt idx="1072">
                  <c:v>8.1599000000000004</c:v>
                </c:pt>
                <c:pt idx="1073">
                  <c:v>8.1898999999999997</c:v>
                </c:pt>
                <c:pt idx="1074">
                  <c:v>8.2200000000000006</c:v>
                </c:pt>
                <c:pt idx="1075">
                  <c:v>8.25</c:v>
                </c:pt>
                <c:pt idx="1076">
                  <c:v>8.2799999999999994</c:v>
                </c:pt>
                <c:pt idx="1077">
                  <c:v>8.3099000000000007</c:v>
                </c:pt>
                <c:pt idx="1078">
                  <c:v>8.3399000000000001</c:v>
                </c:pt>
                <c:pt idx="1079">
                  <c:v>8.3699999999999992</c:v>
                </c:pt>
                <c:pt idx="1080">
                  <c:v>8.4</c:v>
                </c:pt>
                <c:pt idx="1081">
                  <c:v>8.43</c:v>
                </c:pt>
                <c:pt idx="1082">
                  <c:v>8.4598999999999993</c:v>
                </c:pt>
                <c:pt idx="1083">
                  <c:v>8.4899000000000004</c:v>
                </c:pt>
                <c:pt idx="1084">
                  <c:v>8.52</c:v>
                </c:pt>
                <c:pt idx="1085">
                  <c:v>8.5500000000000007</c:v>
                </c:pt>
                <c:pt idx="1086">
                  <c:v>8.58</c:v>
                </c:pt>
                <c:pt idx="1087">
                  <c:v>8.6098999999999997</c:v>
                </c:pt>
                <c:pt idx="1088">
                  <c:v>8.6399000000000008</c:v>
                </c:pt>
                <c:pt idx="1089">
                  <c:v>8.67</c:v>
                </c:pt>
                <c:pt idx="1090">
                  <c:v>8.6999999999999993</c:v>
                </c:pt>
                <c:pt idx="1091">
                  <c:v>8.73</c:v>
                </c:pt>
                <c:pt idx="1092">
                  <c:v>8.7599</c:v>
                </c:pt>
                <c:pt idx="1093">
                  <c:v>8.7898999999999994</c:v>
                </c:pt>
                <c:pt idx="1094">
                  <c:v>8.82</c:v>
                </c:pt>
                <c:pt idx="1095">
                  <c:v>8.85</c:v>
                </c:pt>
                <c:pt idx="1096">
                  <c:v>8.8800000000000008</c:v>
                </c:pt>
                <c:pt idx="1097">
                  <c:v>8.9099000000000004</c:v>
                </c:pt>
                <c:pt idx="1098">
                  <c:v>8.9398999999999997</c:v>
                </c:pt>
                <c:pt idx="1099">
                  <c:v>8.9700000000000006</c:v>
                </c:pt>
                <c:pt idx="1100">
                  <c:v>9</c:v>
                </c:pt>
                <c:pt idx="1101">
                  <c:v>9.0299999999999994</c:v>
                </c:pt>
                <c:pt idx="1102">
                  <c:v>9.0599000000000007</c:v>
                </c:pt>
                <c:pt idx="1103">
                  <c:v>9.0899000000000001</c:v>
                </c:pt>
                <c:pt idx="1104">
                  <c:v>9.1199999999999992</c:v>
                </c:pt>
                <c:pt idx="1105">
                  <c:v>9.15</c:v>
                </c:pt>
                <c:pt idx="1106">
                  <c:v>9.18</c:v>
                </c:pt>
                <c:pt idx="1107">
                  <c:v>9.2098999999999993</c:v>
                </c:pt>
                <c:pt idx="1108">
                  <c:v>9.2399000000000004</c:v>
                </c:pt>
                <c:pt idx="1109">
                  <c:v>9.27</c:v>
                </c:pt>
                <c:pt idx="1110">
                  <c:v>9.3000000000000007</c:v>
                </c:pt>
                <c:pt idx="1111">
                  <c:v>9.33</c:v>
                </c:pt>
                <c:pt idx="1112">
                  <c:v>9.3598999999999997</c:v>
                </c:pt>
                <c:pt idx="1113">
                  <c:v>9.3899000000000008</c:v>
                </c:pt>
                <c:pt idx="1114">
                  <c:v>9.42</c:v>
                </c:pt>
                <c:pt idx="1115">
                  <c:v>9.4499999999999993</c:v>
                </c:pt>
                <c:pt idx="1116">
                  <c:v>9.48</c:v>
                </c:pt>
                <c:pt idx="1117">
                  <c:v>9.5099</c:v>
                </c:pt>
                <c:pt idx="1118">
                  <c:v>9.5398999999999994</c:v>
                </c:pt>
                <c:pt idx="1119">
                  <c:v>9.57</c:v>
                </c:pt>
                <c:pt idx="1120">
                  <c:v>9.6</c:v>
                </c:pt>
                <c:pt idx="1121">
                  <c:v>9.6300000000000008</c:v>
                </c:pt>
                <c:pt idx="1122">
                  <c:v>9.6599000000000004</c:v>
                </c:pt>
                <c:pt idx="1123">
                  <c:v>9.6898999999999997</c:v>
                </c:pt>
                <c:pt idx="1124">
                  <c:v>9.7200000000000006</c:v>
                </c:pt>
                <c:pt idx="1125">
                  <c:v>9.75</c:v>
                </c:pt>
                <c:pt idx="1126">
                  <c:v>9.7799999999999994</c:v>
                </c:pt>
                <c:pt idx="1127">
                  <c:v>9.8099000000000007</c:v>
                </c:pt>
                <c:pt idx="1128">
                  <c:v>9.8399000000000001</c:v>
                </c:pt>
                <c:pt idx="1129">
                  <c:v>9.8699999999999992</c:v>
                </c:pt>
                <c:pt idx="1130">
                  <c:v>9.9</c:v>
                </c:pt>
                <c:pt idx="1131">
                  <c:v>9.93</c:v>
                </c:pt>
                <c:pt idx="1132">
                  <c:v>9.9598999999999993</c:v>
                </c:pt>
                <c:pt idx="1133">
                  <c:v>9.9899000000000004</c:v>
                </c:pt>
                <c:pt idx="1134">
                  <c:v>10.02</c:v>
                </c:pt>
                <c:pt idx="1135">
                  <c:v>10.050000000000001</c:v>
                </c:pt>
                <c:pt idx="1136">
                  <c:v>10.08</c:v>
                </c:pt>
                <c:pt idx="1137">
                  <c:v>10.11</c:v>
                </c:pt>
                <c:pt idx="1138">
                  <c:v>10.14</c:v>
                </c:pt>
                <c:pt idx="1139">
                  <c:v>10.17</c:v>
                </c:pt>
                <c:pt idx="1140">
                  <c:v>10.199999999999999</c:v>
                </c:pt>
                <c:pt idx="1141">
                  <c:v>10.23</c:v>
                </c:pt>
                <c:pt idx="1142">
                  <c:v>10.26</c:v>
                </c:pt>
                <c:pt idx="1143">
                  <c:v>10.29</c:v>
                </c:pt>
                <c:pt idx="1144">
                  <c:v>10.32</c:v>
                </c:pt>
                <c:pt idx="1145">
                  <c:v>10.35</c:v>
                </c:pt>
                <c:pt idx="1146">
                  <c:v>10.38</c:v>
                </c:pt>
                <c:pt idx="1147">
                  <c:v>10.41</c:v>
                </c:pt>
                <c:pt idx="1148">
                  <c:v>10.44</c:v>
                </c:pt>
                <c:pt idx="1149">
                  <c:v>10.47</c:v>
                </c:pt>
                <c:pt idx="1150">
                  <c:v>10.5</c:v>
                </c:pt>
                <c:pt idx="1151">
                  <c:v>10.53</c:v>
                </c:pt>
                <c:pt idx="1152">
                  <c:v>10.56</c:v>
                </c:pt>
                <c:pt idx="1153">
                  <c:v>10.59</c:v>
                </c:pt>
                <c:pt idx="1154">
                  <c:v>10.62</c:v>
                </c:pt>
                <c:pt idx="1155">
                  <c:v>10.65</c:v>
                </c:pt>
                <c:pt idx="1156">
                  <c:v>10.68</c:v>
                </c:pt>
                <c:pt idx="1157">
                  <c:v>10.71</c:v>
                </c:pt>
                <c:pt idx="1158">
                  <c:v>10.74</c:v>
                </c:pt>
                <c:pt idx="1159">
                  <c:v>10.77</c:v>
                </c:pt>
                <c:pt idx="1160">
                  <c:v>10.8</c:v>
                </c:pt>
                <c:pt idx="1161">
                  <c:v>10.83</c:v>
                </c:pt>
                <c:pt idx="1162">
                  <c:v>10.86</c:v>
                </c:pt>
                <c:pt idx="1163">
                  <c:v>10.89</c:v>
                </c:pt>
                <c:pt idx="1164">
                  <c:v>10.92</c:v>
                </c:pt>
                <c:pt idx="1165">
                  <c:v>10.95</c:v>
                </c:pt>
                <c:pt idx="1166">
                  <c:v>10.98</c:v>
                </c:pt>
                <c:pt idx="1167">
                  <c:v>11.01</c:v>
                </c:pt>
                <c:pt idx="1168">
                  <c:v>11.04</c:v>
                </c:pt>
                <c:pt idx="1169">
                  <c:v>11.07</c:v>
                </c:pt>
                <c:pt idx="1170">
                  <c:v>11.1</c:v>
                </c:pt>
                <c:pt idx="1171">
                  <c:v>11.13</c:v>
                </c:pt>
                <c:pt idx="1172">
                  <c:v>11.16</c:v>
                </c:pt>
                <c:pt idx="1173">
                  <c:v>11.19</c:v>
                </c:pt>
                <c:pt idx="1174">
                  <c:v>11.22</c:v>
                </c:pt>
                <c:pt idx="1175">
                  <c:v>11.25</c:v>
                </c:pt>
                <c:pt idx="1176">
                  <c:v>11.28</c:v>
                </c:pt>
                <c:pt idx="1177">
                  <c:v>11.31</c:v>
                </c:pt>
                <c:pt idx="1178">
                  <c:v>11.34</c:v>
                </c:pt>
                <c:pt idx="1179">
                  <c:v>11.37</c:v>
                </c:pt>
                <c:pt idx="1180">
                  <c:v>11.4</c:v>
                </c:pt>
                <c:pt idx="1181">
                  <c:v>11.43</c:v>
                </c:pt>
                <c:pt idx="1182">
                  <c:v>11.46</c:v>
                </c:pt>
                <c:pt idx="1183">
                  <c:v>11.49</c:v>
                </c:pt>
                <c:pt idx="1184">
                  <c:v>11.52</c:v>
                </c:pt>
                <c:pt idx="1185">
                  <c:v>11.55</c:v>
                </c:pt>
                <c:pt idx="1186">
                  <c:v>11.58</c:v>
                </c:pt>
                <c:pt idx="1187">
                  <c:v>11.61</c:v>
                </c:pt>
                <c:pt idx="1188">
                  <c:v>11.64</c:v>
                </c:pt>
                <c:pt idx="1189">
                  <c:v>11.67</c:v>
                </c:pt>
                <c:pt idx="1190">
                  <c:v>11.7</c:v>
                </c:pt>
                <c:pt idx="1191">
                  <c:v>11.73</c:v>
                </c:pt>
                <c:pt idx="1192">
                  <c:v>11.76</c:v>
                </c:pt>
                <c:pt idx="1193">
                  <c:v>11.79</c:v>
                </c:pt>
                <c:pt idx="1194">
                  <c:v>11.82</c:v>
                </c:pt>
                <c:pt idx="1195">
                  <c:v>11.85</c:v>
                </c:pt>
                <c:pt idx="1196">
                  <c:v>11.88</c:v>
                </c:pt>
                <c:pt idx="1197">
                  <c:v>11.91</c:v>
                </c:pt>
                <c:pt idx="1198">
                  <c:v>11.94</c:v>
                </c:pt>
                <c:pt idx="1199">
                  <c:v>11.97</c:v>
                </c:pt>
                <c:pt idx="1200">
                  <c:v>12</c:v>
                </c:pt>
                <c:pt idx="1201">
                  <c:v>12.03</c:v>
                </c:pt>
                <c:pt idx="1202">
                  <c:v>12.06</c:v>
                </c:pt>
                <c:pt idx="1203">
                  <c:v>12.09</c:v>
                </c:pt>
                <c:pt idx="1204">
                  <c:v>12.12</c:v>
                </c:pt>
                <c:pt idx="1205">
                  <c:v>12.15</c:v>
                </c:pt>
                <c:pt idx="1206">
                  <c:v>12.18</c:v>
                </c:pt>
                <c:pt idx="1207">
                  <c:v>12.21</c:v>
                </c:pt>
                <c:pt idx="1208">
                  <c:v>12.24</c:v>
                </c:pt>
                <c:pt idx="1209">
                  <c:v>12.27</c:v>
                </c:pt>
                <c:pt idx="1210">
                  <c:v>12.3</c:v>
                </c:pt>
                <c:pt idx="1211">
                  <c:v>12.33</c:v>
                </c:pt>
                <c:pt idx="1212">
                  <c:v>12.36</c:v>
                </c:pt>
                <c:pt idx="1213">
                  <c:v>12.39</c:v>
                </c:pt>
                <c:pt idx="1214">
                  <c:v>12.42</c:v>
                </c:pt>
                <c:pt idx="1215">
                  <c:v>12.45</c:v>
                </c:pt>
                <c:pt idx="1216">
                  <c:v>12.48</c:v>
                </c:pt>
                <c:pt idx="1217">
                  <c:v>12.51</c:v>
                </c:pt>
                <c:pt idx="1218">
                  <c:v>12.54</c:v>
                </c:pt>
                <c:pt idx="1219">
                  <c:v>12.57</c:v>
                </c:pt>
                <c:pt idx="1220">
                  <c:v>12.6</c:v>
                </c:pt>
                <c:pt idx="1221">
                  <c:v>12.63</c:v>
                </c:pt>
                <c:pt idx="1222">
                  <c:v>12.66</c:v>
                </c:pt>
                <c:pt idx="1223">
                  <c:v>12.69</c:v>
                </c:pt>
                <c:pt idx="1224">
                  <c:v>12.72</c:v>
                </c:pt>
                <c:pt idx="1225">
                  <c:v>12.75</c:v>
                </c:pt>
                <c:pt idx="1226">
                  <c:v>12.78</c:v>
                </c:pt>
                <c:pt idx="1227">
                  <c:v>12.81</c:v>
                </c:pt>
                <c:pt idx="1228">
                  <c:v>12.84</c:v>
                </c:pt>
                <c:pt idx="1229">
                  <c:v>12.87</c:v>
                </c:pt>
                <c:pt idx="1230">
                  <c:v>12.9</c:v>
                </c:pt>
                <c:pt idx="1231">
                  <c:v>12.93</c:v>
                </c:pt>
                <c:pt idx="1232">
                  <c:v>12.96</c:v>
                </c:pt>
                <c:pt idx="1233">
                  <c:v>12.99</c:v>
                </c:pt>
                <c:pt idx="1234">
                  <c:v>13.02</c:v>
                </c:pt>
                <c:pt idx="1235">
                  <c:v>13.05</c:v>
                </c:pt>
                <c:pt idx="1236">
                  <c:v>13.08</c:v>
                </c:pt>
                <c:pt idx="1237">
                  <c:v>13.11</c:v>
                </c:pt>
                <c:pt idx="1238">
                  <c:v>13.14</c:v>
                </c:pt>
                <c:pt idx="1239">
                  <c:v>13.17</c:v>
                </c:pt>
                <c:pt idx="1240">
                  <c:v>13.2</c:v>
                </c:pt>
                <c:pt idx="1241">
                  <c:v>13.23</c:v>
                </c:pt>
                <c:pt idx="1242">
                  <c:v>13.26</c:v>
                </c:pt>
                <c:pt idx="1243">
                  <c:v>13.29</c:v>
                </c:pt>
                <c:pt idx="1244">
                  <c:v>13.32</c:v>
                </c:pt>
                <c:pt idx="1245">
                  <c:v>13.35</c:v>
                </c:pt>
                <c:pt idx="1246">
                  <c:v>13.38</c:v>
                </c:pt>
                <c:pt idx="1247">
                  <c:v>13.41</c:v>
                </c:pt>
                <c:pt idx="1248">
                  <c:v>13.44</c:v>
                </c:pt>
                <c:pt idx="1249">
                  <c:v>13.47</c:v>
                </c:pt>
                <c:pt idx="1250">
                  <c:v>13.5</c:v>
                </c:pt>
                <c:pt idx="1251">
                  <c:v>13.53</c:v>
                </c:pt>
                <c:pt idx="1252">
                  <c:v>13.56</c:v>
                </c:pt>
                <c:pt idx="1253">
                  <c:v>13.59</c:v>
                </c:pt>
                <c:pt idx="1254">
                  <c:v>13.62</c:v>
                </c:pt>
                <c:pt idx="1255">
                  <c:v>13.65</c:v>
                </c:pt>
                <c:pt idx="1256">
                  <c:v>13.68</c:v>
                </c:pt>
                <c:pt idx="1257">
                  <c:v>13.71</c:v>
                </c:pt>
                <c:pt idx="1258">
                  <c:v>13.74</c:v>
                </c:pt>
                <c:pt idx="1259">
                  <c:v>13.77</c:v>
                </c:pt>
                <c:pt idx="1260">
                  <c:v>13.8</c:v>
                </c:pt>
                <c:pt idx="1261">
                  <c:v>13.83</c:v>
                </c:pt>
                <c:pt idx="1262">
                  <c:v>13.86</c:v>
                </c:pt>
                <c:pt idx="1263">
                  <c:v>13.89</c:v>
                </c:pt>
                <c:pt idx="1264">
                  <c:v>13.92</c:v>
                </c:pt>
                <c:pt idx="1265">
                  <c:v>13.95</c:v>
                </c:pt>
                <c:pt idx="1266">
                  <c:v>13.98</c:v>
                </c:pt>
                <c:pt idx="1267">
                  <c:v>14.01</c:v>
                </c:pt>
                <c:pt idx="1268">
                  <c:v>14.04</c:v>
                </c:pt>
                <c:pt idx="1269">
                  <c:v>14.07</c:v>
                </c:pt>
                <c:pt idx="1270">
                  <c:v>14.1</c:v>
                </c:pt>
                <c:pt idx="1271">
                  <c:v>14.13</c:v>
                </c:pt>
                <c:pt idx="1272">
                  <c:v>14.16</c:v>
                </c:pt>
                <c:pt idx="1273">
                  <c:v>14.19</c:v>
                </c:pt>
                <c:pt idx="1274">
                  <c:v>14.22</c:v>
                </c:pt>
                <c:pt idx="1275">
                  <c:v>14.25</c:v>
                </c:pt>
                <c:pt idx="1276">
                  <c:v>14.28</c:v>
                </c:pt>
                <c:pt idx="1277">
                  <c:v>14.31</c:v>
                </c:pt>
                <c:pt idx="1278">
                  <c:v>14.34</c:v>
                </c:pt>
                <c:pt idx="1279">
                  <c:v>14.37</c:v>
                </c:pt>
                <c:pt idx="1280">
                  <c:v>14.4</c:v>
                </c:pt>
                <c:pt idx="1281">
                  <c:v>14.43</c:v>
                </c:pt>
                <c:pt idx="1282">
                  <c:v>14.46</c:v>
                </c:pt>
                <c:pt idx="1283">
                  <c:v>14.49</c:v>
                </c:pt>
                <c:pt idx="1284">
                  <c:v>14.52</c:v>
                </c:pt>
                <c:pt idx="1285">
                  <c:v>14.55</c:v>
                </c:pt>
                <c:pt idx="1286">
                  <c:v>14.58</c:v>
                </c:pt>
                <c:pt idx="1287">
                  <c:v>14.61</c:v>
                </c:pt>
                <c:pt idx="1288">
                  <c:v>14.64</c:v>
                </c:pt>
                <c:pt idx="1289">
                  <c:v>14.67</c:v>
                </c:pt>
                <c:pt idx="1290">
                  <c:v>14.7</c:v>
                </c:pt>
                <c:pt idx="1291">
                  <c:v>14.73</c:v>
                </c:pt>
                <c:pt idx="1292">
                  <c:v>14.76</c:v>
                </c:pt>
                <c:pt idx="1293">
                  <c:v>14.79</c:v>
                </c:pt>
                <c:pt idx="1294">
                  <c:v>14.82</c:v>
                </c:pt>
                <c:pt idx="1295">
                  <c:v>14.85</c:v>
                </c:pt>
                <c:pt idx="1296">
                  <c:v>14.88</c:v>
                </c:pt>
                <c:pt idx="1297">
                  <c:v>14.91</c:v>
                </c:pt>
                <c:pt idx="1298">
                  <c:v>14.94</c:v>
                </c:pt>
                <c:pt idx="1299">
                  <c:v>14.97</c:v>
                </c:pt>
                <c:pt idx="1300">
                  <c:v>15</c:v>
                </c:pt>
                <c:pt idx="1301">
                  <c:v>15.03</c:v>
                </c:pt>
                <c:pt idx="1302">
                  <c:v>15.06</c:v>
                </c:pt>
                <c:pt idx="1303">
                  <c:v>15.09</c:v>
                </c:pt>
                <c:pt idx="1304">
                  <c:v>15.12</c:v>
                </c:pt>
                <c:pt idx="1305">
                  <c:v>15.15</c:v>
                </c:pt>
                <c:pt idx="1306">
                  <c:v>15.18</c:v>
                </c:pt>
                <c:pt idx="1307">
                  <c:v>15.21</c:v>
                </c:pt>
                <c:pt idx="1308">
                  <c:v>15.24</c:v>
                </c:pt>
                <c:pt idx="1309">
                  <c:v>15.27</c:v>
                </c:pt>
                <c:pt idx="1310">
                  <c:v>15.3</c:v>
                </c:pt>
                <c:pt idx="1311">
                  <c:v>15.33</c:v>
                </c:pt>
                <c:pt idx="1312">
                  <c:v>15.36</c:v>
                </c:pt>
                <c:pt idx="1313">
                  <c:v>15.39</c:v>
                </c:pt>
                <c:pt idx="1314">
                  <c:v>15.42</c:v>
                </c:pt>
                <c:pt idx="1315">
                  <c:v>15.45</c:v>
                </c:pt>
                <c:pt idx="1316">
                  <c:v>15.48</c:v>
                </c:pt>
                <c:pt idx="1317">
                  <c:v>15.51</c:v>
                </c:pt>
                <c:pt idx="1318">
                  <c:v>15.54</c:v>
                </c:pt>
                <c:pt idx="1319">
                  <c:v>15.57</c:v>
                </c:pt>
                <c:pt idx="1320">
                  <c:v>15.6</c:v>
                </c:pt>
                <c:pt idx="1321">
                  <c:v>15.63</c:v>
                </c:pt>
                <c:pt idx="1322">
                  <c:v>15.66</c:v>
                </c:pt>
                <c:pt idx="1323">
                  <c:v>15.69</c:v>
                </c:pt>
                <c:pt idx="1324">
                  <c:v>15.72</c:v>
                </c:pt>
                <c:pt idx="1325">
                  <c:v>15.75</c:v>
                </c:pt>
                <c:pt idx="1326">
                  <c:v>15.78</c:v>
                </c:pt>
                <c:pt idx="1327">
                  <c:v>15.81</c:v>
                </c:pt>
                <c:pt idx="1328">
                  <c:v>15.84</c:v>
                </c:pt>
                <c:pt idx="1329">
                  <c:v>15.87</c:v>
                </c:pt>
                <c:pt idx="1330">
                  <c:v>15.9</c:v>
                </c:pt>
                <c:pt idx="1331">
                  <c:v>15.93</c:v>
                </c:pt>
                <c:pt idx="1332">
                  <c:v>15.96</c:v>
                </c:pt>
                <c:pt idx="1333">
                  <c:v>15.99</c:v>
                </c:pt>
                <c:pt idx="1334">
                  <c:v>16.02</c:v>
                </c:pt>
                <c:pt idx="1335">
                  <c:v>16.05</c:v>
                </c:pt>
                <c:pt idx="1336">
                  <c:v>16.079999999999998</c:v>
                </c:pt>
                <c:pt idx="1337">
                  <c:v>16.11</c:v>
                </c:pt>
                <c:pt idx="1338">
                  <c:v>16.14</c:v>
                </c:pt>
                <c:pt idx="1339">
                  <c:v>16.170000000000002</c:v>
                </c:pt>
                <c:pt idx="1340">
                  <c:v>16.2</c:v>
                </c:pt>
                <c:pt idx="1341">
                  <c:v>16.23</c:v>
                </c:pt>
                <c:pt idx="1342">
                  <c:v>16.260000000000002</c:v>
                </c:pt>
                <c:pt idx="1343">
                  <c:v>16.29</c:v>
                </c:pt>
                <c:pt idx="1344">
                  <c:v>16.32</c:v>
                </c:pt>
                <c:pt idx="1345">
                  <c:v>16.350000000000001</c:v>
                </c:pt>
                <c:pt idx="1346">
                  <c:v>16.38</c:v>
                </c:pt>
                <c:pt idx="1347">
                  <c:v>16.41</c:v>
                </c:pt>
                <c:pt idx="1348">
                  <c:v>16.440000000000001</c:v>
                </c:pt>
                <c:pt idx="1349">
                  <c:v>16.47</c:v>
                </c:pt>
                <c:pt idx="1350">
                  <c:v>16.5</c:v>
                </c:pt>
                <c:pt idx="1351">
                  <c:v>16.53</c:v>
                </c:pt>
                <c:pt idx="1352">
                  <c:v>16.559999999999999</c:v>
                </c:pt>
                <c:pt idx="1353">
                  <c:v>16.59</c:v>
                </c:pt>
                <c:pt idx="1354">
                  <c:v>16.62</c:v>
                </c:pt>
                <c:pt idx="1355">
                  <c:v>16.649999999999999</c:v>
                </c:pt>
                <c:pt idx="1356">
                  <c:v>16.68</c:v>
                </c:pt>
                <c:pt idx="1357">
                  <c:v>16.71</c:v>
                </c:pt>
                <c:pt idx="1358">
                  <c:v>16.739999999999998</c:v>
                </c:pt>
                <c:pt idx="1359">
                  <c:v>16.77</c:v>
                </c:pt>
                <c:pt idx="1360">
                  <c:v>16.8</c:v>
                </c:pt>
                <c:pt idx="1361">
                  <c:v>16.829999999999998</c:v>
                </c:pt>
                <c:pt idx="1362">
                  <c:v>16.86</c:v>
                </c:pt>
                <c:pt idx="1363">
                  <c:v>16.89</c:v>
                </c:pt>
                <c:pt idx="1364">
                  <c:v>16.920000000000002</c:v>
                </c:pt>
                <c:pt idx="1365">
                  <c:v>16.95</c:v>
                </c:pt>
                <c:pt idx="1366">
                  <c:v>16.98</c:v>
                </c:pt>
                <c:pt idx="1367">
                  <c:v>17.010000000000002</c:v>
                </c:pt>
                <c:pt idx="1368">
                  <c:v>17.04</c:v>
                </c:pt>
                <c:pt idx="1369">
                  <c:v>17.07</c:v>
                </c:pt>
                <c:pt idx="1370">
                  <c:v>17.100000000000001</c:v>
                </c:pt>
                <c:pt idx="1371">
                  <c:v>17.13</c:v>
                </c:pt>
                <c:pt idx="1372">
                  <c:v>17.16</c:v>
                </c:pt>
                <c:pt idx="1373">
                  <c:v>17.190000000000001</c:v>
                </c:pt>
                <c:pt idx="1374">
                  <c:v>17.22</c:v>
                </c:pt>
                <c:pt idx="1375">
                  <c:v>17.25</c:v>
                </c:pt>
                <c:pt idx="1376">
                  <c:v>17.28</c:v>
                </c:pt>
                <c:pt idx="1377">
                  <c:v>17.309999999999999</c:v>
                </c:pt>
                <c:pt idx="1378">
                  <c:v>17.34</c:v>
                </c:pt>
                <c:pt idx="1379">
                  <c:v>17.37</c:v>
                </c:pt>
                <c:pt idx="1380">
                  <c:v>17.399999999999999</c:v>
                </c:pt>
                <c:pt idx="1381">
                  <c:v>17.43</c:v>
                </c:pt>
                <c:pt idx="1382">
                  <c:v>17.46</c:v>
                </c:pt>
                <c:pt idx="1383">
                  <c:v>17.489999999999998</c:v>
                </c:pt>
                <c:pt idx="1384">
                  <c:v>17.52</c:v>
                </c:pt>
                <c:pt idx="1385">
                  <c:v>17.55</c:v>
                </c:pt>
                <c:pt idx="1386">
                  <c:v>17.579999999999998</c:v>
                </c:pt>
                <c:pt idx="1387">
                  <c:v>17.61</c:v>
                </c:pt>
                <c:pt idx="1388">
                  <c:v>17.64</c:v>
                </c:pt>
                <c:pt idx="1389">
                  <c:v>17.670000000000002</c:v>
                </c:pt>
                <c:pt idx="1390">
                  <c:v>17.7</c:v>
                </c:pt>
                <c:pt idx="1391">
                  <c:v>17.73</c:v>
                </c:pt>
                <c:pt idx="1392">
                  <c:v>17.760000000000002</c:v>
                </c:pt>
                <c:pt idx="1393">
                  <c:v>17.79</c:v>
                </c:pt>
                <c:pt idx="1394">
                  <c:v>17.82</c:v>
                </c:pt>
                <c:pt idx="1395">
                  <c:v>17.850000000000001</c:v>
                </c:pt>
                <c:pt idx="1396">
                  <c:v>17.88</c:v>
                </c:pt>
                <c:pt idx="1397">
                  <c:v>17.91</c:v>
                </c:pt>
                <c:pt idx="1398">
                  <c:v>17.940000000000001</c:v>
                </c:pt>
                <c:pt idx="1399">
                  <c:v>17.97</c:v>
                </c:pt>
                <c:pt idx="1400">
                  <c:v>18</c:v>
                </c:pt>
                <c:pt idx="1401">
                  <c:v>18.03</c:v>
                </c:pt>
                <c:pt idx="1402">
                  <c:v>18.059999999999999</c:v>
                </c:pt>
                <c:pt idx="1403">
                  <c:v>18.09</c:v>
                </c:pt>
                <c:pt idx="1404">
                  <c:v>18.12</c:v>
                </c:pt>
                <c:pt idx="1405">
                  <c:v>18.149999999999999</c:v>
                </c:pt>
                <c:pt idx="1406">
                  <c:v>18.18</c:v>
                </c:pt>
                <c:pt idx="1407">
                  <c:v>18.21</c:v>
                </c:pt>
                <c:pt idx="1408">
                  <c:v>18.239999999999998</c:v>
                </c:pt>
                <c:pt idx="1409">
                  <c:v>18.27</c:v>
                </c:pt>
                <c:pt idx="1410">
                  <c:v>18.3</c:v>
                </c:pt>
                <c:pt idx="1411">
                  <c:v>18.329999999999998</c:v>
                </c:pt>
                <c:pt idx="1412">
                  <c:v>18.36</c:v>
                </c:pt>
                <c:pt idx="1413">
                  <c:v>18.39</c:v>
                </c:pt>
                <c:pt idx="1414">
                  <c:v>18.420000000000002</c:v>
                </c:pt>
                <c:pt idx="1415">
                  <c:v>18.45</c:v>
                </c:pt>
                <c:pt idx="1416">
                  <c:v>18.48</c:v>
                </c:pt>
                <c:pt idx="1417">
                  <c:v>18.510000000000002</c:v>
                </c:pt>
                <c:pt idx="1418">
                  <c:v>18.54</c:v>
                </c:pt>
                <c:pt idx="1419">
                  <c:v>18.57</c:v>
                </c:pt>
                <c:pt idx="1420">
                  <c:v>18.600000000000001</c:v>
                </c:pt>
                <c:pt idx="1421">
                  <c:v>18.63</c:v>
                </c:pt>
                <c:pt idx="1422">
                  <c:v>18.66</c:v>
                </c:pt>
                <c:pt idx="1423">
                  <c:v>18.690000000000001</c:v>
                </c:pt>
                <c:pt idx="1424">
                  <c:v>18.72</c:v>
                </c:pt>
                <c:pt idx="1425">
                  <c:v>18.75</c:v>
                </c:pt>
                <c:pt idx="1426">
                  <c:v>18.78</c:v>
                </c:pt>
                <c:pt idx="1427">
                  <c:v>18.809999999999999</c:v>
                </c:pt>
                <c:pt idx="1428">
                  <c:v>18.84</c:v>
                </c:pt>
                <c:pt idx="1429">
                  <c:v>18.87</c:v>
                </c:pt>
                <c:pt idx="1430">
                  <c:v>18.899999999999999</c:v>
                </c:pt>
                <c:pt idx="1431">
                  <c:v>18.93</c:v>
                </c:pt>
                <c:pt idx="1432">
                  <c:v>18.96</c:v>
                </c:pt>
                <c:pt idx="1433">
                  <c:v>18.989999999999998</c:v>
                </c:pt>
                <c:pt idx="1434">
                  <c:v>19.02</c:v>
                </c:pt>
                <c:pt idx="1435">
                  <c:v>19.05</c:v>
                </c:pt>
                <c:pt idx="1436">
                  <c:v>19.079999999999998</c:v>
                </c:pt>
                <c:pt idx="1437">
                  <c:v>19.11</c:v>
                </c:pt>
                <c:pt idx="1438">
                  <c:v>19.14</c:v>
                </c:pt>
                <c:pt idx="1439">
                  <c:v>19.170000000000002</c:v>
                </c:pt>
                <c:pt idx="1440">
                  <c:v>19.2</c:v>
                </c:pt>
                <c:pt idx="1441">
                  <c:v>19.23</c:v>
                </c:pt>
                <c:pt idx="1442">
                  <c:v>19.260000000000002</c:v>
                </c:pt>
                <c:pt idx="1443">
                  <c:v>19.29</c:v>
                </c:pt>
                <c:pt idx="1444">
                  <c:v>19.32</c:v>
                </c:pt>
                <c:pt idx="1445">
                  <c:v>19.350000000000001</c:v>
                </c:pt>
                <c:pt idx="1446">
                  <c:v>19.38</c:v>
                </c:pt>
                <c:pt idx="1447">
                  <c:v>19.41</c:v>
                </c:pt>
                <c:pt idx="1448">
                  <c:v>19.440000000000001</c:v>
                </c:pt>
                <c:pt idx="1449">
                  <c:v>19.47</c:v>
                </c:pt>
                <c:pt idx="1450">
                  <c:v>19.5</c:v>
                </c:pt>
                <c:pt idx="1451">
                  <c:v>19.53</c:v>
                </c:pt>
                <c:pt idx="1452">
                  <c:v>19.559999999999999</c:v>
                </c:pt>
                <c:pt idx="1453">
                  <c:v>19.59</c:v>
                </c:pt>
                <c:pt idx="1454">
                  <c:v>19.62</c:v>
                </c:pt>
                <c:pt idx="1455">
                  <c:v>19.649999999999999</c:v>
                </c:pt>
                <c:pt idx="1456">
                  <c:v>19.68</c:v>
                </c:pt>
                <c:pt idx="1457">
                  <c:v>19.71</c:v>
                </c:pt>
                <c:pt idx="1458">
                  <c:v>19.739999999999998</c:v>
                </c:pt>
                <c:pt idx="1459">
                  <c:v>19.77</c:v>
                </c:pt>
                <c:pt idx="1460">
                  <c:v>19.8</c:v>
                </c:pt>
                <c:pt idx="1461">
                  <c:v>19.829999999999998</c:v>
                </c:pt>
                <c:pt idx="1462">
                  <c:v>19.86</c:v>
                </c:pt>
                <c:pt idx="1463">
                  <c:v>19.89</c:v>
                </c:pt>
                <c:pt idx="1464">
                  <c:v>19.920000000000002</c:v>
                </c:pt>
                <c:pt idx="1465">
                  <c:v>19.95</c:v>
                </c:pt>
                <c:pt idx="1466">
                  <c:v>19.98</c:v>
                </c:pt>
                <c:pt idx="1467">
                  <c:v>20.010000000000002</c:v>
                </c:pt>
                <c:pt idx="1468">
                  <c:v>20.04</c:v>
                </c:pt>
                <c:pt idx="1469">
                  <c:v>20.07</c:v>
                </c:pt>
                <c:pt idx="1470">
                  <c:v>20.100000000000001</c:v>
                </c:pt>
                <c:pt idx="1471">
                  <c:v>20.13</c:v>
                </c:pt>
                <c:pt idx="1472">
                  <c:v>20.16</c:v>
                </c:pt>
                <c:pt idx="1473">
                  <c:v>20.190000000000001</c:v>
                </c:pt>
                <c:pt idx="1474">
                  <c:v>20.22</c:v>
                </c:pt>
                <c:pt idx="1475">
                  <c:v>20.25</c:v>
                </c:pt>
                <c:pt idx="1476">
                  <c:v>20.28</c:v>
                </c:pt>
                <c:pt idx="1477">
                  <c:v>20.309999999999999</c:v>
                </c:pt>
                <c:pt idx="1478">
                  <c:v>20.34</c:v>
                </c:pt>
                <c:pt idx="1479">
                  <c:v>20.37</c:v>
                </c:pt>
                <c:pt idx="1480">
                  <c:v>20.399999999999999</c:v>
                </c:pt>
                <c:pt idx="1481">
                  <c:v>20.43</c:v>
                </c:pt>
                <c:pt idx="1482">
                  <c:v>20.46</c:v>
                </c:pt>
                <c:pt idx="1483">
                  <c:v>20.49</c:v>
                </c:pt>
                <c:pt idx="1484">
                  <c:v>20.52</c:v>
                </c:pt>
                <c:pt idx="1485">
                  <c:v>20.55</c:v>
                </c:pt>
                <c:pt idx="1486">
                  <c:v>20.58</c:v>
                </c:pt>
                <c:pt idx="1487">
                  <c:v>20.61</c:v>
                </c:pt>
                <c:pt idx="1488">
                  <c:v>20.64</c:v>
                </c:pt>
                <c:pt idx="1489">
                  <c:v>20.67</c:v>
                </c:pt>
                <c:pt idx="1490">
                  <c:v>20.7</c:v>
                </c:pt>
                <c:pt idx="1491">
                  <c:v>20.73</c:v>
                </c:pt>
                <c:pt idx="1492">
                  <c:v>20.76</c:v>
                </c:pt>
                <c:pt idx="1493">
                  <c:v>20.79</c:v>
                </c:pt>
                <c:pt idx="1494">
                  <c:v>20.82</c:v>
                </c:pt>
                <c:pt idx="1495">
                  <c:v>20.85</c:v>
                </c:pt>
                <c:pt idx="1496">
                  <c:v>20.88</c:v>
                </c:pt>
                <c:pt idx="1497">
                  <c:v>20.91</c:v>
                </c:pt>
                <c:pt idx="1498">
                  <c:v>20.94</c:v>
                </c:pt>
                <c:pt idx="1499">
                  <c:v>20.97</c:v>
                </c:pt>
                <c:pt idx="1500">
                  <c:v>21</c:v>
                </c:pt>
                <c:pt idx="1501">
                  <c:v>21.03</c:v>
                </c:pt>
                <c:pt idx="1502">
                  <c:v>21.06</c:v>
                </c:pt>
                <c:pt idx="1503">
                  <c:v>21.09</c:v>
                </c:pt>
                <c:pt idx="1504">
                  <c:v>21.12</c:v>
                </c:pt>
                <c:pt idx="1505">
                  <c:v>21.15</c:v>
                </c:pt>
                <c:pt idx="1506">
                  <c:v>21.18</c:v>
                </c:pt>
                <c:pt idx="1507">
                  <c:v>21.21</c:v>
                </c:pt>
                <c:pt idx="1508">
                  <c:v>21.24</c:v>
                </c:pt>
                <c:pt idx="1509">
                  <c:v>21.27</c:v>
                </c:pt>
                <c:pt idx="1510">
                  <c:v>21.3</c:v>
                </c:pt>
                <c:pt idx="1511">
                  <c:v>21.33</c:v>
                </c:pt>
                <c:pt idx="1512">
                  <c:v>21.36</c:v>
                </c:pt>
                <c:pt idx="1513">
                  <c:v>21.39</c:v>
                </c:pt>
                <c:pt idx="1514">
                  <c:v>21.42</c:v>
                </c:pt>
                <c:pt idx="1515">
                  <c:v>21.45</c:v>
                </c:pt>
                <c:pt idx="1516">
                  <c:v>21.48</c:v>
                </c:pt>
                <c:pt idx="1517">
                  <c:v>21.51</c:v>
                </c:pt>
                <c:pt idx="1518">
                  <c:v>21.54</c:v>
                </c:pt>
                <c:pt idx="1519">
                  <c:v>21.57</c:v>
                </c:pt>
                <c:pt idx="1520">
                  <c:v>21.6</c:v>
                </c:pt>
                <c:pt idx="1521">
                  <c:v>21.63</c:v>
                </c:pt>
                <c:pt idx="1522">
                  <c:v>21.66</c:v>
                </c:pt>
                <c:pt idx="1523">
                  <c:v>21.69</c:v>
                </c:pt>
                <c:pt idx="1524">
                  <c:v>21.72</c:v>
                </c:pt>
                <c:pt idx="1525">
                  <c:v>21.75</c:v>
                </c:pt>
                <c:pt idx="1526">
                  <c:v>21.78</c:v>
                </c:pt>
                <c:pt idx="1527">
                  <c:v>21.81</c:v>
                </c:pt>
                <c:pt idx="1528">
                  <c:v>21.84</c:v>
                </c:pt>
                <c:pt idx="1529">
                  <c:v>21.87</c:v>
                </c:pt>
                <c:pt idx="1530">
                  <c:v>21.9</c:v>
                </c:pt>
                <c:pt idx="1531">
                  <c:v>21.93</c:v>
                </c:pt>
                <c:pt idx="1532">
                  <c:v>21.96</c:v>
                </c:pt>
                <c:pt idx="1533">
                  <c:v>21.99</c:v>
                </c:pt>
                <c:pt idx="1534">
                  <c:v>22.02</c:v>
                </c:pt>
                <c:pt idx="1535">
                  <c:v>22.05</c:v>
                </c:pt>
                <c:pt idx="1536">
                  <c:v>22.08</c:v>
                </c:pt>
                <c:pt idx="1537">
                  <c:v>22.11</c:v>
                </c:pt>
                <c:pt idx="1538">
                  <c:v>22.14</c:v>
                </c:pt>
                <c:pt idx="1539">
                  <c:v>22.17</c:v>
                </c:pt>
                <c:pt idx="1540">
                  <c:v>22.2</c:v>
                </c:pt>
                <c:pt idx="1541">
                  <c:v>22.23</c:v>
                </c:pt>
                <c:pt idx="1542">
                  <c:v>22.26</c:v>
                </c:pt>
                <c:pt idx="1543">
                  <c:v>22.29</c:v>
                </c:pt>
                <c:pt idx="1544">
                  <c:v>22.32</c:v>
                </c:pt>
                <c:pt idx="1545">
                  <c:v>22.35</c:v>
                </c:pt>
                <c:pt idx="1546">
                  <c:v>22.38</c:v>
                </c:pt>
                <c:pt idx="1547">
                  <c:v>22.41</c:v>
                </c:pt>
                <c:pt idx="1548">
                  <c:v>22.44</c:v>
                </c:pt>
                <c:pt idx="1549">
                  <c:v>22.47</c:v>
                </c:pt>
                <c:pt idx="1550">
                  <c:v>22.5</c:v>
                </c:pt>
                <c:pt idx="1551">
                  <c:v>22.53</c:v>
                </c:pt>
                <c:pt idx="1552">
                  <c:v>22.56</c:v>
                </c:pt>
                <c:pt idx="1553">
                  <c:v>22.59</c:v>
                </c:pt>
                <c:pt idx="1554">
                  <c:v>22.62</c:v>
                </c:pt>
                <c:pt idx="1555">
                  <c:v>22.65</c:v>
                </c:pt>
                <c:pt idx="1556">
                  <c:v>22.68</c:v>
                </c:pt>
                <c:pt idx="1557">
                  <c:v>22.71</c:v>
                </c:pt>
                <c:pt idx="1558">
                  <c:v>22.74</c:v>
                </c:pt>
                <c:pt idx="1559">
                  <c:v>22.77</c:v>
                </c:pt>
                <c:pt idx="1560">
                  <c:v>22.8</c:v>
                </c:pt>
                <c:pt idx="1561">
                  <c:v>22.83</c:v>
                </c:pt>
                <c:pt idx="1562">
                  <c:v>22.86</c:v>
                </c:pt>
                <c:pt idx="1563">
                  <c:v>22.89</c:v>
                </c:pt>
                <c:pt idx="1564">
                  <c:v>22.92</c:v>
                </c:pt>
                <c:pt idx="1565">
                  <c:v>22.95</c:v>
                </c:pt>
                <c:pt idx="1566">
                  <c:v>22.98</c:v>
                </c:pt>
                <c:pt idx="1567">
                  <c:v>23.01</c:v>
                </c:pt>
                <c:pt idx="1568">
                  <c:v>23.04</c:v>
                </c:pt>
                <c:pt idx="1569">
                  <c:v>23.07</c:v>
                </c:pt>
                <c:pt idx="1570">
                  <c:v>23.1</c:v>
                </c:pt>
                <c:pt idx="1571">
                  <c:v>23.13</c:v>
                </c:pt>
                <c:pt idx="1572">
                  <c:v>23.16</c:v>
                </c:pt>
                <c:pt idx="1573">
                  <c:v>23.19</c:v>
                </c:pt>
                <c:pt idx="1574">
                  <c:v>23.22</c:v>
                </c:pt>
                <c:pt idx="1575">
                  <c:v>23.25</c:v>
                </c:pt>
                <c:pt idx="1576">
                  <c:v>23.28</c:v>
                </c:pt>
                <c:pt idx="1577">
                  <c:v>23.31</c:v>
                </c:pt>
                <c:pt idx="1578">
                  <c:v>23.34</c:v>
                </c:pt>
                <c:pt idx="1579">
                  <c:v>23.37</c:v>
                </c:pt>
                <c:pt idx="1580">
                  <c:v>23.4</c:v>
                </c:pt>
                <c:pt idx="1581">
                  <c:v>23.43</c:v>
                </c:pt>
                <c:pt idx="1582">
                  <c:v>23.46</c:v>
                </c:pt>
                <c:pt idx="1583">
                  <c:v>23.49</c:v>
                </c:pt>
                <c:pt idx="1584">
                  <c:v>23.52</c:v>
                </c:pt>
                <c:pt idx="1585">
                  <c:v>23.55</c:v>
                </c:pt>
                <c:pt idx="1586">
                  <c:v>23.58</c:v>
                </c:pt>
                <c:pt idx="1587">
                  <c:v>23.61</c:v>
                </c:pt>
                <c:pt idx="1588">
                  <c:v>23.64</c:v>
                </c:pt>
                <c:pt idx="1589">
                  <c:v>23.67</c:v>
                </c:pt>
                <c:pt idx="1590">
                  <c:v>23.7</c:v>
                </c:pt>
                <c:pt idx="1591">
                  <c:v>23.73</c:v>
                </c:pt>
                <c:pt idx="1592">
                  <c:v>23.76</c:v>
                </c:pt>
                <c:pt idx="1593">
                  <c:v>23.79</c:v>
                </c:pt>
                <c:pt idx="1594">
                  <c:v>23.82</c:v>
                </c:pt>
                <c:pt idx="1595">
                  <c:v>23.85</c:v>
                </c:pt>
                <c:pt idx="1596">
                  <c:v>23.88</c:v>
                </c:pt>
                <c:pt idx="1597">
                  <c:v>23.91</c:v>
                </c:pt>
                <c:pt idx="1598">
                  <c:v>23.94</c:v>
                </c:pt>
                <c:pt idx="1599">
                  <c:v>23.97</c:v>
                </c:pt>
                <c:pt idx="1600">
                  <c:v>24</c:v>
                </c:pt>
                <c:pt idx="1601">
                  <c:v>24.03</c:v>
                </c:pt>
                <c:pt idx="1602">
                  <c:v>24.06</c:v>
                </c:pt>
                <c:pt idx="1603">
                  <c:v>24.09</c:v>
                </c:pt>
                <c:pt idx="1604">
                  <c:v>24.12</c:v>
                </c:pt>
                <c:pt idx="1605">
                  <c:v>24.15</c:v>
                </c:pt>
                <c:pt idx="1606">
                  <c:v>24.18</c:v>
                </c:pt>
                <c:pt idx="1607">
                  <c:v>24.21</c:v>
                </c:pt>
                <c:pt idx="1608">
                  <c:v>24.24</c:v>
                </c:pt>
                <c:pt idx="1609">
                  <c:v>24.27</c:v>
                </c:pt>
                <c:pt idx="1610">
                  <c:v>24.3</c:v>
                </c:pt>
                <c:pt idx="1611">
                  <c:v>24.33</c:v>
                </c:pt>
                <c:pt idx="1612">
                  <c:v>24.36</c:v>
                </c:pt>
                <c:pt idx="1613">
                  <c:v>24.39</c:v>
                </c:pt>
                <c:pt idx="1614">
                  <c:v>24.42</c:v>
                </c:pt>
                <c:pt idx="1615">
                  <c:v>24.45</c:v>
                </c:pt>
                <c:pt idx="1616">
                  <c:v>24.48</c:v>
                </c:pt>
                <c:pt idx="1617">
                  <c:v>24.51</c:v>
                </c:pt>
                <c:pt idx="1618">
                  <c:v>24.54</c:v>
                </c:pt>
                <c:pt idx="1619">
                  <c:v>24.57</c:v>
                </c:pt>
                <c:pt idx="1620">
                  <c:v>24.6</c:v>
                </c:pt>
                <c:pt idx="1621">
                  <c:v>24.63</c:v>
                </c:pt>
                <c:pt idx="1622">
                  <c:v>24.66</c:v>
                </c:pt>
                <c:pt idx="1623">
                  <c:v>24.69</c:v>
                </c:pt>
                <c:pt idx="1624">
                  <c:v>24.72</c:v>
                </c:pt>
                <c:pt idx="1625">
                  <c:v>24.75</c:v>
                </c:pt>
                <c:pt idx="1626">
                  <c:v>24.78</c:v>
                </c:pt>
                <c:pt idx="1627">
                  <c:v>24.81</c:v>
                </c:pt>
                <c:pt idx="1628">
                  <c:v>24.84</c:v>
                </c:pt>
                <c:pt idx="1629">
                  <c:v>24.87</c:v>
                </c:pt>
                <c:pt idx="1630">
                  <c:v>24.9</c:v>
                </c:pt>
                <c:pt idx="1631">
                  <c:v>24.93</c:v>
                </c:pt>
                <c:pt idx="1632">
                  <c:v>24.96</c:v>
                </c:pt>
                <c:pt idx="1633">
                  <c:v>24.99</c:v>
                </c:pt>
                <c:pt idx="1634">
                  <c:v>25.02</c:v>
                </c:pt>
                <c:pt idx="1635">
                  <c:v>25.05</c:v>
                </c:pt>
                <c:pt idx="1636">
                  <c:v>25.08</c:v>
                </c:pt>
                <c:pt idx="1637">
                  <c:v>25.11</c:v>
                </c:pt>
                <c:pt idx="1638">
                  <c:v>25.14</c:v>
                </c:pt>
                <c:pt idx="1639">
                  <c:v>25.17</c:v>
                </c:pt>
                <c:pt idx="1640">
                  <c:v>25.2</c:v>
                </c:pt>
                <c:pt idx="1641">
                  <c:v>25.23</c:v>
                </c:pt>
                <c:pt idx="1642">
                  <c:v>25.26</c:v>
                </c:pt>
                <c:pt idx="1643">
                  <c:v>25.29</c:v>
                </c:pt>
                <c:pt idx="1644">
                  <c:v>25.32</c:v>
                </c:pt>
                <c:pt idx="1645">
                  <c:v>25.35</c:v>
                </c:pt>
                <c:pt idx="1646">
                  <c:v>25.38</c:v>
                </c:pt>
                <c:pt idx="1647">
                  <c:v>25.41</c:v>
                </c:pt>
                <c:pt idx="1648">
                  <c:v>25.44</c:v>
                </c:pt>
                <c:pt idx="1649">
                  <c:v>25.47</c:v>
                </c:pt>
                <c:pt idx="1650">
                  <c:v>25.5</c:v>
                </c:pt>
                <c:pt idx="1651">
                  <c:v>25.53</c:v>
                </c:pt>
                <c:pt idx="1652">
                  <c:v>25.56</c:v>
                </c:pt>
                <c:pt idx="1653">
                  <c:v>25.59</c:v>
                </c:pt>
                <c:pt idx="1654">
                  <c:v>25.62</c:v>
                </c:pt>
                <c:pt idx="1655">
                  <c:v>25.65</c:v>
                </c:pt>
                <c:pt idx="1656">
                  <c:v>25.68</c:v>
                </c:pt>
                <c:pt idx="1657">
                  <c:v>25.71</c:v>
                </c:pt>
                <c:pt idx="1658">
                  <c:v>25.74</c:v>
                </c:pt>
                <c:pt idx="1659">
                  <c:v>25.77</c:v>
                </c:pt>
                <c:pt idx="1660">
                  <c:v>25.8</c:v>
                </c:pt>
                <c:pt idx="1661">
                  <c:v>25.83</c:v>
                </c:pt>
                <c:pt idx="1662">
                  <c:v>25.86</c:v>
                </c:pt>
                <c:pt idx="1663">
                  <c:v>25.89</c:v>
                </c:pt>
                <c:pt idx="1664">
                  <c:v>25.92</c:v>
                </c:pt>
                <c:pt idx="1665">
                  <c:v>25.95</c:v>
                </c:pt>
                <c:pt idx="1666">
                  <c:v>25.98</c:v>
                </c:pt>
                <c:pt idx="1667">
                  <c:v>26.01</c:v>
                </c:pt>
                <c:pt idx="1668">
                  <c:v>26.04</c:v>
                </c:pt>
                <c:pt idx="1669">
                  <c:v>26.07</c:v>
                </c:pt>
                <c:pt idx="1670">
                  <c:v>26.1</c:v>
                </c:pt>
                <c:pt idx="1671">
                  <c:v>26.13</c:v>
                </c:pt>
                <c:pt idx="1672">
                  <c:v>26.16</c:v>
                </c:pt>
                <c:pt idx="1673">
                  <c:v>26.19</c:v>
                </c:pt>
                <c:pt idx="1674">
                  <c:v>26.22</c:v>
                </c:pt>
                <c:pt idx="1675">
                  <c:v>26.25</c:v>
                </c:pt>
                <c:pt idx="1676">
                  <c:v>26.28</c:v>
                </c:pt>
                <c:pt idx="1677">
                  <c:v>26.31</c:v>
                </c:pt>
                <c:pt idx="1678">
                  <c:v>26.34</c:v>
                </c:pt>
                <c:pt idx="1679">
                  <c:v>26.37</c:v>
                </c:pt>
                <c:pt idx="1680">
                  <c:v>26.4</c:v>
                </c:pt>
                <c:pt idx="1681">
                  <c:v>26.43</c:v>
                </c:pt>
                <c:pt idx="1682">
                  <c:v>26.46</c:v>
                </c:pt>
                <c:pt idx="1683">
                  <c:v>26.49</c:v>
                </c:pt>
                <c:pt idx="1684">
                  <c:v>26.52</c:v>
                </c:pt>
                <c:pt idx="1685">
                  <c:v>26.55</c:v>
                </c:pt>
                <c:pt idx="1686">
                  <c:v>26.58</c:v>
                </c:pt>
                <c:pt idx="1687">
                  <c:v>26.61</c:v>
                </c:pt>
                <c:pt idx="1688">
                  <c:v>26.64</c:v>
                </c:pt>
                <c:pt idx="1689">
                  <c:v>26.67</c:v>
                </c:pt>
                <c:pt idx="1690">
                  <c:v>26.7</c:v>
                </c:pt>
                <c:pt idx="1691">
                  <c:v>26.73</c:v>
                </c:pt>
                <c:pt idx="1692">
                  <c:v>26.76</c:v>
                </c:pt>
                <c:pt idx="1693">
                  <c:v>26.79</c:v>
                </c:pt>
                <c:pt idx="1694">
                  <c:v>26.82</c:v>
                </c:pt>
                <c:pt idx="1695">
                  <c:v>26.85</c:v>
                </c:pt>
                <c:pt idx="1696">
                  <c:v>26.88</c:v>
                </c:pt>
                <c:pt idx="1697">
                  <c:v>26.91</c:v>
                </c:pt>
                <c:pt idx="1698">
                  <c:v>26.94</c:v>
                </c:pt>
                <c:pt idx="1699">
                  <c:v>26.97</c:v>
                </c:pt>
                <c:pt idx="1700">
                  <c:v>27</c:v>
                </c:pt>
                <c:pt idx="1701">
                  <c:v>27.03</c:v>
                </c:pt>
                <c:pt idx="1702">
                  <c:v>27.06</c:v>
                </c:pt>
                <c:pt idx="1703">
                  <c:v>27.09</c:v>
                </c:pt>
                <c:pt idx="1704">
                  <c:v>27.12</c:v>
                </c:pt>
                <c:pt idx="1705">
                  <c:v>27.15</c:v>
                </c:pt>
                <c:pt idx="1706">
                  <c:v>27.18</c:v>
                </c:pt>
                <c:pt idx="1707">
                  <c:v>27.21</c:v>
                </c:pt>
                <c:pt idx="1708">
                  <c:v>27.24</c:v>
                </c:pt>
                <c:pt idx="1709">
                  <c:v>27.27</c:v>
                </c:pt>
                <c:pt idx="1710">
                  <c:v>27.3</c:v>
                </c:pt>
                <c:pt idx="1711">
                  <c:v>27.33</c:v>
                </c:pt>
                <c:pt idx="1712">
                  <c:v>27.36</c:v>
                </c:pt>
                <c:pt idx="1713">
                  <c:v>27.39</c:v>
                </c:pt>
                <c:pt idx="1714">
                  <c:v>27.42</c:v>
                </c:pt>
                <c:pt idx="1715">
                  <c:v>27.45</c:v>
                </c:pt>
                <c:pt idx="1716">
                  <c:v>27.48</c:v>
                </c:pt>
                <c:pt idx="1717">
                  <c:v>27.51</c:v>
                </c:pt>
                <c:pt idx="1718">
                  <c:v>27.54</c:v>
                </c:pt>
                <c:pt idx="1719">
                  <c:v>27.57</c:v>
                </c:pt>
                <c:pt idx="1720">
                  <c:v>27.6</c:v>
                </c:pt>
                <c:pt idx="1721">
                  <c:v>27.63</c:v>
                </c:pt>
                <c:pt idx="1722">
                  <c:v>27.66</c:v>
                </c:pt>
                <c:pt idx="1723">
                  <c:v>27.69</c:v>
                </c:pt>
                <c:pt idx="1724">
                  <c:v>27.72</c:v>
                </c:pt>
                <c:pt idx="1725">
                  <c:v>27.75</c:v>
                </c:pt>
                <c:pt idx="1726">
                  <c:v>27.78</c:v>
                </c:pt>
                <c:pt idx="1727">
                  <c:v>27.81</c:v>
                </c:pt>
                <c:pt idx="1728">
                  <c:v>27.84</c:v>
                </c:pt>
                <c:pt idx="1729">
                  <c:v>27.87</c:v>
                </c:pt>
                <c:pt idx="1730">
                  <c:v>27.9</c:v>
                </c:pt>
                <c:pt idx="1731">
                  <c:v>27.93</c:v>
                </c:pt>
                <c:pt idx="1732">
                  <c:v>27.96</c:v>
                </c:pt>
                <c:pt idx="1733">
                  <c:v>27.99</c:v>
                </c:pt>
                <c:pt idx="1734">
                  <c:v>28.02</c:v>
                </c:pt>
                <c:pt idx="1735">
                  <c:v>28.05</c:v>
                </c:pt>
                <c:pt idx="1736">
                  <c:v>28.08</c:v>
                </c:pt>
                <c:pt idx="1737">
                  <c:v>28.11</c:v>
                </c:pt>
                <c:pt idx="1738">
                  <c:v>28.14</c:v>
                </c:pt>
                <c:pt idx="1739">
                  <c:v>28.17</c:v>
                </c:pt>
                <c:pt idx="1740">
                  <c:v>28.2</c:v>
                </c:pt>
                <c:pt idx="1741">
                  <c:v>28.23</c:v>
                </c:pt>
                <c:pt idx="1742">
                  <c:v>28.26</c:v>
                </c:pt>
                <c:pt idx="1743">
                  <c:v>28.29</c:v>
                </c:pt>
                <c:pt idx="1744">
                  <c:v>28.32</c:v>
                </c:pt>
                <c:pt idx="1745">
                  <c:v>28.35</c:v>
                </c:pt>
                <c:pt idx="1746">
                  <c:v>28.38</c:v>
                </c:pt>
                <c:pt idx="1747">
                  <c:v>28.41</c:v>
                </c:pt>
                <c:pt idx="1748">
                  <c:v>28.44</c:v>
                </c:pt>
                <c:pt idx="1749">
                  <c:v>28.47</c:v>
                </c:pt>
                <c:pt idx="1750">
                  <c:v>28.5</c:v>
                </c:pt>
                <c:pt idx="1751">
                  <c:v>28.53</c:v>
                </c:pt>
                <c:pt idx="1752">
                  <c:v>28.56</c:v>
                </c:pt>
                <c:pt idx="1753">
                  <c:v>28.59</c:v>
                </c:pt>
                <c:pt idx="1754">
                  <c:v>28.62</c:v>
                </c:pt>
                <c:pt idx="1755">
                  <c:v>28.65</c:v>
                </c:pt>
                <c:pt idx="1756">
                  <c:v>28.68</c:v>
                </c:pt>
                <c:pt idx="1757">
                  <c:v>28.71</c:v>
                </c:pt>
                <c:pt idx="1758">
                  <c:v>28.74</c:v>
                </c:pt>
                <c:pt idx="1759">
                  <c:v>28.77</c:v>
                </c:pt>
                <c:pt idx="1760">
                  <c:v>28.8</c:v>
                </c:pt>
                <c:pt idx="1761">
                  <c:v>28.83</c:v>
                </c:pt>
                <c:pt idx="1762">
                  <c:v>28.86</c:v>
                </c:pt>
                <c:pt idx="1763">
                  <c:v>28.89</c:v>
                </c:pt>
                <c:pt idx="1764">
                  <c:v>28.92</c:v>
                </c:pt>
                <c:pt idx="1765">
                  <c:v>28.95</c:v>
                </c:pt>
                <c:pt idx="1766">
                  <c:v>28.98</c:v>
                </c:pt>
                <c:pt idx="1767">
                  <c:v>29.01</c:v>
                </c:pt>
                <c:pt idx="1768">
                  <c:v>29.04</c:v>
                </c:pt>
                <c:pt idx="1769">
                  <c:v>29.07</c:v>
                </c:pt>
                <c:pt idx="1770">
                  <c:v>29.1</c:v>
                </c:pt>
                <c:pt idx="1771">
                  <c:v>29.13</c:v>
                </c:pt>
                <c:pt idx="1772">
                  <c:v>29.16</c:v>
                </c:pt>
                <c:pt idx="1773">
                  <c:v>29.19</c:v>
                </c:pt>
                <c:pt idx="1774">
                  <c:v>29.22</c:v>
                </c:pt>
                <c:pt idx="1775">
                  <c:v>29.25</c:v>
                </c:pt>
                <c:pt idx="1776">
                  <c:v>29.28</c:v>
                </c:pt>
                <c:pt idx="1777">
                  <c:v>29.31</c:v>
                </c:pt>
                <c:pt idx="1778">
                  <c:v>29.34</c:v>
                </c:pt>
                <c:pt idx="1779">
                  <c:v>29.37</c:v>
                </c:pt>
                <c:pt idx="1780">
                  <c:v>29.4</c:v>
                </c:pt>
                <c:pt idx="1781">
                  <c:v>29.43</c:v>
                </c:pt>
                <c:pt idx="1782">
                  <c:v>29.46</c:v>
                </c:pt>
                <c:pt idx="1783">
                  <c:v>29.49</c:v>
                </c:pt>
                <c:pt idx="1784">
                  <c:v>29.52</c:v>
                </c:pt>
                <c:pt idx="1785">
                  <c:v>29.55</c:v>
                </c:pt>
                <c:pt idx="1786">
                  <c:v>29.58</c:v>
                </c:pt>
                <c:pt idx="1787">
                  <c:v>29.61</c:v>
                </c:pt>
                <c:pt idx="1788">
                  <c:v>29.64</c:v>
                </c:pt>
                <c:pt idx="1789">
                  <c:v>29.67</c:v>
                </c:pt>
                <c:pt idx="1790">
                  <c:v>29.7</c:v>
                </c:pt>
                <c:pt idx="1791">
                  <c:v>29.73</c:v>
                </c:pt>
                <c:pt idx="1792">
                  <c:v>29.76</c:v>
                </c:pt>
                <c:pt idx="1793">
                  <c:v>29.79</c:v>
                </c:pt>
                <c:pt idx="1794">
                  <c:v>29.82</c:v>
                </c:pt>
                <c:pt idx="1795">
                  <c:v>29.85</c:v>
                </c:pt>
                <c:pt idx="1796">
                  <c:v>29.88</c:v>
                </c:pt>
                <c:pt idx="1797">
                  <c:v>29.91</c:v>
                </c:pt>
                <c:pt idx="1798">
                  <c:v>29.94</c:v>
                </c:pt>
                <c:pt idx="1799">
                  <c:v>29.97</c:v>
                </c:pt>
                <c:pt idx="1800">
                  <c:v>30</c:v>
                </c:pt>
                <c:pt idx="1801">
                  <c:v>30.03</c:v>
                </c:pt>
                <c:pt idx="1802">
                  <c:v>30.06</c:v>
                </c:pt>
                <c:pt idx="1803">
                  <c:v>30.09</c:v>
                </c:pt>
                <c:pt idx="1804">
                  <c:v>30.12</c:v>
                </c:pt>
                <c:pt idx="1805">
                  <c:v>30.15</c:v>
                </c:pt>
                <c:pt idx="1806">
                  <c:v>30.18</c:v>
                </c:pt>
                <c:pt idx="1807">
                  <c:v>30.21</c:v>
                </c:pt>
                <c:pt idx="1808">
                  <c:v>30.24</c:v>
                </c:pt>
                <c:pt idx="1809">
                  <c:v>30.27</c:v>
                </c:pt>
                <c:pt idx="1810">
                  <c:v>30.3</c:v>
                </c:pt>
                <c:pt idx="1811">
                  <c:v>30.33</c:v>
                </c:pt>
                <c:pt idx="1812">
                  <c:v>30.36</c:v>
                </c:pt>
                <c:pt idx="1813">
                  <c:v>30.39</c:v>
                </c:pt>
                <c:pt idx="1814">
                  <c:v>30.42</c:v>
                </c:pt>
                <c:pt idx="1815">
                  <c:v>30.45</c:v>
                </c:pt>
                <c:pt idx="1816">
                  <c:v>30.48</c:v>
                </c:pt>
                <c:pt idx="1817">
                  <c:v>30.51</c:v>
                </c:pt>
                <c:pt idx="1818">
                  <c:v>30.54</c:v>
                </c:pt>
                <c:pt idx="1819">
                  <c:v>30.57</c:v>
                </c:pt>
                <c:pt idx="1820">
                  <c:v>30.6</c:v>
                </c:pt>
                <c:pt idx="1821">
                  <c:v>30.63</c:v>
                </c:pt>
                <c:pt idx="1822">
                  <c:v>30.66</c:v>
                </c:pt>
                <c:pt idx="1823">
                  <c:v>30.69</c:v>
                </c:pt>
                <c:pt idx="1824">
                  <c:v>30.72</c:v>
                </c:pt>
                <c:pt idx="1825">
                  <c:v>30.75</c:v>
                </c:pt>
                <c:pt idx="1826">
                  <c:v>30.78</c:v>
                </c:pt>
                <c:pt idx="1827">
                  <c:v>30.81</c:v>
                </c:pt>
                <c:pt idx="1828">
                  <c:v>30.84</c:v>
                </c:pt>
                <c:pt idx="1829">
                  <c:v>30.87</c:v>
                </c:pt>
                <c:pt idx="1830">
                  <c:v>30.9</c:v>
                </c:pt>
                <c:pt idx="1831">
                  <c:v>30.93</c:v>
                </c:pt>
                <c:pt idx="1832">
                  <c:v>30.96</c:v>
                </c:pt>
                <c:pt idx="1833">
                  <c:v>30.99</c:v>
                </c:pt>
                <c:pt idx="1834">
                  <c:v>31.02</c:v>
                </c:pt>
                <c:pt idx="1835">
                  <c:v>31.05</c:v>
                </c:pt>
                <c:pt idx="1836">
                  <c:v>31.08</c:v>
                </c:pt>
                <c:pt idx="1837">
                  <c:v>31.11</c:v>
                </c:pt>
                <c:pt idx="1838">
                  <c:v>31.14</c:v>
                </c:pt>
                <c:pt idx="1839">
                  <c:v>31.17</c:v>
                </c:pt>
                <c:pt idx="1840">
                  <c:v>31.2</c:v>
                </c:pt>
                <c:pt idx="1841">
                  <c:v>31.23</c:v>
                </c:pt>
                <c:pt idx="1842">
                  <c:v>31.26</c:v>
                </c:pt>
                <c:pt idx="1843">
                  <c:v>31.29</c:v>
                </c:pt>
                <c:pt idx="1844">
                  <c:v>31.32</c:v>
                </c:pt>
                <c:pt idx="1845">
                  <c:v>31.35</c:v>
                </c:pt>
                <c:pt idx="1846">
                  <c:v>31.38</c:v>
                </c:pt>
                <c:pt idx="1847">
                  <c:v>31.41</c:v>
                </c:pt>
                <c:pt idx="1848">
                  <c:v>31.44</c:v>
                </c:pt>
                <c:pt idx="1849">
                  <c:v>31.47</c:v>
                </c:pt>
                <c:pt idx="1850">
                  <c:v>31.5</c:v>
                </c:pt>
                <c:pt idx="1851">
                  <c:v>31.53</c:v>
                </c:pt>
                <c:pt idx="1852">
                  <c:v>31.56</c:v>
                </c:pt>
                <c:pt idx="1853">
                  <c:v>31.59</c:v>
                </c:pt>
                <c:pt idx="1854">
                  <c:v>31.62</c:v>
                </c:pt>
                <c:pt idx="1855">
                  <c:v>31.65</c:v>
                </c:pt>
                <c:pt idx="1856">
                  <c:v>31.68</c:v>
                </c:pt>
                <c:pt idx="1857">
                  <c:v>31.71</c:v>
                </c:pt>
                <c:pt idx="1858">
                  <c:v>31.74</c:v>
                </c:pt>
                <c:pt idx="1859">
                  <c:v>31.77</c:v>
                </c:pt>
                <c:pt idx="1860">
                  <c:v>31.8</c:v>
                </c:pt>
                <c:pt idx="1861">
                  <c:v>31.83</c:v>
                </c:pt>
                <c:pt idx="1862">
                  <c:v>31.86</c:v>
                </c:pt>
                <c:pt idx="1863">
                  <c:v>31.89</c:v>
                </c:pt>
                <c:pt idx="1864">
                  <c:v>31.92</c:v>
                </c:pt>
                <c:pt idx="1865">
                  <c:v>31.95</c:v>
                </c:pt>
                <c:pt idx="1866">
                  <c:v>31.98</c:v>
                </c:pt>
                <c:pt idx="1867">
                  <c:v>32.01</c:v>
                </c:pt>
                <c:pt idx="1868">
                  <c:v>32.04</c:v>
                </c:pt>
                <c:pt idx="1869">
                  <c:v>32.07</c:v>
                </c:pt>
                <c:pt idx="1870">
                  <c:v>32.1</c:v>
                </c:pt>
                <c:pt idx="1871">
                  <c:v>32.130000000000003</c:v>
                </c:pt>
                <c:pt idx="1872">
                  <c:v>32.159999999999997</c:v>
                </c:pt>
                <c:pt idx="1873">
                  <c:v>32.19</c:v>
                </c:pt>
                <c:pt idx="1874">
                  <c:v>32.22</c:v>
                </c:pt>
                <c:pt idx="1875">
                  <c:v>32.25</c:v>
                </c:pt>
                <c:pt idx="1876">
                  <c:v>32.28</c:v>
                </c:pt>
                <c:pt idx="1877">
                  <c:v>32.31</c:v>
                </c:pt>
                <c:pt idx="1878">
                  <c:v>32.340000000000003</c:v>
                </c:pt>
                <c:pt idx="1879">
                  <c:v>32.369999999999997</c:v>
                </c:pt>
                <c:pt idx="1880">
                  <c:v>32.4</c:v>
                </c:pt>
                <c:pt idx="1881">
                  <c:v>32.43</c:v>
                </c:pt>
                <c:pt idx="1882">
                  <c:v>32.46</c:v>
                </c:pt>
                <c:pt idx="1883">
                  <c:v>32.49</c:v>
                </c:pt>
                <c:pt idx="1884">
                  <c:v>32.520000000000003</c:v>
                </c:pt>
                <c:pt idx="1885">
                  <c:v>32.549999999999997</c:v>
                </c:pt>
                <c:pt idx="1886">
                  <c:v>32.58</c:v>
                </c:pt>
                <c:pt idx="1887">
                  <c:v>32.61</c:v>
                </c:pt>
                <c:pt idx="1888">
                  <c:v>32.64</c:v>
                </c:pt>
                <c:pt idx="1889">
                  <c:v>32.67</c:v>
                </c:pt>
                <c:pt idx="1890">
                  <c:v>32.700000000000003</c:v>
                </c:pt>
                <c:pt idx="1891">
                  <c:v>32.729999999999997</c:v>
                </c:pt>
                <c:pt idx="1892">
                  <c:v>32.76</c:v>
                </c:pt>
                <c:pt idx="1893">
                  <c:v>32.79</c:v>
                </c:pt>
                <c:pt idx="1894">
                  <c:v>32.82</c:v>
                </c:pt>
                <c:pt idx="1895">
                  <c:v>32.85</c:v>
                </c:pt>
                <c:pt idx="1896">
                  <c:v>32.880000000000003</c:v>
                </c:pt>
                <c:pt idx="1897">
                  <c:v>32.909999999999997</c:v>
                </c:pt>
                <c:pt idx="1898">
                  <c:v>32.94</c:v>
                </c:pt>
                <c:pt idx="1899">
                  <c:v>32.97</c:v>
                </c:pt>
                <c:pt idx="1900">
                  <c:v>33</c:v>
                </c:pt>
                <c:pt idx="1901">
                  <c:v>33.03</c:v>
                </c:pt>
                <c:pt idx="1902">
                  <c:v>33.06</c:v>
                </c:pt>
                <c:pt idx="1903">
                  <c:v>33.090000000000003</c:v>
                </c:pt>
                <c:pt idx="1904">
                  <c:v>33.119999999999997</c:v>
                </c:pt>
                <c:pt idx="1905">
                  <c:v>33.15</c:v>
                </c:pt>
                <c:pt idx="1906">
                  <c:v>33.18</c:v>
                </c:pt>
                <c:pt idx="1907">
                  <c:v>33.21</c:v>
                </c:pt>
                <c:pt idx="1908">
                  <c:v>33.24</c:v>
                </c:pt>
                <c:pt idx="1909">
                  <c:v>33.270000000000003</c:v>
                </c:pt>
                <c:pt idx="1910">
                  <c:v>33.299999999999997</c:v>
                </c:pt>
                <c:pt idx="1911">
                  <c:v>33.33</c:v>
                </c:pt>
                <c:pt idx="1912">
                  <c:v>33.36</c:v>
                </c:pt>
                <c:pt idx="1913">
                  <c:v>33.39</c:v>
                </c:pt>
                <c:pt idx="1914">
                  <c:v>33.42</c:v>
                </c:pt>
                <c:pt idx="1915">
                  <c:v>33.450000000000003</c:v>
                </c:pt>
                <c:pt idx="1916">
                  <c:v>33.479999999999997</c:v>
                </c:pt>
                <c:pt idx="1917">
                  <c:v>33.51</c:v>
                </c:pt>
                <c:pt idx="1918">
                  <c:v>33.54</c:v>
                </c:pt>
                <c:pt idx="1919">
                  <c:v>33.57</c:v>
                </c:pt>
                <c:pt idx="1920">
                  <c:v>33.6</c:v>
                </c:pt>
                <c:pt idx="1921">
                  <c:v>33.630000000000003</c:v>
                </c:pt>
                <c:pt idx="1922">
                  <c:v>33.659999999999997</c:v>
                </c:pt>
                <c:pt idx="1923">
                  <c:v>33.69</c:v>
                </c:pt>
                <c:pt idx="1924">
                  <c:v>33.72</c:v>
                </c:pt>
                <c:pt idx="1925">
                  <c:v>33.75</c:v>
                </c:pt>
                <c:pt idx="1926">
                  <c:v>33.78</c:v>
                </c:pt>
                <c:pt idx="1927">
                  <c:v>33.81</c:v>
                </c:pt>
                <c:pt idx="1928">
                  <c:v>33.840000000000003</c:v>
                </c:pt>
                <c:pt idx="1929">
                  <c:v>33.869999999999997</c:v>
                </c:pt>
                <c:pt idx="1930">
                  <c:v>33.9</c:v>
                </c:pt>
                <c:pt idx="1931">
                  <c:v>33.93</c:v>
                </c:pt>
                <c:pt idx="1932">
                  <c:v>33.96</c:v>
                </c:pt>
                <c:pt idx="1933">
                  <c:v>33.99</c:v>
                </c:pt>
                <c:pt idx="1934">
                  <c:v>34.020000000000003</c:v>
                </c:pt>
                <c:pt idx="1935">
                  <c:v>34.049999999999997</c:v>
                </c:pt>
                <c:pt idx="1936">
                  <c:v>34.08</c:v>
                </c:pt>
                <c:pt idx="1937">
                  <c:v>34.11</c:v>
                </c:pt>
                <c:pt idx="1938">
                  <c:v>34.14</c:v>
                </c:pt>
                <c:pt idx="1939">
                  <c:v>34.17</c:v>
                </c:pt>
                <c:pt idx="1940">
                  <c:v>34.200000000000003</c:v>
                </c:pt>
                <c:pt idx="1941">
                  <c:v>34.229999999999997</c:v>
                </c:pt>
                <c:pt idx="1942">
                  <c:v>34.26</c:v>
                </c:pt>
                <c:pt idx="1943">
                  <c:v>34.29</c:v>
                </c:pt>
                <c:pt idx="1944">
                  <c:v>34.32</c:v>
                </c:pt>
                <c:pt idx="1945">
                  <c:v>34.35</c:v>
                </c:pt>
                <c:pt idx="1946">
                  <c:v>34.380000000000003</c:v>
                </c:pt>
                <c:pt idx="1947">
                  <c:v>34.409999999999997</c:v>
                </c:pt>
                <c:pt idx="1948">
                  <c:v>34.44</c:v>
                </c:pt>
                <c:pt idx="1949">
                  <c:v>34.47</c:v>
                </c:pt>
                <c:pt idx="1950">
                  <c:v>34.5</c:v>
                </c:pt>
                <c:pt idx="1951">
                  <c:v>34.53</c:v>
                </c:pt>
                <c:pt idx="1952">
                  <c:v>34.56</c:v>
                </c:pt>
                <c:pt idx="1953">
                  <c:v>34.590000000000003</c:v>
                </c:pt>
                <c:pt idx="1954">
                  <c:v>34.619999999999997</c:v>
                </c:pt>
                <c:pt idx="1955">
                  <c:v>34.65</c:v>
                </c:pt>
                <c:pt idx="1956">
                  <c:v>34.68</c:v>
                </c:pt>
                <c:pt idx="1957">
                  <c:v>34.71</c:v>
                </c:pt>
                <c:pt idx="1958">
                  <c:v>34.74</c:v>
                </c:pt>
                <c:pt idx="1959">
                  <c:v>34.770000000000003</c:v>
                </c:pt>
                <c:pt idx="1960">
                  <c:v>34.799999999999997</c:v>
                </c:pt>
                <c:pt idx="1961">
                  <c:v>34.83</c:v>
                </c:pt>
                <c:pt idx="1962">
                  <c:v>34.86</c:v>
                </c:pt>
                <c:pt idx="1963">
                  <c:v>34.89</c:v>
                </c:pt>
                <c:pt idx="1964">
                  <c:v>34.92</c:v>
                </c:pt>
                <c:pt idx="1965">
                  <c:v>34.950000000000003</c:v>
                </c:pt>
                <c:pt idx="1966">
                  <c:v>34.979999999999997</c:v>
                </c:pt>
                <c:pt idx="1967">
                  <c:v>35.01</c:v>
                </c:pt>
                <c:pt idx="1968">
                  <c:v>35.04</c:v>
                </c:pt>
                <c:pt idx="1969">
                  <c:v>35.07</c:v>
                </c:pt>
                <c:pt idx="1970">
                  <c:v>35.1</c:v>
                </c:pt>
                <c:pt idx="1971">
                  <c:v>35.130000000000003</c:v>
                </c:pt>
                <c:pt idx="1972">
                  <c:v>35.159999999999997</c:v>
                </c:pt>
                <c:pt idx="1973">
                  <c:v>35.19</c:v>
                </c:pt>
                <c:pt idx="1974">
                  <c:v>35.22</c:v>
                </c:pt>
                <c:pt idx="1975">
                  <c:v>35.25</c:v>
                </c:pt>
                <c:pt idx="1976">
                  <c:v>35.28</c:v>
                </c:pt>
                <c:pt idx="1977">
                  <c:v>35.31</c:v>
                </c:pt>
                <c:pt idx="1978">
                  <c:v>35.340000000000003</c:v>
                </c:pt>
                <c:pt idx="1979">
                  <c:v>35.369999999999997</c:v>
                </c:pt>
                <c:pt idx="1980">
                  <c:v>35.4</c:v>
                </c:pt>
                <c:pt idx="1981">
                  <c:v>35.43</c:v>
                </c:pt>
                <c:pt idx="1982">
                  <c:v>35.46</c:v>
                </c:pt>
                <c:pt idx="1983">
                  <c:v>35.49</c:v>
                </c:pt>
                <c:pt idx="1984">
                  <c:v>35.520000000000003</c:v>
                </c:pt>
                <c:pt idx="1985">
                  <c:v>35.549999999999997</c:v>
                </c:pt>
                <c:pt idx="1986">
                  <c:v>35.58</c:v>
                </c:pt>
                <c:pt idx="1987">
                  <c:v>35.61</c:v>
                </c:pt>
                <c:pt idx="1988">
                  <c:v>35.64</c:v>
                </c:pt>
                <c:pt idx="1989">
                  <c:v>35.67</c:v>
                </c:pt>
                <c:pt idx="1990">
                  <c:v>35.700000000000003</c:v>
                </c:pt>
                <c:pt idx="1991">
                  <c:v>35.729999999999997</c:v>
                </c:pt>
                <c:pt idx="1992">
                  <c:v>35.76</c:v>
                </c:pt>
                <c:pt idx="1993">
                  <c:v>35.79</c:v>
                </c:pt>
                <c:pt idx="1994">
                  <c:v>35.82</c:v>
                </c:pt>
                <c:pt idx="1995">
                  <c:v>35.85</c:v>
                </c:pt>
                <c:pt idx="1996">
                  <c:v>35.880000000000003</c:v>
                </c:pt>
                <c:pt idx="1997">
                  <c:v>35.909999999999997</c:v>
                </c:pt>
                <c:pt idx="1998">
                  <c:v>35.94</c:v>
                </c:pt>
                <c:pt idx="1999">
                  <c:v>36</c:v>
                </c:pt>
                <c:pt idx="2000">
                  <c:v>36</c:v>
                </c:pt>
                <c:pt idx="2001">
                  <c:v>36.005000000000003</c:v>
                </c:pt>
                <c:pt idx="2002">
                  <c:v>36.01</c:v>
                </c:pt>
                <c:pt idx="2003">
                  <c:v>36.015000000000001</c:v>
                </c:pt>
                <c:pt idx="2004">
                  <c:v>36.020000000000003</c:v>
                </c:pt>
                <c:pt idx="2005">
                  <c:v>36.024999999999999</c:v>
                </c:pt>
                <c:pt idx="2006">
                  <c:v>36.03</c:v>
                </c:pt>
                <c:pt idx="2007">
                  <c:v>36.034999999999997</c:v>
                </c:pt>
                <c:pt idx="2008">
                  <c:v>36.04</c:v>
                </c:pt>
                <c:pt idx="2009">
                  <c:v>36.045000000000002</c:v>
                </c:pt>
                <c:pt idx="2010">
                  <c:v>36.049999999999997</c:v>
                </c:pt>
                <c:pt idx="2011">
                  <c:v>36.055</c:v>
                </c:pt>
                <c:pt idx="2012">
                  <c:v>36.06</c:v>
                </c:pt>
                <c:pt idx="2013">
                  <c:v>36.064999999999998</c:v>
                </c:pt>
                <c:pt idx="2014">
                  <c:v>36.07</c:v>
                </c:pt>
                <c:pt idx="2015">
                  <c:v>36.075000000000003</c:v>
                </c:pt>
                <c:pt idx="2016">
                  <c:v>36.08</c:v>
                </c:pt>
                <c:pt idx="2017">
                  <c:v>36.085000000000001</c:v>
                </c:pt>
                <c:pt idx="2018">
                  <c:v>36.090000000000003</c:v>
                </c:pt>
                <c:pt idx="2019">
                  <c:v>36.094999999999999</c:v>
                </c:pt>
                <c:pt idx="2020">
                  <c:v>36.1</c:v>
                </c:pt>
                <c:pt idx="2021">
                  <c:v>36.104999999999997</c:v>
                </c:pt>
                <c:pt idx="2022">
                  <c:v>36.11</c:v>
                </c:pt>
                <c:pt idx="2023">
                  <c:v>36.115000000000002</c:v>
                </c:pt>
                <c:pt idx="2024">
                  <c:v>36.119999999999997</c:v>
                </c:pt>
                <c:pt idx="2025">
                  <c:v>36.125</c:v>
                </c:pt>
                <c:pt idx="2026">
                  <c:v>36.130000000000003</c:v>
                </c:pt>
                <c:pt idx="2027">
                  <c:v>36.134999999999998</c:v>
                </c:pt>
                <c:pt idx="2028">
                  <c:v>36.14</c:v>
                </c:pt>
                <c:pt idx="2029">
                  <c:v>36.145000000000003</c:v>
                </c:pt>
                <c:pt idx="2030">
                  <c:v>36.15</c:v>
                </c:pt>
                <c:pt idx="2031">
                  <c:v>36.155000000000001</c:v>
                </c:pt>
                <c:pt idx="2032">
                  <c:v>36.159999999999997</c:v>
                </c:pt>
                <c:pt idx="2033">
                  <c:v>36.164999999999999</c:v>
                </c:pt>
                <c:pt idx="2034">
                  <c:v>36.17</c:v>
                </c:pt>
                <c:pt idx="2035">
                  <c:v>36.174999999999997</c:v>
                </c:pt>
                <c:pt idx="2036">
                  <c:v>36.18</c:v>
                </c:pt>
                <c:pt idx="2037">
                  <c:v>36.185000000000002</c:v>
                </c:pt>
                <c:pt idx="2038">
                  <c:v>36.19</c:v>
                </c:pt>
                <c:pt idx="2039">
                  <c:v>36.195</c:v>
                </c:pt>
                <c:pt idx="2040">
                  <c:v>36.200000000000003</c:v>
                </c:pt>
                <c:pt idx="2041">
                  <c:v>36.204999999999998</c:v>
                </c:pt>
                <c:pt idx="2042">
                  <c:v>36.21</c:v>
                </c:pt>
                <c:pt idx="2043">
                  <c:v>36.215000000000003</c:v>
                </c:pt>
                <c:pt idx="2044">
                  <c:v>36.22</c:v>
                </c:pt>
                <c:pt idx="2045">
                  <c:v>36.225000000000001</c:v>
                </c:pt>
                <c:pt idx="2046">
                  <c:v>36.229999999999997</c:v>
                </c:pt>
                <c:pt idx="2047">
                  <c:v>36.234999999999999</c:v>
                </c:pt>
                <c:pt idx="2048">
                  <c:v>36.24</c:v>
                </c:pt>
                <c:pt idx="2049">
                  <c:v>36.244999999999997</c:v>
                </c:pt>
                <c:pt idx="2050">
                  <c:v>36.25</c:v>
                </c:pt>
                <c:pt idx="2051">
                  <c:v>36.255000000000003</c:v>
                </c:pt>
                <c:pt idx="2052">
                  <c:v>36.26</c:v>
                </c:pt>
                <c:pt idx="2053">
                  <c:v>36.265000000000001</c:v>
                </c:pt>
                <c:pt idx="2054">
                  <c:v>36.270000000000003</c:v>
                </c:pt>
                <c:pt idx="2055">
                  <c:v>36.274999999999999</c:v>
                </c:pt>
                <c:pt idx="2056">
                  <c:v>36.28</c:v>
                </c:pt>
                <c:pt idx="2057">
                  <c:v>36.284999999999997</c:v>
                </c:pt>
                <c:pt idx="2058">
                  <c:v>36.29</c:v>
                </c:pt>
                <c:pt idx="2059">
                  <c:v>36.295000000000002</c:v>
                </c:pt>
                <c:pt idx="2060">
                  <c:v>36.299999999999997</c:v>
                </c:pt>
                <c:pt idx="2061">
                  <c:v>36.305</c:v>
                </c:pt>
                <c:pt idx="2062">
                  <c:v>36.31</c:v>
                </c:pt>
                <c:pt idx="2063">
                  <c:v>36.314999999999998</c:v>
                </c:pt>
                <c:pt idx="2064">
                  <c:v>36.32</c:v>
                </c:pt>
                <c:pt idx="2065">
                  <c:v>36.325000000000003</c:v>
                </c:pt>
                <c:pt idx="2066">
                  <c:v>36.33</c:v>
                </c:pt>
                <c:pt idx="2067">
                  <c:v>36.335000000000001</c:v>
                </c:pt>
                <c:pt idx="2068">
                  <c:v>36.340000000000003</c:v>
                </c:pt>
                <c:pt idx="2069">
                  <c:v>36.344999999999999</c:v>
                </c:pt>
                <c:pt idx="2070">
                  <c:v>36.35</c:v>
                </c:pt>
                <c:pt idx="2071">
                  <c:v>36.354999999999997</c:v>
                </c:pt>
                <c:pt idx="2072">
                  <c:v>36.36</c:v>
                </c:pt>
                <c:pt idx="2073">
                  <c:v>36.365000000000002</c:v>
                </c:pt>
                <c:pt idx="2074">
                  <c:v>36.369999999999997</c:v>
                </c:pt>
                <c:pt idx="2075">
                  <c:v>36.375</c:v>
                </c:pt>
                <c:pt idx="2076">
                  <c:v>36.380000000000003</c:v>
                </c:pt>
                <c:pt idx="2077">
                  <c:v>36.384999999999998</c:v>
                </c:pt>
                <c:pt idx="2078">
                  <c:v>36.39</c:v>
                </c:pt>
                <c:pt idx="2079">
                  <c:v>36.395000000000003</c:v>
                </c:pt>
                <c:pt idx="2080">
                  <c:v>36.4</c:v>
                </c:pt>
                <c:pt idx="2081">
                  <c:v>36.405000000000001</c:v>
                </c:pt>
                <c:pt idx="2082">
                  <c:v>36.409999999999997</c:v>
                </c:pt>
                <c:pt idx="2083">
                  <c:v>36.414999999999999</c:v>
                </c:pt>
                <c:pt idx="2084">
                  <c:v>36.42</c:v>
                </c:pt>
                <c:pt idx="2085">
                  <c:v>36.424999999999997</c:v>
                </c:pt>
                <c:pt idx="2086">
                  <c:v>36.43</c:v>
                </c:pt>
                <c:pt idx="2087">
                  <c:v>36.435000000000002</c:v>
                </c:pt>
                <c:pt idx="2088">
                  <c:v>36.44</c:v>
                </c:pt>
                <c:pt idx="2089">
                  <c:v>36.445</c:v>
                </c:pt>
                <c:pt idx="2090">
                  <c:v>36.450000000000003</c:v>
                </c:pt>
                <c:pt idx="2091">
                  <c:v>36.454999999999998</c:v>
                </c:pt>
                <c:pt idx="2092">
                  <c:v>36.46</c:v>
                </c:pt>
                <c:pt idx="2093">
                  <c:v>36.465000000000003</c:v>
                </c:pt>
                <c:pt idx="2094">
                  <c:v>36.47</c:v>
                </c:pt>
                <c:pt idx="2095">
                  <c:v>36.475000000000001</c:v>
                </c:pt>
                <c:pt idx="2096">
                  <c:v>36.479999999999997</c:v>
                </c:pt>
                <c:pt idx="2097">
                  <c:v>36.484999999999999</c:v>
                </c:pt>
                <c:pt idx="2098">
                  <c:v>36.49</c:v>
                </c:pt>
                <c:pt idx="2099">
                  <c:v>36.494999999999997</c:v>
                </c:pt>
                <c:pt idx="2100">
                  <c:v>36.5</c:v>
                </c:pt>
                <c:pt idx="2101">
                  <c:v>36.505000000000003</c:v>
                </c:pt>
                <c:pt idx="2102">
                  <c:v>36.51</c:v>
                </c:pt>
                <c:pt idx="2103">
                  <c:v>36.515000000000001</c:v>
                </c:pt>
                <c:pt idx="2104">
                  <c:v>36.520000000000003</c:v>
                </c:pt>
                <c:pt idx="2105">
                  <c:v>36.524999999999999</c:v>
                </c:pt>
                <c:pt idx="2106">
                  <c:v>36.53</c:v>
                </c:pt>
                <c:pt idx="2107">
                  <c:v>36.534999999999997</c:v>
                </c:pt>
                <c:pt idx="2108">
                  <c:v>36.54</c:v>
                </c:pt>
                <c:pt idx="2109">
                  <c:v>36.545000000000002</c:v>
                </c:pt>
                <c:pt idx="2110">
                  <c:v>36.549999999999997</c:v>
                </c:pt>
                <c:pt idx="2111">
                  <c:v>36.555</c:v>
                </c:pt>
                <c:pt idx="2112">
                  <c:v>36.56</c:v>
                </c:pt>
                <c:pt idx="2113">
                  <c:v>36.564999999999998</c:v>
                </c:pt>
                <c:pt idx="2114">
                  <c:v>36.57</c:v>
                </c:pt>
                <c:pt idx="2115">
                  <c:v>36.575000000000003</c:v>
                </c:pt>
                <c:pt idx="2116">
                  <c:v>36.58</c:v>
                </c:pt>
                <c:pt idx="2117">
                  <c:v>36.585000000000001</c:v>
                </c:pt>
                <c:pt idx="2118">
                  <c:v>36.590000000000003</c:v>
                </c:pt>
                <c:pt idx="2119">
                  <c:v>36.594999999999999</c:v>
                </c:pt>
                <c:pt idx="2120">
                  <c:v>36.6</c:v>
                </c:pt>
                <c:pt idx="2121">
                  <c:v>36.604999999999997</c:v>
                </c:pt>
                <c:pt idx="2122">
                  <c:v>36.61</c:v>
                </c:pt>
                <c:pt idx="2123">
                  <c:v>36.615000000000002</c:v>
                </c:pt>
                <c:pt idx="2124">
                  <c:v>36.619999999999997</c:v>
                </c:pt>
                <c:pt idx="2125">
                  <c:v>36.625</c:v>
                </c:pt>
                <c:pt idx="2126">
                  <c:v>36.630000000000003</c:v>
                </c:pt>
                <c:pt idx="2127">
                  <c:v>36.634999999999998</c:v>
                </c:pt>
                <c:pt idx="2128">
                  <c:v>36.64</c:v>
                </c:pt>
                <c:pt idx="2129">
                  <c:v>36.645000000000003</c:v>
                </c:pt>
                <c:pt idx="2130">
                  <c:v>36.65</c:v>
                </c:pt>
                <c:pt idx="2131">
                  <c:v>36.655000000000001</c:v>
                </c:pt>
                <c:pt idx="2132">
                  <c:v>36.659999999999997</c:v>
                </c:pt>
                <c:pt idx="2133">
                  <c:v>36.664999999999999</c:v>
                </c:pt>
                <c:pt idx="2134">
                  <c:v>36.67</c:v>
                </c:pt>
                <c:pt idx="2135">
                  <c:v>36.674999999999997</c:v>
                </c:pt>
                <c:pt idx="2136">
                  <c:v>36.68</c:v>
                </c:pt>
                <c:pt idx="2137">
                  <c:v>36.685000000000002</c:v>
                </c:pt>
                <c:pt idx="2138">
                  <c:v>36.69</c:v>
                </c:pt>
                <c:pt idx="2139">
                  <c:v>36.695</c:v>
                </c:pt>
                <c:pt idx="2140">
                  <c:v>36.700000000000003</c:v>
                </c:pt>
                <c:pt idx="2141">
                  <c:v>36.704999999999998</c:v>
                </c:pt>
                <c:pt idx="2142">
                  <c:v>36.71</c:v>
                </c:pt>
                <c:pt idx="2143">
                  <c:v>36.715000000000003</c:v>
                </c:pt>
                <c:pt idx="2144">
                  <c:v>36.72</c:v>
                </c:pt>
                <c:pt idx="2145">
                  <c:v>36.725000000000001</c:v>
                </c:pt>
                <c:pt idx="2146">
                  <c:v>36.729999999999997</c:v>
                </c:pt>
                <c:pt idx="2147">
                  <c:v>36.734999999999999</c:v>
                </c:pt>
                <c:pt idx="2148">
                  <c:v>36.74</c:v>
                </c:pt>
                <c:pt idx="2149">
                  <c:v>36.744999999999997</c:v>
                </c:pt>
                <c:pt idx="2150">
                  <c:v>36.75</c:v>
                </c:pt>
                <c:pt idx="2151">
                  <c:v>36.755000000000003</c:v>
                </c:pt>
                <c:pt idx="2152">
                  <c:v>36.76</c:v>
                </c:pt>
                <c:pt idx="2153">
                  <c:v>36.765000000000001</c:v>
                </c:pt>
                <c:pt idx="2154">
                  <c:v>36.770000000000003</c:v>
                </c:pt>
                <c:pt idx="2155">
                  <c:v>36.774999999999999</c:v>
                </c:pt>
                <c:pt idx="2156">
                  <c:v>36.78</c:v>
                </c:pt>
                <c:pt idx="2157">
                  <c:v>36.784999999999997</c:v>
                </c:pt>
                <c:pt idx="2158">
                  <c:v>36.79</c:v>
                </c:pt>
                <c:pt idx="2159">
                  <c:v>36.795000000000002</c:v>
                </c:pt>
                <c:pt idx="2160">
                  <c:v>36.799999999999997</c:v>
                </c:pt>
                <c:pt idx="2161">
                  <c:v>36.805</c:v>
                </c:pt>
                <c:pt idx="2162">
                  <c:v>36.81</c:v>
                </c:pt>
                <c:pt idx="2163">
                  <c:v>36.814999999999998</c:v>
                </c:pt>
                <c:pt idx="2164">
                  <c:v>36.82</c:v>
                </c:pt>
                <c:pt idx="2165">
                  <c:v>36.825000000000003</c:v>
                </c:pt>
                <c:pt idx="2166">
                  <c:v>36.83</c:v>
                </c:pt>
                <c:pt idx="2167">
                  <c:v>36.835000000000001</c:v>
                </c:pt>
                <c:pt idx="2168">
                  <c:v>36.840000000000003</c:v>
                </c:pt>
                <c:pt idx="2169">
                  <c:v>36.844999999999999</c:v>
                </c:pt>
                <c:pt idx="2170">
                  <c:v>36.85</c:v>
                </c:pt>
                <c:pt idx="2171">
                  <c:v>36.854999999999997</c:v>
                </c:pt>
                <c:pt idx="2172">
                  <c:v>36.86</c:v>
                </c:pt>
                <c:pt idx="2173">
                  <c:v>36.865000000000002</c:v>
                </c:pt>
                <c:pt idx="2174">
                  <c:v>36.869999999999997</c:v>
                </c:pt>
                <c:pt idx="2175">
                  <c:v>36.875</c:v>
                </c:pt>
                <c:pt idx="2176">
                  <c:v>36.880000000000003</c:v>
                </c:pt>
                <c:pt idx="2177">
                  <c:v>36.884999999999998</c:v>
                </c:pt>
                <c:pt idx="2178">
                  <c:v>36.89</c:v>
                </c:pt>
                <c:pt idx="2179">
                  <c:v>36.895000000000003</c:v>
                </c:pt>
                <c:pt idx="2180">
                  <c:v>36.9</c:v>
                </c:pt>
                <c:pt idx="2181">
                  <c:v>36.905000000000001</c:v>
                </c:pt>
                <c:pt idx="2182">
                  <c:v>36.909999999999997</c:v>
                </c:pt>
                <c:pt idx="2183">
                  <c:v>36.914999999999999</c:v>
                </c:pt>
                <c:pt idx="2184">
                  <c:v>36.92</c:v>
                </c:pt>
                <c:pt idx="2185">
                  <c:v>36.924999999999997</c:v>
                </c:pt>
                <c:pt idx="2186">
                  <c:v>36.93</c:v>
                </c:pt>
                <c:pt idx="2187">
                  <c:v>36.935000000000002</c:v>
                </c:pt>
                <c:pt idx="2188">
                  <c:v>36.94</c:v>
                </c:pt>
                <c:pt idx="2189">
                  <c:v>36.945</c:v>
                </c:pt>
                <c:pt idx="2190">
                  <c:v>36.950000000000003</c:v>
                </c:pt>
                <c:pt idx="2191">
                  <c:v>36.954999999999998</c:v>
                </c:pt>
                <c:pt idx="2192">
                  <c:v>36.96</c:v>
                </c:pt>
                <c:pt idx="2193">
                  <c:v>36.965000000000003</c:v>
                </c:pt>
                <c:pt idx="2194">
                  <c:v>36.97</c:v>
                </c:pt>
                <c:pt idx="2195">
                  <c:v>36.975000000000001</c:v>
                </c:pt>
                <c:pt idx="2196">
                  <c:v>36.979999999999997</c:v>
                </c:pt>
                <c:pt idx="2197">
                  <c:v>36.984999999999999</c:v>
                </c:pt>
                <c:pt idx="2198">
                  <c:v>36.99</c:v>
                </c:pt>
                <c:pt idx="2199">
                  <c:v>36.994999999999997</c:v>
                </c:pt>
                <c:pt idx="2200">
                  <c:v>37</c:v>
                </c:pt>
                <c:pt idx="2201">
                  <c:v>37.005000000000003</c:v>
                </c:pt>
                <c:pt idx="2202">
                  <c:v>37.01</c:v>
                </c:pt>
                <c:pt idx="2203">
                  <c:v>37.015000000000001</c:v>
                </c:pt>
                <c:pt idx="2204">
                  <c:v>37.020000000000003</c:v>
                </c:pt>
                <c:pt idx="2205">
                  <c:v>37.024999999999999</c:v>
                </c:pt>
                <c:pt idx="2206">
                  <c:v>37.03</c:v>
                </c:pt>
                <c:pt idx="2207">
                  <c:v>37.034999999999997</c:v>
                </c:pt>
                <c:pt idx="2208">
                  <c:v>37.04</c:v>
                </c:pt>
                <c:pt idx="2209">
                  <c:v>37.045000000000002</c:v>
                </c:pt>
                <c:pt idx="2210">
                  <c:v>37.049999999999997</c:v>
                </c:pt>
                <c:pt idx="2211">
                  <c:v>37.055</c:v>
                </c:pt>
                <c:pt idx="2212">
                  <c:v>37.06</c:v>
                </c:pt>
                <c:pt idx="2213">
                  <c:v>37.064999999999998</c:v>
                </c:pt>
                <c:pt idx="2214">
                  <c:v>37.07</c:v>
                </c:pt>
                <c:pt idx="2215">
                  <c:v>37.075000000000003</c:v>
                </c:pt>
                <c:pt idx="2216">
                  <c:v>37.08</c:v>
                </c:pt>
                <c:pt idx="2217">
                  <c:v>37.085000000000001</c:v>
                </c:pt>
                <c:pt idx="2218">
                  <c:v>37.090000000000003</c:v>
                </c:pt>
                <c:pt idx="2219">
                  <c:v>37.094999999999999</c:v>
                </c:pt>
                <c:pt idx="2220">
                  <c:v>37.1</c:v>
                </c:pt>
                <c:pt idx="2221">
                  <c:v>37.104999999999997</c:v>
                </c:pt>
                <c:pt idx="2222">
                  <c:v>37.11</c:v>
                </c:pt>
                <c:pt idx="2223">
                  <c:v>37.115000000000002</c:v>
                </c:pt>
                <c:pt idx="2224">
                  <c:v>37.119999999999997</c:v>
                </c:pt>
                <c:pt idx="2225">
                  <c:v>37.125</c:v>
                </c:pt>
                <c:pt idx="2226">
                  <c:v>37.130000000000003</c:v>
                </c:pt>
                <c:pt idx="2227">
                  <c:v>37.134999999999998</c:v>
                </c:pt>
                <c:pt idx="2228">
                  <c:v>37.14</c:v>
                </c:pt>
                <c:pt idx="2229">
                  <c:v>37.145000000000003</c:v>
                </c:pt>
                <c:pt idx="2230">
                  <c:v>37.15</c:v>
                </c:pt>
                <c:pt idx="2231">
                  <c:v>37.155000000000001</c:v>
                </c:pt>
                <c:pt idx="2232">
                  <c:v>37.159999999999997</c:v>
                </c:pt>
                <c:pt idx="2233">
                  <c:v>37.164999999999999</c:v>
                </c:pt>
                <c:pt idx="2234">
                  <c:v>37.17</c:v>
                </c:pt>
                <c:pt idx="2235">
                  <c:v>37.174999999999997</c:v>
                </c:pt>
                <c:pt idx="2236">
                  <c:v>37.18</c:v>
                </c:pt>
                <c:pt idx="2237">
                  <c:v>37.185000000000002</c:v>
                </c:pt>
                <c:pt idx="2238">
                  <c:v>37.19</c:v>
                </c:pt>
                <c:pt idx="2239">
                  <c:v>37.195</c:v>
                </c:pt>
                <c:pt idx="2240">
                  <c:v>37.200000000000003</c:v>
                </c:pt>
                <c:pt idx="2241">
                  <c:v>37.204999999999998</c:v>
                </c:pt>
                <c:pt idx="2242">
                  <c:v>37.21</c:v>
                </c:pt>
                <c:pt idx="2243">
                  <c:v>37.215000000000003</c:v>
                </c:pt>
                <c:pt idx="2244">
                  <c:v>37.22</c:v>
                </c:pt>
                <c:pt idx="2245">
                  <c:v>37.225000000000001</c:v>
                </c:pt>
                <c:pt idx="2246">
                  <c:v>37.229999999999997</c:v>
                </c:pt>
                <c:pt idx="2247">
                  <c:v>37.234999999999999</c:v>
                </c:pt>
                <c:pt idx="2248">
                  <c:v>37.24</c:v>
                </c:pt>
                <c:pt idx="2249">
                  <c:v>37.244999999999997</c:v>
                </c:pt>
                <c:pt idx="2250">
                  <c:v>37.25</c:v>
                </c:pt>
                <c:pt idx="2251">
                  <c:v>37.255000000000003</c:v>
                </c:pt>
                <c:pt idx="2252">
                  <c:v>37.26</c:v>
                </c:pt>
                <c:pt idx="2253">
                  <c:v>37.265000000000001</c:v>
                </c:pt>
                <c:pt idx="2254">
                  <c:v>37.270000000000003</c:v>
                </c:pt>
                <c:pt idx="2255">
                  <c:v>37.274999999999999</c:v>
                </c:pt>
                <c:pt idx="2256">
                  <c:v>37.28</c:v>
                </c:pt>
                <c:pt idx="2257">
                  <c:v>37.284999999999997</c:v>
                </c:pt>
                <c:pt idx="2258">
                  <c:v>37.29</c:v>
                </c:pt>
                <c:pt idx="2259">
                  <c:v>37.295000000000002</c:v>
                </c:pt>
                <c:pt idx="2260">
                  <c:v>37.299999999999997</c:v>
                </c:pt>
                <c:pt idx="2261">
                  <c:v>37.305</c:v>
                </c:pt>
                <c:pt idx="2262">
                  <c:v>37.31</c:v>
                </c:pt>
                <c:pt idx="2263">
                  <c:v>37.314999999999998</c:v>
                </c:pt>
                <c:pt idx="2264">
                  <c:v>37.32</c:v>
                </c:pt>
                <c:pt idx="2265">
                  <c:v>37.325000000000003</c:v>
                </c:pt>
                <c:pt idx="2266">
                  <c:v>37.33</c:v>
                </c:pt>
                <c:pt idx="2267">
                  <c:v>37.335000000000001</c:v>
                </c:pt>
                <c:pt idx="2268">
                  <c:v>37.340000000000003</c:v>
                </c:pt>
                <c:pt idx="2269">
                  <c:v>37.344999999999999</c:v>
                </c:pt>
                <c:pt idx="2270">
                  <c:v>37.35</c:v>
                </c:pt>
                <c:pt idx="2271">
                  <c:v>37.354999999999997</c:v>
                </c:pt>
                <c:pt idx="2272">
                  <c:v>37.36</c:v>
                </c:pt>
                <c:pt idx="2273">
                  <c:v>37.365000000000002</c:v>
                </c:pt>
                <c:pt idx="2274">
                  <c:v>37.369999999999997</c:v>
                </c:pt>
                <c:pt idx="2275">
                  <c:v>37.375</c:v>
                </c:pt>
                <c:pt idx="2276">
                  <c:v>37.380000000000003</c:v>
                </c:pt>
                <c:pt idx="2277">
                  <c:v>37.384999999999998</c:v>
                </c:pt>
                <c:pt idx="2278">
                  <c:v>37.39</c:v>
                </c:pt>
                <c:pt idx="2279">
                  <c:v>37.395000000000003</c:v>
                </c:pt>
                <c:pt idx="2280">
                  <c:v>37.4</c:v>
                </c:pt>
                <c:pt idx="2281">
                  <c:v>37.405000000000001</c:v>
                </c:pt>
                <c:pt idx="2282">
                  <c:v>37.409999999999997</c:v>
                </c:pt>
                <c:pt idx="2283">
                  <c:v>37.414999999999999</c:v>
                </c:pt>
                <c:pt idx="2284">
                  <c:v>37.42</c:v>
                </c:pt>
                <c:pt idx="2285">
                  <c:v>37.424999999999997</c:v>
                </c:pt>
                <c:pt idx="2286">
                  <c:v>37.43</c:v>
                </c:pt>
                <c:pt idx="2287">
                  <c:v>37.435000000000002</c:v>
                </c:pt>
                <c:pt idx="2288">
                  <c:v>37.44</c:v>
                </c:pt>
                <c:pt idx="2289">
                  <c:v>37.445</c:v>
                </c:pt>
                <c:pt idx="2290">
                  <c:v>37.450000000000003</c:v>
                </c:pt>
                <c:pt idx="2291">
                  <c:v>37.454999999999998</c:v>
                </c:pt>
                <c:pt idx="2292">
                  <c:v>37.46</c:v>
                </c:pt>
                <c:pt idx="2293">
                  <c:v>37.465000000000003</c:v>
                </c:pt>
                <c:pt idx="2294">
                  <c:v>37.47</c:v>
                </c:pt>
                <c:pt idx="2295">
                  <c:v>37.475000000000001</c:v>
                </c:pt>
                <c:pt idx="2296">
                  <c:v>37.479999999999997</c:v>
                </c:pt>
                <c:pt idx="2297">
                  <c:v>37.484999999999999</c:v>
                </c:pt>
                <c:pt idx="2298">
                  <c:v>37.49</c:v>
                </c:pt>
                <c:pt idx="2299">
                  <c:v>37.494999999999997</c:v>
                </c:pt>
                <c:pt idx="2300">
                  <c:v>37.5</c:v>
                </c:pt>
                <c:pt idx="2301">
                  <c:v>37.505000000000003</c:v>
                </c:pt>
                <c:pt idx="2302">
                  <c:v>37.51</c:v>
                </c:pt>
                <c:pt idx="2303">
                  <c:v>37.515000000000001</c:v>
                </c:pt>
                <c:pt idx="2304">
                  <c:v>37.520000000000003</c:v>
                </c:pt>
                <c:pt idx="2305">
                  <c:v>37.524999999999999</c:v>
                </c:pt>
                <c:pt idx="2306">
                  <c:v>37.53</c:v>
                </c:pt>
                <c:pt idx="2307">
                  <c:v>37.534999999999997</c:v>
                </c:pt>
                <c:pt idx="2308">
                  <c:v>37.54</c:v>
                </c:pt>
                <c:pt idx="2309">
                  <c:v>37.545000000000002</c:v>
                </c:pt>
                <c:pt idx="2310">
                  <c:v>37.549999999999997</c:v>
                </c:pt>
                <c:pt idx="2311">
                  <c:v>37.555</c:v>
                </c:pt>
                <c:pt idx="2312">
                  <c:v>37.56</c:v>
                </c:pt>
                <c:pt idx="2313">
                  <c:v>37.564999999999998</c:v>
                </c:pt>
                <c:pt idx="2314">
                  <c:v>37.57</c:v>
                </c:pt>
                <c:pt idx="2315">
                  <c:v>37.575000000000003</c:v>
                </c:pt>
                <c:pt idx="2316">
                  <c:v>37.58</c:v>
                </c:pt>
                <c:pt idx="2317">
                  <c:v>37.585000000000001</c:v>
                </c:pt>
                <c:pt idx="2318">
                  <c:v>37.590000000000003</c:v>
                </c:pt>
                <c:pt idx="2319">
                  <c:v>37.594999999999999</c:v>
                </c:pt>
                <c:pt idx="2320">
                  <c:v>37.6</c:v>
                </c:pt>
                <c:pt idx="2321">
                  <c:v>37.604999999999997</c:v>
                </c:pt>
                <c:pt idx="2322">
                  <c:v>37.61</c:v>
                </c:pt>
                <c:pt idx="2323">
                  <c:v>37.615000000000002</c:v>
                </c:pt>
                <c:pt idx="2324">
                  <c:v>37.619999999999997</c:v>
                </c:pt>
                <c:pt idx="2325">
                  <c:v>37.625</c:v>
                </c:pt>
                <c:pt idx="2326">
                  <c:v>37.630000000000003</c:v>
                </c:pt>
                <c:pt idx="2327">
                  <c:v>37.634999999999998</c:v>
                </c:pt>
                <c:pt idx="2328">
                  <c:v>37.64</c:v>
                </c:pt>
                <c:pt idx="2329">
                  <c:v>37.645000000000003</c:v>
                </c:pt>
                <c:pt idx="2330">
                  <c:v>37.65</c:v>
                </c:pt>
                <c:pt idx="2331">
                  <c:v>37.655000000000001</c:v>
                </c:pt>
                <c:pt idx="2332">
                  <c:v>37.659999999999997</c:v>
                </c:pt>
                <c:pt idx="2333">
                  <c:v>37.664999999999999</c:v>
                </c:pt>
                <c:pt idx="2334">
                  <c:v>37.67</c:v>
                </c:pt>
                <c:pt idx="2335">
                  <c:v>37.674999999999997</c:v>
                </c:pt>
                <c:pt idx="2336">
                  <c:v>37.68</c:v>
                </c:pt>
                <c:pt idx="2337">
                  <c:v>37.685000000000002</c:v>
                </c:pt>
                <c:pt idx="2338">
                  <c:v>37.69</c:v>
                </c:pt>
                <c:pt idx="2339">
                  <c:v>37.695</c:v>
                </c:pt>
                <c:pt idx="2340">
                  <c:v>37.700000000000003</c:v>
                </c:pt>
                <c:pt idx="2341">
                  <c:v>37.704999999999998</c:v>
                </c:pt>
                <c:pt idx="2342">
                  <c:v>37.71</c:v>
                </c:pt>
                <c:pt idx="2343">
                  <c:v>37.715000000000003</c:v>
                </c:pt>
                <c:pt idx="2344">
                  <c:v>37.72</c:v>
                </c:pt>
                <c:pt idx="2345">
                  <c:v>37.725000000000001</c:v>
                </c:pt>
                <c:pt idx="2346">
                  <c:v>37.729999999999997</c:v>
                </c:pt>
                <c:pt idx="2347">
                  <c:v>37.734999999999999</c:v>
                </c:pt>
                <c:pt idx="2348">
                  <c:v>37.74</c:v>
                </c:pt>
                <c:pt idx="2349">
                  <c:v>37.744999999999997</c:v>
                </c:pt>
                <c:pt idx="2350">
                  <c:v>37.75</c:v>
                </c:pt>
                <c:pt idx="2351">
                  <c:v>37.755000000000003</c:v>
                </c:pt>
                <c:pt idx="2352">
                  <c:v>37.76</c:v>
                </c:pt>
                <c:pt idx="2353">
                  <c:v>37.765000000000001</c:v>
                </c:pt>
                <c:pt idx="2354">
                  <c:v>37.770000000000003</c:v>
                </c:pt>
                <c:pt idx="2355">
                  <c:v>37.774999999999999</c:v>
                </c:pt>
                <c:pt idx="2356">
                  <c:v>37.78</c:v>
                </c:pt>
                <c:pt idx="2357">
                  <c:v>37.784999999999997</c:v>
                </c:pt>
                <c:pt idx="2358">
                  <c:v>37.79</c:v>
                </c:pt>
                <c:pt idx="2359">
                  <c:v>37.795000000000002</c:v>
                </c:pt>
                <c:pt idx="2360">
                  <c:v>37.799999999999997</c:v>
                </c:pt>
                <c:pt idx="2361">
                  <c:v>37.805</c:v>
                </c:pt>
                <c:pt idx="2362">
                  <c:v>37.81</c:v>
                </c:pt>
                <c:pt idx="2363">
                  <c:v>37.814999999999998</c:v>
                </c:pt>
                <c:pt idx="2364">
                  <c:v>37.82</c:v>
                </c:pt>
                <c:pt idx="2365">
                  <c:v>37.825000000000003</c:v>
                </c:pt>
                <c:pt idx="2366">
                  <c:v>37.83</c:v>
                </c:pt>
                <c:pt idx="2367">
                  <c:v>37.835000000000001</c:v>
                </c:pt>
                <c:pt idx="2368">
                  <c:v>37.840000000000003</c:v>
                </c:pt>
                <c:pt idx="2369">
                  <c:v>37.844999999999999</c:v>
                </c:pt>
                <c:pt idx="2370">
                  <c:v>37.85</c:v>
                </c:pt>
                <c:pt idx="2371">
                  <c:v>37.854999999999997</c:v>
                </c:pt>
                <c:pt idx="2372">
                  <c:v>37.86</c:v>
                </c:pt>
                <c:pt idx="2373">
                  <c:v>37.865000000000002</c:v>
                </c:pt>
                <c:pt idx="2374">
                  <c:v>37.869999999999997</c:v>
                </c:pt>
                <c:pt idx="2375">
                  <c:v>37.875</c:v>
                </c:pt>
                <c:pt idx="2376">
                  <c:v>37.880000000000003</c:v>
                </c:pt>
                <c:pt idx="2377">
                  <c:v>37.884999999999998</c:v>
                </c:pt>
                <c:pt idx="2378">
                  <c:v>37.89</c:v>
                </c:pt>
                <c:pt idx="2379">
                  <c:v>37.895000000000003</c:v>
                </c:pt>
                <c:pt idx="2380">
                  <c:v>37.9</c:v>
                </c:pt>
                <c:pt idx="2381">
                  <c:v>37.905000000000001</c:v>
                </c:pt>
                <c:pt idx="2382">
                  <c:v>37.909999999999997</c:v>
                </c:pt>
                <c:pt idx="2383">
                  <c:v>37.914999999999999</c:v>
                </c:pt>
                <c:pt idx="2384">
                  <c:v>37.92</c:v>
                </c:pt>
                <c:pt idx="2385">
                  <c:v>37.924999999999997</c:v>
                </c:pt>
                <c:pt idx="2386">
                  <c:v>37.93</c:v>
                </c:pt>
                <c:pt idx="2387">
                  <c:v>37.935000000000002</c:v>
                </c:pt>
                <c:pt idx="2388">
                  <c:v>37.94</c:v>
                </c:pt>
                <c:pt idx="2389">
                  <c:v>37.945</c:v>
                </c:pt>
                <c:pt idx="2390">
                  <c:v>37.950000000000003</c:v>
                </c:pt>
                <c:pt idx="2391">
                  <c:v>37.954999999999998</c:v>
                </c:pt>
                <c:pt idx="2392">
                  <c:v>37.96</c:v>
                </c:pt>
                <c:pt idx="2393">
                  <c:v>37.965000000000003</c:v>
                </c:pt>
                <c:pt idx="2394">
                  <c:v>37.97</c:v>
                </c:pt>
                <c:pt idx="2395">
                  <c:v>37.975000000000001</c:v>
                </c:pt>
                <c:pt idx="2396">
                  <c:v>37.979999999999997</c:v>
                </c:pt>
                <c:pt idx="2397">
                  <c:v>37.984999999999999</c:v>
                </c:pt>
                <c:pt idx="2398">
                  <c:v>37.99</c:v>
                </c:pt>
                <c:pt idx="2399">
                  <c:v>37.994999999999997</c:v>
                </c:pt>
                <c:pt idx="2400">
                  <c:v>38</c:v>
                </c:pt>
                <c:pt idx="2401">
                  <c:v>38.005000000000003</c:v>
                </c:pt>
                <c:pt idx="2402">
                  <c:v>38.01</c:v>
                </c:pt>
                <c:pt idx="2403">
                  <c:v>38.015000000000001</c:v>
                </c:pt>
                <c:pt idx="2404">
                  <c:v>38.020000000000003</c:v>
                </c:pt>
                <c:pt idx="2405">
                  <c:v>38.024999999999999</c:v>
                </c:pt>
                <c:pt idx="2406">
                  <c:v>38.03</c:v>
                </c:pt>
                <c:pt idx="2407">
                  <c:v>38.034999999999997</c:v>
                </c:pt>
                <c:pt idx="2408">
                  <c:v>38.04</c:v>
                </c:pt>
                <c:pt idx="2409">
                  <c:v>38.045000000000002</c:v>
                </c:pt>
                <c:pt idx="2410">
                  <c:v>38.049999999999997</c:v>
                </c:pt>
                <c:pt idx="2411">
                  <c:v>38.055</c:v>
                </c:pt>
                <c:pt idx="2412">
                  <c:v>38.06</c:v>
                </c:pt>
                <c:pt idx="2413">
                  <c:v>38.064999999999998</c:v>
                </c:pt>
                <c:pt idx="2414">
                  <c:v>38.07</c:v>
                </c:pt>
                <c:pt idx="2415">
                  <c:v>38.075000000000003</c:v>
                </c:pt>
                <c:pt idx="2416">
                  <c:v>38.08</c:v>
                </c:pt>
                <c:pt idx="2417">
                  <c:v>38.085000000000001</c:v>
                </c:pt>
                <c:pt idx="2418">
                  <c:v>38.090000000000003</c:v>
                </c:pt>
                <c:pt idx="2419">
                  <c:v>38.094999999999999</c:v>
                </c:pt>
                <c:pt idx="2420">
                  <c:v>38.1</c:v>
                </c:pt>
                <c:pt idx="2421">
                  <c:v>38.104999999999997</c:v>
                </c:pt>
                <c:pt idx="2422">
                  <c:v>38.11</c:v>
                </c:pt>
                <c:pt idx="2423">
                  <c:v>38.115000000000002</c:v>
                </c:pt>
                <c:pt idx="2424">
                  <c:v>38.119999999999997</c:v>
                </c:pt>
                <c:pt idx="2425">
                  <c:v>38.125</c:v>
                </c:pt>
                <c:pt idx="2426">
                  <c:v>38.130000000000003</c:v>
                </c:pt>
                <c:pt idx="2427">
                  <c:v>38.134999999999998</c:v>
                </c:pt>
                <c:pt idx="2428">
                  <c:v>38.14</c:v>
                </c:pt>
                <c:pt idx="2429">
                  <c:v>38.145000000000003</c:v>
                </c:pt>
                <c:pt idx="2430">
                  <c:v>38.15</c:v>
                </c:pt>
                <c:pt idx="2431">
                  <c:v>38.155000000000001</c:v>
                </c:pt>
                <c:pt idx="2432">
                  <c:v>38.159999999999997</c:v>
                </c:pt>
                <c:pt idx="2433">
                  <c:v>38.164999999999999</c:v>
                </c:pt>
                <c:pt idx="2434">
                  <c:v>38.17</c:v>
                </c:pt>
                <c:pt idx="2435">
                  <c:v>38.174999999999997</c:v>
                </c:pt>
                <c:pt idx="2436">
                  <c:v>38.18</c:v>
                </c:pt>
                <c:pt idx="2437">
                  <c:v>38.185000000000002</c:v>
                </c:pt>
                <c:pt idx="2438">
                  <c:v>38.19</c:v>
                </c:pt>
                <c:pt idx="2439">
                  <c:v>38.195</c:v>
                </c:pt>
                <c:pt idx="2440">
                  <c:v>38.200000000000003</c:v>
                </c:pt>
                <c:pt idx="2441">
                  <c:v>38.204999999999998</c:v>
                </c:pt>
                <c:pt idx="2442">
                  <c:v>38.21</c:v>
                </c:pt>
                <c:pt idx="2443">
                  <c:v>38.215000000000003</c:v>
                </c:pt>
                <c:pt idx="2444">
                  <c:v>38.22</c:v>
                </c:pt>
                <c:pt idx="2445">
                  <c:v>38.225000000000001</c:v>
                </c:pt>
                <c:pt idx="2446">
                  <c:v>38.229999999999997</c:v>
                </c:pt>
                <c:pt idx="2447">
                  <c:v>38.234999999999999</c:v>
                </c:pt>
                <c:pt idx="2448">
                  <c:v>38.24</c:v>
                </c:pt>
                <c:pt idx="2449">
                  <c:v>38.244999999999997</c:v>
                </c:pt>
                <c:pt idx="2450">
                  <c:v>38.25</c:v>
                </c:pt>
                <c:pt idx="2451">
                  <c:v>38.255000000000003</c:v>
                </c:pt>
                <c:pt idx="2452">
                  <c:v>38.26</c:v>
                </c:pt>
                <c:pt idx="2453">
                  <c:v>38.265000000000001</c:v>
                </c:pt>
                <c:pt idx="2454">
                  <c:v>38.270000000000003</c:v>
                </c:pt>
                <c:pt idx="2455">
                  <c:v>38.274999999999999</c:v>
                </c:pt>
                <c:pt idx="2456">
                  <c:v>38.28</c:v>
                </c:pt>
                <c:pt idx="2457">
                  <c:v>38.284999999999997</c:v>
                </c:pt>
                <c:pt idx="2458">
                  <c:v>38.29</c:v>
                </c:pt>
                <c:pt idx="2459">
                  <c:v>38.295000000000002</c:v>
                </c:pt>
                <c:pt idx="2460">
                  <c:v>38.299999999999997</c:v>
                </c:pt>
                <c:pt idx="2461">
                  <c:v>38.305</c:v>
                </c:pt>
                <c:pt idx="2462">
                  <c:v>38.31</c:v>
                </c:pt>
                <c:pt idx="2463">
                  <c:v>38.314999999999998</c:v>
                </c:pt>
                <c:pt idx="2464">
                  <c:v>38.32</c:v>
                </c:pt>
                <c:pt idx="2465">
                  <c:v>38.325000000000003</c:v>
                </c:pt>
                <c:pt idx="2466">
                  <c:v>38.33</c:v>
                </c:pt>
                <c:pt idx="2467">
                  <c:v>38.335000000000001</c:v>
                </c:pt>
                <c:pt idx="2468">
                  <c:v>38.340000000000003</c:v>
                </c:pt>
                <c:pt idx="2469">
                  <c:v>38.344999999999999</c:v>
                </c:pt>
                <c:pt idx="2470">
                  <c:v>38.35</c:v>
                </c:pt>
                <c:pt idx="2471">
                  <c:v>38.354999999999997</c:v>
                </c:pt>
                <c:pt idx="2472">
                  <c:v>38.36</c:v>
                </c:pt>
                <c:pt idx="2473">
                  <c:v>38.365000000000002</c:v>
                </c:pt>
                <c:pt idx="2474">
                  <c:v>38.369999999999997</c:v>
                </c:pt>
                <c:pt idx="2475">
                  <c:v>38.375</c:v>
                </c:pt>
                <c:pt idx="2476">
                  <c:v>38.380000000000003</c:v>
                </c:pt>
                <c:pt idx="2477">
                  <c:v>38.384999999999998</c:v>
                </c:pt>
                <c:pt idx="2478">
                  <c:v>38.39</c:v>
                </c:pt>
                <c:pt idx="2479">
                  <c:v>38.395000000000003</c:v>
                </c:pt>
                <c:pt idx="2480">
                  <c:v>38.4</c:v>
                </c:pt>
                <c:pt idx="2481">
                  <c:v>38.405000000000001</c:v>
                </c:pt>
                <c:pt idx="2482">
                  <c:v>38.409999999999997</c:v>
                </c:pt>
                <c:pt idx="2483">
                  <c:v>38.414999999999999</c:v>
                </c:pt>
                <c:pt idx="2484">
                  <c:v>38.42</c:v>
                </c:pt>
                <c:pt idx="2485">
                  <c:v>38.424999999999997</c:v>
                </c:pt>
                <c:pt idx="2486">
                  <c:v>38.43</c:v>
                </c:pt>
                <c:pt idx="2487">
                  <c:v>38.435000000000002</c:v>
                </c:pt>
                <c:pt idx="2488">
                  <c:v>38.44</c:v>
                </c:pt>
                <c:pt idx="2489">
                  <c:v>38.445</c:v>
                </c:pt>
                <c:pt idx="2490">
                  <c:v>38.450000000000003</c:v>
                </c:pt>
                <c:pt idx="2491">
                  <c:v>38.454999999999998</c:v>
                </c:pt>
                <c:pt idx="2492">
                  <c:v>38.46</c:v>
                </c:pt>
                <c:pt idx="2493">
                  <c:v>38.465000000000003</c:v>
                </c:pt>
                <c:pt idx="2494">
                  <c:v>38.47</c:v>
                </c:pt>
                <c:pt idx="2495">
                  <c:v>38.475000000000001</c:v>
                </c:pt>
                <c:pt idx="2496">
                  <c:v>38.479999999999997</c:v>
                </c:pt>
                <c:pt idx="2497">
                  <c:v>38.484999999999999</c:v>
                </c:pt>
                <c:pt idx="2498">
                  <c:v>38.49</c:v>
                </c:pt>
                <c:pt idx="2499">
                  <c:v>38.494999999999997</c:v>
                </c:pt>
                <c:pt idx="2500">
                  <c:v>38.5</c:v>
                </c:pt>
                <c:pt idx="2501">
                  <c:v>38.505000000000003</c:v>
                </c:pt>
                <c:pt idx="2502">
                  <c:v>38.51</c:v>
                </c:pt>
                <c:pt idx="2503">
                  <c:v>38.515000000000001</c:v>
                </c:pt>
                <c:pt idx="2504">
                  <c:v>38.520000000000003</c:v>
                </c:pt>
                <c:pt idx="2505">
                  <c:v>38.524999999999999</c:v>
                </c:pt>
                <c:pt idx="2506">
                  <c:v>38.53</c:v>
                </c:pt>
                <c:pt idx="2507">
                  <c:v>38.534999999999997</c:v>
                </c:pt>
                <c:pt idx="2508">
                  <c:v>38.54</c:v>
                </c:pt>
                <c:pt idx="2509">
                  <c:v>38.545000000000002</c:v>
                </c:pt>
                <c:pt idx="2510">
                  <c:v>38.549999999999997</c:v>
                </c:pt>
                <c:pt idx="2511">
                  <c:v>38.555</c:v>
                </c:pt>
                <c:pt idx="2512">
                  <c:v>38.56</c:v>
                </c:pt>
                <c:pt idx="2513">
                  <c:v>38.564999999999998</c:v>
                </c:pt>
                <c:pt idx="2514">
                  <c:v>38.57</c:v>
                </c:pt>
                <c:pt idx="2515">
                  <c:v>38.575000000000003</c:v>
                </c:pt>
                <c:pt idx="2516">
                  <c:v>38.58</c:v>
                </c:pt>
                <c:pt idx="2517">
                  <c:v>38.585000000000001</c:v>
                </c:pt>
                <c:pt idx="2518">
                  <c:v>38.590000000000003</c:v>
                </c:pt>
                <c:pt idx="2519">
                  <c:v>38.594999999999999</c:v>
                </c:pt>
                <c:pt idx="2520">
                  <c:v>38.6</c:v>
                </c:pt>
                <c:pt idx="2521">
                  <c:v>38.604999999999997</c:v>
                </c:pt>
                <c:pt idx="2522">
                  <c:v>38.61</c:v>
                </c:pt>
                <c:pt idx="2523">
                  <c:v>38.615000000000002</c:v>
                </c:pt>
                <c:pt idx="2524">
                  <c:v>38.619999999999997</c:v>
                </c:pt>
                <c:pt idx="2525">
                  <c:v>38.625</c:v>
                </c:pt>
                <c:pt idx="2526">
                  <c:v>38.630000000000003</c:v>
                </c:pt>
                <c:pt idx="2527">
                  <c:v>38.634999999999998</c:v>
                </c:pt>
                <c:pt idx="2528">
                  <c:v>38.64</c:v>
                </c:pt>
                <c:pt idx="2529">
                  <c:v>38.645000000000003</c:v>
                </c:pt>
                <c:pt idx="2530">
                  <c:v>38.65</c:v>
                </c:pt>
                <c:pt idx="2531">
                  <c:v>38.655000000000001</c:v>
                </c:pt>
                <c:pt idx="2532">
                  <c:v>38.659999999999997</c:v>
                </c:pt>
                <c:pt idx="2533">
                  <c:v>38.664999999999999</c:v>
                </c:pt>
                <c:pt idx="2534">
                  <c:v>38.67</c:v>
                </c:pt>
                <c:pt idx="2535">
                  <c:v>38.674999999999997</c:v>
                </c:pt>
                <c:pt idx="2536">
                  <c:v>38.68</c:v>
                </c:pt>
                <c:pt idx="2537">
                  <c:v>38.685000000000002</c:v>
                </c:pt>
                <c:pt idx="2538">
                  <c:v>38.69</c:v>
                </c:pt>
                <c:pt idx="2539">
                  <c:v>38.695</c:v>
                </c:pt>
                <c:pt idx="2540">
                  <c:v>38.700000000000003</c:v>
                </c:pt>
                <c:pt idx="2541">
                  <c:v>38.704999999999998</c:v>
                </c:pt>
                <c:pt idx="2542">
                  <c:v>38.71</c:v>
                </c:pt>
                <c:pt idx="2543">
                  <c:v>38.715000000000003</c:v>
                </c:pt>
                <c:pt idx="2544">
                  <c:v>38.72</c:v>
                </c:pt>
                <c:pt idx="2545">
                  <c:v>38.725000000000001</c:v>
                </c:pt>
                <c:pt idx="2546">
                  <c:v>38.729999999999997</c:v>
                </c:pt>
                <c:pt idx="2547">
                  <c:v>38.734999999999999</c:v>
                </c:pt>
                <c:pt idx="2548">
                  <c:v>38.74</c:v>
                </c:pt>
                <c:pt idx="2549">
                  <c:v>38.744999999999997</c:v>
                </c:pt>
                <c:pt idx="2550">
                  <c:v>38.75</c:v>
                </c:pt>
                <c:pt idx="2551">
                  <c:v>38.755000000000003</c:v>
                </c:pt>
                <c:pt idx="2552">
                  <c:v>38.76</c:v>
                </c:pt>
                <c:pt idx="2553">
                  <c:v>38.765000000000001</c:v>
                </c:pt>
                <c:pt idx="2554">
                  <c:v>38.770000000000003</c:v>
                </c:pt>
                <c:pt idx="2555">
                  <c:v>38.774999999999999</c:v>
                </c:pt>
                <c:pt idx="2556">
                  <c:v>38.78</c:v>
                </c:pt>
                <c:pt idx="2557">
                  <c:v>38.784999999999997</c:v>
                </c:pt>
                <c:pt idx="2558">
                  <c:v>38.79</c:v>
                </c:pt>
                <c:pt idx="2559">
                  <c:v>38.795000000000002</c:v>
                </c:pt>
                <c:pt idx="2560">
                  <c:v>38.799999999999997</c:v>
                </c:pt>
                <c:pt idx="2561">
                  <c:v>38.805</c:v>
                </c:pt>
                <c:pt idx="2562">
                  <c:v>38.81</c:v>
                </c:pt>
                <c:pt idx="2563">
                  <c:v>38.814999999999998</c:v>
                </c:pt>
                <c:pt idx="2564">
                  <c:v>38.82</c:v>
                </c:pt>
                <c:pt idx="2565">
                  <c:v>38.825000000000003</c:v>
                </c:pt>
                <c:pt idx="2566">
                  <c:v>38.83</c:v>
                </c:pt>
                <c:pt idx="2567">
                  <c:v>38.835000000000001</c:v>
                </c:pt>
                <c:pt idx="2568">
                  <c:v>38.840000000000003</c:v>
                </c:pt>
                <c:pt idx="2569">
                  <c:v>38.844999999999999</c:v>
                </c:pt>
                <c:pt idx="2570">
                  <c:v>38.85</c:v>
                </c:pt>
                <c:pt idx="2571">
                  <c:v>38.854999999999997</c:v>
                </c:pt>
                <c:pt idx="2572">
                  <c:v>38.86</c:v>
                </c:pt>
                <c:pt idx="2573">
                  <c:v>38.865000000000002</c:v>
                </c:pt>
                <c:pt idx="2574">
                  <c:v>38.869999999999997</c:v>
                </c:pt>
                <c:pt idx="2575">
                  <c:v>38.875</c:v>
                </c:pt>
                <c:pt idx="2576">
                  <c:v>38.880000000000003</c:v>
                </c:pt>
                <c:pt idx="2577">
                  <c:v>38.884999999999998</c:v>
                </c:pt>
                <c:pt idx="2578">
                  <c:v>38.89</c:v>
                </c:pt>
                <c:pt idx="2579">
                  <c:v>38.895000000000003</c:v>
                </c:pt>
                <c:pt idx="2580">
                  <c:v>38.9</c:v>
                </c:pt>
                <c:pt idx="2581">
                  <c:v>38.905000000000001</c:v>
                </c:pt>
                <c:pt idx="2582">
                  <c:v>38.909999999999997</c:v>
                </c:pt>
                <c:pt idx="2583">
                  <c:v>38.914999999999999</c:v>
                </c:pt>
                <c:pt idx="2584">
                  <c:v>38.92</c:v>
                </c:pt>
                <c:pt idx="2585">
                  <c:v>38.924999999999997</c:v>
                </c:pt>
                <c:pt idx="2586">
                  <c:v>38.93</c:v>
                </c:pt>
                <c:pt idx="2587">
                  <c:v>38.935000000000002</c:v>
                </c:pt>
                <c:pt idx="2588">
                  <c:v>38.94</c:v>
                </c:pt>
                <c:pt idx="2589">
                  <c:v>38.945</c:v>
                </c:pt>
                <c:pt idx="2590">
                  <c:v>38.950000000000003</c:v>
                </c:pt>
                <c:pt idx="2591">
                  <c:v>38.954999999999998</c:v>
                </c:pt>
                <c:pt idx="2592">
                  <c:v>38.96</c:v>
                </c:pt>
                <c:pt idx="2593">
                  <c:v>38.965000000000003</c:v>
                </c:pt>
                <c:pt idx="2594">
                  <c:v>38.97</c:v>
                </c:pt>
                <c:pt idx="2595">
                  <c:v>38.975000000000001</c:v>
                </c:pt>
                <c:pt idx="2596">
                  <c:v>38.979999999999997</c:v>
                </c:pt>
                <c:pt idx="2597">
                  <c:v>38.984999999999999</c:v>
                </c:pt>
                <c:pt idx="2598">
                  <c:v>38.99</c:v>
                </c:pt>
                <c:pt idx="2599">
                  <c:v>38.994999999999997</c:v>
                </c:pt>
                <c:pt idx="2600">
                  <c:v>39</c:v>
                </c:pt>
                <c:pt idx="2601">
                  <c:v>39.005000000000003</c:v>
                </c:pt>
                <c:pt idx="2602">
                  <c:v>39.01</c:v>
                </c:pt>
                <c:pt idx="2603">
                  <c:v>39.015000000000001</c:v>
                </c:pt>
                <c:pt idx="2604">
                  <c:v>39.020000000000003</c:v>
                </c:pt>
                <c:pt idx="2605">
                  <c:v>39.024999999999999</c:v>
                </c:pt>
                <c:pt idx="2606">
                  <c:v>39.03</c:v>
                </c:pt>
                <c:pt idx="2607">
                  <c:v>39.034999999999997</c:v>
                </c:pt>
                <c:pt idx="2608">
                  <c:v>39.04</c:v>
                </c:pt>
                <c:pt idx="2609">
                  <c:v>39.045000000000002</c:v>
                </c:pt>
                <c:pt idx="2610">
                  <c:v>39.049999999999997</c:v>
                </c:pt>
                <c:pt idx="2611">
                  <c:v>39.055</c:v>
                </c:pt>
                <c:pt idx="2612">
                  <c:v>39.06</c:v>
                </c:pt>
                <c:pt idx="2613">
                  <c:v>39.064999999999998</c:v>
                </c:pt>
                <c:pt idx="2614">
                  <c:v>39.07</c:v>
                </c:pt>
                <c:pt idx="2615">
                  <c:v>39.075000000000003</c:v>
                </c:pt>
                <c:pt idx="2616">
                  <c:v>39.08</c:v>
                </c:pt>
                <c:pt idx="2617">
                  <c:v>39.085000000000001</c:v>
                </c:pt>
                <c:pt idx="2618">
                  <c:v>39.090000000000003</c:v>
                </c:pt>
                <c:pt idx="2619">
                  <c:v>39.094999999999999</c:v>
                </c:pt>
                <c:pt idx="2620">
                  <c:v>39.1</c:v>
                </c:pt>
                <c:pt idx="2621">
                  <c:v>39.104999999999997</c:v>
                </c:pt>
                <c:pt idx="2622">
                  <c:v>39.11</c:v>
                </c:pt>
                <c:pt idx="2623">
                  <c:v>39.115000000000002</c:v>
                </c:pt>
                <c:pt idx="2624">
                  <c:v>39.119999999999997</c:v>
                </c:pt>
                <c:pt idx="2625">
                  <c:v>39.125</c:v>
                </c:pt>
                <c:pt idx="2626">
                  <c:v>39.130000000000003</c:v>
                </c:pt>
                <c:pt idx="2627">
                  <c:v>39.134999999999998</c:v>
                </c:pt>
                <c:pt idx="2628">
                  <c:v>39.14</c:v>
                </c:pt>
                <c:pt idx="2629">
                  <c:v>39.145000000000003</c:v>
                </c:pt>
                <c:pt idx="2630">
                  <c:v>39.15</c:v>
                </c:pt>
                <c:pt idx="2631">
                  <c:v>39.155000000000001</c:v>
                </c:pt>
                <c:pt idx="2632">
                  <c:v>39.159999999999997</c:v>
                </c:pt>
                <c:pt idx="2633">
                  <c:v>39.164999999999999</c:v>
                </c:pt>
                <c:pt idx="2634">
                  <c:v>39.17</c:v>
                </c:pt>
                <c:pt idx="2635">
                  <c:v>39.174999999999997</c:v>
                </c:pt>
                <c:pt idx="2636">
                  <c:v>39.18</c:v>
                </c:pt>
                <c:pt idx="2637">
                  <c:v>39.185000000000002</c:v>
                </c:pt>
                <c:pt idx="2638">
                  <c:v>39.19</c:v>
                </c:pt>
                <c:pt idx="2639">
                  <c:v>39.195</c:v>
                </c:pt>
                <c:pt idx="2640">
                  <c:v>39.200000000000003</c:v>
                </c:pt>
                <c:pt idx="2641">
                  <c:v>39.204999999999998</c:v>
                </c:pt>
                <c:pt idx="2642">
                  <c:v>39.21</c:v>
                </c:pt>
                <c:pt idx="2643">
                  <c:v>39.215000000000003</c:v>
                </c:pt>
                <c:pt idx="2644">
                  <c:v>39.22</c:v>
                </c:pt>
                <c:pt idx="2645">
                  <c:v>39.225000000000001</c:v>
                </c:pt>
                <c:pt idx="2646">
                  <c:v>39.229999999999997</c:v>
                </c:pt>
                <c:pt idx="2647">
                  <c:v>39.234999999999999</c:v>
                </c:pt>
                <c:pt idx="2648">
                  <c:v>39.24</c:v>
                </c:pt>
                <c:pt idx="2649">
                  <c:v>39.244999999999997</c:v>
                </c:pt>
                <c:pt idx="2650">
                  <c:v>39.25</c:v>
                </c:pt>
                <c:pt idx="2651">
                  <c:v>39.255000000000003</c:v>
                </c:pt>
                <c:pt idx="2652">
                  <c:v>39.26</c:v>
                </c:pt>
                <c:pt idx="2653">
                  <c:v>39.265000000000001</c:v>
                </c:pt>
                <c:pt idx="2654">
                  <c:v>39.270000000000003</c:v>
                </c:pt>
                <c:pt idx="2655">
                  <c:v>39.274999999999999</c:v>
                </c:pt>
                <c:pt idx="2656">
                  <c:v>39.28</c:v>
                </c:pt>
                <c:pt idx="2657">
                  <c:v>39.284999999999997</c:v>
                </c:pt>
                <c:pt idx="2658">
                  <c:v>39.29</c:v>
                </c:pt>
                <c:pt idx="2659">
                  <c:v>39.295000000000002</c:v>
                </c:pt>
                <c:pt idx="2660">
                  <c:v>39.299999999999997</c:v>
                </c:pt>
                <c:pt idx="2661">
                  <c:v>39.305</c:v>
                </c:pt>
                <c:pt idx="2662">
                  <c:v>39.31</c:v>
                </c:pt>
                <c:pt idx="2663">
                  <c:v>39.314999999999998</c:v>
                </c:pt>
                <c:pt idx="2664">
                  <c:v>39.32</c:v>
                </c:pt>
                <c:pt idx="2665">
                  <c:v>39.325000000000003</c:v>
                </c:pt>
                <c:pt idx="2666">
                  <c:v>39.33</c:v>
                </c:pt>
                <c:pt idx="2667">
                  <c:v>39.335000000000001</c:v>
                </c:pt>
                <c:pt idx="2668">
                  <c:v>39.340000000000003</c:v>
                </c:pt>
                <c:pt idx="2669">
                  <c:v>39.344999999999999</c:v>
                </c:pt>
                <c:pt idx="2670">
                  <c:v>39.35</c:v>
                </c:pt>
                <c:pt idx="2671">
                  <c:v>39.354999999999997</c:v>
                </c:pt>
                <c:pt idx="2672">
                  <c:v>39.36</c:v>
                </c:pt>
                <c:pt idx="2673">
                  <c:v>39.365000000000002</c:v>
                </c:pt>
                <c:pt idx="2674">
                  <c:v>39.369999999999997</c:v>
                </c:pt>
                <c:pt idx="2675">
                  <c:v>39.375</c:v>
                </c:pt>
                <c:pt idx="2676">
                  <c:v>39.380000000000003</c:v>
                </c:pt>
                <c:pt idx="2677">
                  <c:v>39.384999999999998</c:v>
                </c:pt>
                <c:pt idx="2678">
                  <c:v>39.39</c:v>
                </c:pt>
                <c:pt idx="2679">
                  <c:v>39.395000000000003</c:v>
                </c:pt>
                <c:pt idx="2680">
                  <c:v>39.4</c:v>
                </c:pt>
                <c:pt idx="2681">
                  <c:v>39.405000000000001</c:v>
                </c:pt>
                <c:pt idx="2682">
                  <c:v>39.409999999999997</c:v>
                </c:pt>
                <c:pt idx="2683">
                  <c:v>39.414999999999999</c:v>
                </c:pt>
                <c:pt idx="2684">
                  <c:v>39.42</c:v>
                </c:pt>
                <c:pt idx="2685">
                  <c:v>39.424999999999997</c:v>
                </c:pt>
                <c:pt idx="2686">
                  <c:v>39.43</c:v>
                </c:pt>
                <c:pt idx="2687">
                  <c:v>39.435000000000002</c:v>
                </c:pt>
                <c:pt idx="2688">
                  <c:v>39.44</c:v>
                </c:pt>
                <c:pt idx="2689">
                  <c:v>39.445</c:v>
                </c:pt>
                <c:pt idx="2690">
                  <c:v>39.450000000000003</c:v>
                </c:pt>
                <c:pt idx="2691">
                  <c:v>39.454999999999998</c:v>
                </c:pt>
                <c:pt idx="2692">
                  <c:v>39.46</c:v>
                </c:pt>
                <c:pt idx="2693">
                  <c:v>39.465000000000003</c:v>
                </c:pt>
                <c:pt idx="2694">
                  <c:v>39.47</c:v>
                </c:pt>
                <c:pt idx="2695">
                  <c:v>39.475000000000001</c:v>
                </c:pt>
                <c:pt idx="2696">
                  <c:v>39.479999999999997</c:v>
                </c:pt>
                <c:pt idx="2697">
                  <c:v>39.484999999999999</c:v>
                </c:pt>
                <c:pt idx="2698">
                  <c:v>39.49</c:v>
                </c:pt>
                <c:pt idx="2699">
                  <c:v>39.494999999999997</c:v>
                </c:pt>
                <c:pt idx="2700">
                  <c:v>39.5</c:v>
                </c:pt>
                <c:pt idx="2701">
                  <c:v>39.505000000000003</c:v>
                </c:pt>
                <c:pt idx="2702">
                  <c:v>39.51</c:v>
                </c:pt>
                <c:pt idx="2703">
                  <c:v>39.515000000000001</c:v>
                </c:pt>
                <c:pt idx="2704">
                  <c:v>39.520000000000003</c:v>
                </c:pt>
                <c:pt idx="2705">
                  <c:v>39.524999999999999</c:v>
                </c:pt>
                <c:pt idx="2706">
                  <c:v>39.53</c:v>
                </c:pt>
                <c:pt idx="2707">
                  <c:v>39.534999999999997</c:v>
                </c:pt>
                <c:pt idx="2708">
                  <c:v>39.54</c:v>
                </c:pt>
                <c:pt idx="2709">
                  <c:v>39.545000000000002</c:v>
                </c:pt>
                <c:pt idx="2710">
                  <c:v>39.549999999999997</c:v>
                </c:pt>
                <c:pt idx="2711">
                  <c:v>39.555</c:v>
                </c:pt>
                <c:pt idx="2712">
                  <c:v>39.56</c:v>
                </c:pt>
                <c:pt idx="2713">
                  <c:v>39.564999999999998</c:v>
                </c:pt>
                <c:pt idx="2714">
                  <c:v>39.57</c:v>
                </c:pt>
                <c:pt idx="2715">
                  <c:v>39.575000000000003</c:v>
                </c:pt>
                <c:pt idx="2716">
                  <c:v>39.58</c:v>
                </c:pt>
                <c:pt idx="2717">
                  <c:v>39.585000000000001</c:v>
                </c:pt>
                <c:pt idx="2718">
                  <c:v>39.590000000000003</c:v>
                </c:pt>
                <c:pt idx="2719">
                  <c:v>39.594999999999999</c:v>
                </c:pt>
                <c:pt idx="2720">
                  <c:v>39.6</c:v>
                </c:pt>
                <c:pt idx="2721">
                  <c:v>39.604999999999997</c:v>
                </c:pt>
                <c:pt idx="2722">
                  <c:v>39.61</c:v>
                </c:pt>
                <c:pt idx="2723">
                  <c:v>39.615000000000002</c:v>
                </c:pt>
                <c:pt idx="2724">
                  <c:v>39.619999999999997</c:v>
                </c:pt>
                <c:pt idx="2725">
                  <c:v>39.625</c:v>
                </c:pt>
                <c:pt idx="2726">
                  <c:v>39.630000000000003</c:v>
                </c:pt>
                <c:pt idx="2727">
                  <c:v>39.634999999999998</c:v>
                </c:pt>
                <c:pt idx="2728">
                  <c:v>39.64</c:v>
                </c:pt>
                <c:pt idx="2729">
                  <c:v>39.645000000000003</c:v>
                </c:pt>
                <c:pt idx="2730">
                  <c:v>39.65</c:v>
                </c:pt>
                <c:pt idx="2731">
                  <c:v>39.655000000000001</c:v>
                </c:pt>
                <c:pt idx="2732">
                  <c:v>39.659999999999997</c:v>
                </c:pt>
                <c:pt idx="2733">
                  <c:v>39.664999999999999</c:v>
                </c:pt>
                <c:pt idx="2734">
                  <c:v>39.67</c:v>
                </c:pt>
                <c:pt idx="2735">
                  <c:v>39.674999999999997</c:v>
                </c:pt>
                <c:pt idx="2736">
                  <c:v>39.68</c:v>
                </c:pt>
                <c:pt idx="2737">
                  <c:v>39.685000000000002</c:v>
                </c:pt>
                <c:pt idx="2738">
                  <c:v>39.69</c:v>
                </c:pt>
                <c:pt idx="2739">
                  <c:v>39.695</c:v>
                </c:pt>
                <c:pt idx="2740">
                  <c:v>39.700000000000003</c:v>
                </c:pt>
                <c:pt idx="2741">
                  <c:v>39.704999999999998</c:v>
                </c:pt>
                <c:pt idx="2742">
                  <c:v>39.71</c:v>
                </c:pt>
                <c:pt idx="2743">
                  <c:v>39.715000000000003</c:v>
                </c:pt>
                <c:pt idx="2744">
                  <c:v>39.72</c:v>
                </c:pt>
                <c:pt idx="2745">
                  <c:v>39.725000000000001</c:v>
                </c:pt>
                <c:pt idx="2746">
                  <c:v>39.729999999999997</c:v>
                </c:pt>
                <c:pt idx="2747">
                  <c:v>39.734999999999999</c:v>
                </c:pt>
                <c:pt idx="2748">
                  <c:v>39.74</c:v>
                </c:pt>
                <c:pt idx="2749">
                  <c:v>39.744999999999997</c:v>
                </c:pt>
                <c:pt idx="2750">
                  <c:v>39.75</c:v>
                </c:pt>
                <c:pt idx="2751">
                  <c:v>39.755000000000003</c:v>
                </c:pt>
                <c:pt idx="2752">
                  <c:v>39.76</c:v>
                </c:pt>
                <c:pt idx="2753">
                  <c:v>39.765000000000001</c:v>
                </c:pt>
                <c:pt idx="2754">
                  <c:v>39.770000000000003</c:v>
                </c:pt>
                <c:pt idx="2755">
                  <c:v>39.774999999999999</c:v>
                </c:pt>
                <c:pt idx="2756">
                  <c:v>39.78</c:v>
                </c:pt>
                <c:pt idx="2757">
                  <c:v>39.784999999999997</c:v>
                </c:pt>
                <c:pt idx="2758">
                  <c:v>39.79</c:v>
                </c:pt>
                <c:pt idx="2759">
                  <c:v>39.795000000000002</c:v>
                </c:pt>
                <c:pt idx="2760">
                  <c:v>39.799999999999997</c:v>
                </c:pt>
                <c:pt idx="2761">
                  <c:v>39.805</c:v>
                </c:pt>
                <c:pt idx="2762">
                  <c:v>39.81</c:v>
                </c:pt>
                <c:pt idx="2763">
                  <c:v>39.814999999999998</c:v>
                </c:pt>
                <c:pt idx="2764">
                  <c:v>39.82</c:v>
                </c:pt>
                <c:pt idx="2765">
                  <c:v>39.825000000000003</c:v>
                </c:pt>
                <c:pt idx="2766">
                  <c:v>39.83</c:v>
                </c:pt>
                <c:pt idx="2767">
                  <c:v>39.835000000000001</c:v>
                </c:pt>
                <c:pt idx="2768">
                  <c:v>39.840000000000003</c:v>
                </c:pt>
                <c:pt idx="2769">
                  <c:v>39.844999999999999</c:v>
                </c:pt>
                <c:pt idx="2770">
                  <c:v>39.85</c:v>
                </c:pt>
                <c:pt idx="2771">
                  <c:v>39.854999999999997</c:v>
                </c:pt>
                <c:pt idx="2772">
                  <c:v>39.86</c:v>
                </c:pt>
                <c:pt idx="2773">
                  <c:v>39.865000000000002</c:v>
                </c:pt>
                <c:pt idx="2774">
                  <c:v>39.869999999999997</c:v>
                </c:pt>
                <c:pt idx="2775">
                  <c:v>39.875</c:v>
                </c:pt>
                <c:pt idx="2776">
                  <c:v>39.880000000000003</c:v>
                </c:pt>
                <c:pt idx="2777">
                  <c:v>39.884999999999998</c:v>
                </c:pt>
                <c:pt idx="2778">
                  <c:v>39.89</c:v>
                </c:pt>
                <c:pt idx="2779">
                  <c:v>39.895000000000003</c:v>
                </c:pt>
                <c:pt idx="2780">
                  <c:v>39.9</c:v>
                </c:pt>
                <c:pt idx="2781">
                  <c:v>39.905000000000001</c:v>
                </c:pt>
                <c:pt idx="2782">
                  <c:v>39.909999999999997</c:v>
                </c:pt>
                <c:pt idx="2783">
                  <c:v>39.914999999999999</c:v>
                </c:pt>
                <c:pt idx="2784">
                  <c:v>39.92</c:v>
                </c:pt>
                <c:pt idx="2785">
                  <c:v>39.924999999999997</c:v>
                </c:pt>
                <c:pt idx="2786">
                  <c:v>39.93</c:v>
                </c:pt>
                <c:pt idx="2787">
                  <c:v>39.935000000000002</c:v>
                </c:pt>
                <c:pt idx="2788">
                  <c:v>39.94</c:v>
                </c:pt>
                <c:pt idx="2789">
                  <c:v>39.945</c:v>
                </c:pt>
                <c:pt idx="2790">
                  <c:v>39.950000000000003</c:v>
                </c:pt>
                <c:pt idx="2791">
                  <c:v>39.954999999999998</c:v>
                </c:pt>
                <c:pt idx="2792">
                  <c:v>39.96</c:v>
                </c:pt>
                <c:pt idx="2793">
                  <c:v>39.965000000000003</c:v>
                </c:pt>
                <c:pt idx="2794">
                  <c:v>39.97</c:v>
                </c:pt>
                <c:pt idx="2795">
                  <c:v>39.975000000000001</c:v>
                </c:pt>
                <c:pt idx="2796">
                  <c:v>39.979999999999997</c:v>
                </c:pt>
                <c:pt idx="2797">
                  <c:v>39.984999999999999</c:v>
                </c:pt>
                <c:pt idx="2798">
                  <c:v>39.99</c:v>
                </c:pt>
                <c:pt idx="2799">
                  <c:v>39.994999999999997</c:v>
                </c:pt>
                <c:pt idx="2800">
                  <c:v>40</c:v>
                </c:pt>
                <c:pt idx="2801">
                  <c:v>40.005000000000003</c:v>
                </c:pt>
                <c:pt idx="2802">
                  <c:v>40.01</c:v>
                </c:pt>
                <c:pt idx="2803">
                  <c:v>40.015000000000001</c:v>
                </c:pt>
                <c:pt idx="2804">
                  <c:v>40.020000000000003</c:v>
                </c:pt>
                <c:pt idx="2805">
                  <c:v>40.024999999999999</c:v>
                </c:pt>
                <c:pt idx="2806">
                  <c:v>40.03</c:v>
                </c:pt>
                <c:pt idx="2807">
                  <c:v>40.034999999999997</c:v>
                </c:pt>
                <c:pt idx="2808">
                  <c:v>40.04</c:v>
                </c:pt>
                <c:pt idx="2809">
                  <c:v>40.045000000000002</c:v>
                </c:pt>
                <c:pt idx="2810">
                  <c:v>40.049999999999997</c:v>
                </c:pt>
                <c:pt idx="2811">
                  <c:v>40.055</c:v>
                </c:pt>
                <c:pt idx="2812">
                  <c:v>40.06</c:v>
                </c:pt>
                <c:pt idx="2813">
                  <c:v>40.064999999999998</c:v>
                </c:pt>
                <c:pt idx="2814">
                  <c:v>40.07</c:v>
                </c:pt>
                <c:pt idx="2815">
                  <c:v>40.075000000000003</c:v>
                </c:pt>
                <c:pt idx="2816">
                  <c:v>40.08</c:v>
                </c:pt>
                <c:pt idx="2817">
                  <c:v>40.085000000000001</c:v>
                </c:pt>
                <c:pt idx="2818">
                  <c:v>40.090000000000003</c:v>
                </c:pt>
                <c:pt idx="2819">
                  <c:v>40.094999999999999</c:v>
                </c:pt>
                <c:pt idx="2820">
                  <c:v>40.1</c:v>
                </c:pt>
                <c:pt idx="2821">
                  <c:v>40.104999999999997</c:v>
                </c:pt>
                <c:pt idx="2822">
                  <c:v>40.11</c:v>
                </c:pt>
                <c:pt idx="2823">
                  <c:v>40.115000000000002</c:v>
                </c:pt>
                <c:pt idx="2824">
                  <c:v>40.119999999999997</c:v>
                </c:pt>
                <c:pt idx="2825">
                  <c:v>40.125</c:v>
                </c:pt>
                <c:pt idx="2826">
                  <c:v>40.130000000000003</c:v>
                </c:pt>
                <c:pt idx="2827">
                  <c:v>40.134999999999998</c:v>
                </c:pt>
                <c:pt idx="2828">
                  <c:v>40.14</c:v>
                </c:pt>
                <c:pt idx="2829">
                  <c:v>40.145000000000003</c:v>
                </c:pt>
                <c:pt idx="2830">
                  <c:v>40.15</c:v>
                </c:pt>
                <c:pt idx="2831">
                  <c:v>40.155000000000001</c:v>
                </c:pt>
                <c:pt idx="2832">
                  <c:v>40.159999999999997</c:v>
                </c:pt>
                <c:pt idx="2833">
                  <c:v>40.164999999999999</c:v>
                </c:pt>
                <c:pt idx="2834">
                  <c:v>40.17</c:v>
                </c:pt>
                <c:pt idx="2835">
                  <c:v>40.174999999999997</c:v>
                </c:pt>
                <c:pt idx="2836">
                  <c:v>40.18</c:v>
                </c:pt>
                <c:pt idx="2837">
                  <c:v>40.185000000000002</c:v>
                </c:pt>
                <c:pt idx="2838">
                  <c:v>40.19</c:v>
                </c:pt>
                <c:pt idx="2839">
                  <c:v>40.195</c:v>
                </c:pt>
                <c:pt idx="2840">
                  <c:v>40.200000000000003</c:v>
                </c:pt>
                <c:pt idx="2841">
                  <c:v>40.204999999999998</c:v>
                </c:pt>
                <c:pt idx="2842">
                  <c:v>40.21</c:v>
                </c:pt>
                <c:pt idx="2843">
                  <c:v>40.215000000000003</c:v>
                </c:pt>
                <c:pt idx="2844">
                  <c:v>40.22</c:v>
                </c:pt>
                <c:pt idx="2845">
                  <c:v>40.225000000000001</c:v>
                </c:pt>
                <c:pt idx="2846">
                  <c:v>40.229999999999997</c:v>
                </c:pt>
                <c:pt idx="2847">
                  <c:v>40.234999999999999</c:v>
                </c:pt>
                <c:pt idx="2848">
                  <c:v>40.24</c:v>
                </c:pt>
                <c:pt idx="2849">
                  <c:v>40.244999999999997</c:v>
                </c:pt>
                <c:pt idx="2850">
                  <c:v>40.25</c:v>
                </c:pt>
                <c:pt idx="2851">
                  <c:v>40.255000000000003</c:v>
                </c:pt>
                <c:pt idx="2852">
                  <c:v>40.26</c:v>
                </c:pt>
                <c:pt idx="2853">
                  <c:v>40.265000000000001</c:v>
                </c:pt>
                <c:pt idx="2854">
                  <c:v>40.270000000000003</c:v>
                </c:pt>
                <c:pt idx="2855">
                  <c:v>40.274999999999999</c:v>
                </c:pt>
                <c:pt idx="2856">
                  <c:v>40.28</c:v>
                </c:pt>
                <c:pt idx="2857">
                  <c:v>40.284999999999997</c:v>
                </c:pt>
                <c:pt idx="2858">
                  <c:v>40.29</c:v>
                </c:pt>
                <c:pt idx="2859">
                  <c:v>40.295000000000002</c:v>
                </c:pt>
                <c:pt idx="2860">
                  <c:v>40.299999999999997</c:v>
                </c:pt>
                <c:pt idx="2861">
                  <c:v>40.305</c:v>
                </c:pt>
                <c:pt idx="2862">
                  <c:v>40.31</c:v>
                </c:pt>
                <c:pt idx="2863">
                  <c:v>40.314999999999998</c:v>
                </c:pt>
                <c:pt idx="2864">
                  <c:v>40.32</c:v>
                </c:pt>
                <c:pt idx="2865">
                  <c:v>40.325000000000003</c:v>
                </c:pt>
                <c:pt idx="2866">
                  <c:v>40.33</c:v>
                </c:pt>
                <c:pt idx="2867">
                  <c:v>40.335000000000001</c:v>
                </c:pt>
                <c:pt idx="2868">
                  <c:v>40.340000000000003</c:v>
                </c:pt>
                <c:pt idx="2869">
                  <c:v>40.344999999999999</c:v>
                </c:pt>
                <c:pt idx="2870">
                  <c:v>40.35</c:v>
                </c:pt>
                <c:pt idx="2871">
                  <c:v>40.354999999999997</c:v>
                </c:pt>
                <c:pt idx="2872">
                  <c:v>40.36</c:v>
                </c:pt>
                <c:pt idx="2873">
                  <c:v>40.365000000000002</c:v>
                </c:pt>
                <c:pt idx="2874">
                  <c:v>40.369999999999997</c:v>
                </c:pt>
                <c:pt idx="2875">
                  <c:v>40.375</c:v>
                </c:pt>
                <c:pt idx="2876">
                  <c:v>40.380000000000003</c:v>
                </c:pt>
                <c:pt idx="2877">
                  <c:v>40.384999999999998</c:v>
                </c:pt>
                <c:pt idx="2878">
                  <c:v>40.39</c:v>
                </c:pt>
                <c:pt idx="2879">
                  <c:v>40.395000000000003</c:v>
                </c:pt>
                <c:pt idx="2880">
                  <c:v>40.4</c:v>
                </c:pt>
                <c:pt idx="2881">
                  <c:v>40.405000000000001</c:v>
                </c:pt>
                <c:pt idx="2882">
                  <c:v>40.409999999999997</c:v>
                </c:pt>
                <c:pt idx="2883">
                  <c:v>40.414999999999999</c:v>
                </c:pt>
                <c:pt idx="2884">
                  <c:v>40.42</c:v>
                </c:pt>
                <c:pt idx="2885">
                  <c:v>40.424999999999997</c:v>
                </c:pt>
                <c:pt idx="2886">
                  <c:v>40.43</c:v>
                </c:pt>
                <c:pt idx="2887">
                  <c:v>40.435000000000002</c:v>
                </c:pt>
                <c:pt idx="2888">
                  <c:v>40.44</c:v>
                </c:pt>
                <c:pt idx="2889">
                  <c:v>40.445</c:v>
                </c:pt>
                <c:pt idx="2890">
                  <c:v>40.450000000000003</c:v>
                </c:pt>
                <c:pt idx="2891">
                  <c:v>40.454999999999998</c:v>
                </c:pt>
                <c:pt idx="2892">
                  <c:v>40.46</c:v>
                </c:pt>
                <c:pt idx="2893">
                  <c:v>40.465000000000003</c:v>
                </c:pt>
                <c:pt idx="2894">
                  <c:v>40.47</c:v>
                </c:pt>
                <c:pt idx="2895">
                  <c:v>40.475000000000001</c:v>
                </c:pt>
                <c:pt idx="2896">
                  <c:v>40.479999999999997</c:v>
                </c:pt>
                <c:pt idx="2897">
                  <c:v>40.484999999999999</c:v>
                </c:pt>
                <c:pt idx="2898">
                  <c:v>40.49</c:v>
                </c:pt>
                <c:pt idx="2899">
                  <c:v>40.494999999999997</c:v>
                </c:pt>
                <c:pt idx="2900">
                  <c:v>40.5</c:v>
                </c:pt>
                <c:pt idx="2901">
                  <c:v>40.505000000000003</c:v>
                </c:pt>
                <c:pt idx="2902">
                  <c:v>40.51</c:v>
                </c:pt>
                <c:pt idx="2903">
                  <c:v>40.515000000000001</c:v>
                </c:pt>
                <c:pt idx="2904">
                  <c:v>40.520000000000003</c:v>
                </c:pt>
                <c:pt idx="2905">
                  <c:v>40.524999999999999</c:v>
                </c:pt>
                <c:pt idx="2906">
                  <c:v>40.53</c:v>
                </c:pt>
                <c:pt idx="2907">
                  <c:v>40.534999999999997</c:v>
                </c:pt>
                <c:pt idx="2908">
                  <c:v>40.54</c:v>
                </c:pt>
                <c:pt idx="2909">
                  <c:v>40.545000000000002</c:v>
                </c:pt>
                <c:pt idx="2910">
                  <c:v>40.549999999999997</c:v>
                </c:pt>
                <c:pt idx="2911">
                  <c:v>40.555</c:v>
                </c:pt>
                <c:pt idx="2912">
                  <c:v>40.56</c:v>
                </c:pt>
                <c:pt idx="2913">
                  <c:v>40.564999999999998</c:v>
                </c:pt>
                <c:pt idx="2914">
                  <c:v>40.57</c:v>
                </c:pt>
                <c:pt idx="2915">
                  <c:v>40.575000000000003</c:v>
                </c:pt>
                <c:pt idx="2916">
                  <c:v>40.58</c:v>
                </c:pt>
                <c:pt idx="2917">
                  <c:v>40.585000000000001</c:v>
                </c:pt>
                <c:pt idx="2918">
                  <c:v>40.590000000000003</c:v>
                </c:pt>
                <c:pt idx="2919">
                  <c:v>40.594999999999999</c:v>
                </c:pt>
                <c:pt idx="2920">
                  <c:v>40.6</c:v>
                </c:pt>
                <c:pt idx="2921">
                  <c:v>40.604999999999997</c:v>
                </c:pt>
                <c:pt idx="2922">
                  <c:v>40.61</c:v>
                </c:pt>
                <c:pt idx="2923">
                  <c:v>40.615000000000002</c:v>
                </c:pt>
                <c:pt idx="2924">
                  <c:v>40.619999999999997</c:v>
                </c:pt>
                <c:pt idx="2925">
                  <c:v>40.625</c:v>
                </c:pt>
                <c:pt idx="2926">
                  <c:v>40.630000000000003</c:v>
                </c:pt>
                <c:pt idx="2927">
                  <c:v>40.634999999999998</c:v>
                </c:pt>
                <c:pt idx="2928">
                  <c:v>40.64</c:v>
                </c:pt>
                <c:pt idx="2929">
                  <c:v>40.645000000000003</c:v>
                </c:pt>
                <c:pt idx="2930">
                  <c:v>40.65</c:v>
                </c:pt>
                <c:pt idx="2931">
                  <c:v>40.655000000000001</c:v>
                </c:pt>
                <c:pt idx="2932">
                  <c:v>40.659999999999997</c:v>
                </c:pt>
                <c:pt idx="2933">
                  <c:v>40.664999999999999</c:v>
                </c:pt>
                <c:pt idx="2934">
                  <c:v>40.67</c:v>
                </c:pt>
                <c:pt idx="2935">
                  <c:v>40.674999999999997</c:v>
                </c:pt>
                <c:pt idx="2936">
                  <c:v>40.68</c:v>
                </c:pt>
                <c:pt idx="2937">
                  <c:v>40.685000000000002</c:v>
                </c:pt>
                <c:pt idx="2938">
                  <c:v>40.69</c:v>
                </c:pt>
                <c:pt idx="2939">
                  <c:v>40.695</c:v>
                </c:pt>
                <c:pt idx="2940">
                  <c:v>40.700000000000003</c:v>
                </c:pt>
                <c:pt idx="2941">
                  <c:v>40.704999999999998</c:v>
                </c:pt>
                <c:pt idx="2942">
                  <c:v>40.71</c:v>
                </c:pt>
                <c:pt idx="2943">
                  <c:v>40.715000000000003</c:v>
                </c:pt>
                <c:pt idx="2944">
                  <c:v>40.72</c:v>
                </c:pt>
                <c:pt idx="2945">
                  <c:v>40.725000000000001</c:v>
                </c:pt>
                <c:pt idx="2946">
                  <c:v>40.729999999999997</c:v>
                </c:pt>
                <c:pt idx="2947">
                  <c:v>40.734999999999999</c:v>
                </c:pt>
                <c:pt idx="2948">
                  <c:v>40.74</c:v>
                </c:pt>
                <c:pt idx="2949">
                  <c:v>40.744999999999997</c:v>
                </c:pt>
                <c:pt idx="2950">
                  <c:v>40.75</c:v>
                </c:pt>
                <c:pt idx="2951">
                  <c:v>40.755000000000003</c:v>
                </c:pt>
                <c:pt idx="2952">
                  <c:v>40.76</c:v>
                </c:pt>
                <c:pt idx="2953">
                  <c:v>40.765000000000001</c:v>
                </c:pt>
                <c:pt idx="2954">
                  <c:v>40.770000000000003</c:v>
                </c:pt>
                <c:pt idx="2955">
                  <c:v>40.774999999999999</c:v>
                </c:pt>
                <c:pt idx="2956">
                  <c:v>40.78</c:v>
                </c:pt>
                <c:pt idx="2957">
                  <c:v>40.784999999999997</c:v>
                </c:pt>
                <c:pt idx="2958">
                  <c:v>40.79</c:v>
                </c:pt>
                <c:pt idx="2959">
                  <c:v>40.795000000000002</c:v>
                </c:pt>
                <c:pt idx="2960">
                  <c:v>40.799999999999997</c:v>
                </c:pt>
                <c:pt idx="2961">
                  <c:v>40.805</c:v>
                </c:pt>
                <c:pt idx="2962">
                  <c:v>40.81</c:v>
                </c:pt>
                <c:pt idx="2963">
                  <c:v>40.814999999999998</c:v>
                </c:pt>
                <c:pt idx="2964">
                  <c:v>40.82</c:v>
                </c:pt>
                <c:pt idx="2965">
                  <c:v>40.825000000000003</c:v>
                </c:pt>
                <c:pt idx="2966">
                  <c:v>40.83</c:v>
                </c:pt>
                <c:pt idx="2967">
                  <c:v>40.835000000000001</c:v>
                </c:pt>
                <c:pt idx="2968">
                  <c:v>40.840000000000003</c:v>
                </c:pt>
                <c:pt idx="2969">
                  <c:v>40.844999999999999</c:v>
                </c:pt>
                <c:pt idx="2970">
                  <c:v>40.85</c:v>
                </c:pt>
                <c:pt idx="2971">
                  <c:v>40.854999999999997</c:v>
                </c:pt>
                <c:pt idx="2972">
                  <c:v>40.86</c:v>
                </c:pt>
                <c:pt idx="2973">
                  <c:v>40.865000000000002</c:v>
                </c:pt>
                <c:pt idx="2974">
                  <c:v>40.869999999999997</c:v>
                </c:pt>
                <c:pt idx="2975">
                  <c:v>40.875</c:v>
                </c:pt>
                <c:pt idx="2976">
                  <c:v>40.880000000000003</c:v>
                </c:pt>
                <c:pt idx="2977">
                  <c:v>40.884999999999998</c:v>
                </c:pt>
                <c:pt idx="2978">
                  <c:v>40.89</c:v>
                </c:pt>
                <c:pt idx="2979">
                  <c:v>40.895000000000003</c:v>
                </c:pt>
                <c:pt idx="2980">
                  <c:v>40.9</c:v>
                </c:pt>
                <c:pt idx="2981">
                  <c:v>40.905000000000001</c:v>
                </c:pt>
                <c:pt idx="2982">
                  <c:v>40.909999999999997</c:v>
                </c:pt>
                <c:pt idx="2983">
                  <c:v>40.914999999999999</c:v>
                </c:pt>
                <c:pt idx="2984">
                  <c:v>40.92</c:v>
                </c:pt>
                <c:pt idx="2985">
                  <c:v>40.924999999999997</c:v>
                </c:pt>
                <c:pt idx="2986">
                  <c:v>40.93</c:v>
                </c:pt>
                <c:pt idx="2987">
                  <c:v>40.935000000000002</c:v>
                </c:pt>
                <c:pt idx="2988">
                  <c:v>40.94</c:v>
                </c:pt>
                <c:pt idx="2989">
                  <c:v>40.945</c:v>
                </c:pt>
                <c:pt idx="2990">
                  <c:v>40.950000000000003</c:v>
                </c:pt>
                <c:pt idx="2991">
                  <c:v>40.954999999999998</c:v>
                </c:pt>
                <c:pt idx="2992">
                  <c:v>40.96</c:v>
                </c:pt>
                <c:pt idx="2993">
                  <c:v>40.965000000000003</c:v>
                </c:pt>
                <c:pt idx="2994">
                  <c:v>40.97</c:v>
                </c:pt>
                <c:pt idx="2995">
                  <c:v>40.975000000000001</c:v>
                </c:pt>
                <c:pt idx="2996">
                  <c:v>40.98</c:v>
                </c:pt>
                <c:pt idx="2997">
                  <c:v>40.984999999999999</c:v>
                </c:pt>
                <c:pt idx="2998">
                  <c:v>40.99</c:v>
                </c:pt>
                <c:pt idx="2999">
                  <c:v>41</c:v>
                </c:pt>
                <c:pt idx="3000">
                  <c:v>41</c:v>
                </c:pt>
                <c:pt idx="3001">
                  <c:v>41.012999999999998</c:v>
                </c:pt>
                <c:pt idx="3002">
                  <c:v>41.027000000000001</c:v>
                </c:pt>
                <c:pt idx="3003">
                  <c:v>41.04</c:v>
                </c:pt>
                <c:pt idx="3004">
                  <c:v>41.054000000000002</c:v>
                </c:pt>
                <c:pt idx="3005">
                  <c:v>41.067</c:v>
                </c:pt>
                <c:pt idx="3006">
                  <c:v>41.081000000000003</c:v>
                </c:pt>
                <c:pt idx="3007">
                  <c:v>41.094000000000001</c:v>
                </c:pt>
                <c:pt idx="3008">
                  <c:v>41.107999999999997</c:v>
                </c:pt>
                <c:pt idx="3009">
                  <c:v>41.121000000000002</c:v>
                </c:pt>
                <c:pt idx="3010">
                  <c:v>41.134</c:v>
                </c:pt>
                <c:pt idx="3011">
                  <c:v>41.148000000000003</c:v>
                </c:pt>
                <c:pt idx="3012">
                  <c:v>41.161000000000001</c:v>
                </c:pt>
                <c:pt idx="3013">
                  <c:v>41.174999999999997</c:v>
                </c:pt>
                <c:pt idx="3014">
                  <c:v>41.188000000000002</c:v>
                </c:pt>
                <c:pt idx="3015">
                  <c:v>41.201999999999998</c:v>
                </c:pt>
                <c:pt idx="3016">
                  <c:v>41.215000000000003</c:v>
                </c:pt>
                <c:pt idx="3017">
                  <c:v>41.228999999999999</c:v>
                </c:pt>
                <c:pt idx="3018">
                  <c:v>41.241999999999997</c:v>
                </c:pt>
                <c:pt idx="3019">
                  <c:v>41.256</c:v>
                </c:pt>
                <c:pt idx="3020">
                  <c:v>41.268999999999998</c:v>
                </c:pt>
                <c:pt idx="3021">
                  <c:v>41.281999999999996</c:v>
                </c:pt>
                <c:pt idx="3022">
                  <c:v>41.295999999999999</c:v>
                </c:pt>
                <c:pt idx="3023">
                  <c:v>41.308999999999997</c:v>
                </c:pt>
                <c:pt idx="3024">
                  <c:v>41.323</c:v>
                </c:pt>
                <c:pt idx="3025">
                  <c:v>41.335999999999999</c:v>
                </c:pt>
                <c:pt idx="3026">
                  <c:v>41.35</c:v>
                </c:pt>
                <c:pt idx="3027">
                  <c:v>41.363</c:v>
                </c:pt>
                <c:pt idx="3028">
                  <c:v>41.377000000000002</c:v>
                </c:pt>
                <c:pt idx="3029">
                  <c:v>41.39</c:v>
                </c:pt>
                <c:pt idx="3030">
                  <c:v>41.402999999999999</c:v>
                </c:pt>
                <c:pt idx="3031">
                  <c:v>41.417000000000002</c:v>
                </c:pt>
                <c:pt idx="3032">
                  <c:v>41.43</c:v>
                </c:pt>
                <c:pt idx="3033">
                  <c:v>41.444000000000003</c:v>
                </c:pt>
                <c:pt idx="3034">
                  <c:v>41.457000000000001</c:v>
                </c:pt>
                <c:pt idx="3035">
                  <c:v>41.470999999999997</c:v>
                </c:pt>
                <c:pt idx="3036">
                  <c:v>41.484000000000002</c:v>
                </c:pt>
                <c:pt idx="3037">
                  <c:v>41.497999999999998</c:v>
                </c:pt>
                <c:pt idx="3038">
                  <c:v>41.511000000000003</c:v>
                </c:pt>
                <c:pt idx="3039">
                  <c:v>41.524999999999999</c:v>
                </c:pt>
                <c:pt idx="3040">
                  <c:v>41.537999999999997</c:v>
                </c:pt>
                <c:pt idx="3041">
                  <c:v>41.551000000000002</c:v>
                </c:pt>
                <c:pt idx="3042">
                  <c:v>41.564999999999998</c:v>
                </c:pt>
                <c:pt idx="3043">
                  <c:v>41.578000000000003</c:v>
                </c:pt>
                <c:pt idx="3044">
                  <c:v>41.591999999999999</c:v>
                </c:pt>
                <c:pt idx="3045">
                  <c:v>41.604999999999997</c:v>
                </c:pt>
                <c:pt idx="3046">
                  <c:v>41.619</c:v>
                </c:pt>
                <c:pt idx="3047">
                  <c:v>41.631999999999998</c:v>
                </c:pt>
                <c:pt idx="3048">
                  <c:v>41.646000000000001</c:v>
                </c:pt>
                <c:pt idx="3049">
                  <c:v>41.658999999999999</c:v>
                </c:pt>
                <c:pt idx="3050">
                  <c:v>41.671999999999997</c:v>
                </c:pt>
                <c:pt idx="3051">
                  <c:v>41.686</c:v>
                </c:pt>
                <c:pt idx="3052">
                  <c:v>41.698999999999998</c:v>
                </c:pt>
                <c:pt idx="3053">
                  <c:v>41.713000000000001</c:v>
                </c:pt>
                <c:pt idx="3054">
                  <c:v>41.725999999999999</c:v>
                </c:pt>
                <c:pt idx="3055">
                  <c:v>41.74</c:v>
                </c:pt>
                <c:pt idx="3056">
                  <c:v>41.753</c:v>
                </c:pt>
                <c:pt idx="3057">
                  <c:v>41.767000000000003</c:v>
                </c:pt>
                <c:pt idx="3058">
                  <c:v>41.78</c:v>
                </c:pt>
                <c:pt idx="3059">
                  <c:v>41.793999999999997</c:v>
                </c:pt>
                <c:pt idx="3060">
                  <c:v>41.807000000000002</c:v>
                </c:pt>
                <c:pt idx="3061">
                  <c:v>41.82</c:v>
                </c:pt>
                <c:pt idx="3062">
                  <c:v>41.834000000000003</c:v>
                </c:pt>
                <c:pt idx="3063">
                  <c:v>41.847000000000001</c:v>
                </c:pt>
                <c:pt idx="3064">
                  <c:v>41.860999999999997</c:v>
                </c:pt>
                <c:pt idx="3065">
                  <c:v>41.874000000000002</c:v>
                </c:pt>
                <c:pt idx="3066">
                  <c:v>41.887999999999998</c:v>
                </c:pt>
                <c:pt idx="3067">
                  <c:v>41.901000000000003</c:v>
                </c:pt>
                <c:pt idx="3068">
                  <c:v>41.914999999999999</c:v>
                </c:pt>
                <c:pt idx="3069">
                  <c:v>41.927999999999997</c:v>
                </c:pt>
                <c:pt idx="3070">
                  <c:v>41.941000000000003</c:v>
                </c:pt>
                <c:pt idx="3071">
                  <c:v>41.954999999999998</c:v>
                </c:pt>
                <c:pt idx="3072">
                  <c:v>41.968000000000004</c:v>
                </c:pt>
                <c:pt idx="3073">
                  <c:v>41.981999999999999</c:v>
                </c:pt>
                <c:pt idx="3074">
                  <c:v>41.994999999999997</c:v>
                </c:pt>
                <c:pt idx="3075">
                  <c:v>42.009</c:v>
                </c:pt>
                <c:pt idx="3076">
                  <c:v>42.021999999999998</c:v>
                </c:pt>
                <c:pt idx="3077">
                  <c:v>42.036000000000001</c:v>
                </c:pt>
                <c:pt idx="3078">
                  <c:v>42.048999999999999</c:v>
                </c:pt>
                <c:pt idx="3079">
                  <c:v>42.063000000000002</c:v>
                </c:pt>
                <c:pt idx="3080">
                  <c:v>42.076000000000001</c:v>
                </c:pt>
                <c:pt idx="3081">
                  <c:v>42.088999999999999</c:v>
                </c:pt>
                <c:pt idx="3082">
                  <c:v>42.103000000000002</c:v>
                </c:pt>
                <c:pt idx="3083">
                  <c:v>42.116</c:v>
                </c:pt>
                <c:pt idx="3084">
                  <c:v>42.13</c:v>
                </c:pt>
                <c:pt idx="3085">
                  <c:v>42.143000000000001</c:v>
                </c:pt>
                <c:pt idx="3086">
                  <c:v>42.156999999999996</c:v>
                </c:pt>
                <c:pt idx="3087">
                  <c:v>42.17</c:v>
                </c:pt>
                <c:pt idx="3088">
                  <c:v>42.183999999999997</c:v>
                </c:pt>
                <c:pt idx="3089">
                  <c:v>42.197000000000003</c:v>
                </c:pt>
                <c:pt idx="3090">
                  <c:v>42.21</c:v>
                </c:pt>
                <c:pt idx="3091">
                  <c:v>42.223999999999997</c:v>
                </c:pt>
                <c:pt idx="3092">
                  <c:v>42.237000000000002</c:v>
                </c:pt>
                <c:pt idx="3093">
                  <c:v>42.250999999999998</c:v>
                </c:pt>
                <c:pt idx="3094">
                  <c:v>42.264000000000003</c:v>
                </c:pt>
                <c:pt idx="3095">
                  <c:v>42.277999999999999</c:v>
                </c:pt>
                <c:pt idx="3096">
                  <c:v>42.290999999999997</c:v>
                </c:pt>
                <c:pt idx="3097">
                  <c:v>42.305</c:v>
                </c:pt>
                <c:pt idx="3098">
                  <c:v>42.317999999999998</c:v>
                </c:pt>
                <c:pt idx="3099">
                  <c:v>42.332000000000001</c:v>
                </c:pt>
                <c:pt idx="3100">
                  <c:v>42.344999999999999</c:v>
                </c:pt>
                <c:pt idx="3101">
                  <c:v>42.357999999999997</c:v>
                </c:pt>
                <c:pt idx="3102">
                  <c:v>42.372</c:v>
                </c:pt>
                <c:pt idx="3103">
                  <c:v>42.384999999999998</c:v>
                </c:pt>
                <c:pt idx="3104">
                  <c:v>42.399000000000001</c:v>
                </c:pt>
                <c:pt idx="3105">
                  <c:v>42.411999999999999</c:v>
                </c:pt>
                <c:pt idx="3106">
                  <c:v>42.426000000000002</c:v>
                </c:pt>
                <c:pt idx="3107">
                  <c:v>42.439</c:v>
                </c:pt>
                <c:pt idx="3108">
                  <c:v>42.453000000000003</c:v>
                </c:pt>
                <c:pt idx="3109">
                  <c:v>42.466000000000001</c:v>
                </c:pt>
                <c:pt idx="3110">
                  <c:v>42.478999999999999</c:v>
                </c:pt>
                <c:pt idx="3111">
                  <c:v>42.493000000000002</c:v>
                </c:pt>
                <c:pt idx="3112">
                  <c:v>42.506</c:v>
                </c:pt>
                <c:pt idx="3113">
                  <c:v>42.52</c:v>
                </c:pt>
                <c:pt idx="3114">
                  <c:v>42.533000000000001</c:v>
                </c:pt>
                <c:pt idx="3115">
                  <c:v>42.546999999999997</c:v>
                </c:pt>
                <c:pt idx="3116">
                  <c:v>42.56</c:v>
                </c:pt>
                <c:pt idx="3117">
                  <c:v>42.573999999999998</c:v>
                </c:pt>
                <c:pt idx="3118">
                  <c:v>42.587000000000003</c:v>
                </c:pt>
                <c:pt idx="3119">
                  <c:v>42.600999999999999</c:v>
                </c:pt>
                <c:pt idx="3120">
                  <c:v>42.613999999999997</c:v>
                </c:pt>
                <c:pt idx="3121">
                  <c:v>42.627000000000002</c:v>
                </c:pt>
                <c:pt idx="3122">
                  <c:v>42.640999999999998</c:v>
                </c:pt>
                <c:pt idx="3123">
                  <c:v>42.654000000000003</c:v>
                </c:pt>
                <c:pt idx="3124">
                  <c:v>42.667999999999999</c:v>
                </c:pt>
                <c:pt idx="3125">
                  <c:v>42.680999999999997</c:v>
                </c:pt>
                <c:pt idx="3126">
                  <c:v>42.695</c:v>
                </c:pt>
                <c:pt idx="3127">
                  <c:v>42.707999999999998</c:v>
                </c:pt>
                <c:pt idx="3128">
                  <c:v>42.722000000000001</c:v>
                </c:pt>
                <c:pt idx="3129">
                  <c:v>42.734999999999999</c:v>
                </c:pt>
                <c:pt idx="3130">
                  <c:v>42.747999999999998</c:v>
                </c:pt>
                <c:pt idx="3131">
                  <c:v>42.762</c:v>
                </c:pt>
                <c:pt idx="3132">
                  <c:v>42.774999999999999</c:v>
                </c:pt>
                <c:pt idx="3133">
                  <c:v>42.789000000000001</c:v>
                </c:pt>
                <c:pt idx="3134">
                  <c:v>42.802</c:v>
                </c:pt>
                <c:pt idx="3135">
                  <c:v>42.816000000000003</c:v>
                </c:pt>
                <c:pt idx="3136">
                  <c:v>42.829000000000001</c:v>
                </c:pt>
                <c:pt idx="3137">
                  <c:v>42.843000000000004</c:v>
                </c:pt>
                <c:pt idx="3138">
                  <c:v>42.856000000000002</c:v>
                </c:pt>
                <c:pt idx="3139">
                  <c:v>42.87</c:v>
                </c:pt>
                <c:pt idx="3140">
                  <c:v>42.883000000000003</c:v>
                </c:pt>
                <c:pt idx="3141">
                  <c:v>42.896000000000001</c:v>
                </c:pt>
                <c:pt idx="3142">
                  <c:v>42.91</c:v>
                </c:pt>
                <c:pt idx="3143">
                  <c:v>42.923000000000002</c:v>
                </c:pt>
                <c:pt idx="3144">
                  <c:v>42.936999999999998</c:v>
                </c:pt>
                <c:pt idx="3145">
                  <c:v>42.95</c:v>
                </c:pt>
                <c:pt idx="3146">
                  <c:v>42.963999999999999</c:v>
                </c:pt>
                <c:pt idx="3147">
                  <c:v>42.976999999999997</c:v>
                </c:pt>
                <c:pt idx="3148">
                  <c:v>42.991</c:v>
                </c:pt>
                <c:pt idx="3149">
                  <c:v>43.003999999999998</c:v>
                </c:pt>
                <c:pt idx="3150">
                  <c:v>43.017000000000003</c:v>
                </c:pt>
                <c:pt idx="3151">
                  <c:v>43.030999999999999</c:v>
                </c:pt>
                <c:pt idx="3152">
                  <c:v>43.043999999999997</c:v>
                </c:pt>
                <c:pt idx="3153">
                  <c:v>43.058</c:v>
                </c:pt>
                <c:pt idx="3154">
                  <c:v>43.070999999999998</c:v>
                </c:pt>
                <c:pt idx="3155">
                  <c:v>43.085000000000001</c:v>
                </c:pt>
                <c:pt idx="3156">
                  <c:v>43.097999999999999</c:v>
                </c:pt>
                <c:pt idx="3157">
                  <c:v>43.112000000000002</c:v>
                </c:pt>
                <c:pt idx="3158">
                  <c:v>43.125</c:v>
                </c:pt>
                <c:pt idx="3159">
                  <c:v>43.139000000000003</c:v>
                </c:pt>
                <c:pt idx="3160">
                  <c:v>43.152000000000001</c:v>
                </c:pt>
                <c:pt idx="3161">
                  <c:v>43.164999999999999</c:v>
                </c:pt>
                <c:pt idx="3162">
                  <c:v>43.179000000000002</c:v>
                </c:pt>
                <c:pt idx="3163">
                  <c:v>43.192</c:v>
                </c:pt>
                <c:pt idx="3164">
                  <c:v>43.206000000000003</c:v>
                </c:pt>
                <c:pt idx="3165">
                  <c:v>43.219000000000001</c:v>
                </c:pt>
                <c:pt idx="3166">
                  <c:v>43.232999999999997</c:v>
                </c:pt>
                <c:pt idx="3167">
                  <c:v>43.246000000000002</c:v>
                </c:pt>
                <c:pt idx="3168">
                  <c:v>43.26</c:v>
                </c:pt>
                <c:pt idx="3169">
                  <c:v>43.273000000000003</c:v>
                </c:pt>
                <c:pt idx="3170">
                  <c:v>43.286000000000001</c:v>
                </c:pt>
                <c:pt idx="3171">
                  <c:v>43.3</c:v>
                </c:pt>
                <c:pt idx="3172">
                  <c:v>43.313000000000002</c:v>
                </c:pt>
                <c:pt idx="3173">
                  <c:v>43.326999999999998</c:v>
                </c:pt>
                <c:pt idx="3174">
                  <c:v>43.34</c:v>
                </c:pt>
                <c:pt idx="3175">
                  <c:v>43.353999999999999</c:v>
                </c:pt>
                <c:pt idx="3176">
                  <c:v>43.366999999999997</c:v>
                </c:pt>
                <c:pt idx="3177">
                  <c:v>43.381</c:v>
                </c:pt>
                <c:pt idx="3178">
                  <c:v>43.393999999999998</c:v>
                </c:pt>
                <c:pt idx="3179">
                  <c:v>43.408000000000001</c:v>
                </c:pt>
                <c:pt idx="3180">
                  <c:v>43.420999999999999</c:v>
                </c:pt>
                <c:pt idx="3181">
                  <c:v>43.433999999999997</c:v>
                </c:pt>
                <c:pt idx="3182">
                  <c:v>43.448</c:v>
                </c:pt>
                <c:pt idx="3183">
                  <c:v>43.460999999999999</c:v>
                </c:pt>
                <c:pt idx="3184">
                  <c:v>43.475000000000001</c:v>
                </c:pt>
                <c:pt idx="3185">
                  <c:v>43.488</c:v>
                </c:pt>
                <c:pt idx="3186">
                  <c:v>43.502000000000002</c:v>
                </c:pt>
                <c:pt idx="3187">
                  <c:v>43.515000000000001</c:v>
                </c:pt>
                <c:pt idx="3188">
                  <c:v>43.529000000000003</c:v>
                </c:pt>
                <c:pt idx="3189">
                  <c:v>43.542000000000002</c:v>
                </c:pt>
                <c:pt idx="3190">
                  <c:v>43.555</c:v>
                </c:pt>
                <c:pt idx="3191">
                  <c:v>43.569000000000003</c:v>
                </c:pt>
                <c:pt idx="3192">
                  <c:v>43.582000000000001</c:v>
                </c:pt>
                <c:pt idx="3193">
                  <c:v>43.595999999999997</c:v>
                </c:pt>
                <c:pt idx="3194">
                  <c:v>43.609000000000002</c:v>
                </c:pt>
                <c:pt idx="3195">
                  <c:v>43.622999999999998</c:v>
                </c:pt>
                <c:pt idx="3196">
                  <c:v>43.636000000000003</c:v>
                </c:pt>
                <c:pt idx="3197">
                  <c:v>43.65</c:v>
                </c:pt>
                <c:pt idx="3198">
                  <c:v>43.662999999999997</c:v>
                </c:pt>
                <c:pt idx="3199">
                  <c:v>43.677</c:v>
                </c:pt>
                <c:pt idx="3200">
                  <c:v>43.69</c:v>
                </c:pt>
                <c:pt idx="3201">
                  <c:v>43.703000000000003</c:v>
                </c:pt>
                <c:pt idx="3202">
                  <c:v>43.716999999999999</c:v>
                </c:pt>
                <c:pt idx="3203">
                  <c:v>43.73</c:v>
                </c:pt>
                <c:pt idx="3204">
                  <c:v>43.744</c:v>
                </c:pt>
                <c:pt idx="3205">
                  <c:v>43.756999999999998</c:v>
                </c:pt>
                <c:pt idx="3206">
                  <c:v>43.771000000000001</c:v>
                </c:pt>
                <c:pt idx="3207">
                  <c:v>43.783999999999999</c:v>
                </c:pt>
                <c:pt idx="3208">
                  <c:v>43.798000000000002</c:v>
                </c:pt>
                <c:pt idx="3209">
                  <c:v>43.811</c:v>
                </c:pt>
                <c:pt idx="3210">
                  <c:v>43.823999999999998</c:v>
                </c:pt>
                <c:pt idx="3211">
                  <c:v>43.838000000000001</c:v>
                </c:pt>
                <c:pt idx="3212">
                  <c:v>43.850999999999999</c:v>
                </c:pt>
                <c:pt idx="3213">
                  <c:v>43.865000000000002</c:v>
                </c:pt>
                <c:pt idx="3214">
                  <c:v>43.878</c:v>
                </c:pt>
                <c:pt idx="3215">
                  <c:v>43.892000000000003</c:v>
                </c:pt>
                <c:pt idx="3216">
                  <c:v>43.905000000000001</c:v>
                </c:pt>
                <c:pt idx="3217">
                  <c:v>43.918999999999997</c:v>
                </c:pt>
                <c:pt idx="3218">
                  <c:v>43.932000000000002</c:v>
                </c:pt>
                <c:pt idx="3219">
                  <c:v>43.945999999999998</c:v>
                </c:pt>
                <c:pt idx="3220">
                  <c:v>43.959000000000003</c:v>
                </c:pt>
                <c:pt idx="3221">
                  <c:v>43.972000000000001</c:v>
                </c:pt>
                <c:pt idx="3222">
                  <c:v>43.985999999999997</c:v>
                </c:pt>
                <c:pt idx="3223">
                  <c:v>43.999000000000002</c:v>
                </c:pt>
                <c:pt idx="3224">
                  <c:v>44.012999999999998</c:v>
                </c:pt>
                <c:pt idx="3225">
                  <c:v>44.026000000000003</c:v>
                </c:pt>
                <c:pt idx="3226">
                  <c:v>44.04</c:v>
                </c:pt>
                <c:pt idx="3227">
                  <c:v>44.052999999999997</c:v>
                </c:pt>
                <c:pt idx="3228">
                  <c:v>44.067</c:v>
                </c:pt>
                <c:pt idx="3229">
                  <c:v>44.08</c:v>
                </c:pt>
                <c:pt idx="3230">
                  <c:v>44.093000000000004</c:v>
                </c:pt>
                <c:pt idx="3231">
                  <c:v>44.106999999999999</c:v>
                </c:pt>
                <c:pt idx="3232">
                  <c:v>44.12</c:v>
                </c:pt>
                <c:pt idx="3233">
                  <c:v>44.134</c:v>
                </c:pt>
                <c:pt idx="3234">
                  <c:v>44.146999999999998</c:v>
                </c:pt>
                <c:pt idx="3235">
                  <c:v>44.161000000000001</c:v>
                </c:pt>
                <c:pt idx="3236">
                  <c:v>44.173999999999999</c:v>
                </c:pt>
                <c:pt idx="3237">
                  <c:v>44.188000000000002</c:v>
                </c:pt>
                <c:pt idx="3238">
                  <c:v>44.201000000000001</c:v>
                </c:pt>
                <c:pt idx="3239">
                  <c:v>44.215000000000003</c:v>
                </c:pt>
                <c:pt idx="3240">
                  <c:v>44.228000000000002</c:v>
                </c:pt>
                <c:pt idx="3241">
                  <c:v>44.241</c:v>
                </c:pt>
                <c:pt idx="3242">
                  <c:v>44.255000000000003</c:v>
                </c:pt>
                <c:pt idx="3243">
                  <c:v>44.268000000000001</c:v>
                </c:pt>
                <c:pt idx="3244">
                  <c:v>44.281999999999996</c:v>
                </c:pt>
                <c:pt idx="3245">
                  <c:v>44.295000000000002</c:v>
                </c:pt>
                <c:pt idx="3246">
                  <c:v>44.308999999999997</c:v>
                </c:pt>
                <c:pt idx="3247">
                  <c:v>44.322000000000003</c:v>
                </c:pt>
                <c:pt idx="3248">
                  <c:v>44.335999999999999</c:v>
                </c:pt>
                <c:pt idx="3249">
                  <c:v>44.348999999999997</c:v>
                </c:pt>
                <c:pt idx="3250">
                  <c:v>44.362000000000002</c:v>
                </c:pt>
                <c:pt idx="3251">
                  <c:v>44.375999999999998</c:v>
                </c:pt>
                <c:pt idx="3252">
                  <c:v>44.389000000000003</c:v>
                </c:pt>
                <c:pt idx="3253">
                  <c:v>44.402999999999999</c:v>
                </c:pt>
                <c:pt idx="3254">
                  <c:v>44.415999999999997</c:v>
                </c:pt>
                <c:pt idx="3255">
                  <c:v>44.43</c:v>
                </c:pt>
                <c:pt idx="3256">
                  <c:v>44.442999999999998</c:v>
                </c:pt>
                <c:pt idx="3257">
                  <c:v>44.457000000000001</c:v>
                </c:pt>
                <c:pt idx="3258">
                  <c:v>44.47</c:v>
                </c:pt>
                <c:pt idx="3259">
                  <c:v>44.484000000000002</c:v>
                </c:pt>
                <c:pt idx="3260">
                  <c:v>44.497</c:v>
                </c:pt>
                <c:pt idx="3261">
                  <c:v>44.51</c:v>
                </c:pt>
                <c:pt idx="3262">
                  <c:v>44.524000000000001</c:v>
                </c:pt>
                <c:pt idx="3263">
                  <c:v>44.536999999999999</c:v>
                </c:pt>
                <c:pt idx="3264">
                  <c:v>44.551000000000002</c:v>
                </c:pt>
                <c:pt idx="3265">
                  <c:v>44.564</c:v>
                </c:pt>
                <c:pt idx="3266">
                  <c:v>44.578000000000003</c:v>
                </c:pt>
                <c:pt idx="3267">
                  <c:v>44.591000000000001</c:v>
                </c:pt>
                <c:pt idx="3268">
                  <c:v>44.604999999999997</c:v>
                </c:pt>
                <c:pt idx="3269">
                  <c:v>44.618000000000002</c:v>
                </c:pt>
                <c:pt idx="3270">
                  <c:v>44.631</c:v>
                </c:pt>
                <c:pt idx="3271">
                  <c:v>44.645000000000003</c:v>
                </c:pt>
                <c:pt idx="3272">
                  <c:v>44.658000000000001</c:v>
                </c:pt>
                <c:pt idx="3273">
                  <c:v>44.671999999999997</c:v>
                </c:pt>
                <c:pt idx="3274">
                  <c:v>44.685000000000002</c:v>
                </c:pt>
                <c:pt idx="3275">
                  <c:v>44.698999999999998</c:v>
                </c:pt>
                <c:pt idx="3276">
                  <c:v>44.712000000000003</c:v>
                </c:pt>
                <c:pt idx="3277">
                  <c:v>44.725999999999999</c:v>
                </c:pt>
                <c:pt idx="3278">
                  <c:v>44.738999999999997</c:v>
                </c:pt>
                <c:pt idx="3279">
                  <c:v>44.753</c:v>
                </c:pt>
                <c:pt idx="3280">
                  <c:v>44.765999999999998</c:v>
                </c:pt>
                <c:pt idx="3281">
                  <c:v>44.779000000000003</c:v>
                </c:pt>
                <c:pt idx="3282">
                  <c:v>44.792999999999999</c:v>
                </c:pt>
                <c:pt idx="3283">
                  <c:v>44.805999999999997</c:v>
                </c:pt>
                <c:pt idx="3284">
                  <c:v>44.82</c:v>
                </c:pt>
                <c:pt idx="3285">
                  <c:v>44.832999999999998</c:v>
                </c:pt>
                <c:pt idx="3286">
                  <c:v>44.847000000000001</c:v>
                </c:pt>
                <c:pt idx="3287">
                  <c:v>44.86</c:v>
                </c:pt>
                <c:pt idx="3288">
                  <c:v>44.874000000000002</c:v>
                </c:pt>
                <c:pt idx="3289">
                  <c:v>44.887</c:v>
                </c:pt>
                <c:pt idx="3290">
                  <c:v>44.9</c:v>
                </c:pt>
                <c:pt idx="3291">
                  <c:v>44.914000000000001</c:v>
                </c:pt>
                <c:pt idx="3292">
                  <c:v>44.927</c:v>
                </c:pt>
                <c:pt idx="3293">
                  <c:v>44.941000000000003</c:v>
                </c:pt>
                <c:pt idx="3294">
                  <c:v>44.954000000000001</c:v>
                </c:pt>
                <c:pt idx="3295">
                  <c:v>44.968000000000004</c:v>
                </c:pt>
                <c:pt idx="3296">
                  <c:v>44.981000000000002</c:v>
                </c:pt>
                <c:pt idx="3297">
                  <c:v>44.994999999999997</c:v>
                </c:pt>
                <c:pt idx="3298">
                  <c:v>45.008000000000003</c:v>
                </c:pt>
                <c:pt idx="3299">
                  <c:v>45.021999999999998</c:v>
                </c:pt>
                <c:pt idx="3300">
                  <c:v>45.034999999999997</c:v>
                </c:pt>
                <c:pt idx="3301">
                  <c:v>45.048000000000002</c:v>
                </c:pt>
                <c:pt idx="3302">
                  <c:v>45.061999999999998</c:v>
                </c:pt>
                <c:pt idx="3303">
                  <c:v>45.075000000000003</c:v>
                </c:pt>
                <c:pt idx="3304">
                  <c:v>45.088999999999999</c:v>
                </c:pt>
                <c:pt idx="3305">
                  <c:v>45.101999999999997</c:v>
                </c:pt>
                <c:pt idx="3306">
                  <c:v>45.116</c:v>
                </c:pt>
                <c:pt idx="3307">
                  <c:v>45.128999999999998</c:v>
                </c:pt>
                <c:pt idx="3308">
                  <c:v>45.143000000000001</c:v>
                </c:pt>
                <c:pt idx="3309">
                  <c:v>45.155999999999999</c:v>
                </c:pt>
                <c:pt idx="3310">
                  <c:v>45.168999999999997</c:v>
                </c:pt>
                <c:pt idx="3311">
                  <c:v>45.183</c:v>
                </c:pt>
                <c:pt idx="3312">
                  <c:v>45.195999999999998</c:v>
                </c:pt>
                <c:pt idx="3313">
                  <c:v>45.21</c:v>
                </c:pt>
                <c:pt idx="3314">
                  <c:v>45.222999999999999</c:v>
                </c:pt>
                <c:pt idx="3315">
                  <c:v>45.237000000000002</c:v>
                </c:pt>
                <c:pt idx="3316">
                  <c:v>45.25</c:v>
                </c:pt>
                <c:pt idx="3317">
                  <c:v>45.264000000000003</c:v>
                </c:pt>
                <c:pt idx="3318">
                  <c:v>45.277000000000001</c:v>
                </c:pt>
                <c:pt idx="3319">
                  <c:v>45.290999999999997</c:v>
                </c:pt>
                <c:pt idx="3320">
                  <c:v>45.304000000000002</c:v>
                </c:pt>
                <c:pt idx="3321">
                  <c:v>45.317</c:v>
                </c:pt>
                <c:pt idx="3322">
                  <c:v>45.331000000000003</c:v>
                </c:pt>
                <c:pt idx="3323">
                  <c:v>45.344000000000001</c:v>
                </c:pt>
                <c:pt idx="3324">
                  <c:v>45.357999999999997</c:v>
                </c:pt>
                <c:pt idx="3325">
                  <c:v>45.371000000000002</c:v>
                </c:pt>
                <c:pt idx="3326">
                  <c:v>45.384999999999998</c:v>
                </c:pt>
                <c:pt idx="3327">
                  <c:v>45.398000000000003</c:v>
                </c:pt>
                <c:pt idx="3328">
                  <c:v>45.411999999999999</c:v>
                </c:pt>
                <c:pt idx="3329">
                  <c:v>45.424999999999997</c:v>
                </c:pt>
                <c:pt idx="3330">
                  <c:v>45.438000000000002</c:v>
                </c:pt>
                <c:pt idx="3331">
                  <c:v>45.451999999999998</c:v>
                </c:pt>
                <c:pt idx="3332">
                  <c:v>45.465000000000003</c:v>
                </c:pt>
                <c:pt idx="3333">
                  <c:v>45.478999999999999</c:v>
                </c:pt>
                <c:pt idx="3334">
                  <c:v>45.491999999999997</c:v>
                </c:pt>
                <c:pt idx="3335">
                  <c:v>45.506</c:v>
                </c:pt>
                <c:pt idx="3336">
                  <c:v>45.518999999999998</c:v>
                </c:pt>
                <c:pt idx="3337">
                  <c:v>45.533000000000001</c:v>
                </c:pt>
                <c:pt idx="3338">
                  <c:v>45.545999999999999</c:v>
                </c:pt>
                <c:pt idx="3339">
                  <c:v>45.56</c:v>
                </c:pt>
                <c:pt idx="3340">
                  <c:v>45.573</c:v>
                </c:pt>
                <c:pt idx="3341">
                  <c:v>45.585999999999999</c:v>
                </c:pt>
                <c:pt idx="3342">
                  <c:v>45.6</c:v>
                </c:pt>
                <c:pt idx="3343">
                  <c:v>45.613</c:v>
                </c:pt>
                <c:pt idx="3344">
                  <c:v>45.627000000000002</c:v>
                </c:pt>
                <c:pt idx="3345">
                  <c:v>45.64</c:v>
                </c:pt>
                <c:pt idx="3346">
                  <c:v>45.654000000000003</c:v>
                </c:pt>
                <c:pt idx="3347">
                  <c:v>45.667000000000002</c:v>
                </c:pt>
                <c:pt idx="3348">
                  <c:v>45.680999999999997</c:v>
                </c:pt>
                <c:pt idx="3349">
                  <c:v>45.694000000000003</c:v>
                </c:pt>
                <c:pt idx="3350">
                  <c:v>45.707000000000001</c:v>
                </c:pt>
                <c:pt idx="3351">
                  <c:v>45.720999999999997</c:v>
                </c:pt>
                <c:pt idx="3352">
                  <c:v>45.734000000000002</c:v>
                </c:pt>
                <c:pt idx="3353">
                  <c:v>45.747999999999998</c:v>
                </c:pt>
                <c:pt idx="3354">
                  <c:v>45.761000000000003</c:v>
                </c:pt>
                <c:pt idx="3355">
                  <c:v>45.774999999999999</c:v>
                </c:pt>
                <c:pt idx="3356">
                  <c:v>45.787999999999997</c:v>
                </c:pt>
                <c:pt idx="3357">
                  <c:v>45.802</c:v>
                </c:pt>
                <c:pt idx="3358">
                  <c:v>45.814999999999998</c:v>
                </c:pt>
                <c:pt idx="3359">
                  <c:v>45.829000000000001</c:v>
                </c:pt>
                <c:pt idx="3360">
                  <c:v>45.841999999999999</c:v>
                </c:pt>
                <c:pt idx="3361">
                  <c:v>45.854999999999997</c:v>
                </c:pt>
                <c:pt idx="3362">
                  <c:v>45.869</c:v>
                </c:pt>
                <c:pt idx="3363">
                  <c:v>45.881999999999998</c:v>
                </c:pt>
                <c:pt idx="3364">
                  <c:v>45.896000000000001</c:v>
                </c:pt>
                <c:pt idx="3365">
                  <c:v>45.908999999999999</c:v>
                </c:pt>
                <c:pt idx="3366">
                  <c:v>45.923000000000002</c:v>
                </c:pt>
                <c:pt idx="3367">
                  <c:v>45.936</c:v>
                </c:pt>
                <c:pt idx="3368">
                  <c:v>45.95</c:v>
                </c:pt>
                <c:pt idx="3369">
                  <c:v>45.963000000000001</c:v>
                </c:pt>
                <c:pt idx="3370">
                  <c:v>45.975999999999999</c:v>
                </c:pt>
                <c:pt idx="3371">
                  <c:v>45.99</c:v>
                </c:pt>
                <c:pt idx="3372">
                  <c:v>46.003</c:v>
                </c:pt>
                <c:pt idx="3373">
                  <c:v>46.017000000000003</c:v>
                </c:pt>
                <c:pt idx="3374">
                  <c:v>46.03</c:v>
                </c:pt>
                <c:pt idx="3375">
                  <c:v>46.043999999999997</c:v>
                </c:pt>
                <c:pt idx="3376">
                  <c:v>46.057000000000002</c:v>
                </c:pt>
                <c:pt idx="3377">
                  <c:v>46.070999999999998</c:v>
                </c:pt>
                <c:pt idx="3378">
                  <c:v>46.084000000000003</c:v>
                </c:pt>
                <c:pt idx="3379">
                  <c:v>46.097999999999999</c:v>
                </c:pt>
                <c:pt idx="3380">
                  <c:v>46.110999999999997</c:v>
                </c:pt>
                <c:pt idx="3381">
                  <c:v>46.124000000000002</c:v>
                </c:pt>
                <c:pt idx="3382">
                  <c:v>46.137999999999998</c:v>
                </c:pt>
                <c:pt idx="3383">
                  <c:v>46.151000000000003</c:v>
                </c:pt>
                <c:pt idx="3384">
                  <c:v>46.164999999999999</c:v>
                </c:pt>
                <c:pt idx="3385">
                  <c:v>46.177999999999997</c:v>
                </c:pt>
                <c:pt idx="3386">
                  <c:v>46.192</c:v>
                </c:pt>
                <c:pt idx="3387">
                  <c:v>46.204999999999998</c:v>
                </c:pt>
                <c:pt idx="3388">
                  <c:v>46.219000000000001</c:v>
                </c:pt>
                <c:pt idx="3389">
                  <c:v>46.231999999999999</c:v>
                </c:pt>
                <c:pt idx="3390">
                  <c:v>46.244999999999997</c:v>
                </c:pt>
                <c:pt idx="3391">
                  <c:v>46.259</c:v>
                </c:pt>
                <c:pt idx="3392">
                  <c:v>46.271999999999998</c:v>
                </c:pt>
                <c:pt idx="3393">
                  <c:v>46.286000000000001</c:v>
                </c:pt>
                <c:pt idx="3394">
                  <c:v>46.298999999999999</c:v>
                </c:pt>
                <c:pt idx="3395">
                  <c:v>46.313000000000002</c:v>
                </c:pt>
                <c:pt idx="3396">
                  <c:v>46.326000000000001</c:v>
                </c:pt>
                <c:pt idx="3397">
                  <c:v>46.34</c:v>
                </c:pt>
                <c:pt idx="3398">
                  <c:v>46.353000000000002</c:v>
                </c:pt>
                <c:pt idx="3399">
                  <c:v>46.366999999999997</c:v>
                </c:pt>
                <c:pt idx="3400">
                  <c:v>46.38</c:v>
                </c:pt>
                <c:pt idx="3401">
                  <c:v>46.393000000000001</c:v>
                </c:pt>
                <c:pt idx="3402">
                  <c:v>46.406999999999996</c:v>
                </c:pt>
                <c:pt idx="3403">
                  <c:v>46.42</c:v>
                </c:pt>
                <c:pt idx="3404">
                  <c:v>46.433999999999997</c:v>
                </c:pt>
                <c:pt idx="3405">
                  <c:v>46.447000000000003</c:v>
                </c:pt>
                <c:pt idx="3406">
                  <c:v>46.460999999999999</c:v>
                </c:pt>
                <c:pt idx="3407">
                  <c:v>46.473999999999997</c:v>
                </c:pt>
                <c:pt idx="3408">
                  <c:v>46.488</c:v>
                </c:pt>
                <c:pt idx="3409">
                  <c:v>46.500999999999998</c:v>
                </c:pt>
                <c:pt idx="3410">
                  <c:v>46.514000000000003</c:v>
                </c:pt>
                <c:pt idx="3411">
                  <c:v>46.527999999999999</c:v>
                </c:pt>
                <c:pt idx="3412">
                  <c:v>46.540999999999997</c:v>
                </c:pt>
                <c:pt idx="3413">
                  <c:v>46.555</c:v>
                </c:pt>
                <c:pt idx="3414">
                  <c:v>46.567999999999998</c:v>
                </c:pt>
                <c:pt idx="3415">
                  <c:v>46.582000000000001</c:v>
                </c:pt>
                <c:pt idx="3416">
                  <c:v>46.594999999999999</c:v>
                </c:pt>
                <c:pt idx="3417">
                  <c:v>46.609000000000002</c:v>
                </c:pt>
                <c:pt idx="3418">
                  <c:v>46.622</c:v>
                </c:pt>
                <c:pt idx="3419">
                  <c:v>46.636000000000003</c:v>
                </c:pt>
                <c:pt idx="3420">
                  <c:v>46.649000000000001</c:v>
                </c:pt>
                <c:pt idx="3421">
                  <c:v>46.661999999999999</c:v>
                </c:pt>
                <c:pt idx="3422">
                  <c:v>46.676000000000002</c:v>
                </c:pt>
                <c:pt idx="3423">
                  <c:v>46.689</c:v>
                </c:pt>
                <c:pt idx="3424">
                  <c:v>46.703000000000003</c:v>
                </c:pt>
                <c:pt idx="3425">
                  <c:v>46.716000000000001</c:v>
                </c:pt>
                <c:pt idx="3426">
                  <c:v>46.73</c:v>
                </c:pt>
                <c:pt idx="3427">
                  <c:v>46.743000000000002</c:v>
                </c:pt>
                <c:pt idx="3428">
                  <c:v>46.756999999999998</c:v>
                </c:pt>
                <c:pt idx="3429">
                  <c:v>46.77</c:v>
                </c:pt>
                <c:pt idx="3430">
                  <c:v>46.783000000000001</c:v>
                </c:pt>
                <c:pt idx="3431">
                  <c:v>46.796999999999997</c:v>
                </c:pt>
                <c:pt idx="3432">
                  <c:v>46.81</c:v>
                </c:pt>
                <c:pt idx="3433">
                  <c:v>46.823999999999998</c:v>
                </c:pt>
                <c:pt idx="3434">
                  <c:v>46.837000000000003</c:v>
                </c:pt>
                <c:pt idx="3435">
                  <c:v>46.850999999999999</c:v>
                </c:pt>
                <c:pt idx="3436">
                  <c:v>46.863999999999997</c:v>
                </c:pt>
                <c:pt idx="3437">
                  <c:v>46.878</c:v>
                </c:pt>
                <c:pt idx="3438">
                  <c:v>46.890999999999998</c:v>
                </c:pt>
                <c:pt idx="3439">
                  <c:v>46.905000000000001</c:v>
                </c:pt>
                <c:pt idx="3440">
                  <c:v>46.917999999999999</c:v>
                </c:pt>
                <c:pt idx="3441">
                  <c:v>46.930999999999997</c:v>
                </c:pt>
                <c:pt idx="3442">
                  <c:v>46.945</c:v>
                </c:pt>
                <c:pt idx="3443">
                  <c:v>46.957999999999998</c:v>
                </c:pt>
                <c:pt idx="3444">
                  <c:v>46.972000000000001</c:v>
                </c:pt>
                <c:pt idx="3445">
                  <c:v>46.984999999999999</c:v>
                </c:pt>
                <c:pt idx="3446">
                  <c:v>46.999000000000002</c:v>
                </c:pt>
                <c:pt idx="3447">
                  <c:v>47.012</c:v>
                </c:pt>
                <c:pt idx="3448">
                  <c:v>47.026000000000003</c:v>
                </c:pt>
                <c:pt idx="3449">
                  <c:v>47.039000000000001</c:v>
                </c:pt>
                <c:pt idx="3450">
                  <c:v>47.052</c:v>
                </c:pt>
                <c:pt idx="3451">
                  <c:v>47.066000000000003</c:v>
                </c:pt>
                <c:pt idx="3452">
                  <c:v>47.079000000000001</c:v>
                </c:pt>
                <c:pt idx="3453">
                  <c:v>47.093000000000004</c:v>
                </c:pt>
                <c:pt idx="3454">
                  <c:v>47.106000000000002</c:v>
                </c:pt>
                <c:pt idx="3455">
                  <c:v>47.12</c:v>
                </c:pt>
                <c:pt idx="3456">
                  <c:v>47.133000000000003</c:v>
                </c:pt>
                <c:pt idx="3457">
                  <c:v>47.146999999999998</c:v>
                </c:pt>
                <c:pt idx="3458">
                  <c:v>47.16</c:v>
                </c:pt>
                <c:pt idx="3459">
                  <c:v>47.173999999999999</c:v>
                </c:pt>
                <c:pt idx="3460">
                  <c:v>47.186999999999998</c:v>
                </c:pt>
                <c:pt idx="3461">
                  <c:v>47.2</c:v>
                </c:pt>
                <c:pt idx="3462">
                  <c:v>47.213999999999999</c:v>
                </c:pt>
                <c:pt idx="3463">
                  <c:v>47.226999999999997</c:v>
                </c:pt>
                <c:pt idx="3464">
                  <c:v>47.241</c:v>
                </c:pt>
                <c:pt idx="3465">
                  <c:v>47.253999999999998</c:v>
                </c:pt>
                <c:pt idx="3466">
                  <c:v>47.268000000000001</c:v>
                </c:pt>
                <c:pt idx="3467">
                  <c:v>47.280999999999999</c:v>
                </c:pt>
                <c:pt idx="3468">
                  <c:v>47.295000000000002</c:v>
                </c:pt>
                <c:pt idx="3469">
                  <c:v>47.308</c:v>
                </c:pt>
                <c:pt idx="3470">
                  <c:v>47.320999999999998</c:v>
                </c:pt>
                <c:pt idx="3471">
                  <c:v>47.335000000000001</c:v>
                </c:pt>
                <c:pt idx="3472">
                  <c:v>47.347999999999999</c:v>
                </c:pt>
                <c:pt idx="3473">
                  <c:v>47.362000000000002</c:v>
                </c:pt>
                <c:pt idx="3474">
                  <c:v>47.375</c:v>
                </c:pt>
                <c:pt idx="3475">
                  <c:v>47.389000000000003</c:v>
                </c:pt>
                <c:pt idx="3476">
                  <c:v>47.402000000000001</c:v>
                </c:pt>
                <c:pt idx="3477">
                  <c:v>47.415999999999997</c:v>
                </c:pt>
                <c:pt idx="3478">
                  <c:v>47.429000000000002</c:v>
                </c:pt>
                <c:pt idx="3479">
                  <c:v>47.442999999999998</c:v>
                </c:pt>
                <c:pt idx="3480">
                  <c:v>47.456000000000003</c:v>
                </c:pt>
                <c:pt idx="3481">
                  <c:v>47.469000000000001</c:v>
                </c:pt>
                <c:pt idx="3482">
                  <c:v>47.482999999999997</c:v>
                </c:pt>
                <c:pt idx="3483">
                  <c:v>47.496000000000002</c:v>
                </c:pt>
                <c:pt idx="3484">
                  <c:v>47.51</c:v>
                </c:pt>
                <c:pt idx="3485">
                  <c:v>47.523000000000003</c:v>
                </c:pt>
                <c:pt idx="3486">
                  <c:v>47.536999999999999</c:v>
                </c:pt>
                <c:pt idx="3487">
                  <c:v>47.55</c:v>
                </c:pt>
                <c:pt idx="3488">
                  <c:v>47.564</c:v>
                </c:pt>
                <c:pt idx="3489">
                  <c:v>47.576999999999998</c:v>
                </c:pt>
                <c:pt idx="3490">
                  <c:v>47.59</c:v>
                </c:pt>
                <c:pt idx="3491">
                  <c:v>47.603999999999999</c:v>
                </c:pt>
                <c:pt idx="3492">
                  <c:v>47.616999999999997</c:v>
                </c:pt>
                <c:pt idx="3493">
                  <c:v>47.631</c:v>
                </c:pt>
                <c:pt idx="3494">
                  <c:v>47.643999999999998</c:v>
                </c:pt>
                <c:pt idx="3495">
                  <c:v>47.658000000000001</c:v>
                </c:pt>
                <c:pt idx="3496">
                  <c:v>47.670999999999999</c:v>
                </c:pt>
                <c:pt idx="3497">
                  <c:v>47.685000000000002</c:v>
                </c:pt>
                <c:pt idx="3498">
                  <c:v>47.698</c:v>
                </c:pt>
                <c:pt idx="3499">
                  <c:v>47.712000000000003</c:v>
                </c:pt>
                <c:pt idx="3500">
                  <c:v>47.725000000000001</c:v>
                </c:pt>
                <c:pt idx="3501">
                  <c:v>47.738</c:v>
                </c:pt>
                <c:pt idx="3502">
                  <c:v>47.752000000000002</c:v>
                </c:pt>
                <c:pt idx="3503">
                  <c:v>47.765000000000001</c:v>
                </c:pt>
                <c:pt idx="3504">
                  <c:v>47.779000000000003</c:v>
                </c:pt>
                <c:pt idx="3505">
                  <c:v>47.792000000000002</c:v>
                </c:pt>
                <c:pt idx="3506">
                  <c:v>47.805999999999997</c:v>
                </c:pt>
                <c:pt idx="3507">
                  <c:v>47.819000000000003</c:v>
                </c:pt>
                <c:pt idx="3508">
                  <c:v>47.832999999999998</c:v>
                </c:pt>
                <c:pt idx="3509">
                  <c:v>47.845999999999997</c:v>
                </c:pt>
                <c:pt idx="3510">
                  <c:v>47.859000000000002</c:v>
                </c:pt>
                <c:pt idx="3511">
                  <c:v>47.872999999999998</c:v>
                </c:pt>
                <c:pt idx="3512">
                  <c:v>47.886000000000003</c:v>
                </c:pt>
                <c:pt idx="3513">
                  <c:v>47.9</c:v>
                </c:pt>
                <c:pt idx="3514">
                  <c:v>47.912999999999997</c:v>
                </c:pt>
                <c:pt idx="3515">
                  <c:v>47.927</c:v>
                </c:pt>
                <c:pt idx="3516">
                  <c:v>47.94</c:v>
                </c:pt>
                <c:pt idx="3517">
                  <c:v>47.954000000000001</c:v>
                </c:pt>
                <c:pt idx="3518">
                  <c:v>47.966999999999999</c:v>
                </c:pt>
                <c:pt idx="3519">
                  <c:v>47.981000000000002</c:v>
                </c:pt>
                <c:pt idx="3520">
                  <c:v>47.994</c:v>
                </c:pt>
                <c:pt idx="3521">
                  <c:v>48.006999999999998</c:v>
                </c:pt>
                <c:pt idx="3522">
                  <c:v>48.021000000000001</c:v>
                </c:pt>
                <c:pt idx="3523">
                  <c:v>48.033999999999999</c:v>
                </c:pt>
                <c:pt idx="3524">
                  <c:v>48.048000000000002</c:v>
                </c:pt>
                <c:pt idx="3525">
                  <c:v>48.061</c:v>
                </c:pt>
                <c:pt idx="3526">
                  <c:v>48.075000000000003</c:v>
                </c:pt>
                <c:pt idx="3527">
                  <c:v>48.088000000000001</c:v>
                </c:pt>
                <c:pt idx="3528">
                  <c:v>48.101999999999997</c:v>
                </c:pt>
                <c:pt idx="3529">
                  <c:v>48.115000000000002</c:v>
                </c:pt>
                <c:pt idx="3530">
                  <c:v>48.128</c:v>
                </c:pt>
                <c:pt idx="3531">
                  <c:v>48.142000000000003</c:v>
                </c:pt>
                <c:pt idx="3532">
                  <c:v>48.155000000000001</c:v>
                </c:pt>
                <c:pt idx="3533">
                  <c:v>48.168999999999997</c:v>
                </c:pt>
                <c:pt idx="3534">
                  <c:v>48.182000000000002</c:v>
                </c:pt>
                <c:pt idx="3535">
                  <c:v>48.195999999999998</c:v>
                </c:pt>
                <c:pt idx="3536">
                  <c:v>48.209000000000003</c:v>
                </c:pt>
                <c:pt idx="3537">
                  <c:v>48.222999999999999</c:v>
                </c:pt>
                <c:pt idx="3538">
                  <c:v>48.235999999999997</c:v>
                </c:pt>
                <c:pt idx="3539">
                  <c:v>48.25</c:v>
                </c:pt>
                <c:pt idx="3540">
                  <c:v>48.262999999999998</c:v>
                </c:pt>
                <c:pt idx="3541">
                  <c:v>48.276000000000003</c:v>
                </c:pt>
                <c:pt idx="3542">
                  <c:v>48.29</c:v>
                </c:pt>
                <c:pt idx="3543">
                  <c:v>48.302999999999997</c:v>
                </c:pt>
                <c:pt idx="3544">
                  <c:v>48.317</c:v>
                </c:pt>
                <c:pt idx="3545">
                  <c:v>48.33</c:v>
                </c:pt>
                <c:pt idx="3546">
                  <c:v>48.344000000000001</c:v>
                </c:pt>
                <c:pt idx="3547">
                  <c:v>48.356999999999999</c:v>
                </c:pt>
                <c:pt idx="3548">
                  <c:v>48.371000000000002</c:v>
                </c:pt>
                <c:pt idx="3549">
                  <c:v>48.384</c:v>
                </c:pt>
                <c:pt idx="3550">
                  <c:v>48.396999999999998</c:v>
                </c:pt>
                <c:pt idx="3551">
                  <c:v>48.411000000000001</c:v>
                </c:pt>
                <c:pt idx="3552">
                  <c:v>48.423999999999999</c:v>
                </c:pt>
                <c:pt idx="3553">
                  <c:v>48.438000000000002</c:v>
                </c:pt>
                <c:pt idx="3554">
                  <c:v>48.451000000000001</c:v>
                </c:pt>
                <c:pt idx="3555">
                  <c:v>48.465000000000003</c:v>
                </c:pt>
                <c:pt idx="3556">
                  <c:v>48.478000000000002</c:v>
                </c:pt>
                <c:pt idx="3557">
                  <c:v>48.491999999999997</c:v>
                </c:pt>
                <c:pt idx="3558">
                  <c:v>48.505000000000003</c:v>
                </c:pt>
                <c:pt idx="3559">
                  <c:v>48.518999999999998</c:v>
                </c:pt>
                <c:pt idx="3560">
                  <c:v>48.531999999999996</c:v>
                </c:pt>
                <c:pt idx="3561">
                  <c:v>48.545000000000002</c:v>
                </c:pt>
                <c:pt idx="3562">
                  <c:v>48.558999999999997</c:v>
                </c:pt>
                <c:pt idx="3563">
                  <c:v>48.572000000000003</c:v>
                </c:pt>
                <c:pt idx="3564">
                  <c:v>48.585999999999999</c:v>
                </c:pt>
                <c:pt idx="3565">
                  <c:v>48.598999999999997</c:v>
                </c:pt>
                <c:pt idx="3566">
                  <c:v>48.613</c:v>
                </c:pt>
                <c:pt idx="3567">
                  <c:v>48.625999999999998</c:v>
                </c:pt>
                <c:pt idx="3568">
                  <c:v>48.64</c:v>
                </c:pt>
                <c:pt idx="3569">
                  <c:v>48.652999999999999</c:v>
                </c:pt>
                <c:pt idx="3570">
                  <c:v>48.665999999999997</c:v>
                </c:pt>
                <c:pt idx="3571">
                  <c:v>48.68</c:v>
                </c:pt>
                <c:pt idx="3572">
                  <c:v>48.692999999999998</c:v>
                </c:pt>
                <c:pt idx="3573">
                  <c:v>48.707000000000001</c:v>
                </c:pt>
                <c:pt idx="3574">
                  <c:v>48.72</c:v>
                </c:pt>
                <c:pt idx="3575">
                  <c:v>48.734000000000002</c:v>
                </c:pt>
                <c:pt idx="3576">
                  <c:v>48.747</c:v>
                </c:pt>
                <c:pt idx="3577">
                  <c:v>48.761000000000003</c:v>
                </c:pt>
                <c:pt idx="3578">
                  <c:v>48.774000000000001</c:v>
                </c:pt>
                <c:pt idx="3579">
                  <c:v>48.787999999999997</c:v>
                </c:pt>
                <c:pt idx="3580">
                  <c:v>48.801000000000002</c:v>
                </c:pt>
                <c:pt idx="3581">
                  <c:v>48.814</c:v>
                </c:pt>
                <c:pt idx="3582">
                  <c:v>48.828000000000003</c:v>
                </c:pt>
                <c:pt idx="3583">
                  <c:v>48.841000000000001</c:v>
                </c:pt>
                <c:pt idx="3584">
                  <c:v>48.854999999999997</c:v>
                </c:pt>
                <c:pt idx="3585">
                  <c:v>48.868000000000002</c:v>
                </c:pt>
                <c:pt idx="3586">
                  <c:v>48.881999999999998</c:v>
                </c:pt>
                <c:pt idx="3587">
                  <c:v>48.895000000000003</c:v>
                </c:pt>
                <c:pt idx="3588">
                  <c:v>48.908999999999999</c:v>
                </c:pt>
                <c:pt idx="3589">
                  <c:v>48.921999999999997</c:v>
                </c:pt>
                <c:pt idx="3590">
                  <c:v>48.935000000000002</c:v>
                </c:pt>
                <c:pt idx="3591">
                  <c:v>48.948999999999998</c:v>
                </c:pt>
                <c:pt idx="3592">
                  <c:v>48.962000000000003</c:v>
                </c:pt>
                <c:pt idx="3593">
                  <c:v>48.975999999999999</c:v>
                </c:pt>
                <c:pt idx="3594">
                  <c:v>48.988999999999997</c:v>
                </c:pt>
                <c:pt idx="3595">
                  <c:v>49.003</c:v>
                </c:pt>
                <c:pt idx="3596">
                  <c:v>49.015999999999998</c:v>
                </c:pt>
                <c:pt idx="3597">
                  <c:v>49.03</c:v>
                </c:pt>
                <c:pt idx="3598">
                  <c:v>49.042999999999999</c:v>
                </c:pt>
                <c:pt idx="3599">
                  <c:v>49.057000000000002</c:v>
                </c:pt>
                <c:pt idx="3600">
                  <c:v>49.07</c:v>
                </c:pt>
                <c:pt idx="3601">
                  <c:v>49.082999999999998</c:v>
                </c:pt>
                <c:pt idx="3602">
                  <c:v>49.097000000000001</c:v>
                </c:pt>
                <c:pt idx="3603">
                  <c:v>49.11</c:v>
                </c:pt>
                <c:pt idx="3604">
                  <c:v>49.124000000000002</c:v>
                </c:pt>
                <c:pt idx="3605">
                  <c:v>49.137</c:v>
                </c:pt>
                <c:pt idx="3606">
                  <c:v>49.151000000000003</c:v>
                </c:pt>
                <c:pt idx="3607">
                  <c:v>49.164000000000001</c:v>
                </c:pt>
                <c:pt idx="3608">
                  <c:v>49.177999999999997</c:v>
                </c:pt>
                <c:pt idx="3609">
                  <c:v>49.191000000000003</c:v>
                </c:pt>
                <c:pt idx="3610">
                  <c:v>49.204000000000001</c:v>
                </c:pt>
                <c:pt idx="3611">
                  <c:v>49.218000000000004</c:v>
                </c:pt>
                <c:pt idx="3612">
                  <c:v>49.231000000000002</c:v>
                </c:pt>
                <c:pt idx="3613">
                  <c:v>49.244999999999997</c:v>
                </c:pt>
                <c:pt idx="3614">
                  <c:v>49.258000000000003</c:v>
                </c:pt>
                <c:pt idx="3615">
                  <c:v>49.271999999999998</c:v>
                </c:pt>
                <c:pt idx="3616">
                  <c:v>49.284999999999997</c:v>
                </c:pt>
                <c:pt idx="3617">
                  <c:v>49.298999999999999</c:v>
                </c:pt>
                <c:pt idx="3618">
                  <c:v>49.311999999999998</c:v>
                </c:pt>
                <c:pt idx="3619">
                  <c:v>49.326000000000001</c:v>
                </c:pt>
                <c:pt idx="3620">
                  <c:v>49.338999999999999</c:v>
                </c:pt>
                <c:pt idx="3621">
                  <c:v>49.351999999999997</c:v>
                </c:pt>
                <c:pt idx="3622">
                  <c:v>49.366</c:v>
                </c:pt>
                <c:pt idx="3623">
                  <c:v>49.378999999999998</c:v>
                </c:pt>
                <c:pt idx="3624">
                  <c:v>49.393000000000001</c:v>
                </c:pt>
                <c:pt idx="3625">
                  <c:v>49.405999999999999</c:v>
                </c:pt>
                <c:pt idx="3626">
                  <c:v>49.42</c:v>
                </c:pt>
                <c:pt idx="3627">
                  <c:v>49.433</c:v>
                </c:pt>
                <c:pt idx="3628">
                  <c:v>49.447000000000003</c:v>
                </c:pt>
                <c:pt idx="3629">
                  <c:v>49.46</c:v>
                </c:pt>
                <c:pt idx="3630">
                  <c:v>49.472999999999999</c:v>
                </c:pt>
                <c:pt idx="3631">
                  <c:v>49.487000000000002</c:v>
                </c:pt>
                <c:pt idx="3632">
                  <c:v>49.5</c:v>
                </c:pt>
                <c:pt idx="3633">
                  <c:v>49.514000000000003</c:v>
                </c:pt>
                <c:pt idx="3634">
                  <c:v>49.527000000000001</c:v>
                </c:pt>
                <c:pt idx="3635">
                  <c:v>49.540999999999997</c:v>
                </c:pt>
                <c:pt idx="3636">
                  <c:v>49.554000000000002</c:v>
                </c:pt>
                <c:pt idx="3637">
                  <c:v>49.567999999999998</c:v>
                </c:pt>
                <c:pt idx="3638">
                  <c:v>49.581000000000003</c:v>
                </c:pt>
                <c:pt idx="3639">
                  <c:v>49.594999999999999</c:v>
                </c:pt>
                <c:pt idx="3640">
                  <c:v>49.607999999999997</c:v>
                </c:pt>
                <c:pt idx="3641">
                  <c:v>49.621000000000002</c:v>
                </c:pt>
                <c:pt idx="3642">
                  <c:v>49.634999999999998</c:v>
                </c:pt>
                <c:pt idx="3643">
                  <c:v>49.648000000000003</c:v>
                </c:pt>
                <c:pt idx="3644">
                  <c:v>49.661999999999999</c:v>
                </c:pt>
                <c:pt idx="3645">
                  <c:v>49.674999999999997</c:v>
                </c:pt>
                <c:pt idx="3646">
                  <c:v>49.689</c:v>
                </c:pt>
                <c:pt idx="3647">
                  <c:v>49.701999999999998</c:v>
                </c:pt>
                <c:pt idx="3648">
                  <c:v>49.716000000000001</c:v>
                </c:pt>
                <c:pt idx="3649">
                  <c:v>49.728999999999999</c:v>
                </c:pt>
                <c:pt idx="3650">
                  <c:v>49.741999999999997</c:v>
                </c:pt>
                <c:pt idx="3651">
                  <c:v>49.756</c:v>
                </c:pt>
                <c:pt idx="3652">
                  <c:v>49.768999999999998</c:v>
                </c:pt>
                <c:pt idx="3653">
                  <c:v>49.783000000000001</c:v>
                </c:pt>
                <c:pt idx="3654">
                  <c:v>49.795999999999999</c:v>
                </c:pt>
                <c:pt idx="3655">
                  <c:v>49.81</c:v>
                </c:pt>
                <c:pt idx="3656">
                  <c:v>49.823</c:v>
                </c:pt>
                <c:pt idx="3657">
                  <c:v>49.837000000000003</c:v>
                </c:pt>
                <c:pt idx="3658">
                  <c:v>49.85</c:v>
                </c:pt>
                <c:pt idx="3659">
                  <c:v>49.863999999999997</c:v>
                </c:pt>
                <c:pt idx="3660">
                  <c:v>49.877000000000002</c:v>
                </c:pt>
                <c:pt idx="3661">
                  <c:v>49.89</c:v>
                </c:pt>
                <c:pt idx="3662">
                  <c:v>49.904000000000003</c:v>
                </c:pt>
                <c:pt idx="3663">
                  <c:v>49.917000000000002</c:v>
                </c:pt>
                <c:pt idx="3664">
                  <c:v>49.930999999999997</c:v>
                </c:pt>
                <c:pt idx="3665">
                  <c:v>49.944000000000003</c:v>
                </c:pt>
                <c:pt idx="3666">
                  <c:v>49.957999999999998</c:v>
                </c:pt>
                <c:pt idx="3667">
                  <c:v>49.970999999999997</c:v>
                </c:pt>
                <c:pt idx="3668">
                  <c:v>49.984999999999999</c:v>
                </c:pt>
                <c:pt idx="3669">
                  <c:v>49.997999999999998</c:v>
                </c:pt>
                <c:pt idx="3670">
                  <c:v>50.011000000000003</c:v>
                </c:pt>
                <c:pt idx="3671">
                  <c:v>50.024999999999999</c:v>
                </c:pt>
                <c:pt idx="3672">
                  <c:v>50.037999999999997</c:v>
                </c:pt>
                <c:pt idx="3673">
                  <c:v>50.052</c:v>
                </c:pt>
                <c:pt idx="3674">
                  <c:v>50.064999999999998</c:v>
                </c:pt>
                <c:pt idx="3675">
                  <c:v>50.079000000000001</c:v>
                </c:pt>
                <c:pt idx="3676">
                  <c:v>50.091999999999999</c:v>
                </c:pt>
                <c:pt idx="3677">
                  <c:v>50.106000000000002</c:v>
                </c:pt>
                <c:pt idx="3678">
                  <c:v>50.119</c:v>
                </c:pt>
                <c:pt idx="3679">
                  <c:v>50.133000000000003</c:v>
                </c:pt>
                <c:pt idx="3680">
                  <c:v>50.146000000000001</c:v>
                </c:pt>
                <c:pt idx="3681">
                  <c:v>50.158999999999999</c:v>
                </c:pt>
                <c:pt idx="3682">
                  <c:v>50.173000000000002</c:v>
                </c:pt>
                <c:pt idx="3683">
                  <c:v>50.186</c:v>
                </c:pt>
                <c:pt idx="3684">
                  <c:v>50.2</c:v>
                </c:pt>
                <c:pt idx="3685">
                  <c:v>50.213000000000001</c:v>
                </c:pt>
                <c:pt idx="3686">
                  <c:v>50.226999999999997</c:v>
                </c:pt>
                <c:pt idx="3687">
                  <c:v>50.24</c:v>
                </c:pt>
                <c:pt idx="3688">
                  <c:v>50.253999999999998</c:v>
                </c:pt>
                <c:pt idx="3689">
                  <c:v>50.267000000000003</c:v>
                </c:pt>
                <c:pt idx="3690">
                  <c:v>50.28</c:v>
                </c:pt>
                <c:pt idx="3691">
                  <c:v>50.293999999999997</c:v>
                </c:pt>
                <c:pt idx="3692">
                  <c:v>50.307000000000002</c:v>
                </c:pt>
                <c:pt idx="3693">
                  <c:v>50.320999999999998</c:v>
                </c:pt>
                <c:pt idx="3694">
                  <c:v>50.334000000000003</c:v>
                </c:pt>
                <c:pt idx="3695">
                  <c:v>50.347999999999999</c:v>
                </c:pt>
                <c:pt idx="3696">
                  <c:v>50.360999999999997</c:v>
                </c:pt>
                <c:pt idx="3697">
                  <c:v>50.375</c:v>
                </c:pt>
                <c:pt idx="3698">
                  <c:v>50.387999999999998</c:v>
                </c:pt>
                <c:pt idx="3699">
                  <c:v>50.402000000000001</c:v>
                </c:pt>
                <c:pt idx="3700">
                  <c:v>50.414999999999999</c:v>
                </c:pt>
                <c:pt idx="3701">
                  <c:v>50.427999999999997</c:v>
                </c:pt>
                <c:pt idx="3702">
                  <c:v>50.442</c:v>
                </c:pt>
                <c:pt idx="3703">
                  <c:v>50.454999999999998</c:v>
                </c:pt>
                <c:pt idx="3704">
                  <c:v>50.469000000000001</c:v>
                </c:pt>
                <c:pt idx="3705">
                  <c:v>50.481999999999999</c:v>
                </c:pt>
                <c:pt idx="3706">
                  <c:v>50.496000000000002</c:v>
                </c:pt>
                <c:pt idx="3707">
                  <c:v>50.509</c:v>
                </c:pt>
                <c:pt idx="3708">
                  <c:v>50.523000000000003</c:v>
                </c:pt>
                <c:pt idx="3709">
                  <c:v>50.536000000000001</c:v>
                </c:pt>
                <c:pt idx="3710">
                  <c:v>50.548999999999999</c:v>
                </c:pt>
                <c:pt idx="3711">
                  <c:v>50.563000000000002</c:v>
                </c:pt>
                <c:pt idx="3712">
                  <c:v>50.576000000000001</c:v>
                </c:pt>
                <c:pt idx="3713">
                  <c:v>50.59</c:v>
                </c:pt>
                <c:pt idx="3714">
                  <c:v>50.603000000000002</c:v>
                </c:pt>
                <c:pt idx="3715">
                  <c:v>50.616999999999997</c:v>
                </c:pt>
                <c:pt idx="3716">
                  <c:v>50.63</c:v>
                </c:pt>
                <c:pt idx="3717">
                  <c:v>50.643999999999998</c:v>
                </c:pt>
                <c:pt idx="3718">
                  <c:v>50.656999999999996</c:v>
                </c:pt>
                <c:pt idx="3719">
                  <c:v>50.670999999999999</c:v>
                </c:pt>
                <c:pt idx="3720">
                  <c:v>50.683999999999997</c:v>
                </c:pt>
                <c:pt idx="3721">
                  <c:v>50.697000000000003</c:v>
                </c:pt>
                <c:pt idx="3722">
                  <c:v>50.710999999999999</c:v>
                </c:pt>
                <c:pt idx="3723">
                  <c:v>50.723999999999997</c:v>
                </c:pt>
                <c:pt idx="3724">
                  <c:v>50.738</c:v>
                </c:pt>
                <c:pt idx="3725">
                  <c:v>50.750999999999998</c:v>
                </c:pt>
                <c:pt idx="3726">
                  <c:v>50.765000000000001</c:v>
                </c:pt>
                <c:pt idx="3727">
                  <c:v>50.777999999999999</c:v>
                </c:pt>
                <c:pt idx="3728">
                  <c:v>50.792000000000002</c:v>
                </c:pt>
                <c:pt idx="3729">
                  <c:v>50.805</c:v>
                </c:pt>
                <c:pt idx="3730">
                  <c:v>50.817999999999998</c:v>
                </c:pt>
                <c:pt idx="3731">
                  <c:v>50.832000000000001</c:v>
                </c:pt>
                <c:pt idx="3732">
                  <c:v>50.844999999999999</c:v>
                </c:pt>
                <c:pt idx="3733">
                  <c:v>50.859000000000002</c:v>
                </c:pt>
                <c:pt idx="3734">
                  <c:v>50.872</c:v>
                </c:pt>
                <c:pt idx="3735">
                  <c:v>50.886000000000003</c:v>
                </c:pt>
                <c:pt idx="3736">
                  <c:v>50.899000000000001</c:v>
                </c:pt>
                <c:pt idx="3737">
                  <c:v>50.912999999999997</c:v>
                </c:pt>
                <c:pt idx="3738">
                  <c:v>50.926000000000002</c:v>
                </c:pt>
                <c:pt idx="3739">
                  <c:v>50.94</c:v>
                </c:pt>
                <c:pt idx="3740">
                  <c:v>50.953000000000003</c:v>
                </c:pt>
                <c:pt idx="3741">
                  <c:v>50.966000000000001</c:v>
                </c:pt>
                <c:pt idx="3742">
                  <c:v>50.98</c:v>
                </c:pt>
                <c:pt idx="3743">
                  <c:v>50.993000000000002</c:v>
                </c:pt>
                <c:pt idx="3744">
                  <c:v>51.006999999999998</c:v>
                </c:pt>
                <c:pt idx="3745">
                  <c:v>51.02</c:v>
                </c:pt>
                <c:pt idx="3746">
                  <c:v>51.033999999999999</c:v>
                </c:pt>
                <c:pt idx="3747">
                  <c:v>51.046999999999997</c:v>
                </c:pt>
                <c:pt idx="3748">
                  <c:v>51.061</c:v>
                </c:pt>
                <c:pt idx="3749">
                  <c:v>51.073999999999998</c:v>
                </c:pt>
                <c:pt idx="3750">
                  <c:v>51.087000000000003</c:v>
                </c:pt>
                <c:pt idx="3751">
                  <c:v>51.100999999999999</c:v>
                </c:pt>
                <c:pt idx="3752">
                  <c:v>51.113999999999997</c:v>
                </c:pt>
                <c:pt idx="3753">
                  <c:v>51.128</c:v>
                </c:pt>
                <c:pt idx="3754">
                  <c:v>51.140999999999998</c:v>
                </c:pt>
                <c:pt idx="3755">
                  <c:v>51.155000000000001</c:v>
                </c:pt>
                <c:pt idx="3756">
                  <c:v>51.167999999999999</c:v>
                </c:pt>
                <c:pt idx="3757">
                  <c:v>51.182000000000002</c:v>
                </c:pt>
                <c:pt idx="3758">
                  <c:v>51.195</c:v>
                </c:pt>
                <c:pt idx="3759">
                  <c:v>51.209000000000003</c:v>
                </c:pt>
                <c:pt idx="3760">
                  <c:v>51.222000000000001</c:v>
                </c:pt>
                <c:pt idx="3761">
                  <c:v>51.234999999999999</c:v>
                </c:pt>
                <c:pt idx="3762">
                  <c:v>51.249000000000002</c:v>
                </c:pt>
                <c:pt idx="3763">
                  <c:v>51.262</c:v>
                </c:pt>
                <c:pt idx="3764">
                  <c:v>51.276000000000003</c:v>
                </c:pt>
                <c:pt idx="3765">
                  <c:v>51.289000000000001</c:v>
                </c:pt>
                <c:pt idx="3766">
                  <c:v>51.302999999999997</c:v>
                </c:pt>
                <c:pt idx="3767">
                  <c:v>51.316000000000003</c:v>
                </c:pt>
                <c:pt idx="3768">
                  <c:v>51.33</c:v>
                </c:pt>
                <c:pt idx="3769">
                  <c:v>51.343000000000004</c:v>
                </c:pt>
                <c:pt idx="3770">
                  <c:v>51.356000000000002</c:v>
                </c:pt>
                <c:pt idx="3771">
                  <c:v>51.37</c:v>
                </c:pt>
                <c:pt idx="3772">
                  <c:v>51.383000000000003</c:v>
                </c:pt>
                <c:pt idx="3773">
                  <c:v>51.396999999999998</c:v>
                </c:pt>
                <c:pt idx="3774">
                  <c:v>51.41</c:v>
                </c:pt>
                <c:pt idx="3775">
                  <c:v>51.423999999999999</c:v>
                </c:pt>
                <c:pt idx="3776">
                  <c:v>51.436999999999998</c:v>
                </c:pt>
                <c:pt idx="3777">
                  <c:v>51.451000000000001</c:v>
                </c:pt>
                <c:pt idx="3778">
                  <c:v>51.463999999999999</c:v>
                </c:pt>
                <c:pt idx="3779">
                  <c:v>51.478000000000002</c:v>
                </c:pt>
                <c:pt idx="3780">
                  <c:v>51.491</c:v>
                </c:pt>
                <c:pt idx="3781">
                  <c:v>51.503999999999998</c:v>
                </c:pt>
                <c:pt idx="3782">
                  <c:v>51.518000000000001</c:v>
                </c:pt>
                <c:pt idx="3783">
                  <c:v>51.530999999999999</c:v>
                </c:pt>
                <c:pt idx="3784">
                  <c:v>51.545000000000002</c:v>
                </c:pt>
                <c:pt idx="3785">
                  <c:v>51.558</c:v>
                </c:pt>
                <c:pt idx="3786">
                  <c:v>51.572000000000003</c:v>
                </c:pt>
                <c:pt idx="3787">
                  <c:v>51.585000000000001</c:v>
                </c:pt>
                <c:pt idx="3788">
                  <c:v>51.598999999999997</c:v>
                </c:pt>
                <c:pt idx="3789">
                  <c:v>51.612000000000002</c:v>
                </c:pt>
                <c:pt idx="3790">
                  <c:v>51.625</c:v>
                </c:pt>
                <c:pt idx="3791">
                  <c:v>51.639000000000003</c:v>
                </c:pt>
                <c:pt idx="3792">
                  <c:v>51.652000000000001</c:v>
                </c:pt>
                <c:pt idx="3793">
                  <c:v>51.665999999999997</c:v>
                </c:pt>
                <c:pt idx="3794">
                  <c:v>51.679000000000002</c:v>
                </c:pt>
                <c:pt idx="3795">
                  <c:v>51.692999999999998</c:v>
                </c:pt>
                <c:pt idx="3796">
                  <c:v>51.706000000000003</c:v>
                </c:pt>
                <c:pt idx="3797">
                  <c:v>51.72</c:v>
                </c:pt>
                <c:pt idx="3798">
                  <c:v>51.732999999999997</c:v>
                </c:pt>
                <c:pt idx="3799">
                  <c:v>51.747</c:v>
                </c:pt>
                <c:pt idx="3800">
                  <c:v>51.76</c:v>
                </c:pt>
                <c:pt idx="3801">
                  <c:v>51.773000000000003</c:v>
                </c:pt>
                <c:pt idx="3802">
                  <c:v>51.786999999999999</c:v>
                </c:pt>
                <c:pt idx="3803">
                  <c:v>51.8</c:v>
                </c:pt>
                <c:pt idx="3804">
                  <c:v>51.814</c:v>
                </c:pt>
                <c:pt idx="3805">
                  <c:v>51.826999999999998</c:v>
                </c:pt>
                <c:pt idx="3806">
                  <c:v>51.841000000000001</c:v>
                </c:pt>
                <c:pt idx="3807">
                  <c:v>51.853999999999999</c:v>
                </c:pt>
                <c:pt idx="3808">
                  <c:v>51.868000000000002</c:v>
                </c:pt>
                <c:pt idx="3809">
                  <c:v>51.881</c:v>
                </c:pt>
                <c:pt idx="3810">
                  <c:v>51.893999999999998</c:v>
                </c:pt>
                <c:pt idx="3811">
                  <c:v>51.908000000000001</c:v>
                </c:pt>
                <c:pt idx="3812">
                  <c:v>51.920999999999999</c:v>
                </c:pt>
                <c:pt idx="3813">
                  <c:v>51.935000000000002</c:v>
                </c:pt>
                <c:pt idx="3814">
                  <c:v>51.948</c:v>
                </c:pt>
                <c:pt idx="3815">
                  <c:v>51.962000000000003</c:v>
                </c:pt>
                <c:pt idx="3816">
                  <c:v>51.975000000000001</c:v>
                </c:pt>
                <c:pt idx="3817">
                  <c:v>51.988999999999997</c:v>
                </c:pt>
                <c:pt idx="3818">
                  <c:v>52.002000000000002</c:v>
                </c:pt>
                <c:pt idx="3819">
                  <c:v>52.015999999999998</c:v>
                </c:pt>
                <c:pt idx="3820">
                  <c:v>52.029000000000003</c:v>
                </c:pt>
                <c:pt idx="3821">
                  <c:v>52.042000000000002</c:v>
                </c:pt>
                <c:pt idx="3822">
                  <c:v>52.055999999999997</c:v>
                </c:pt>
                <c:pt idx="3823">
                  <c:v>52.069000000000003</c:v>
                </c:pt>
                <c:pt idx="3824">
                  <c:v>52.082999999999998</c:v>
                </c:pt>
                <c:pt idx="3825">
                  <c:v>52.095999999999997</c:v>
                </c:pt>
                <c:pt idx="3826">
                  <c:v>52.11</c:v>
                </c:pt>
                <c:pt idx="3827">
                  <c:v>52.122999999999998</c:v>
                </c:pt>
                <c:pt idx="3828">
                  <c:v>52.137</c:v>
                </c:pt>
                <c:pt idx="3829">
                  <c:v>52.15</c:v>
                </c:pt>
                <c:pt idx="3830">
                  <c:v>52.162999999999997</c:v>
                </c:pt>
                <c:pt idx="3831">
                  <c:v>52.177</c:v>
                </c:pt>
                <c:pt idx="3832">
                  <c:v>52.19</c:v>
                </c:pt>
                <c:pt idx="3833">
                  <c:v>52.204000000000001</c:v>
                </c:pt>
                <c:pt idx="3834">
                  <c:v>52.216999999999999</c:v>
                </c:pt>
                <c:pt idx="3835">
                  <c:v>52.231000000000002</c:v>
                </c:pt>
                <c:pt idx="3836">
                  <c:v>52.244</c:v>
                </c:pt>
                <c:pt idx="3837">
                  <c:v>52.258000000000003</c:v>
                </c:pt>
                <c:pt idx="3838">
                  <c:v>52.271000000000001</c:v>
                </c:pt>
                <c:pt idx="3839">
                  <c:v>52.284999999999997</c:v>
                </c:pt>
                <c:pt idx="3840">
                  <c:v>52.298000000000002</c:v>
                </c:pt>
                <c:pt idx="3841">
                  <c:v>52.311</c:v>
                </c:pt>
                <c:pt idx="3842">
                  <c:v>52.325000000000003</c:v>
                </c:pt>
                <c:pt idx="3843">
                  <c:v>52.338000000000001</c:v>
                </c:pt>
                <c:pt idx="3844">
                  <c:v>52.351999999999997</c:v>
                </c:pt>
                <c:pt idx="3845">
                  <c:v>52.365000000000002</c:v>
                </c:pt>
                <c:pt idx="3846">
                  <c:v>52.378999999999998</c:v>
                </c:pt>
                <c:pt idx="3847">
                  <c:v>52.392000000000003</c:v>
                </c:pt>
                <c:pt idx="3848">
                  <c:v>52.405999999999999</c:v>
                </c:pt>
                <c:pt idx="3849">
                  <c:v>52.418999999999997</c:v>
                </c:pt>
                <c:pt idx="3850">
                  <c:v>52.432000000000002</c:v>
                </c:pt>
                <c:pt idx="3851">
                  <c:v>52.445999999999998</c:v>
                </c:pt>
                <c:pt idx="3852">
                  <c:v>52.459000000000003</c:v>
                </c:pt>
                <c:pt idx="3853">
                  <c:v>52.472999999999999</c:v>
                </c:pt>
                <c:pt idx="3854">
                  <c:v>52.485999999999997</c:v>
                </c:pt>
                <c:pt idx="3855">
                  <c:v>52.5</c:v>
                </c:pt>
                <c:pt idx="3856">
                  <c:v>52.512999999999998</c:v>
                </c:pt>
                <c:pt idx="3857">
                  <c:v>52.527000000000001</c:v>
                </c:pt>
                <c:pt idx="3858">
                  <c:v>52.54</c:v>
                </c:pt>
                <c:pt idx="3859">
                  <c:v>52.554000000000002</c:v>
                </c:pt>
                <c:pt idx="3860">
                  <c:v>52.567</c:v>
                </c:pt>
                <c:pt idx="3861">
                  <c:v>52.58</c:v>
                </c:pt>
                <c:pt idx="3862">
                  <c:v>52.594000000000001</c:v>
                </c:pt>
                <c:pt idx="3863">
                  <c:v>52.606999999999999</c:v>
                </c:pt>
                <c:pt idx="3864">
                  <c:v>52.621000000000002</c:v>
                </c:pt>
                <c:pt idx="3865">
                  <c:v>52.634</c:v>
                </c:pt>
                <c:pt idx="3866">
                  <c:v>52.648000000000003</c:v>
                </c:pt>
                <c:pt idx="3867">
                  <c:v>52.661000000000001</c:v>
                </c:pt>
                <c:pt idx="3868">
                  <c:v>52.674999999999997</c:v>
                </c:pt>
                <c:pt idx="3869">
                  <c:v>52.688000000000002</c:v>
                </c:pt>
                <c:pt idx="3870">
                  <c:v>52.701000000000001</c:v>
                </c:pt>
                <c:pt idx="3871">
                  <c:v>52.715000000000003</c:v>
                </c:pt>
                <c:pt idx="3872">
                  <c:v>52.728000000000002</c:v>
                </c:pt>
                <c:pt idx="3873">
                  <c:v>52.741999999999997</c:v>
                </c:pt>
                <c:pt idx="3874">
                  <c:v>52.755000000000003</c:v>
                </c:pt>
                <c:pt idx="3875">
                  <c:v>52.768999999999998</c:v>
                </c:pt>
                <c:pt idx="3876">
                  <c:v>52.781999999999996</c:v>
                </c:pt>
                <c:pt idx="3877">
                  <c:v>52.795999999999999</c:v>
                </c:pt>
                <c:pt idx="3878">
                  <c:v>52.808999999999997</c:v>
                </c:pt>
                <c:pt idx="3879">
                  <c:v>52.823</c:v>
                </c:pt>
                <c:pt idx="3880">
                  <c:v>52.835999999999999</c:v>
                </c:pt>
                <c:pt idx="3881">
                  <c:v>52.848999999999997</c:v>
                </c:pt>
                <c:pt idx="3882">
                  <c:v>52.863</c:v>
                </c:pt>
                <c:pt idx="3883">
                  <c:v>52.875999999999998</c:v>
                </c:pt>
                <c:pt idx="3884">
                  <c:v>52.89</c:v>
                </c:pt>
                <c:pt idx="3885">
                  <c:v>52.902999999999999</c:v>
                </c:pt>
                <c:pt idx="3886">
                  <c:v>52.917000000000002</c:v>
                </c:pt>
                <c:pt idx="3887">
                  <c:v>52.93</c:v>
                </c:pt>
                <c:pt idx="3888">
                  <c:v>52.944000000000003</c:v>
                </c:pt>
                <c:pt idx="3889">
                  <c:v>52.957000000000001</c:v>
                </c:pt>
                <c:pt idx="3890">
                  <c:v>52.97</c:v>
                </c:pt>
                <c:pt idx="3891">
                  <c:v>52.984000000000002</c:v>
                </c:pt>
                <c:pt idx="3892">
                  <c:v>52.997</c:v>
                </c:pt>
                <c:pt idx="3893">
                  <c:v>53.011000000000003</c:v>
                </c:pt>
                <c:pt idx="3894">
                  <c:v>53.024000000000001</c:v>
                </c:pt>
                <c:pt idx="3895">
                  <c:v>53.037999999999997</c:v>
                </c:pt>
                <c:pt idx="3896">
                  <c:v>53.051000000000002</c:v>
                </c:pt>
                <c:pt idx="3897">
                  <c:v>53.064999999999998</c:v>
                </c:pt>
                <c:pt idx="3898">
                  <c:v>53.078000000000003</c:v>
                </c:pt>
                <c:pt idx="3899">
                  <c:v>53.091999999999999</c:v>
                </c:pt>
                <c:pt idx="3900">
                  <c:v>53.104999999999997</c:v>
                </c:pt>
                <c:pt idx="3901">
                  <c:v>53.118000000000002</c:v>
                </c:pt>
                <c:pt idx="3902">
                  <c:v>53.131999999999998</c:v>
                </c:pt>
                <c:pt idx="3903">
                  <c:v>53.145000000000003</c:v>
                </c:pt>
                <c:pt idx="3904">
                  <c:v>53.158999999999999</c:v>
                </c:pt>
                <c:pt idx="3905">
                  <c:v>53.171999999999997</c:v>
                </c:pt>
                <c:pt idx="3906">
                  <c:v>53.186</c:v>
                </c:pt>
                <c:pt idx="3907">
                  <c:v>53.198999999999998</c:v>
                </c:pt>
                <c:pt idx="3908">
                  <c:v>53.213000000000001</c:v>
                </c:pt>
                <c:pt idx="3909">
                  <c:v>53.225999999999999</c:v>
                </c:pt>
                <c:pt idx="3910">
                  <c:v>53.238999999999997</c:v>
                </c:pt>
                <c:pt idx="3911">
                  <c:v>53.253</c:v>
                </c:pt>
                <c:pt idx="3912">
                  <c:v>53.265999999999998</c:v>
                </c:pt>
                <c:pt idx="3913">
                  <c:v>53.28</c:v>
                </c:pt>
                <c:pt idx="3914">
                  <c:v>53.292999999999999</c:v>
                </c:pt>
                <c:pt idx="3915">
                  <c:v>53.307000000000002</c:v>
                </c:pt>
                <c:pt idx="3916">
                  <c:v>53.32</c:v>
                </c:pt>
                <c:pt idx="3917">
                  <c:v>53.334000000000003</c:v>
                </c:pt>
                <c:pt idx="3918">
                  <c:v>53.347000000000001</c:v>
                </c:pt>
                <c:pt idx="3919">
                  <c:v>53.360999999999997</c:v>
                </c:pt>
                <c:pt idx="3920">
                  <c:v>53.374000000000002</c:v>
                </c:pt>
                <c:pt idx="3921">
                  <c:v>53.387</c:v>
                </c:pt>
                <c:pt idx="3922">
                  <c:v>53.401000000000003</c:v>
                </c:pt>
                <c:pt idx="3923">
                  <c:v>53.414000000000001</c:v>
                </c:pt>
                <c:pt idx="3924">
                  <c:v>53.427999999999997</c:v>
                </c:pt>
                <c:pt idx="3925">
                  <c:v>53.441000000000003</c:v>
                </c:pt>
                <c:pt idx="3926">
                  <c:v>53.454999999999998</c:v>
                </c:pt>
                <c:pt idx="3927">
                  <c:v>53.468000000000004</c:v>
                </c:pt>
                <c:pt idx="3928">
                  <c:v>53.481999999999999</c:v>
                </c:pt>
                <c:pt idx="3929">
                  <c:v>53.494999999999997</c:v>
                </c:pt>
                <c:pt idx="3930">
                  <c:v>53.508000000000003</c:v>
                </c:pt>
                <c:pt idx="3931">
                  <c:v>53.521999999999998</c:v>
                </c:pt>
                <c:pt idx="3932">
                  <c:v>53.534999999999997</c:v>
                </c:pt>
                <c:pt idx="3933">
                  <c:v>53.548999999999999</c:v>
                </c:pt>
                <c:pt idx="3934">
                  <c:v>53.561999999999998</c:v>
                </c:pt>
                <c:pt idx="3935">
                  <c:v>53.576000000000001</c:v>
                </c:pt>
                <c:pt idx="3936">
                  <c:v>53.588999999999999</c:v>
                </c:pt>
                <c:pt idx="3937">
                  <c:v>53.603000000000002</c:v>
                </c:pt>
                <c:pt idx="3938">
                  <c:v>53.616</c:v>
                </c:pt>
                <c:pt idx="3939">
                  <c:v>53.63</c:v>
                </c:pt>
                <c:pt idx="3940">
                  <c:v>53.643000000000001</c:v>
                </c:pt>
                <c:pt idx="3941">
                  <c:v>53.655999999999999</c:v>
                </c:pt>
                <c:pt idx="3942">
                  <c:v>53.67</c:v>
                </c:pt>
                <c:pt idx="3943">
                  <c:v>53.683</c:v>
                </c:pt>
                <c:pt idx="3944">
                  <c:v>53.697000000000003</c:v>
                </c:pt>
                <c:pt idx="3945">
                  <c:v>53.71</c:v>
                </c:pt>
                <c:pt idx="3946">
                  <c:v>53.723999999999997</c:v>
                </c:pt>
                <c:pt idx="3947">
                  <c:v>53.737000000000002</c:v>
                </c:pt>
                <c:pt idx="3948">
                  <c:v>53.750999999999998</c:v>
                </c:pt>
                <c:pt idx="3949">
                  <c:v>53.764000000000003</c:v>
                </c:pt>
                <c:pt idx="3950">
                  <c:v>53.777000000000001</c:v>
                </c:pt>
                <c:pt idx="3951">
                  <c:v>53.790999999999997</c:v>
                </c:pt>
                <c:pt idx="3952">
                  <c:v>53.804000000000002</c:v>
                </c:pt>
                <c:pt idx="3953">
                  <c:v>53.817999999999998</c:v>
                </c:pt>
                <c:pt idx="3954">
                  <c:v>53.831000000000003</c:v>
                </c:pt>
                <c:pt idx="3955">
                  <c:v>53.844999999999999</c:v>
                </c:pt>
                <c:pt idx="3956">
                  <c:v>53.857999999999997</c:v>
                </c:pt>
                <c:pt idx="3957">
                  <c:v>53.872</c:v>
                </c:pt>
                <c:pt idx="3958">
                  <c:v>53.884999999999998</c:v>
                </c:pt>
                <c:pt idx="3959">
                  <c:v>53.899000000000001</c:v>
                </c:pt>
                <c:pt idx="3960">
                  <c:v>53.911999999999999</c:v>
                </c:pt>
                <c:pt idx="3961">
                  <c:v>53.924999999999997</c:v>
                </c:pt>
                <c:pt idx="3962">
                  <c:v>53.939</c:v>
                </c:pt>
                <c:pt idx="3963">
                  <c:v>53.951999999999998</c:v>
                </c:pt>
                <c:pt idx="3964">
                  <c:v>53.966000000000001</c:v>
                </c:pt>
                <c:pt idx="3965">
                  <c:v>53.978999999999999</c:v>
                </c:pt>
                <c:pt idx="3966">
                  <c:v>53.993000000000002</c:v>
                </c:pt>
                <c:pt idx="3967">
                  <c:v>54.006</c:v>
                </c:pt>
                <c:pt idx="3968">
                  <c:v>54.02</c:v>
                </c:pt>
                <c:pt idx="3969">
                  <c:v>54.033000000000001</c:v>
                </c:pt>
                <c:pt idx="3970">
                  <c:v>54.045999999999999</c:v>
                </c:pt>
                <c:pt idx="3971">
                  <c:v>54.06</c:v>
                </c:pt>
                <c:pt idx="3972">
                  <c:v>54.073</c:v>
                </c:pt>
                <c:pt idx="3973">
                  <c:v>54.087000000000003</c:v>
                </c:pt>
                <c:pt idx="3974">
                  <c:v>54.1</c:v>
                </c:pt>
                <c:pt idx="3975">
                  <c:v>54.113999999999997</c:v>
                </c:pt>
                <c:pt idx="3976">
                  <c:v>54.127000000000002</c:v>
                </c:pt>
                <c:pt idx="3977">
                  <c:v>54.140999999999998</c:v>
                </c:pt>
                <c:pt idx="3978">
                  <c:v>54.154000000000003</c:v>
                </c:pt>
                <c:pt idx="3979">
                  <c:v>54.167999999999999</c:v>
                </c:pt>
                <c:pt idx="3980">
                  <c:v>54.180999999999997</c:v>
                </c:pt>
                <c:pt idx="3981">
                  <c:v>54.194000000000003</c:v>
                </c:pt>
                <c:pt idx="3982">
                  <c:v>54.207999999999998</c:v>
                </c:pt>
                <c:pt idx="3983">
                  <c:v>54.220999999999997</c:v>
                </c:pt>
                <c:pt idx="3984">
                  <c:v>54.234999999999999</c:v>
                </c:pt>
                <c:pt idx="3985">
                  <c:v>54.247999999999998</c:v>
                </c:pt>
                <c:pt idx="3986">
                  <c:v>54.262</c:v>
                </c:pt>
                <c:pt idx="3987">
                  <c:v>54.274999999999999</c:v>
                </c:pt>
                <c:pt idx="3988">
                  <c:v>54.289000000000001</c:v>
                </c:pt>
                <c:pt idx="3989">
                  <c:v>54.302</c:v>
                </c:pt>
                <c:pt idx="3990">
                  <c:v>54.314999999999998</c:v>
                </c:pt>
                <c:pt idx="3991">
                  <c:v>54.329000000000001</c:v>
                </c:pt>
                <c:pt idx="3992">
                  <c:v>54.341999999999999</c:v>
                </c:pt>
                <c:pt idx="3993">
                  <c:v>54.356000000000002</c:v>
                </c:pt>
                <c:pt idx="3994">
                  <c:v>54.369</c:v>
                </c:pt>
                <c:pt idx="3995">
                  <c:v>54.383000000000003</c:v>
                </c:pt>
                <c:pt idx="3996">
                  <c:v>54.396000000000001</c:v>
                </c:pt>
                <c:pt idx="3997">
                  <c:v>54.41</c:v>
                </c:pt>
                <c:pt idx="3998">
                  <c:v>54.423000000000002</c:v>
                </c:pt>
                <c:pt idx="3999">
                  <c:v>54.45</c:v>
                </c:pt>
              </c:numCache>
            </c:numRef>
          </c:xVal>
          <c:yVal>
            <c:numRef>
              <c:f>Sheet9!$B$4:$B$5000</c:f>
              <c:numCache>
                <c:formatCode>0.00E+00</c:formatCode>
                <c:ptCount val="4997"/>
                <c:pt idx="0">
                  <c:v>0.80725000000000002</c:v>
                </c:pt>
                <c:pt idx="1">
                  <c:v>0.80996000000000001</c:v>
                </c:pt>
                <c:pt idx="2">
                  <c:v>0.80991000000000002</c:v>
                </c:pt>
                <c:pt idx="3">
                  <c:v>0.80832000000000004</c:v>
                </c:pt>
                <c:pt idx="4">
                  <c:v>0.80603999999999998</c:v>
                </c:pt>
                <c:pt idx="5">
                  <c:v>0.80327999999999999</c:v>
                </c:pt>
                <c:pt idx="6">
                  <c:v>0.79976000000000003</c:v>
                </c:pt>
                <c:pt idx="7">
                  <c:v>0.79571000000000003</c:v>
                </c:pt>
                <c:pt idx="8">
                  <c:v>0.79251000000000005</c:v>
                </c:pt>
                <c:pt idx="9">
                  <c:v>0.79139000000000004</c:v>
                </c:pt>
                <c:pt idx="10">
                  <c:v>0.79139000000000004</c:v>
                </c:pt>
                <c:pt idx="11">
                  <c:v>0.79374999999999996</c:v>
                </c:pt>
                <c:pt idx="12">
                  <c:v>0.80410000000000004</c:v>
                </c:pt>
                <c:pt idx="13">
                  <c:v>0.81752999999999998</c:v>
                </c:pt>
                <c:pt idx="14">
                  <c:v>0.82406999999999997</c:v>
                </c:pt>
                <c:pt idx="15">
                  <c:v>0.82386000000000004</c:v>
                </c:pt>
                <c:pt idx="16">
                  <c:v>0.82081999999999999</c:v>
                </c:pt>
                <c:pt idx="17">
                  <c:v>0.81811</c:v>
                </c:pt>
                <c:pt idx="18">
                  <c:v>0.81533999999999995</c:v>
                </c:pt>
                <c:pt idx="19">
                  <c:v>0.81333999999999995</c:v>
                </c:pt>
                <c:pt idx="20">
                  <c:v>0.81081000000000003</c:v>
                </c:pt>
                <c:pt idx="21">
                  <c:v>0.81064999999999998</c:v>
                </c:pt>
                <c:pt idx="22">
                  <c:v>0.80869999999999997</c:v>
                </c:pt>
                <c:pt idx="23">
                  <c:v>0.80623</c:v>
                </c:pt>
                <c:pt idx="24">
                  <c:v>0.80374000000000001</c:v>
                </c:pt>
                <c:pt idx="25">
                  <c:v>0.80040999999999995</c:v>
                </c:pt>
                <c:pt idx="26">
                  <c:v>0.79679</c:v>
                </c:pt>
                <c:pt idx="27">
                  <c:v>0.79388000000000003</c:v>
                </c:pt>
                <c:pt idx="28">
                  <c:v>0.79276000000000002</c:v>
                </c:pt>
                <c:pt idx="29">
                  <c:v>0.79405000000000003</c:v>
                </c:pt>
                <c:pt idx="30">
                  <c:v>0.7994</c:v>
                </c:pt>
                <c:pt idx="31">
                  <c:v>0.80742999999999998</c:v>
                </c:pt>
                <c:pt idx="32">
                  <c:v>0.81238999999999995</c:v>
                </c:pt>
                <c:pt idx="33">
                  <c:v>0.81369999999999998</c:v>
                </c:pt>
                <c:pt idx="34">
                  <c:v>0.81325000000000003</c:v>
                </c:pt>
                <c:pt idx="35">
                  <c:v>0.81244000000000005</c:v>
                </c:pt>
                <c:pt idx="36">
                  <c:v>0.81176000000000004</c:v>
                </c:pt>
                <c:pt idx="37">
                  <c:v>0.81128999999999996</c:v>
                </c:pt>
                <c:pt idx="38">
                  <c:v>0.81101000000000001</c:v>
                </c:pt>
                <c:pt idx="39">
                  <c:v>0.81086999999999998</c:v>
                </c:pt>
                <c:pt idx="40">
                  <c:v>0.81079999999999997</c:v>
                </c:pt>
                <c:pt idx="41">
                  <c:v>0.81077999999999995</c:v>
                </c:pt>
                <c:pt idx="42">
                  <c:v>0.81077999999999995</c:v>
                </c:pt>
                <c:pt idx="43">
                  <c:v>0.81079999999999997</c:v>
                </c:pt>
                <c:pt idx="44">
                  <c:v>0.81083000000000005</c:v>
                </c:pt>
                <c:pt idx="45">
                  <c:v>0.81086000000000003</c:v>
                </c:pt>
                <c:pt idx="46">
                  <c:v>0.81089</c:v>
                </c:pt>
                <c:pt idx="47">
                  <c:v>0.81091999999999997</c:v>
                </c:pt>
                <c:pt idx="48">
                  <c:v>0.81096000000000001</c:v>
                </c:pt>
                <c:pt idx="49">
                  <c:v>0.81098999999999999</c:v>
                </c:pt>
                <c:pt idx="50">
                  <c:v>0.81103000000000003</c:v>
                </c:pt>
                <c:pt idx="51">
                  <c:v>0.81106</c:v>
                </c:pt>
                <c:pt idx="52">
                  <c:v>0.81108999999999998</c:v>
                </c:pt>
                <c:pt idx="53">
                  <c:v>0.81113000000000002</c:v>
                </c:pt>
                <c:pt idx="54">
                  <c:v>0.81115999999999999</c:v>
                </c:pt>
                <c:pt idx="55">
                  <c:v>0.81120000000000003</c:v>
                </c:pt>
                <c:pt idx="56">
                  <c:v>0.81123000000000001</c:v>
                </c:pt>
                <c:pt idx="57">
                  <c:v>0.81127000000000005</c:v>
                </c:pt>
                <c:pt idx="58">
                  <c:v>0.81130000000000002</c:v>
                </c:pt>
                <c:pt idx="59">
                  <c:v>0.81133</c:v>
                </c:pt>
                <c:pt idx="60">
                  <c:v>0.81137000000000004</c:v>
                </c:pt>
                <c:pt idx="61">
                  <c:v>0.81140000000000001</c:v>
                </c:pt>
                <c:pt idx="62">
                  <c:v>0.81144000000000005</c:v>
                </c:pt>
                <c:pt idx="63">
                  <c:v>0.81147000000000002</c:v>
                </c:pt>
                <c:pt idx="64">
                  <c:v>0.81150999999999995</c:v>
                </c:pt>
                <c:pt idx="65">
                  <c:v>0.81154000000000004</c:v>
                </c:pt>
                <c:pt idx="66">
                  <c:v>0.81157999999999997</c:v>
                </c:pt>
                <c:pt idx="67">
                  <c:v>0.81161000000000005</c:v>
                </c:pt>
                <c:pt idx="68">
                  <c:v>0.81164999999999998</c:v>
                </c:pt>
                <c:pt idx="69">
                  <c:v>0.81167999999999996</c:v>
                </c:pt>
                <c:pt idx="70">
                  <c:v>0.81172</c:v>
                </c:pt>
                <c:pt idx="71">
                  <c:v>0.81174999999999997</c:v>
                </c:pt>
                <c:pt idx="72">
                  <c:v>0.81179000000000001</c:v>
                </c:pt>
                <c:pt idx="73">
                  <c:v>0.81181999999999999</c:v>
                </c:pt>
                <c:pt idx="74">
                  <c:v>0.81186000000000003</c:v>
                </c:pt>
                <c:pt idx="75">
                  <c:v>0.81189</c:v>
                </c:pt>
                <c:pt idx="76">
                  <c:v>0.81193000000000004</c:v>
                </c:pt>
                <c:pt idx="77">
                  <c:v>0.81196000000000002</c:v>
                </c:pt>
                <c:pt idx="78">
                  <c:v>0.81200000000000006</c:v>
                </c:pt>
                <c:pt idx="79">
                  <c:v>0.81203000000000003</c:v>
                </c:pt>
                <c:pt idx="80">
                  <c:v>0.81206999999999996</c:v>
                </c:pt>
                <c:pt idx="81">
                  <c:v>0.81210000000000004</c:v>
                </c:pt>
                <c:pt idx="82">
                  <c:v>0.81213999999999997</c:v>
                </c:pt>
                <c:pt idx="83">
                  <c:v>0.81216999999999995</c:v>
                </c:pt>
                <c:pt idx="84">
                  <c:v>0.81220999999999999</c:v>
                </c:pt>
                <c:pt idx="85">
                  <c:v>0.81223999999999996</c:v>
                </c:pt>
                <c:pt idx="86">
                  <c:v>0.81228</c:v>
                </c:pt>
                <c:pt idx="87">
                  <c:v>0.81230999999999998</c:v>
                </c:pt>
                <c:pt idx="88">
                  <c:v>0.81235000000000002</c:v>
                </c:pt>
                <c:pt idx="89">
                  <c:v>0.81237999999999999</c:v>
                </c:pt>
                <c:pt idx="90">
                  <c:v>0.81242000000000003</c:v>
                </c:pt>
                <c:pt idx="91">
                  <c:v>0.81245999999999996</c:v>
                </c:pt>
                <c:pt idx="92">
                  <c:v>0.81249000000000005</c:v>
                </c:pt>
                <c:pt idx="93">
                  <c:v>0.81252999999999997</c:v>
                </c:pt>
                <c:pt idx="94">
                  <c:v>0.81255999999999995</c:v>
                </c:pt>
                <c:pt idx="95">
                  <c:v>0.81259999999999999</c:v>
                </c:pt>
                <c:pt idx="96">
                  <c:v>0.81262999999999996</c:v>
                </c:pt>
                <c:pt idx="97">
                  <c:v>0.81267</c:v>
                </c:pt>
                <c:pt idx="98">
                  <c:v>0.81269999999999998</c:v>
                </c:pt>
                <c:pt idx="99">
                  <c:v>0.81274000000000002</c:v>
                </c:pt>
                <c:pt idx="100">
                  <c:v>0.81277999999999995</c:v>
                </c:pt>
                <c:pt idx="101">
                  <c:v>0.81281000000000003</c:v>
                </c:pt>
                <c:pt idx="102">
                  <c:v>0.81284999999999996</c:v>
                </c:pt>
                <c:pt idx="103">
                  <c:v>0.81288000000000005</c:v>
                </c:pt>
                <c:pt idx="104">
                  <c:v>0.81291999999999998</c:v>
                </c:pt>
                <c:pt idx="105">
                  <c:v>0.81294999999999995</c:v>
                </c:pt>
                <c:pt idx="106">
                  <c:v>0.81298999999999999</c:v>
                </c:pt>
                <c:pt idx="107">
                  <c:v>0.81303000000000003</c:v>
                </c:pt>
                <c:pt idx="108">
                  <c:v>0.81306</c:v>
                </c:pt>
                <c:pt idx="109">
                  <c:v>0.81310000000000004</c:v>
                </c:pt>
                <c:pt idx="110">
                  <c:v>0.81313000000000002</c:v>
                </c:pt>
                <c:pt idx="111">
                  <c:v>0.81316999999999995</c:v>
                </c:pt>
                <c:pt idx="112">
                  <c:v>0.81320999999999999</c:v>
                </c:pt>
                <c:pt idx="113">
                  <c:v>0.81323999999999996</c:v>
                </c:pt>
                <c:pt idx="114">
                  <c:v>0.81328</c:v>
                </c:pt>
                <c:pt idx="115">
                  <c:v>0.81332000000000004</c:v>
                </c:pt>
                <c:pt idx="116">
                  <c:v>0.81335000000000002</c:v>
                </c:pt>
                <c:pt idx="117">
                  <c:v>0.81338999999999995</c:v>
                </c:pt>
                <c:pt idx="118">
                  <c:v>0.81342000000000003</c:v>
                </c:pt>
                <c:pt idx="119">
                  <c:v>0.81345999999999996</c:v>
                </c:pt>
                <c:pt idx="120">
                  <c:v>0.8135</c:v>
                </c:pt>
                <c:pt idx="121">
                  <c:v>0.81352999999999998</c:v>
                </c:pt>
                <c:pt idx="122">
                  <c:v>0.81357000000000002</c:v>
                </c:pt>
                <c:pt idx="123">
                  <c:v>0.81361000000000006</c:v>
                </c:pt>
                <c:pt idx="124">
                  <c:v>0.81364000000000003</c:v>
                </c:pt>
                <c:pt idx="125">
                  <c:v>0.81367999999999996</c:v>
                </c:pt>
                <c:pt idx="126">
                  <c:v>0.81372</c:v>
                </c:pt>
                <c:pt idx="127">
                  <c:v>0.81374999999999997</c:v>
                </c:pt>
                <c:pt idx="128">
                  <c:v>0.81379000000000001</c:v>
                </c:pt>
                <c:pt idx="129">
                  <c:v>0.81383000000000005</c:v>
                </c:pt>
                <c:pt idx="130">
                  <c:v>0.81386000000000003</c:v>
                </c:pt>
                <c:pt idx="131">
                  <c:v>0.81389999999999996</c:v>
                </c:pt>
                <c:pt idx="132">
                  <c:v>0.81394</c:v>
                </c:pt>
                <c:pt idx="133">
                  <c:v>0.81396999999999997</c:v>
                </c:pt>
                <c:pt idx="134">
                  <c:v>0.81401000000000001</c:v>
                </c:pt>
                <c:pt idx="135">
                  <c:v>0.81405000000000005</c:v>
                </c:pt>
                <c:pt idx="136">
                  <c:v>0.81408000000000003</c:v>
                </c:pt>
                <c:pt idx="137">
                  <c:v>0.81411999999999995</c:v>
                </c:pt>
                <c:pt idx="138">
                  <c:v>0.81415999999999999</c:v>
                </c:pt>
                <c:pt idx="139">
                  <c:v>0.81418999999999997</c:v>
                </c:pt>
                <c:pt idx="140">
                  <c:v>0.81423000000000001</c:v>
                </c:pt>
                <c:pt idx="141">
                  <c:v>0.81427000000000005</c:v>
                </c:pt>
                <c:pt idx="142">
                  <c:v>0.81430000000000002</c:v>
                </c:pt>
                <c:pt idx="143">
                  <c:v>0.81433999999999995</c:v>
                </c:pt>
                <c:pt idx="144">
                  <c:v>0.81437999999999999</c:v>
                </c:pt>
                <c:pt idx="145">
                  <c:v>0.81442000000000003</c:v>
                </c:pt>
                <c:pt idx="146">
                  <c:v>0.81445000000000001</c:v>
                </c:pt>
                <c:pt idx="147">
                  <c:v>0.81449000000000005</c:v>
                </c:pt>
                <c:pt idx="148">
                  <c:v>0.81452999999999998</c:v>
                </c:pt>
                <c:pt idx="149">
                  <c:v>0.81455999999999995</c:v>
                </c:pt>
                <c:pt idx="150">
                  <c:v>0.81459999999999999</c:v>
                </c:pt>
                <c:pt idx="151">
                  <c:v>0.81464000000000003</c:v>
                </c:pt>
                <c:pt idx="152">
                  <c:v>0.81467999999999996</c:v>
                </c:pt>
                <c:pt idx="153">
                  <c:v>0.81471000000000005</c:v>
                </c:pt>
                <c:pt idx="154">
                  <c:v>0.81474999999999997</c:v>
                </c:pt>
                <c:pt idx="155">
                  <c:v>0.81479000000000001</c:v>
                </c:pt>
                <c:pt idx="156">
                  <c:v>0.81483000000000005</c:v>
                </c:pt>
                <c:pt idx="157">
                  <c:v>0.81486000000000003</c:v>
                </c:pt>
                <c:pt idx="158">
                  <c:v>0.81489999999999996</c:v>
                </c:pt>
                <c:pt idx="159">
                  <c:v>0.81494</c:v>
                </c:pt>
                <c:pt idx="160">
                  <c:v>0.81498000000000004</c:v>
                </c:pt>
                <c:pt idx="161">
                  <c:v>0.81501000000000001</c:v>
                </c:pt>
                <c:pt idx="162">
                  <c:v>0.81505000000000005</c:v>
                </c:pt>
                <c:pt idx="163">
                  <c:v>0.81508999999999998</c:v>
                </c:pt>
                <c:pt idx="164">
                  <c:v>0.81513000000000002</c:v>
                </c:pt>
                <c:pt idx="165">
                  <c:v>0.81516</c:v>
                </c:pt>
                <c:pt idx="166">
                  <c:v>0.81520000000000004</c:v>
                </c:pt>
                <c:pt idx="167">
                  <c:v>0.81523999999999996</c:v>
                </c:pt>
                <c:pt idx="168">
                  <c:v>0.81528</c:v>
                </c:pt>
                <c:pt idx="169">
                  <c:v>0.81530999999999998</c:v>
                </c:pt>
                <c:pt idx="170">
                  <c:v>0.81535000000000002</c:v>
                </c:pt>
                <c:pt idx="171">
                  <c:v>0.81538999999999995</c:v>
                </c:pt>
                <c:pt idx="172">
                  <c:v>0.81542999999999999</c:v>
                </c:pt>
                <c:pt idx="173">
                  <c:v>0.81547000000000003</c:v>
                </c:pt>
                <c:pt idx="174">
                  <c:v>0.8155</c:v>
                </c:pt>
                <c:pt idx="175">
                  <c:v>0.81554000000000004</c:v>
                </c:pt>
                <c:pt idx="176">
                  <c:v>0.81557999999999997</c:v>
                </c:pt>
                <c:pt idx="177">
                  <c:v>0.81562000000000001</c:v>
                </c:pt>
                <c:pt idx="178">
                  <c:v>0.81566000000000005</c:v>
                </c:pt>
                <c:pt idx="179">
                  <c:v>0.81569000000000003</c:v>
                </c:pt>
                <c:pt idx="180">
                  <c:v>0.81572999999999996</c:v>
                </c:pt>
                <c:pt idx="181">
                  <c:v>0.81577</c:v>
                </c:pt>
                <c:pt idx="182">
                  <c:v>0.81581000000000004</c:v>
                </c:pt>
                <c:pt idx="183">
                  <c:v>0.81584999999999996</c:v>
                </c:pt>
                <c:pt idx="184">
                  <c:v>0.81589</c:v>
                </c:pt>
                <c:pt idx="185">
                  <c:v>0.81591999999999998</c:v>
                </c:pt>
                <c:pt idx="186">
                  <c:v>0.81596000000000002</c:v>
                </c:pt>
                <c:pt idx="187">
                  <c:v>0.81599999999999995</c:v>
                </c:pt>
                <c:pt idx="188">
                  <c:v>0.81603999999999999</c:v>
                </c:pt>
                <c:pt idx="189">
                  <c:v>0.81608000000000003</c:v>
                </c:pt>
                <c:pt idx="190">
                  <c:v>0.81611999999999996</c:v>
                </c:pt>
                <c:pt idx="191">
                  <c:v>0.81615000000000004</c:v>
                </c:pt>
                <c:pt idx="192">
                  <c:v>0.81618999999999997</c:v>
                </c:pt>
                <c:pt idx="193">
                  <c:v>0.81623000000000001</c:v>
                </c:pt>
                <c:pt idx="194">
                  <c:v>0.81627000000000005</c:v>
                </c:pt>
                <c:pt idx="195">
                  <c:v>0.81630999999999998</c:v>
                </c:pt>
                <c:pt idx="196">
                  <c:v>0.81635000000000002</c:v>
                </c:pt>
                <c:pt idx="197">
                  <c:v>0.81637999999999999</c:v>
                </c:pt>
                <c:pt idx="198">
                  <c:v>0.81642000000000003</c:v>
                </c:pt>
                <c:pt idx="199">
                  <c:v>0.81645999999999996</c:v>
                </c:pt>
                <c:pt idx="200">
                  <c:v>0.8165</c:v>
                </c:pt>
                <c:pt idx="201">
                  <c:v>0.81654000000000004</c:v>
                </c:pt>
                <c:pt idx="202">
                  <c:v>0.81657999999999997</c:v>
                </c:pt>
                <c:pt idx="203">
                  <c:v>0.81662000000000001</c:v>
                </c:pt>
                <c:pt idx="204">
                  <c:v>0.81666000000000005</c:v>
                </c:pt>
                <c:pt idx="205">
                  <c:v>0.81669999999999998</c:v>
                </c:pt>
                <c:pt idx="206">
                  <c:v>0.81672999999999996</c:v>
                </c:pt>
                <c:pt idx="207">
                  <c:v>0.81677</c:v>
                </c:pt>
                <c:pt idx="208">
                  <c:v>0.81681000000000004</c:v>
                </c:pt>
                <c:pt idx="209">
                  <c:v>0.81684999999999997</c:v>
                </c:pt>
                <c:pt idx="210">
                  <c:v>0.81689000000000001</c:v>
                </c:pt>
                <c:pt idx="211">
                  <c:v>0.81693000000000005</c:v>
                </c:pt>
                <c:pt idx="212">
                  <c:v>0.81696999999999997</c:v>
                </c:pt>
                <c:pt idx="213">
                  <c:v>0.81701000000000001</c:v>
                </c:pt>
                <c:pt idx="214">
                  <c:v>0.81705000000000005</c:v>
                </c:pt>
                <c:pt idx="215">
                  <c:v>0.81708999999999998</c:v>
                </c:pt>
                <c:pt idx="216">
                  <c:v>0.81711999999999996</c:v>
                </c:pt>
                <c:pt idx="217">
                  <c:v>0.81716</c:v>
                </c:pt>
                <c:pt idx="218">
                  <c:v>0.81720000000000004</c:v>
                </c:pt>
                <c:pt idx="219">
                  <c:v>0.81723999999999997</c:v>
                </c:pt>
                <c:pt idx="220">
                  <c:v>0.81728000000000001</c:v>
                </c:pt>
                <c:pt idx="221">
                  <c:v>0.81732000000000005</c:v>
                </c:pt>
                <c:pt idx="222">
                  <c:v>0.81735999999999998</c:v>
                </c:pt>
                <c:pt idx="223">
                  <c:v>0.81740000000000002</c:v>
                </c:pt>
                <c:pt idx="224">
                  <c:v>0.81744000000000006</c:v>
                </c:pt>
                <c:pt idx="225">
                  <c:v>0.81747999999999998</c:v>
                </c:pt>
                <c:pt idx="226">
                  <c:v>0.81752000000000002</c:v>
                </c:pt>
                <c:pt idx="227">
                  <c:v>0.81755999999999995</c:v>
                </c:pt>
                <c:pt idx="228">
                  <c:v>0.81759999999999999</c:v>
                </c:pt>
                <c:pt idx="229">
                  <c:v>0.81764000000000003</c:v>
                </c:pt>
                <c:pt idx="230">
                  <c:v>0.81767999999999996</c:v>
                </c:pt>
                <c:pt idx="231">
                  <c:v>0.81772</c:v>
                </c:pt>
                <c:pt idx="232">
                  <c:v>0.81776000000000004</c:v>
                </c:pt>
                <c:pt idx="233">
                  <c:v>0.81779999999999997</c:v>
                </c:pt>
                <c:pt idx="234">
                  <c:v>0.81782999999999995</c:v>
                </c:pt>
                <c:pt idx="235">
                  <c:v>0.81788000000000005</c:v>
                </c:pt>
                <c:pt idx="236">
                  <c:v>0.81791000000000003</c:v>
                </c:pt>
                <c:pt idx="237">
                  <c:v>0.81794999999999995</c:v>
                </c:pt>
                <c:pt idx="238">
                  <c:v>0.81798999999999999</c:v>
                </c:pt>
                <c:pt idx="239">
                  <c:v>0.81803000000000003</c:v>
                </c:pt>
                <c:pt idx="240">
                  <c:v>0.81806999999999996</c:v>
                </c:pt>
                <c:pt idx="241">
                  <c:v>0.81811</c:v>
                </c:pt>
                <c:pt idx="242">
                  <c:v>0.81815000000000004</c:v>
                </c:pt>
                <c:pt idx="243">
                  <c:v>0.81818999999999997</c:v>
                </c:pt>
                <c:pt idx="244">
                  <c:v>0.81823000000000001</c:v>
                </c:pt>
                <c:pt idx="245">
                  <c:v>0.81827000000000005</c:v>
                </c:pt>
                <c:pt idx="246">
                  <c:v>0.81830999999999998</c:v>
                </c:pt>
                <c:pt idx="247">
                  <c:v>0.81835000000000002</c:v>
                </c:pt>
                <c:pt idx="248">
                  <c:v>0.81838999999999995</c:v>
                </c:pt>
                <c:pt idx="249">
                  <c:v>0.81842999999999999</c:v>
                </c:pt>
                <c:pt idx="250">
                  <c:v>0.81847000000000003</c:v>
                </c:pt>
                <c:pt idx="251">
                  <c:v>0.81850999999999996</c:v>
                </c:pt>
                <c:pt idx="252">
                  <c:v>0.81855</c:v>
                </c:pt>
                <c:pt idx="253">
                  <c:v>0.81859999999999999</c:v>
                </c:pt>
                <c:pt idx="254">
                  <c:v>0.81864000000000003</c:v>
                </c:pt>
                <c:pt idx="255">
                  <c:v>0.81867999999999996</c:v>
                </c:pt>
                <c:pt idx="256">
                  <c:v>0.81872</c:v>
                </c:pt>
                <c:pt idx="257">
                  <c:v>0.81876000000000004</c:v>
                </c:pt>
                <c:pt idx="258">
                  <c:v>0.81879999999999997</c:v>
                </c:pt>
                <c:pt idx="259">
                  <c:v>0.81884000000000001</c:v>
                </c:pt>
                <c:pt idx="260">
                  <c:v>0.81888000000000005</c:v>
                </c:pt>
                <c:pt idx="261">
                  <c:v>0.81891999999999998</c:v>
                </c:pt>
                <c:pt idx="262">
                  <c:v>0.81896000000000002</c:v>
                </c:pt>
                <c:pt idx="263">
                  <c:v>0.81899999999999995</c:v>
                </c:pt>
                <c:pt idx="264">
                  <c:v>0.81903999999999999</c:v>
                </c:pt>
                <c:pt idx="265">
                  <c:v>0.81908000000000003</c:v>
                </c:pt>
                <c:pt idx="266">
                  <c:v>0.81911999999999996</c:v>
                </c:pt>
                <c:pt idx="267">
                  <c:v>0.81916</c:v>
                </c:pt>
                <c:pt idx="268">
                  <c:v>0.81920000000000004</c:v>
                </c:pt>
                <c:pt idx="269">
                  <c:v>0.81923999999999997</c:v>
                </c:pt>
                <c:pt idx="270">
                  <c:v>0.81928000000000001</c:v>
                </c:pt>
                <c:pt idx="271">
                  <c:v>0.81933</c:v>
                </c:pt>
                <c:pt idx="272">
                  <c:v>0.81937000000000004</c:v>
                </c:pt>
                <c:pt idx="273">
                  <c:v>0.81940999999999997</c:v>
                </c:pt>
                <c:pt idx="274">
                  <c:v>0.81945000000000001</c:v>
                </c:pt>
                <c:pt idx="275">
                  <c:v>0.81949000000000005</c:v>
                </c:pt>
                <c:pt idx="276">
                  <c:v>0.81952999999999998</c:v>
                </c:pt>
                <c:pt idx="277">
                  <c:v>0.81957000000000002</c:v>
                </c:pt>
                <c:pt idx="278">
                  <c:v>0.81960999999999995</c:v>
                </c:pt>
                <c:pt idx="279">
                  <c:v>0.81964999999999999</c:v>
                </c:pt>
                <c:pt idx="280">
                  <c:v>0.81969000000000003</c:v>
                </c:pt>
                <c:pt idx="281">
                  <c:v>0.81974000000000002</c:v>
                </c:pt>
                <c:pt idx="282">
                  <c:v>0.81977999999999995</c:v>
                </c:pt>
                <c:pt idx="283">
                  <c:v>0.81981999999999999</c:v>
                </c:pt>
                <c:pt idx="284">
                  <c:v>0.81986000000000003</c:v>
                </c:pt>
                <c:pt idx="285">
                  <c:v>0.81989999999999996</c:v>
                </c:pt>
                <c:pt idx="286">
                  <c:v>0.81994</c:v>
                </c:pt>
                <c:pt idx="287">
                  <c:v>0.81998000000000004</c:v>
                </c:pt>
                <c:pt idx="288">
                  <c:v>0.82001999999999997</c:v>
                </c:pt>
                <c:pt idx="289">
                  <c:v>0.82006999999999997</c:v>
                </c:pt>
                <c:pt idx="290">
                  <c:v>0.82011000000000001</c:v>
                </c:pt>
                <c:pt idx="291">
                  <c:v>0.82015000000000005</c:v>
                </c:pt>
                <c:pt idx="292">
                  <c:v>0.82018999999999997</c:v>
                </c:pt>
                <c:pt idx="293">
                  <c:v>0.82023000000000001</c:v>
                </c:pt>
                <c:pt idx="294">
                  <c:v>0.82027000000000005</c:v>
                </c:pt>
                <c:pt idx="295">
                  <c:v>0.82030999999999998</c:v>
                </c:pt>
                <c:pt idx="296">
                  <c:v>0.82035999999999998</c:v>
                </c:pt>
                <c:pt idx="297">
                  <c:v>0.82040000000000002</c:v>
                </c:pt>
                <c:pt idx="298">
                  <c:v>0.82043999999999995</c:v>
                </c:pt>
                <c:pt idx="299">
                  <c:v>0.82047999999999999</c:v>
                </c:pt>
                <c:pt idx="300">
                  <c:v>0.82052000000000003</c:v>
                </c:pt>
                <c:pt idx="301">
                  <c:v>0.82055999999999996</c:v>
                </c:pt>
                <c:pt idx="302">
                  <c:v>0.8206</c:v>
                </c:pt>
                <c:pt idx="303">
                  <c:v>0.82064999999999999</c:v>
                </c:pt>
                <c:pt idx="304">
                  <c:v>0.82069000000000003</c:v>
                </c:pt>
                <c:pt idx="305">
                  <c:v>0.82072999999999996</c:v>
                </c:pt>
                <c:pt idx="306">
                  <c:v>0.82077</c:v>
                </c:pt>
                <c:pt idx="307">
                  <c:v>0.82081000000000004</c:v>
                </c:pt>
                <c:pt idx="308">
                  <c:v>0.82086000000000003</c:v>
                </c:pt>
                <c:pt idx="309">
                  <c:v>0.82089999999999996</c:v>
                </c:pt>
                <c:pt idx="310">
                  <c:v>0.82094</c:v>
                </c:pt>
                <c:pt idx="311">
                  <c:v>0.82098000000000004</c:v>
                </c:pt>
                <c:pt idx="312">
                  <c:v>0.82101999999999997</c:v>
                </c:pt>
                <c:pt idx="313">
                  <c:v>0.82106999999999997</c:v>
                </c:pt>
                <c:pt idx="314">
                  <c:v>0.82111000000000001</c:v>
                </c:pt>
                <c:pt idx="315">
                  <c:v>0.82115000000000005</c:v>
                </c:pt>
                <c:pt idx="316">
                  <c:v>0.82118999999999998</c:v>
                </c:pt>
                <c:pt idx="317">
                  <c:v>0.82123000000000002</c:v>
                </c:pt>
                <c:pt idx="318">
                  <c:v>0.82128000000000001</c:v>
                </c:pt>
                <c:pt idx="319">
                  <c:v>0.82132000000000005</c:v>
                </c:pt>
                <c:pt idx="320">
                  <c:v>0.82135999999999998</c:v>
                </c:pt>
                <c:pt idx="321">
                  <c:v>0.82140000000000002</c:v>
                </c:pt>
                <c:pt idx="322">
                  <c:v>0.82145000000000001</c:v>
                </c:pt>
                <c:pt idx="323">
                  <c:v>0.82149000000000005</c:v>
                </c:pt>
                <c:pt idx="324">
                  <c:v>0.82152999999999998</c:v>
                </c:pt>
                <c:pt idx="325">
                  <c:v>0.82157000000000002</c:v>
                </c:pt>
                <c:pt idx="326">
                  <c:v>0.82160999999999995</c:v>
                </c:pt>
                <c:pt idx="327">
                  <c:v>0.82165999999999995</c:v>
                </c:pt>
                <c:pt idx="328">
                  <c:v>0.82169999999999999</c:v>
                </c:pt>
                <c:pt idx="329">
                  <c:v>0.82174000000000003</c:v>
                </c:pt>
                <c:pt idx="330">
                  <c:v>0.82177999999999995</c:v>
                </c:pt>
                <c:pt idx="331">
                  <c:v>0.82182999999999995</c:v>
                </c:pt>
                <c:pt idx="332">
                  <c:v>0.82186999999999999</c:v>
                </c:pt>
                <c:pt idx="333">
                  <c:v>0.82191000000000003</c:v>
                </c:pt>
                <c:pt idx="334">
                  <c:v>0.82196000000000002</c:v>
                </c:pt>
                <c:pt idx="335">
                  <c:v>0.82199999999999995</c:v>
                </c:pt>
                <c:pt idx="336">
                  <c:v>0.82203999999999999</c:v>
                </c:pt>
                <c:pt idx="337">
                  <c:v>0.82208000000000003</c:v>
                </c:pt>
                <c:pt idx="338">
                  <c:v>0.82213000000000003</c:v>
                </c:pt>
                <c:pt idx="339">
                  <c:v>0.82216999999999996</c:v>
                </c:pt>
                <c:pt idx="340">
                  <c:v>0.82221</c:v>
                </c:pt>
                <c:pt idx="341">
                  <c:v>0.82225000000000004</c:v>
                </c:pt>
                <c:pt idx="342">
                  <c:v>0.82230000000000003</c:v>
                </c:pt>
                <c:pt idx="343">
                  <c:v>0.82233999999999996</c:v>
                </c:pt>
                <c:pt idx="344">
                  <c:v>0.82238</c:v>
                </c:pt>
                <c:pt idx="345">
                  <c:v>0.82242999999999999</c:v>
                </c:pt>
                <c:pt idx="346">
                  <c:v>0.82247000000000003</c:v>
                </c:pt>
                <c:pt idx="347">
                  <c:v>0.82250999999999996</c:v>
                </c:pt>
                <c:pt idx="348">
                  <c:v>0.82255</c:v>
                </c:pt>
                <c:pt idx="349">
                  <c:v>0.8226</c:v>
                </c:pt>
                <c:pt idx="350">
                  <c:v>0.82264000000000004</c:v>
                </c:pt>
                <c:pt idx="351">
                  <c:v>0.82267999999999997</c:v>
                </c:pt>
                <c:pt idx="352">
                  <c:v>0.82272999999999996</c:v>
                </c:pt>
                <c:pt idx="353">
                  <c:v>0.82277</c:v>
                </c:pt>
                <c:pt idx="354">
                  <c:v>0.82281000000000004</c:v>
                </c:pt>
                <c:pt idx="355">
                  <c:v>0.82286000000000004</c:v>
                </c:pt>
                <c:pt idx="356">
                  <c:v>0.82289999999999996</c:v>
                </c:pt>
                <c:pt idx="357">
                  <c:v>0.82294</c:v>
                </c:pt>
                <c:pt idx="358">
                  <c:v>0.82299</c:v>
                </c:pt>
                <c:pt idx="359">
                  <c:v>0.82303000000000004</c:v>
                </c:pt>
                <c:pt idx="360">
                  <c:v>0.82306999999999997</c:v>
                </c:pt>
                <c:pt idx="361">
                  <c:v>0.82311999999999996</c:v>
                </c:pt>
                <c:pt idx="362">
                  <c:v>0.82316</c:v>
                </c:pt>
                <c:pt idx="363">
                  <c:v>0.82320000000000004</c:v>
                </c:pt>
                <c:pt idx="364">
                  <c:v>0.82325000000000004</c:v>
                </c:pt>
                <c:pt idx="365">
                  <c:v>0.82328999999999997</c:v>
                </c:pt>
                <c:pt idx="366">
                  <c:v>0.82333000000000001</c:v>
                </c:pt>
                <c:pt idx="367">
                  <c:v>0.82338</c:v>
                </c:pt>
                <c:pt idx="368">
                  <c:v>0.82342000000000004</c:v>
                </c:pt>
                <c:pt idx="369">
                  <c:v>0.82347000000000004</c:v>
                </c:pt>
                <c:pt idx="370">
                  <c:v>0.82350999999999996</c:v>
                </c:pt>
                <c:pt idx="371">
                  <c:v>0.82355</c:v>
                </c:pt>
                <c:pt idx="372">
                  <c:v>0.8236</c:v>
                </c:pt>
                <c:pt idx="373">
                  <c:v>0.82369999999999999</c:v>
                </c:pt>
                <c:pt idx="374">
                  <c:v>0.82382</c:v>
                </c:pt>
                <c:pt idx="375">
                  <c:v>0.82394000000000001</c:v>
                </c:pt>
                <c:pt idx="376">
                  <c:v>0.82406999999999997</c:v>
                </c:pt>
                <c:pt idx="377">
                  <c:v>0.82421</c:v>
                </c:pt>
                <c:pt idx="378">
                  <c:v>0.82432000000000005</c:v>
                </c:pt>
                <c:pt idx="379">
                  <c:v>0.82443999999999995</c:v>
                </c:pt>
                <c:pt idx="380">
                  <c:v>0.82447999999999999</c:v>
                </c:pt>
                <c:pt idx="381">
                  <c:v>0.82443</c:v>
                </c:pt>
                <c:pt idx="382">
                  <c:v>0.82418000000000002</c:v>
                </c:pt>
                <c:pt idx="383">
                  <c:v>0.82364000000000004</c:v>
                </c:pt>
                <c:pt idx="384">
                  <c:v>0.82267999999999997</c:v>
                </c:pt>
                <c:pt idx="385">
                  <c:v>0.82093000000000005</c:v>
                </c:pt>
                <c:pt idx="386">
                  <c:v>0.81845999999999997</c:v>
                </c:pt>
                <c:pt idx="387">
                  <c:v>0.81464999999999999</c:v>
                </c:pt>
                <c:pt idx="388">
                  <c:v>0.80947000000000002</c:v>
                </c:pt>
                <c:pt idx="389">
                  <c:v>0.80303000000000002</c:v>
                </c:pt>
                <c:pt idx="390">
                  <c:v>0.79693000000000003</c:v>
                </c:pt>
                <c:pt idx="391">
                  <c:v>0.79218999999999995</c:v>
                </c:pt>
                <c:pt idx="392">
                  <c:v>0.79373000000000005</c:v>
                </c:pt>
                <c:pt idx="393">
                  <c:v>0.80798000000000003</c:v>
                </c:pt>
                <c:pt idx="394">
                  <c:v>0.84365000000000001</c:v>
                </c:pt>
                <c:pt idx="395">
                  <c:v>0.90090999999999999</c:v>
                </c:pt>
                <c:pt idx="396">
                  <c:v>0.97889000000000004</c:v>
                </c:pt>
                <c:pt idx="397">
                  <c:v>1.0542</c:v>
                </c:pt>
                <c:pt idx="398">
                  <c:v>1.0867</c:v>
                </c:pt>
                <c:pt idx="399">
                  <c:v>1.0355000000000001</c:v>
                </c:pt>
                <c:pt idx="400">
                  <c:v>0.89048000000000005</c:v>
                </c:pt>
                <c:pt idx="401">
                  <c:v>0.79269999999999996</c:v>
                </c:pt>
                <c:pt idx="402">
                  <c:v>0.99446000000000001</c:v>
                </c:pt>
                <c:pt idx="403">
                  <c:v>1.4217</c:v>
                </c:pt>
                <c:pt idx="404">
                  <c:v>1.7989999999999999</c:v>
                </c:pt>
                <c:pt idx="405">
                  <c:v>2.0062000000000002</c:v>
                </c:pt>
                <c:pt idx="406">
                  <c:v>2.0175000000000001</c:v>
                </c:pt>
                <c:pt idx="407">
                  <c:v>1.8653</c:v>
                </c:pt>
                <c:pt idx="408">
                  <c:v>1.6042000000000001</c:v>
                </c:pt>
                <c:pt idx="409">
                  <c:v>1.2839</c:v>
                </c:pt>
                <c:pt idx="410">
                  <c:v>0.98385999999999996</c:v>
                </c:pt>
                <c:pt idx="411">
                  <c:v>0.80296999999999996</c:v>
                </c:pt>
                <c:pt idx="412">
                  <c:v>0.86231999999999998</c:v>
                </c:pt>
                <c:pt idx="413">
                  <c:v>1.1236999999999999</c:v>
                </c:pt>
                <c:pt idx="414">
                  <c:v>1.4614</c:v>
                </c:pt>
                <c:pt idx="415">
                  <c:v>1.7874000000000001</c:v>
                </c:pt>
                <c:pt idx="416">
                  <c:v>2.0299</c:v>
                </c:pt>
                <c:pt idx="417">
                  <c:v>2.0914000000000001</c:v>
                </c:pt>
                <c:pt idx="418">
                  <c:v>1.8905000000000001</c:v>
                </c:pt>
                <c:pt idx="419">
                  <c:v>1.4035</c:v>
                </c:pt>
                <c:pt idx="420">
                  <c:v>0.84592000000000001</c:v>
                </c:pt>
                <c:pt idx="421">
                  <c:v>1.0278</c:v>
                </c:pt>
                <c:pt idx="422">
                  <c:v>1.673</c:v>
                </c:pt>
                <c:pt idx="423">
                  <c:v>2.1457999999999999</c:v>
                </c:pt>
                <c:pt idx="424">
                  <c:v>2.323</c:v>
                </c:pt>
                <c:pt idx="425">
                  <c:v>2.246</c:v>
                </c:pt>
                <c:pt idx="426">
                  <c:v>2.0108000000000001</c:v>
                </c:pt>
                <c:pt idx="427">
                  <c:v>1.6972</c:v>
                </c:pt>
                <c:pt idx="428">
                  <c:v>1.3581000000000001</c:v>
                </c:pt>
                <c:pt idx="429">
                  <c:v>1.0542</c:v>
                </c:pt>
                <c:pt idx="430">
                  <c:v>0.84223999999999999</c:v>
                </c:pt>
                <c:pt idx="431">
                  <c:v>0.80079999999999996</c:v>
                </c:pt>
                <c:pt idx="432">
                  <c:v>0.94062999999999997</c:v>
                </c:pt>
                <c:pt idx="433">
                  <c:v>1.1834</c:v>
                </c:pt>
                <c:pt idx="434">
                  <c:v>1.4366000000000001</c:v>
                </c:pt>
                <c:pt idx="435">
                  <c:v>1.6382000000000001</c:v>
                </c:pt>
                <c:pt idx="436">
                  <c:v>1.7185999999999999</c:v>
                </c:pt>
                <c:pt idx="437">
                  <c:v>1.6067</c:v>
                </c:pt>
                <c:pt idx="438">
                  <c:v>1.274</c:v>
                </c:pt>
                <c:pt idx="439">
                  <c:v>0.85926000000000002</c:v>
                </c:pt>
                <c:pt idx="440">
                  <c:v>0.90636000000000005</c:v>
                </c:pt>
                <c:pt idx="441">
                  <c:v>1.3891</c:v>
                </c:pt>
                <c:pt idx="442">
                  <c:v>1.8002</c:v>
                </c:pt>
                <c:pt idx="443">
                  <c:v>1.984</c:v>
                </c:pt>
                <c:pt idx="444">
                  <c:v>1.9574</c:v>
                </c:pt>
                <c:pt idx="445">
                  <c:v>1.786</c:v>
                </c:pt>
                <c:pt idx="446">
                  <c:v>1.5455000000000001</c:v>
                </c:pt>
                <c:pt idx="447">
                  <c:v>1.2849999999999999</c:v>
                </c:pt>
                <c:pt idx="448">
                  <c:v>1.0442</c:v>
                </c:pt>
                <c:pt idx="449">
                  <c:v>0.86428000000000005</c:v>
                </c:pt>
                <c:pt idx="450">
                  <c:v>0.79217000000000004</c:v>
                </c:pt>
                <c:pt idx="451">
                  <c:v>0.84863999999999995</c:v>
                </c:pt>
                <c:pt idx="452">
                  <c:v>1.0014000000000001</c:v>
                </c:pt>
                <c:pt idx="453">
                  <c:v>1.1852</c:v>
                </c:pt>
                <c:pt idx="454">
                  <c:v>1.3468</c:v>
                </c:pt>
                <c:pt idx="455">
                  <c:v>1.4296</c:v>
                </c:pt>
                <c:pt idx="456">
                  <c:v>1.3758999999999999</c:v>
                </c:pt>
                <c:pt idx="457">
                  <c:v>1.1571</c:v>
                </c:pt>
                <c:pt idx="458">
                  <c:v>0.86473</c:v>
                </c:pt>
                <c:pt idx="459">
                  <c:v>0.83908000000000005</c:v>
                </c:pt>
                <c:pt idx="460">
                  <c:v>1.1887000000000001</c:v>
                </c:pt>
                <c:pt idx="461">
                  <c:v>1.5375000000000001</c:v>
                </c:pt>
                <c:pt idx="462">
                  <c:v>1.7191000000000001</c:v>
                </c:pt>
                <c:pt idx="463">
                  <c:v>1.7262</c:v>
                </c:pt>
                <c:pt idx="464">
                  <c:v>1.6101000000000001</c:v>
                </c:pt>
                <c:pt idx="465">
                  <c:v>1.4283999999999999</c:v>
                </c:pt>
                <c:pt idx="466">
                  <c:v>1.2255</c:v>
                </c:pt>
                <c:pt idx="467">
                  <c:v>1.0343</c:v>
                </c:pt>
                <c:pt idx="468">
                  <c:v>0.88110999999999995</c:v>
                </c:pt>
                <c:pt idx="469">
                  <c:v>0.80020999999999998</c:v>
                </c:pt>
                <c:pt idx="470">
                  <c:v>0.80579999999999996</c:v>
                </c:pt>
                <c:pt idx="471">
                  <c:v>0.88702999999999999</c:v>
                </c:pt>
                <c:pt idx="472">
                  <c:v>1.0096000000000001</c:v>
                </c:pt>
                <c:pt idx="473">
                  <c:v>1.1317999999999999</c:v>
                </c:pt>
                <c:pt idx="474">
                  <c:v>1.2083999999999999</c:v>
                </c:pt>
                <c:pt idx="475">
                  <c:v>1.1924999999999999</c:v>
                </c:pt>
                <c:pt idx="476">
                  <c:v>1.0569999999999999</c:v>
                </c:pt>
                <c:pt idx="477">
                  <c:v>0.85399000000000003</c:v>
                </c:pt>
                <c:pt idx="478">
                  <c:v>0.81203999999999998</c:v>
                </c:pt>
                <c:pt idx="479">
                  <c:v>1.0466</c:v>
                </c:pt>
                <c:pt idx="480">
                  <c:v>1.3340000000000001</c:v>
                </c:pt>
                <c:pt idx="481">
                  <c:v>1.5078</c:v>
                </c:pt>
                <c:pt idx="482">
                  <c:v>1.5396000000000001</c:v>
                </c:pt>
                <c:pt idx="483">
                  <c:v>1.4641999999999999</c:v>
                </c:pt>
                <c:pt idx="484">
                  <c:v>1.3288</c:v>
                </c:pt>
                <c:pt idx="485">
                  <c:v>1.1718999999999999</c:v>
                </c:pt>
                <c:pt idx="486">
                  <c:v>1.0184</c:v>
                </c:pt>
                <c:pt idx="487">
                  <c:v>0.89446000000000003</c:v>
                </c:pt>
                <c:pt idx="488">
                  <c:v>0.81499999999999995</c:v>
                </c:pt>
                <c:pt idx="489">
                  <c:v>0.79222000000000004</c:v>
                </c:pt>
                <c:pt idx="490">
                  <c:v>0.82528000000000001</c:v>
                </c:pt>
                <c:pt idx="491">
                  <c:v>0.89763999999999999</c:v>
                </c:pt>
                <c:pt idx="492">
                  <c:v>0.98216000000000003</c:v>
                </c:pt>
                <c:pt idx="493">
                  <c:v>1.0451999999999999</c:v>
                </c:pt>
                <c:pt idx="494">
                  <c:v>1.0502</c:v>
                </c:pt>
                <c:pt idx="495">
                  <c:v>0.97253000000000001</c:v>
                </c:pt>
                <c:pt idx="496">
                  <c:v>0.84106999999999998</c:v>
                </c:pt>
                <c:pt idx="497">
                  <c:v>0.79959999999999998</c:v>
                </c:pt>
                <c:pt idx="498">
                  <c:v>0.95389999999999997</c:v>
                </c:pt>
                <c:pt idx="499">
                  <c:v>1.1814</c:v>
                </c:pt>
                <c:pt idx="500">
                  <c:v>1.3398000000000001</c:v>
                </c:pt>
                <c:pt idx="501">
                  <c:v>1.3869</c:v>
                </c:pt>
                <c:pt idx="502">
                  <c:v>1.3423</c:v>
                </c:pt>
                <c:pt idx="503">
                  <c:v>1.2435</c:v>
                </c:pt>
                <c:pt idx="504">
                  <c:v>1.1234</c:v>
                </c:pt>
                <c:pt idx="505">
                  <c:v>1.0048999999999999</c:v>
                </c:pt>
                <c:pt idx="506">
                  <c:v>0.90358000000000005</c:v>
                </c:pt>
                <c:pt idx="507">
                  <c:v>0.83006000000000002</c:v>
                </c:pt>
                <c:pt idx="508">
                  <c:v>0.79488000000000003</c:v>
                </c:pt>
                <c:pt idx="509">
                  <c:v>0.79830999999999996</c:v>
                </c:pt>
                <c:pt idx="510">
                  <c:v>0.83362999999999998</c:v>
                </c:pt>
                <c:pt idx="511">
                  <c:v>0.88553999999999999</c:v>
                </c:pt>
                <c:pt idx="512">
                  <c:v>0.93149999999999999</c:v>
                </c:pt>
                <c:pt idx="513">
                  <c:v>0.94469999999999998</c:v>
                </c:pt>
                <c:pt idx="514">
                  <c:v>0.90483999999999998</c:v>
                </c:pt>
                <c:pt idx="515">
                  <c:v>0.82691999999999999</c:v>
                </c:pt>
                <c:pt idx="516">
                  <c:v>0.79469999999999996</c:v>
                </c:pt>
                <c:pt idx="517">
                  <c:v>0.89351999999999998</c:v>
                </c:pt>
                <c:pt idx="518">
                  <c:v>1.0677000000000001</c:v>
                </c:pt>
                <c:pt idx="519">
                  <c:v>1.2085999999999999</c:v>
                </c:pt>
                <c:pt idx="520">
                  <c:v>1.2624</c:v>
                </c:pt>
                <c:pt idx="521">
                  <c:v>1.2402</c:v>
                </c:pt>
                <c:pt idx="522">
                  <c:v>1.1701999999999999</c:v>
                </c:pt>
                <c:pt idx="523">
                  <c:v>1.0794999999999999</c:v>
                </c:pt>
                <c:pt idx="524">
                  <c:v>0.98738999999999999</c:v>
                </c:pt>
                <c:pt idx="525">
                  <c:v>0.90607000000000004</c:v>
                </c:pt>
                <c:pt idx="526">
                  <c:v>0.84350999999999998</c:v>
                </c:pt>
                <c:pt idx="527">
                  <c:v>0.80474999999999997</c:v>
                </c:pt>
                <c:pt idx="528">
                  <c:v>0.79176999999999997</c:v>
                </c:pt>
                <c:pt idx="529">
                  <c:v>0.80232000000000003</c:v>
                </c:pt>
                <c:pt idx="530">
                  <c:v>0.82889999999999997</c:v>
                </c:pt>
                <c:pt idx="531">
                  <c:v>0.85814999999999997</c:v>
                </c:pt>
                <c:pt idx="532">
                  <c:v>0.87212999999999996</c:v>
                </c:pt>
                <c:pt idx="533">
                  <c:v>0.85460000000000003</c:v>
                </c:pt>
                <c:pt idx="534">
                  <c:v>0.81200000000000006</c:v>
                </c:pt>
                <c:pt idx="535">
                  <c:v>0.79364000000000001</c:v>
                </c:pt>
                <c:pt idx="536">
                  <c:v>0.85943000000000003</c:v>
                </c:pt>
                <c:pt idx="537">
                  <c:v>0.98924000000000001</c:v>
                </c:pt>
                <c:pt idx="538">
                  <c:v>1.1057999999999999</c:v>
                </c:pt>
                <c:pt idx="539">
                  <c:v>1.1618999999999999</c:v>
                </c:pt>
                <c:pt idx="540">
                  <c:v>1.1560999999999999</c:v>
                </c:pt>
                <c:pt idx="541">
                  <c:v>1.1086</c:v>
                </c:pt>
                <c:pt idx="542">
                  <c:v>1.0414000000000001</c:v>
                </c:pt>
                <c:pt idx="543">
                  <c:v>0.97065000000000001</c:v>
                </c:pt>
                <c:pt idx="544">
                  <c:v>0.90608999999999995</c:v>
                </c:pt>
                <c:pt idx="545">
                  <c:v>0.85353000000000001</c:v>
                </c:pt>
                <c:pt idx="546">
                  <c:v>0.81586000000000003</c:v>
                </c:pt>
                <c:pt idx="547">
                  <c:v>0.79588999999999999</c:v>
                </c:pt>
                <c:pt idx="548">
                  <c:v>0.79225000000000001</c:v>
                </c:pt>
                <c:pt idx="549">
                  <c:v>0.80154999999999998</c:v>
                </c:pt>
                <c:pt idx="550">
                  <c:v>0.81669000000000003</c:v>
                </c:pt>
                <c:pt idx="551">
                  <c:v>0.82687999999999995</c:v>
                </c:pt>
                <c:pt idx="552">
                  <c:v>0.82138</c:v>
                </c:pt>
                <c:pt idx="553">
                  <c:v>0.80115000000000003</c:v>
                </c:pt>
                <c:pt idx="554">
                  <c:v>0.79354000000000002</c:v>
                </c:pt>
                <c:pt idx="555">
                  <c:v>0.83828999999999998</c:v>
                </c:pt>
                <c:pt idx="556">
                  <c:v>0.93298000000000003</c:v>
                </c:pt>
                <c:pt idx="557">
                  <c:v>1.0279</c:v>
                </c:pt>
                <c:pt idx="558">
                  <c:v>1.0819000000000001</c:v>
                </c:pt>
                <c:pt idx="559">
                  <c:v>1.0871999999999999</c:v>
                </c:pt>
                <c:pt idx="560">
                  <c:v>1.0571999999999999</c:v>
                </c:pt>
                <c:pt idx="561">
                  <c:v>1.0085</c:v>
                </c:pt>
                <c:pt idx="562">
                  <c:v>0.95598000000000005</c:v>
                </c:pt>
                <c:pt idx="563">
                  <c:v>0.90693000000000001</c:v>
                </c:pt>
                <c:pt idx="564">
                  <c:v>0.86553000000000002</c:v>
                </c:pt>
                <c:pt idx="565">
                  <c:v>0.8337</c:v>
                </c:pt>
                <c:pt idx="566">
                  <c:v>0.81183000000000005</c:v>
                </c:pt>
                <c:pt idx="567">
                  <c:v>0.79906999999999995</c:v>
                </c:pt>
                <c:pt idx="568">
                  <c:v>0.79337999999999997</c:v>
                </c:pt>
                <c:pt idx="569">
                  <c:v>0.79190000000000005</c:v>
                </c:pt>
                <c:pt idx="570">
                  <c:v>0.79179999999999995</c:v>
                </c:pt>
                <c:pt idx="571">
                  <c:v>0.79220000000000002</c:v>
                </c:pt>
                <c:pt idx="572">
                  <c:v>0.79593000000000003</c:v>
                </c:pt>
                <c:pt idx="573">
                  <c:v>0.80833999999999995</c:v>
                </c:pt>
                <c:pt idx="574">
                  <c:v>0.83111999999999997</c:v>
                </c:pt>
                <c:pt idx="575">
                  <c:v>0.85792000000000002</c:v>
                </c:pt>
                <c:pt idx="576">
                  <c:v>0.87941000000000003</c:v>
                </c:pt>
                <c:pt idx="577">
                  <c:v>0.88958999999999999</c:v>
                </c:pt>
                <c:pt idx="578">
                  <c:v>0.88975000000000004</c:v>
                </c:pt>
                <c:pt idx="579">
                  <c:v>0.88365000000000005</c:v>
                </c:pt>
                <c:pt idx="580">
                  <c:v>0.87473000000000001</c:v>
                </c:pt>
                <c:pt idx="581">
                  <c:v>0.86607000000000001</c:v>
                </c:pt>
                <c:pt idx="582">
                  <c:v>0.85826000000000002</c:v>
                </c:pt>
                <c:pt idx="583">
                  <c:v>0.85175999999999996</c:v>
                </c:pt>
                <c:pt idx="584">
                  <c:v>0.84669000000000005</c:v>
                </c:pt>
                <c:pt idx="585">
                  <c:v>0.84311000000000003</c:v>
                </c:pt>
                <c:pt idx="586">
                  <c:v>0.84055000000000002</c:v>
                </c:pt>
                <c:pt idx="587">
                  <c:v>0.83865999999999996</c:v>
                </c:pt>
                <c:pt idx="588">
                  <c:v>0.83736999999999995</c:v>
                </c:pt>
                <c:pt idx="589">
                  <c:v>0.83648</c:v>
                </c:pt>
                <c:pt idx="590">
                  <c:v>0.83591000000000004</c:v>
                </c:pt>
                <c:pt idx="591">
                  <c:v>0.83553999999999995</c:v>
                </c:pt>
                <c:pt idx="592">
                  <c:v>0.83533999999999997</c:v>
                </c:pt>
                <c:pt idx="593">
                  <c:v>0.83523999999999998</c:v>
                </c:pt>
                <c:pt idx="594">
                  <c:v>0.83518999999999999</c:v>
                </c:pt>
                <c:pt idx="595">
                  <c:v>0.83518999999999999</c:v>
                </c:pt>
                <c:pt idx="596">
                  <c:v>0.83521000000000001</c:v>
                </c:pt>
                <c:pt idx="597">
                  <c:v>0.83523999999999998</c:v>
                </c:pt>
                <c:pt idx="598">
                  <c:v>0.83526999999999996</c:v>
                </c:pt>
                <c:pt idx="599">
                  <c:v>0.83528999999999998</c:v>
                </c:pt>
                <c:pt idx="600">
                  <c:v>0.83528999999999998</c:v>
                </c:pt>
                <c:pt idx="601">
                  <c:v>0.83525000000000005</c:v>
                </c:pt>
                <c:pt idx="602">
                  <c:v>0.83514999999999995</c:v>
                </c:pt>
                <c:pt idx="603">
                  <c:v>0.83496999999999999</c:v>
                </c:pt>
                <c:pt idx="604">
                  <c:v>0.83462999999999998</c:v>
                </c:pt>
                <c:pt idx="605">
                  <c:v>0.83413999999999999</c:v>
                </c:pt>
                <c:pt idx="606">
                  <c:v>0.83340000000000003</c:v>
                </c:pt>
                <c:pt idx="607">
                  <c:v>0.83231999999999995</c:v>
                </c:pt>
                <c:pt idx="608">
                  <c:v>0.83084000000000002</c:v>
                </c:pt>
                <c:pt idx="609">
                  <c:v>0.82894999999999996</c:v>
                </c:pt>
                <c:pt idx="610">
                  <c:v>0.82625999999999999</c:v>
                </c:pt>
                <c:pt idx="611">
                  <c:v>0.82320000000000004</c:v>
                </c:pt>
                <c:pt idx="612">
                  <c:v>0.81962000000000002</c:v>
                </c:pt>
                <c:pt idx="613">
                  <c:v>0.81564999999999999</c:v>
                </c:pt>
                <c:pt idx="614">
                  <c:v>0.81176000000000004</c:v>
                </c:pt>
                <c:pt idx="615">
                  <c:v>0.80854999999999999</c:v>
                </c:pt>
                <c:pt idx="616">
                  <c:v>0.80654000000000003</c:v>
                </c:pt>
                <c:pt idx="617">
                  <c:v>0.80669999999999997</c:v>
                </c:pt>
                <c:pt idx="618">
                  <c:v>0.81030999999999997</c:v>
                </c:pt>
                <c:pt idx="619">
                  <c:v>0.81945000000000001</c:v>
                </c:pt>
                <c:pt idx="620">
                  <c:v>0.83616000000000001</c:v>
                </c:pt>
                <c:pt idx="621">
                  <c:v>0.85963999999999996</c:v>
                </c:pt>
                <c:pt idx="622">
                  <c:v>0.88436999999999999</c:v>
                </c:pt>
                <c:pt idx="623">
                  <c:v>0.90286999999999995</c:v>
                </c:pt>
                <c:pt idx="624">
                  <c:v>0.91047999999999996</c:v>
                </c:pt>
                <c:pt idx="625">
                  <c:v>0.90678999999999998</c:v>
                </c:pt>
                <c:pt idx="626">
                  <c:v>0.89480000000000004</c:v>
                </c:pt>
                <c:pt idx="627">
                  <c:v>0.878</c:v>
                </c:pt>
                <c:pt idx="628">
                  <c:v>0.85941000000000001</c:v>
                </c:pt>
                <c:pt idx="629">
                  <c:v>0.84125000000000005</c:v>
                </c:pt>
                <c:pt idx="630">
                  <c:v>0.82504</c:v>
                </c:pt>
                <c:pt idx="631">
                  <c:v>0.81176000000000004</c:v>
                </c:pt>
                <c:pt idx="632">
                  <c:v>0.80198000000000003</c:v>
                </c:pt>
                <c:pt idx="633">
                  <c:v>0.79583000000000004</c:v>
                </c:pt>
                <c:pt idx="634">
                  <c:v>0.79290000000000005</c:v>
                </c:pt>
                <c:pt idx="635">
                  <c:v>0.79208000000000001</c:v>
                </c:pt>
                <c:pt idx="636">
                  <c:v>0.79220000000000002</c:v>
                </c:pt>
                <c:pt idx="637">
                  <c:v>0.79442000000000002</c:v>
                </c:pt>
                <c:pt idx="638">
                  <c:v>0.80459999999999998</c:v>
                </c:pt>
                <c:pt idx="639">
                  <c:v>0.82967000000000002</c:v>
                </c:pt>
                <c:pt idx="640">
                  <c:v>0.86797999999999997</c:v>
                </c:pt>
                <c:pt idx="641">
                  <c:v>0.90437999999999996</c:v>
                </c:pt>
                <c:pt idx="642">
                  <c:v>0.92642000000000002</c:v>
                </c:pt>
                <c:pt idx="643">
                  <c:v>0.93072999999999995</c:v>
                </c:pt>
                <c:pt idx="644">
                  <c:v>0.92152999999999996</c:v>
                </c:pt>
                <c:pt idx="645">
                  <c:v>0.90490000000000004</c:v>
                </c:pt>
                <c:pt idx="646">
                  <c:v>0.88556000000000001</c:v>
                </c:pt>
                <c:pt idx="647">
                  <c:v>0.86629</c:v>
                </c:pt>
                <c:pt idx="648">
                  <c:v>0.84853999999999996</c:v>
                </c:pt>
                <c:pt idx="649">
                  <c:v>0.83301000000000003</c:v>
                </c:pt>
                <c:pt idx="650">
                  <c:v>0.82003000000000004</c:v>
                </c:pt>
                <c:pt idx="651">
                  <c:v>0.80979000000000001</c:v>
                </c:pt>
                <c:pt idx="652">
                  <c:v>0.80235000000000001</c:v>
                </c:pt>
                <c:pt idx="653">
                  <c:v>0.79762999999999995</c:v>
                </c:pt>
                <c:pt idx="654">
                  <c:v>0.79532000000000003</c:v>
                </c:pt>
                <c:pt idx="655">
                  <c:v>0.79512000000000005</c:v>
                </c:pt>
                <c:pt idx="656">
                  <c:v>0.79781000000000002</c:v>
                </c:pt>
                <c:pt idx="657">
                  <c:v>0.80686999999999998</c:v>
                </c:pt>
                <c:pt idx="658">
                  <c:v>0.82621</c:v>
                </c:pt>
                <c:pt idx="659">
                  <c:v>0.85482999999999998</c:v>
                </c:pt>
                <c:pt idx="660">
                  <c:v>0.88380000000000003</c:v>
                </c:pt>
                <c:pt idx="661">
                  <c:v>0.90315000000000001</c:v>
                </c:pt>
                <c:pt idx="662">
                  <c:v>0.90915000000000001</c:v>
                </c:pt>
                <c:pt idx="663">
                  <c:v>0.90414000000000005</c:v>
                </c:pt>
                <c:pt idx="664">
                  <c:v>0.89261000000000001</c:v>
                </c:pt>
                <c:pt idx="665">
                  <c:v>0.87834000000000001</c:v>
                </c:pt>
                <c:pt idx="666">
                  <c:v>0.86363000000000001</c:v>
                </c:pt>
                <c:pt idx="667">
                  <c:v>0.84968999999999995</c:v>
                </c:pt>
                <c:pt idx="668">
                  <c:v>0.83709999999999996</c:v>
                </c:pt>
                <c:pt idx="669">
                  <c:v>0.82611999999999997</c:v>
                </c:pt>
                <c:pt idx="670">
                  <c:v>0.81689999999999996</c:v>
                </c:pt>
                <c:pt idx="671">
                  <c:v>0.80957999999999997</c:v>
                </c:pt>
                <c:pt idx="672">
                  <c:v>0.80427000000000004</c:v>
                </c:pt>
                <c:pt idx="673">
                  <c:v>0.80108999999999997</c:v>
                </c:pt>
                <c:pt idx="674">
                  <c:v>0.80025999999999997</c:v>
                </c:pt>
                <c:pt idx="675">
                  <c:v>0.80259000000000003</c:v>
                </c:pt>
                <c:pt idx="676">
                  <c:v>0.80991999999999997</c:v>
                </c:pt>
                <c:pt idx="677">
                  <c:v>0.82462000000000002</c:v>
                </c:pt>
                <c:pt idx="678">
                  <c:v>0.84611000000000003</c:v>
                </c:pt>
                <c:pt idx="679">
                  <c:v>0.86865999999999999</c:v>
                </c:pt>
                <c:pt idx="680">
                  <c:v>0.88492999999999999</c:v>
                </c:pt>
                <c:pt idx="681">
                  <c:v>0.89141999999999999</c:v>
                </c:pt>
                <c:pt idx="682">
                  <c:v>0.88926000000000005</c:v>
                </c:pt>
                <c:pt idx="683">
                  <c:v>0.88161999999999996</c:v>
                </c:pt>
                <c:pt idx="684">
                  <c:v>0.87139</c:v>
                </c:pt>
                <c:pt idx="685">
                  <c:v>0.86046</c:v>
                </c:pt>
                <c:pt idx="686">
                  <c:v>0.84980999999999995</c:v>
                </c:pt>
                <c:pt idx="687">
                  <c:v>0.83992999999999995</c:v>
                </c:pt>
                <c:pt idx="688">
                  <c:v>0.83103000000000005</c:v>
                </c:pt>
                <c:pt idx="689">
                  <c:v>0.82323999999999997</c:v>
                </c:pt>
                <c:pt idx="690">
                  <c:v>0.81667999999999996</c:v>
                </c:pt>
                <c:pt idx="691">
                  <c:v>0.81152999999999997</c:v>
                </c:pt>
                <c:pt idx="692">
                  <c:v>0.80805000000000005</c:v>
                </c:pt>
                <c:pt idx="693">
                  <c:v>0.80667999999999995</c:v>
                </c:pt>
                <c:pt idx="694">
                  <c:v>0.80820000000000003</c:v>
                </c:pt>
                <c:pt idx="695">
                  <c:v>0.81379000000000001</c:v>
                </c:pt>
                <c:pt idx="696">
                  <c:v>0.82474999999999998</c:v>
                </c:pt>
                <c:pt idx="697">
                  <c:v>0.84064000000000005</c:v>
                </c:pt>
                <c:pt idx="698">
                  <c:v>0.85777000000000003</c:v>
                </c:pt>
                <c:pt idx="699">
                  <c:v>0.87097000000000002</c:v>
                </c:pt>
                <c:pt idx="700">
                  <c:v>0.87721000000000005</c:v>
                </c:pt>
                <c:pt idx="701">
                  <c:v>0.87685000000000002</c:v>
                </c:pt>
                <c:pt idx="702">
                  <c:v>0.87204000000000004</c:v>
                </c:pt>
                <c:pt idx="703">
                  <c:v>0.86495999999999995</c:v>
                </c:pt>
                <c:pt idx="704">
                  <c:v>0.85707</c:v>
                </c:pt>
                <c:pt idx="705">
                  <c:v>0.84918000000000005</c:v>
                </c:pt>
                <c:pt idx="706">
                  <c:v>0.84169000000000005</c:v>
                </c:pt>
                <c:pt idx="707">
                  <c:v>0.83475999999999995</c:v>
                </c:pt>
                <c:pt idx="708">
                  <c:v>0.82850999999999997</c:v>
                </c:pt>
                <c:pt idx="709">
                  <c:v>0.82303999999999999</c:v>
                </c:pt>
                <c:pt idx="710">
                  <c:v>0.81850999999999996</c:v>
                </c:pt>
                <c:pt idx="711">
                  <c:v>0.81518999999999997</c:v>
                </c:pt>
                <c:pt idx="712">
                  <c:v>0.81352000000000002</c:v>
                </c:pt>
                <c:pt idx="713">
                  <c:v>0.81423000000000001</c:v>
                </c:pt>
                <c:pt idx="714">
                  <c:v>0.81816</c:v>
                </c:pt>
                <c:pt idx="715">
                  <c:v>0.82606999999999997</c:v>
                </c:pt>
                <c:pt idx="716">
                  <c:v>0.83757999999999999</c:v>
                </c:pt>
                <c:pt idx="717">
                  <c:v>0.85026000000000002</c:v>
                </c:pt>
                <c:pt idx="718">
                  <c:v>0.86053999999999997</c:v>
                </c:pt>
                <c:pt idx="719">
                  <c:v>0.86606000000000005</c:v>
                </c:pt>
                <c:pt idx="720">
                  <c:v>0.86672000000000005</c:v>
                </c:pt>
                <c:pt idx="721">
                  <c:v>0.86390999999999996</c:v>
                </c:pt>
                <c:pt idx="722">
                  <c:v>0.85919000000000001</c:v>
                </c:pt>
                <c:pt idx="723">
                  <c:v>0.85368999999999995</c:v>
                </c:pt>
                <c:pt idx="724">
                  <c:v>0.84804999999999997</c:v>
                </c:pt>
                <c:pt idx="725">
                  <c:v>0.84257000000000004</c:v>
                </c:pt>
                <c:pt idx="726">
                  <c:v>0.83740999999999999</c:v>
                </c:pt>
                <c:pt idx="727">
                  <c:v>0.83265</c:v>
                </c:pt>
                <c:pt idx="728">
                  <c:v>0.82835999999999999</c:v>
                </c:pt>
                <c:pt idx="729">
                  <c:v>0.82467000000000001</c:v>
                </c:pt>
                <c:pt idx="730">
                  <c:v>0.82181000000000004</c:v>
                </c:pt>
                <c:pt idx="731">
                  <c:v>0.82011999999999996</c:v>
                </c:pt>
                <c:pt idx="732">
                  <c:v>0.82023000000000001</c:v>
                </c:pt>
                <c:pt idx="733">
                  <c:v>0.82274999999999998</c:v>
                </c:pt>
                <c:pt idx="734">
                  <c:v>0.82818000000000003</c:v>
                </c:pt>
                <c:pt idx="735">
                  <c:v>0.83623000000000003</c:v>
                </c:pt>
                <c:pt idx="736">
                  <c:v>0.84531999999999996</c:v>
                </c:pt>
                <c:pt idx="737">
                  <c:v>0.85302</c:v>
                </c:pt>
                <c:pt idx="738">
                  <c:v>0.85755999999999999</c:v>
                </c:pt>
                <c:pt idx="739">
                  <c:v>0.85867000000000004</c:v>
                </c:pt>
                <c:pt idx="740">
                  <c:v>0.85719999999999996</c:v>
                </c:pt>
                <c:pt idx="741">
                  <c:v>0.85421000000000002</c:v>
                </c:pt>
                <c:pt idx="742">
                  <c:v>0.85053000000000001</c:v>
                </c:pt>
                <c:pt idx="743">
                  <c:v>0.84665999999999997</c:v>
                </c:pt>
                <c:pt idx="744">
                  <c:v>0.84282999999999997</c:v>
                </c:pt>
                <c:pt idx="745">
                  <c:v>0.83916999999999997</c:v>
                </c:pt>
                <c:pt idx="746">
                  <c:v>0.83572999999999997</c:v>
                </c:pt>
                <c:pt idx="747">
                  <c:v>0.83257000000000003</c:v>
                </c:pt>
                <c:pt idx="748">
                  <c:v>0.82977999999999996</c:v>
                </c:pt>
                <c:pt idx="749">
                  <c:v>0.82750999999999997</c:v>
                </c:pt>
                <c:pt idx="750">
                  <c:v>0.82604</c:v>
                </c:pt>
                <c:pt idx="751">
                  <c:v>0.82577999999999996</c:v>
                </c:pt>
                <c:pt idx="752">
                  <c:v>0.82723999999999998</c:v>
                </c:pt>
                <c:pt idx="753">
                  <c:v>0.83072999999999997</c:v>
                </c:pt>
                <c:pt idx="754">
                  <c:v>0.83608000000000005</c:v>
                </c:pt>
                <c:pt idx="755">
                  <c:v>0.84230000000000005</c:v>
                </c:pt>
                <c:pt idx="756">
                  <c:v>0.84779000000000004</c:v>
                </c:pt>
                <c:pt idx="757">
                  <c:v>0.85128000000000004</c:v>
                </c:pt>
                <c:pt idx="758">
                  <c:v>0.85246999999999995</c:v>
                </c:pt>
                <c:pt idx="759">
                  <c:v>0.85182000000000002</c:v>
                </c:pt>
                <c:pt idx="760">
                  <c:v>0.85004999999999997</c:v>
                </c:pt>
                <c:pt idx="761">
                  <c:v>0.84772999999999998</c:v>
                </c:pt>
                <c:pt idx="762">
                  <c:v>0.84521000000000002</c:v>
                </c:pt>
                <c:pt idx="763">
                  <c:v>0.84267999999999998</c:v>
                </c:pt>
                <c:pt idx="764">
                  <c:v>0.84023000000000003</c:v>
                </c:pt>
                <c:pt idx="765">
                  <c:v>0.83789999999999998</c:v>
                </c:pt>
                <c:pt idx="766">
                  <c:v>0.83572999999999997</c:v>
                </c:pt>
                <c:pt idx="767">
                  <c:v>0.83377999999999997</c:v>
                </c:pt>
                <c:pt idx="768">
                  <c:v>0.83213999999999999</c:v>
                </c:pt>
                <c:pt idx="769">
                  <c:v>0.83099000000000001</c:v>
                </c:pt>
                <c:pt idx="770">
                  <c:v>0.83059000000000005</c:v>
                </c:pt>
                <c:pt idx="771">
                  <c:v>0.83130999999999999</c:v>
                </c:pt>
                <c:pt idx="772">
                  <c:v>0.83338000000000001</c:v>
                </c:pt>
                <c:pt idx="773">
                  <c:v>0.8367</c:v>
                </c:pt>
                <c:pt idx="774">
                  <c:v>0.84067999999999998</c:v>
                </c:pt>
                <c:pt idx="775">
                  <c:v>0.84433999999999998</c:v>
                </c:pt>
                <c:pt idx="776">
                  <c:v>0.84682999999999997</c:v>
                </c:pt>
                <c:pt idx="777">
                  <c:v>0.84787000000000001</c:v>
                </c:pt>
                <c:pt idx="778">
                  <c:v>0.84770999999999996</c:v>
                </c:pt>
                <c:pt idx="779">
                  <c:v>0.84677000000000002</c:v>
                </c:pt>
                <c:pt idx="780">
                  <c:v>0.84543000000000001</c:v>
                </c:pt>
                <c:pt idx="781">
                  <c:v>0.84396000000000004</c:v>
                </c:pt>
                <c:pt idx="782">
                  <c:v>0.84247000000000005</c:v>
                </c:pt>
                <c:pt idx="783">
                  <c:v>0.84106000000000003</c:v>
                </c:pt>
                <c:pt idx="784">
                  <c:v>0.83975</c:v>
                </c:pt>
                <c:pt idx="785">
                  <c:v>0.83858999999999995</c:v>
                </c:pt>
                <c:pt idx="786">
                  <c:v>0.83762000000000003</c:v>
                </c:pt>
                <c:pt idx="787">
                  <c:v>0.83689999999999998</c:v>
                </c:pt>
                <c:pt idx="788">
                  <c:v>0.83648999999999996</c:v>
                </c:pt>
                <c:pt idx="789">
                  <c:v>0.83648999999999996</c:v>
                </c:pt>
                <c:pt idx="790">
                  <c:v>0.83692999999999995</c:v>
                </c:pt>
                <c:pt idx="791">
                  <c:v>0.83779999999999999</c:v>
                </c:pt>
                <c:pt idx="792">
                  <c:v>0.83894999999999997</c:v>
                </c:pt>
                <c:pt idx="793">
                  <c:v>0.84009999999999996</c:v>
                </c:pt>
                <c:pt idx="794">
                  <c:v>0.84099999999999997</c:v>
                </c:pt>
                <c:pt idx="795">
                  <c:v>0.84155000000000002</c:v>
                </c:pt>
                <c:pt idx="796">
                  <c:v>0.84175</c:v>
                </c:pt>
                <c:pt idx="797">
                  <c:v>0.84170999999999996</c:v>
                </c:pt>
                <c:pt idx="798">
                  <c:v>0.84153999999999995</c:v>
                </c:pt>
                <c:pt idx="799">
                  <c:v>0.84131999999999996</c:v>
                </c:pt>
                <c:pt idx="800">
                  <c:v>0.84109999999999996</c:v>
                </c:pt>
                <c:pt idx="801">
                  <c:v>0.84091000000000005</c:v>
                </c:pt>
                <c:pt idx="802">
                  <c:v>0.84075</c:v>
                </c:pt>
                <c:pt idx="803">
                  <c:v>0.84064000000000005</c:v>
                </c:pt>
                <c:pt idx="804">
                  <c:v>0.84055000000000002</c:v>
                </c:pt>
                <c:pt idx="805">
                  <c:v>0.84050000000000002</c:v>
                </c:pt>
                <c:pt idx="806">
                  <c:v>0.84045999999999998</c:v>
                </c:pt>
                <c:pt idx="807">
                  <c:v>0.84043000000000001</c:v>
                </c:pt>
                <c:pt idx="808">
                  <c:v>0.84041999999999994</c:v>
                </c:pt>
                <c:pt idx="809">
                  <c:v>0.84041999999999994</c:v>
                </c:pt>
                <c:pt idx="810">
                  <c:v>0.84041999999999994</c:v>
                </c:pt>
                <c:pt idx="811">
                  <c:v>0.84043000000000001</c:v>
                </c:pt>
                <c:pt idx="812">
                  <c:v>0.84043999999999996</c:v>
                </c:pt>
                <c:pt idx="813">
                  <c:v>0.84045000000000003</c:v>
                </c:pt>
                <c:pt idx="814">
                  <c:v>0.84045999999999998</c:v>
                </c:pt>
                <c:pt idx="815">
                  <c:v>0.84047000000000005</c:v>
                </c:pt>
                <c:pt idx="816">
                  <c:v>0.84048</c:v>
                </c:pt>
                <c:pt idx="817">
                  <c:v>0.84048999999999996</c:v>
                </c:pt>
                <c:pt idx="818">
                  <c:v>0.84050000000000002</c:v>
                </c:pt>
                <c:pt idx="819">
                  <c:v>0.84050999999999998</c:v>
                </c:pt>
                <c:pt idx="820">
                  <c:v>0.84052000000000004</c:v>
                </c:pt>
                <c:pt idx="821">
                  <c:v>0.84053</c:v>
                </c:pt>
                <c:pt idx="822">
                  <c:v>0.84053999999999995</c:v>
                </c:pt>
                <c:pt idx="823">
                  <c:v>0.84055000000000002</c:v>
                </c:pt>
                <c:pt idx="824">
                  <c:v>0.84055999999999997</c:v>
                </c:pt>
                <c:pt idx="825">
                  <c:v>0.84057000000000004</c:v>
                </c:pt>
                <c:pt idx="826">
                  <c:v>0.84057999999999999</c:v>
                </c:pt>
                <c:pt idx="827">
                  <c:v>0.84060000000000001</c:v>
                </c:pt>
                <c:pt idx="828">
                  <c:v>0.84060999999999997</c:v>
                </c:pt>
                <c:pt idx="829">
                  <c:v>0.84062000000000003</c:v>
                </c:pt>
                <c:pt idx="830">
                  <c:v>0.84062999999999999</c:v>
                </c:pt>
                <c:pt idx="831">
                  <c:v>0.84064000000000005</c:v>
                </c:pt>
                <c:pt idx="832">
                  <c:v>0.84065000000000001</c:v>
                </c:pt>
                <c:pt idx="833">
                  <c:v>0.84065999999999996</c:v>
                </c:pt>
                <c:pt idx="834">
                  <c:v>0.84067000000000003</c:v>
                </c:pt>
                <c:pt idx="835">
                  <c:v>0.84067999999999998</c:v>
                </c:pt>
                <c:pt idx="836">
                  <c:v>0.84069000000000005</c:v>
                </c:pt>
                <c:pt idx="837">
                  <c:v>0.8407</c:v>
                </c:pt>
                <c:pt idx="838">
                  <c:v>0.84070999999999996</c:v>
                </c:pt>
                <c:pt idx="839">
                  <c:v>0.84072000000000002</c:v>
                </c:pt>
                <c:pt idx="840">
                  <c:v>0.84072999999999998</c:v>
                </c:pt>
                <c:pt idx="841">
                  <c:v>0.84075</c:v>
                </c:pt>
                <c:pt idx="842">
                  <c:v>0.84075999999999995</c:v>
                </c:pt>
                <c:pt idx="843">
                  <c:v>0.84077000000000002</c:v>
                </c:pt>
                <c:pt idx="844">
                  <c:v>0.84077999999999997</c:v>
                </c:pt>
                <c:pt idx="845">
                  <c:v>0.84079000000000004</c:v>
                </c:pt>
                <c:pt idx="846">
                  <c:v>0.84079999999999999</c:v>
                </c:pt>
                <c:pt idx="847">
                  <c:v>0.84080999999999995</c:v>
                </c:pt>
                <c:pt idx="848">
                  <c:v>0.84082000000000001</c:v>
                </c:pt>
                <c:pt idx="849">
                  <c:v>0.84082999999999997</c:v>
                </c:pt>
                <c:pt idx="850">
                  <c:v>0.84084000000000003</c:v>
                </c:pt>
                <c:pt idx="851">
                  <c:v>0.84084999999999999</c:v>
                </c:pt>
                <c:pt idx="852">
                  <c:v>0.84086000000000005</c:v>
                </c:pt>
                <c:pt idx="853">
                  <c:v>0.84087000000000001</c:v>
                </c:pt>
                <c:pt idx="854">
                  <c:v>0.84087999999999996</c:v>
                </c:pt>
                <c:pt idx="855">
                  <c:v>0.84089999999999998</c:v>
                </c:pt>
                <c:pt idx="856">
                  <c:v>0.84091000000000005</c:v>
                </c:pt>
                <c:pt idx="857">
                  <c:v>0.84092</c:v>
                </c:pt>
                <c:pt idx="858">
                  <c:v>0.84092999999999996</c:v>
                </c:pt>
                <c:pt idx="859">
                  <c:v>0.84094000000000002</c:v>
                </c:pt>
                <c:pt idx="860">
                  <c:v>0.84094999999999998</c:v>
                </c:pt>
                <c:pt idx="861">
                  <c:v>0.84096000000000004</c:v>
                </c:pt>
                <c:pt idx="862">
                  <c:v>0.84097</c:v>
                </c:pt>
                <c:pt idx="863">
                  <c:v>0.84097999999999995</c:v>
                </c:pt>
                <c:pt idx="864">
                  <c:v>0.84099000000000002</c:v>
                </c:pt>
                <c:pt idx="865">
                  <c:v>0.84099999999999997</c:v>
                </c:pt>
                <c:pt idx="866">
                  <c:v>0.84101000000000004</c:v>
                </c:pt>
                <c:pt idx="867">
                  <c:v>0.84101999999999999</c:v>
                </c:pt>
                <c:pt idx="868">
                  <c:v>0.84103000000000006</c:v>
                </c:pt>
                <c:pt idx="869">
                  <c:v>0.84104999999999996</c:v>
                </c:pt>
                <c:pt idx="870">
                  <c:v>0.84106000000000003</c:v>
                </c:pt>
                <c:pt idx="871">
                  <c:v>0.84106999999999998</c:v>
                </c:pt>
                <c:pt idx="872">
                  <c:v>0.84108000000000005</c:v>
                </c:pt>
                <c:pt idx="873">
                  <c:v>0.84109</c:v>
                </c:pt>
                <c:pt idx="874">
                  <c:v>0.84109999999999996</c:v>
                </c:pt>
                <c:pt idx="875">
                  <c:v>0.84111000000000002</c:v>
                </c:pt>
                <c:pt idx="876">
                  <c:v>0.84111999999999998</c:v>
                </c:pt>
                <c:pt idx="877">
                  <c:v>0.84113000000000004</c:v>
                </c:pt>
                <c:pt idx="878">
                  <c:v>0.84114</c:v>
                </c:pt>
                <c:pt idx="879">
                  <c:v>0.84114999999999995</c:v>
                </c:pt>
                <c:pt idx="880">
                  <c:v>0.84116000000000002</c:v>
                </c:pt>
                <c:pt idx="881">
                  <c:v>0.84118000000000004</c:v>
                </c:pt>
                <c:pt idx="882">
                  <c:v>0.84118999999999999</c:v>
                </c:pt>
                <c:pt idx="883">
                  <c:v>0.84119999999999995</c:v>
                </c:pt>
                <c:pt idx="884">
                  <c:v>0.84121000000000001</c:v>
                </c:pt>
                <c:pt idx="885">
                  <c:v>0.84121999999999997</c:v>
                </c:pt>
                <c:pt idx="886">
                  <c:v>0.84123000000000003</c:v>
                </c:pt>
                <c:pt idx="887">
                  <c:v>0.84123999999999999</c:v>
                </c:pt>
                <c:pt idx="888">
                  <c:v>0.84125000000000005</c:v>
                </c:pt>
                <c:pt idx="889">
                  <c:v>0.84126000000000001</c:v>
                </c:pt>
                <c:pt idx="890">
                  <c:v>0.84126999999999996</c:v>
                </c:pt>
                <c:pt idx="891">
                  <c:v>0.84128000000000003</c:v>
                </c:pt>
                <c:pt idx="892">
                  <c:v>0.84128999999999998</c:v>
                </c:pt>
                <c:pt idx="893">
                  <c:v>0.84130000000000005</c:v>
                </c:pt>
                <c:pt idx="894">
                  <c:v>0.84131999999999996</c:v>
                </c:pt>
                <c:pt idx="895">
                  <c:v>0.84133000000000002</c:v>
                </c:pt>
                <c:pt idx="896">
                  <c:v>0.84133999999999998</c:v>
                </c:pt>
                <c:pt idx="897">
                  <c:v>0.84135000000000004</c:v>
                </c:pt>
                <c:pt idx="898">
                  <c:v>0.84136</c:v>
                </c:pt>
                <c:pt idx="899">
                  <c:v>0.84136999999999995</c:v>
                </c:pt>
                <c:pt idx="900">
                  <c:v>0.84138000000000002</c:v>
                </c:pt>
                <c:pt idx="901">
                  <c:v>0.84138999999999997</c:v>
                </c:pt>
                <c:pt idx="902">
                  <c:v>0.84140000000000004</c:v>
                </c:pt>
                <c:pt idx="903">
                  <c:v>0.84140999999999999</c:v>
                </c:pt>
                <c:pt idx="904">
                  <c:v>0.84141999999999995</c:v>
                </c:pt>
                <c:pt idx="905">
                  <c:v>0.84143000000000001</c:v>
                </c:pt>
                <c:pt idx="906">
                  <c:v>0.84143999999999997</c:v>
                </c:pt>
                <c:pt idx="907">
                  <c:v>0.84145999999999999</c:v>
                </c:pt>
                <c:pt idx="908">
                  <c:v>0.84147000000000005</c:v>
                </c:pt>
                <c:pt idx="909">
                  <c:v>0.84148000000000001</c:v>
                </c:pt>
                <c:pt idx="910">
                  <c:v>0.84148999999999996</c:v>
                </c:pt>
                <c:pt idx="911">
                  <c:v>0.84150000000000003</c:v>
                </c:pt>
                <c:pt idx="912">
                  <c:v>0.84150999999999998</c:v>
                </c:pt>
                <c:pt idx="913">
                  <c:v>0.84152000000000005</c:v>
                </c:pt>
                <c:pt idx="914">
                  <c:v>0.84153</c:v>
                </c:pt>
                <c:pt idx="915">
                  <c:v>0.84153999999999995</c:v>
                </c:pt>
                <c:pt idx="916">
                  <c:v>0.84155000000000002</c:v>
                </c:pt>
                <c:pt idx="917">
                  <c:v>0.84155999999999997</c:v>
                </c:pt>
                <c:pt idx="918">
                  <c:v>0.84157000000000004</c:v>
                </c:pt>
                <c:pt idx="919">
                  <c:v>0.84158999999999995</c:v>
                </c:pt>
                <c:pt idx="920">
                  <c:v>0.84160000000000001</c:v>
                </c:pt>
                <c:pt idx="921">
                  <c:v>0.84160999999999997</c:v>
                </c:pt>
                <c:pt idx="922">
                  <c:v>0.84162000000000003</c:v>
                </c:pt>
                <c:pt idx="923">
                  <c:v>0.84162999999999999</c:v>
                </c:pt>
                <c:pt idx="924">
                  <c:v>0.84164000000000005</c:v>
                </c:pt>
                <c:pt idx="925">
                  <c:v>0.84165000000000001</c:v>
                </c:pt>
                <c:pt idx="926">
                  <c:v>0.84165999999999996</c:v>
                </c:pt>
                <c:pt idx="927">
                  <c:v>0.84167000000000003</c:v>
                </c:pt>
                <c:pt idx="928">
                  <c:v>0.84167999999999998</c:v>
                </c:pt>
                <c:pt idx="929">
                  <c:v>0.84169000000000005</c:v>
                </c:pt>
                <c:pt idx="930">
                  <c:v>0.84170999999999996</c:v>
                </c:pt>
                <c:pt idx="931">
                  <c:v>0.84172000000000002</c:v>
                </c:pt>
                <c:pt idx="932">
                  <c:v>0.84172999999999998</c:v>
                </c:pt>
                <c:pt idx="933">
                  <c:v>0.84174000000000004</c:v>
                </c:pt>
                <c:pt idx="934">
                  <c:v>0.84175</c:v>
                </c:pt>
                <c:pt idx="935">
                  <c:v>0.84175999999999995</c:v>
                </c:pt>
                <c:pt idx="936">
                  <c:v>0.84177000000000002</c:v>
                </c:pt>
                <c:pt idx="937">
                  <c:v>0.84177999999999997</c:v>
                </c:pt>
                <c:pt idx="938">
                  <c:v>0.84179000000000004</c:v>
                </c:pt>
                <c:pt idx="939">
                  <c:v>0.84179999999999999</c:v>
                </c:pt>
                <c:pt idx="940">
                  <c:v>0.84180999999999995</c:v>
                </c:pt>
                <c:pt idx="941">
                  <c:v>0.84182000000000001</c:v>
                </c:pt>
                <c:pt idx="942">
                  <c:v>0.84184000000000003</c:v>
                </c:pt>
                <c:pt idx="943">
                  <c:v>0.84184999999999999</c:v>
                </c:pt>
                <c:pt idx="944">
                  <c:v>0.84186000000000005</c:v>
                </c:pt>
                <c:pt idx="945">
                  <c:v>0.84187000000000001</c:v>
                </c:pt>
                <c:pt idx="946">
                  <c:v>0.84187999999999996</c:v>
                </c:pt>
                <c:pt idx="947">
                  <c:v>0.84189000000000003</c:v>
                </c:pt>
                <c:pt idx="948">
                  <c:v>0.84189999999999998</c:v>
                </c:pt>
                <c:pt idx="949">
                  <c:v>0.84191000000000005</c:v>
                </c:pt>
                <c:pt idx="950">
                  <c:v>0.84192</c:v>
                </c:pt>
                <c:pt idx="951">
                  <c:v>0.84192999999999996</c:v>
                </c:pt>
                <c:pt idx="952">
                  <c:v>0.84194000000000002</c:v>
                </c:pt>
                <c:pt idx="953">
                  <c:v>0.84196000000000004</c:v>
                </c:pt>
                <c:pt idx="954">
                  <c:v>0.84197</c:v>
                </c:pt>
                <c:pt idx="955">
                  <c:v>0.84197999999999995</c:v>
                </c:pt>
                <c:pt idx="956">
                  <c:v>0.84199000000000002</c:v>
                </c:pt>
                <c:pt idx="957">
                  <c:v>0.84199999999999997</c:v>
                </c:pt>
                <c:pt idx="958">
                  <c:v>0.84201000000000004</c:v>
                </c:pt>
                <c:pt idx="959">
                  <c:v>0.84201999999999999</c:v>
                </c:pt>
                <c:pt idx="960">
                  <c:v>0.84202999999999995</c:v>
                </c:pt>
                <c:pt idx="961">
                  <c:v>0.84204000000000001</c:v>
                </c:pt>
                <c:pt idx="962">
                  <c:v>0.84204999999999997</c:v>
                </c:pt>
                <c:pt idx="963">
                  <c:v>0.84206000000000003</c:v>
                </c:pt>
                <c:pt idx="964">
                  <c:v>0.84208000000000005</c:v>
                </c:pt>
                <c:pt idx="965">
                  <c:v>0.84209000000000001</c:v>
                </c:pt>
                <c:pt idx="966">
                  <c:v>0.84209999999999996</c:v>
                </c:pt>
                <c:pt idx="967">
                  <c:v>0.84211000000000003</c:v>
                </c:pt>
                <c:pt idx="968">
                  <c:v>0.84211999999999998</c:v>
                </c:pt>
                <c:pt idx="969">
                  <c:v>0.84213000000000005</c:v>
                </c:pt>
                <c:pt idx="970">
                  <c:v>0.84214</c:v>
                </c:pt>
                <c:pt idx="971">
                  <c:v>0.84214999999999995</c:v>
                </c:pt>
                <c:pt idx="972">
                  <c:v>0.84216000000000002</c:v>
                </c:pt>
                <c:pt idx="973">
                  <c:v>0.84216999999999997</c:v>
                </c:pt>
                <c:pt idx="974">
                  <c:v>0.84218000000000004</c:v>
                </c:pt>
                <c:pt idx="975">
                  <c:v>0.84219999999999995</c:v>
                </c:pt>
                <c:pt idx="976">
                  <c:v>0.84221000000000001</c:v>
                </c:pt>
                <c:pt idx="977">
                  <c:v>0.84221999999999997</c:v>
                </c:pt>
                <c:pt idx="978">
                  <c:v>0.84223000000000003</c:v>
                </c:pt>
                <c:pt idx="979">
                  <c:v>0.84223999999999999</c:v>
                </c:pt>
                <c:pt idx="980">
                  <c:v>0.84225000000000005</c:v>
                </c:pt>
                <c:pt idx="981">
                  <c:v>0.84226000000000001</c:v>
                </c:pt>
                <c:pt idx="982">
                  <c:v>0.84226999999999996</c:v>
                </c:pt>
                <c:pt idx="983">
                  <c:v>0.84228000000000003</c:v>
                </c:pt>
                <c:pt idx="984">
                  <c:v>0.84228999999999998</c:v>
                </c:pt>
                <c:pt idx="985">
                  <c:v>0.84231</c:v>
                </c:pt>
                <c:pt idx="986">
                  <c:v>0.84231999999999996</c:v>
                </c:pt>
                <c:pt idx="987">
                  <c:v>0.84233000000000002</c:v>
                </c:pt>
                <c:pt idx="988">
                  <c:v>0.84233999999999998</c:v>
                </c:pt>
                <c:pt idx="989">
                  <c:v>0.84235000000000004</c:v>
                </c:pt>
                <c:pt idx="990">
                  <c:v>0.84236</c:v>
                </c:pt>
                <c:pt idx="991">
                  <c:v>0.84236999999999995</c:v>
                </c:pt>
                <c:pt idx="992">
                  <c:v>0.84238000000000002</c:v>
                </c:pt>
                <c:pt idx="993">
                  <c:v>0.84238999999999997</c:v>
                </c:pt>
                <c:pt idx="994">
                  <c:v>0.84240000000000004</c:v>
                </c:pt>
                <c:pt idx="995">
                  <c:v>0.84240999999999999</c:v>
                </c:pt>
                <c:pt idx="996">
                  <c:v>0.84243000000000001</c:v>
                </c:pt>
                <c:pt idx="997">
                  <c:v>0.84243999999999997</c:v>
                </c:pt>
                <c:pt idx="998">
                  <c:v>0.84245999999999999</c:v>
                </c:pt>
                <c:pt idx="999">
                  <c:v>14.372</c:v>
                </c:pt>
                <c:pt idx="1000">
                  <c:v>14.372</c:v>
                </c:pt>
                <c:pt idx="1001">
                  <c:v>14.372</c:v>
                </c:pt>
                <c:pt idx="1002">
                  <c:v>14.372</c:v>
                </c:pt>
                <c:pt idx="1003">
                  <c:v>14.372</c:v>
                </c:pt>
                <c:pt idx="1004">
                  <c:v>14.372</c:v>
                </c:pt>
                <c:pt idx="1005">
                  <c:v>14.372</c:v>
                </c:pt>
                <c:pt idx="1006">
                  <c:v>14.372</c:v>
                </c:pt>
                <c:pt idx="1007">
                  <c:v>14.372</c:v>
                </c:pt>
                <c:pt idx="1008">
                  <c:v>14.375</c:v>
                </c:pt>
                <c:pt idx="1009">
                  <c:v>14.375</c:v>
                </c:pt>
                <c:pt idx="1010">
                  <c:v>14.375</c:v>
                </c:pt>
                <c:pt idx="1011">
                  <c:v>14.375</c:v>
                </c:pt>
                <c:pt idx="1012">
                  <c:v>14.39</c:v>
                </c:pt>
                <c:pt idx="1013">
                  <c:v>14.39</c:v>
                </c:pt>
                <c:pt idx="1014">
                  <c:v>14.391</c:v>
                </c:pt>
                <c:pt idx="1015">
                  <c:v>14.391</c:v>
                </c:pt>
                <c:pt idx="1016">
                  <c:v>14.391</c:v>
                </c:pt>
                <c:pt idx="1017">
                  <c:v>14.391</c:v>
                </c:pt>
                <c:pt idx="1018">
                  <c:v>14.372</c:v>
                </c:pt>
                <c:pt idx="1019">
                  <c:v>14.372</c:v>
                </c:pt>
                <c:pt idx="1020">
                  <c:v>14.372</c:v>
                </c:pt>
                <c:pt idx="1021">
                  <c:v>14.372</c:v>
                </c:pt>
                <c:pt idx="1022">
                  <c:v>14.372</c:v>
                </c:pt>
                <c:pt idx="1023">
                  <c:v>14.372</c:v>
                </c:pt>
                <c:pt idx="1024">
                  <c:v>14.372</c:v>
                </c:pt>
                <c:pt idx="1025">
                  <c:v>14.372</c:v>
                </c:pt>
                <c:pt idx="1026">
                  <c:v>14.372</c:v>
                </c:pt>
                <c:pt idx="1027">
                  <c:v>14.372</c:v>
                </c:pt>
                <c:pt idx="1028">
                  <c:v>14.372</c:v>
                </c:pt>
                <c:pt idx="1029">
                  <c:v>14.372</c:v>
                </c:pt>
                <c:pt idx="1030">
                  <c:v>14.372</c:v>
                </c:pt>
                <c:pt idx="1031">
                  <c:v>14.372</c:v>
                </c:pt>
                <c:pt idx="1032">
                  <c:v>14.372</c:v>
                </c:pt>
                <c:pt idx="1033">
                  <c:v>14.372</c:v>
                </c:pt>
                <c:pt idx="1034">
                  <c:v>14.372</c:v>
                </c:pt>
                <c:pt idx="1035">
                  <c:v>14.372</c:v>
                </c:pt>
                <c:pt idx="1036">
                  <c:v>14.372</c:v>
                </c:pt>
                <c:pt idx="1037">
                  <c:v>14.372</c:v>
                </c:pt>
                <c:pt idx="1038">
                  <c:v>14.372</c:v>
                </c:pt>
                <c:pt idx="1039">
                  <c:v>14.372</c:v>
                </c:pt>
                <c:pt idx="1040">
                  <c:v>14.371</c:v>
                </c:pt>
                <c:pt idx="1041">
                  <c:v>14.371</c:v>
                </c:pt>
                <c:pt idx="1042">
                  <c:v>14.371</c:v>
                </c:pt>
                <c:pt idx="1043">
                  <c:v>14.371</c:v>
                </c:pt>
                <c:pt idx="1044">
                  <c:v>14.371</c:v>
                </c:pt>
                <c:pt idx="1045">
                  <c:v>14.371</c:v>
                </c:pt>
                <c:pt idx="1046">
                  <c:v>14.372</c:v>
                </c:pt>
                <c:pt idx="1047">
                  <c:v>14.372</c:v>
                </c:pt>
                <c:pt idx="1048">
                  <c:v>14.372</c:v>
                </c:pt>
                <c:pt idx="1049">
                  <c:v>14.372</c:v>
                </c:pt>
                <c:pt idx="1050">
                  <c:v>14.372</c:v>
                </c:pt>
                <c:pt idx="1051">
                  <c:v>14.372</c:v>
                </c:pt>
                <c:pt idx="1052">
                  <c:v>14.372</c:v>
                </c:pt>
                <c:pt idx="1053">
                  <c:v>14.372</c:v>
                </c:pt>
                <c:pt idx="1054">
                  <c:v>14.372</c:v>
                </c:pt>
                <c:pt idx="1055">
                  <c:v>14.372</c:v>
                </c:pt>
                <c:pt idx="1056">
                  <c:v>14.372</c:v>
                </c:pt>
                <c:pt idx="1057">
                  <c:v>14.372</c:v>
                </c:pt>
                <c:pt idx="1058">
                  <c:v>14.372</c:v>
                </c:pt>
                <c:pt idx="1059">
                  <c:v>14.372</c:v>
                </c:pt>
                <c:pt idx="1060">
                  <c:v>14.372</c:v>
                </c:pt>
                <c:pt idx="1061">
                  <c:v>14.372</c:v>
                </c:pt>
                <c:pt idx="1062">
                  <c:v>14.372</c:v>
                </c:pt>
                <c:pt idx="1063">
                  <c:v>14.372</c:v>
                </c:pt>
                <c:pt idx="1064">
                  <c:v>14.372</c:v>
                </c:pt>
                <c:pt idx="1065">
                  <c:v>14.372</c:v>
                </c:pt>
                <c:pt idx="1066">
                  <c:v>14.372</c:v>
                </c:pt>
                <c:pt idx="1067">
                  <c:v>14.372</c:v>
                </c:pt>
                <c:pt idx="1068">
                  <c:v>14.372</c:v>
                </c:pt>
                <c:pt idx="1069">
                  <c:v>14.372</c:v>
                </c:pt>
                <c:pt idx="1070">
                  <c:v>14.372</c:v>
                </c:pt>
                <c:pt idx="1071">
                  <c:v>14.372</c:v>
                </c:pt>
                <c:pt idx="1072">
                  <c:v>14.372</c:v>
                </c:pt>
                <c:pt idx="1073">
                  <c:v>14.372</c:v>
                </c:pt>
                <c:pt idx="1074">
                  <c:v>14.372</c:v>
                </c:pt>
                <c:pt idx="1075">
                  <c:v>14.372</c:v>
                </c:pt>
                <c:pt idx="1076">
                  <c:v>14.372</c:v>
                </c:pt>
                <c:pt idx="1077">
                  <c:v>14.372</c:v>
                </c:pt>
                <c:pt idx="1078">
                  <c:v>14.372</c:v>
                </c:pt>
                <c:pt idx="1079">
                  <c:v>14.372</c:v>
                </c:pt>
                <c:pt idx="1080">
                  <c:v>14.372</c:v>
                </c:pt>
                <c:pt idx="1081">
                  <c:v>14.372</c:v>
                </c:pt>
                <c:pt idx="1082">
                  <c:v>14.372</c:v>
                </c:pt>
                <c:pt idx="1083">
                  <c:v>14.372</c:v>
                </c:pt>
                <c:pt idx="1084">
                  <c:v>14.372</c:v>
                </c:pt>
                <c:pt idx="1085">
                  <c:v>14.372</c:v>
                </c:pt>
                <c:pt idx="1086">
                  <c:v>14.372</c:v>
                </c:pt>
                <c:pt idx="1087">
                  <c:v>14.372</c:v>
                </c:pt>
                <c:pt idx="1088">
                  <c:v>14.372</c:v>
                </c:pt>
                <c:pt idx="1089">
                  <c:v>14.372</c:v>
                </c:pt>
                <c:pt idx="1090">
                  <c:v>14.372</c:v>
                </c:pt>
                <c:pt idx="1091">
                  <c:v>14.372</c:v>
                </c:pt>
                <c:pt idx="1092">
                  <c:v>14.372</c:v>
                </c:pt>
                <c:pt idx="1093">
                  <c:v>14.372</c:v>
                </c:pt>
                <c:pt idx="1094">
                  <c:v>14.372</c:v>
                </c:pt>
                <c:pt idx="1095">
                  <c:v>14.372</c:v>
                </c:pt>
                <c:pt idx="1096">
                  <c:v>14.372</c:v>
                </c:pt>
                <c:pt idx="1097">
                  <c:v>14.372</c:v>
                </c:pt>
                <c:pt idx="1098">
                  <c:v>14.372</c:v>
                </c:pt>
                <c:pt idx="1099">
                  <c:v>14.372</c:v>
                </c:pt>
                <c:pt idx="1100">
                  <c:v>14.372</c:v>
                </c:pt>
                <c:pt idx="1101">
                  <c:v>14.372</c:v>
                </c:pt>
                <c:pt idx="1102">
                  <c:v>14.372</c:v>
                </c:pt>
                <c:pt idx="1103">
                  <c:v>14.372</c:v>
                </c:pt>
                <c:pt idx="1104">
                  <c:v>14.372</c:v>
                </c:pt>
                <c:pt idx="1105">
                  <c:v>14.372</c:v>
                </c:pt>
                <c:pt idx="1106">
                  <c:v>14.372</c:v>
                </c:pt>
                <c:pt idx="1107">
                  <c:v>14.372</c:v>
                </c:pt>
                <c:pt idx="1108">
                  <c:v>14.372</c:v>
                </c:pt>
                <c:pt idx="1109">
                  <c:v>14.372</c:v>
                </c:pt>
                <c:pt idx="1110">
                  <c:v>14.372</c:v>
                </c:pt>
                <c:pt idx="1111">
                  <c:v>14.372</c:v>
                </c:pt>
                <c:pt idx="1112">
                  <c:v>14.372</c:v>
                </c:pt>
                <c:pt idx="1113">
                  <c:v>14.372</c:v>
                </c:pt>
                <c:pt idx="1114">
                  <c:v>14.372</c:v>
                </c:pt>
                <c:pt idx="1115">
                  <c:v>14.372</c:v>
                </c:pt>
                <c:pt idx="1116">
                  <c:v>14.372</c:v>
                </c:pt>
                <c:pt idx="1117">
                  <c:v>14.372</c:v>
                </c:pt>
                <c:pt idx="1118">
                  <c:v>14.372</c:v>
                </c:pt>
                <c:pt idx="1119">
                  <c:v>14.372</c:v>
                </c:pt>
                <c:pt idx="1120">
                  <c:v>14.372</c:v>
                </c:pt>
                <c:pt idx="1121">
                  <c:v>14.372</c:v>
                </c:pt>
                <c:pt idx="1122">
                  <c:v>14.372</c:v>
                </c:pt>
                <c:pt idx="1123">
                  <c:v>14.372</c:v>
                </c:pt>
                <c:pt idx="1124">
                  <c:v>14.372</c:v>
                </c:pt>
                <c:pt idx="1125">
                  <c:v>14.372</c:v>
                </c:pt>
                <c:pt idx="1126">
                  <c:v>14.372</c:v>
                </c:pt>
                <c:pt idx="1127">
                  <c:v>14.372</c:v>
                </c:pt>
                <c:pt idx="1128">
                  <c:v>14.372</c:v>
                </c:pt>
                <c:pt idx="1129">
                  <c:v>14.372</c:v>
                </c:pt>
                <c:pt idx="1130">
                  <c:v>14.372</c:v>
                </c:pt>
                <c:pt idx="1131">
                  <c:v>14.372</c:v>
                </c:pt>
                <c:pt idx="1132">
                  <c:v>14.372</c:v>
                </c:pt>
                <c:pt idx="1133">
                  <c:v>14.372</c:v>
                </c:pt>
                <c:pt idx="1134">
                  <c:v>14.372</c:v>
                </c:pt>
                <c:pt idx="1135">
                  <c:v>14.372</c:v>
                </c:pt>
                <c:pt idx="1136">
                  <c:v>14.372</c:v>
                </c:pt>
                <c:pt idx="1137">
                  <c:v>14.372</c:v>
                </c:pt>
                <c:pt idx="1138">
                  <c:v>14.372</c:v>
                </c:pt>
                <c:pt idx="1139">
                  <c:v>14.372</c:v>
                </c:pt>
                <c:pt idx="1140">
                  <c:v>14.372</c:v>
                </c:pt>
                <c:pt idx="1141">
                  <c:v>14.372</c:v>
                </c:pt>
                <c:pt idx="1142">
                  <c:v>14.372</c:v>
                </c:pt>
                <c:pt idx="1143">
                  <c:v>14.372</c:v>
                </c:pt>
                <c:pt idx="1144">
                  <c:v>14.372</c:v>
                </c:pt>
                <c:pt idx="1145">
                  <c:v>14.372</c:v>
                </c:pt>
                <c:pt idx="1146">
                  <c:v>14.372</c:v>
                </c:pt>
                <c:pt idx="1147">
                  <c:v>14.372</c:v>
                </c:pt>
                <c:pt idx="1148">
                  <c:v>14.372</c:v>
                </c:pt>
                <c:pt idx="1149">
                  <c:v>14.372</c:v>
                </c:pt>
                <c:pt idx="1150">
                  <c:v>14.372</c:v>
                </c:pt>
                <c:pt idx="1151">
                  <c:v>14.372</c:v>
                </c:pt>
                <c:pt idx="1152">
                  <c:v>14.372</c:v>
                </c:pt>
                <c:pt idx="1153">
                  <c:v>14.372</c:v>
                </c:pt>
                <c:pt idx="1154">
                  <c:v>14.372</c:v>
                </c:pt>
                <c:pt idx="1155">
                  <c:v>14.372</c:v>
                </c:pt>
                <c:pt idx="1156">
                  <c:v>14.372</c:v>
                </c:pt>
                <c:pt idx="1157">
                  <c:v>14.372</c:v>
                </c:pt>
                <c:pt idx="1158">
                  <c:v>14.372</c:v>
                </c:pt>
                <c:pt idx="1159">
                  <c:v>14.372</c:v>
                </c:pt>
                <c:pt idx="1160">
                  <c:v>14.372</c:v>
                </c:pt>
                <c:pt idx="1161">
                  <c:v>14.372</c:v>
                </c:pt>
                <c:pt idx="1162">
                  <c:v>14.372</c:v>
                </c:pt>
                <c:pt idx="1163">
                  <c:v>14.372</c:v>
                </c:pt>
                <c:pt idx="1164">
                  <c:v>14.371</c:v>
                </c:pt>
                <c:pt idx="1165">
                  <c:v>14.367000000000001</c:v>
                </c:pt>
                <c:pt idx="1166">
                  <c:v>14.367000000000001</c:v>
                </c:pt>
                <c:pt idx="1167">
                  <c:v>14.367000000000001</c:v>
                </c:pt>
                <c:pt idx="1168">
                  <c:v>14.367000000000001</c:v>
                </c:pt>
                <c:pt idx="1169">
                  <c:v>14.367000000000001</c:v>
                </c:pt>
                <c:pt idx="1170">
                  <c:v>14.367000000000001</c:v>
                </c:pt>
                <c:pt idx="1171">
                  <c:v>14.372999999999999</c:v>
                </c:pt>
                <c:pt idx="1172">
                  <c:v>14.372999999999999</c:v>
                </c:pt>
                <c:pt idx="1173">
                  <c:v>14.372999999999999</c:v>
                </c:pt>
                <c:pt idx="1174">
                  <c:v>14.372999999999999</c:v>
                </c:pt>
                <c:pt idx="1175">
                  <c:v>14.372999999999999</c:v>
                </c:pt>
                <c:pt idx="1176">
                  <c:v>14.372999999999999</c:v>
                </c:pt>
                <c:pt idx="1177">
                  <c:v>14.372999999999999</c:v>
                </c:pt>
                <c:pt idx="1178">
                  <c:v>14.372999999999999</c:v>
                </c:pt>
                <c:pt idx="1179">
                  <c:v>14.372999999999999</c:v>
                </c:pt>
                <c:pt idx="1180">
                  <c:v>14.372999999999999</c:v>
                </c:pt>
                <c:pt idx="1181">
                  <c:v>14.372999999999999</c:v>
                </c:pt>
                <c:pt idx="1182">
                  <c:v>14.372999999999999</c:v>
                </c:pt>
                <c:pt idx="1183">
                  <c:v>14.372999999999999</c:v>
                </c:pt>
                <c:pt idx="1184">
                  <c:v>14.372999999999999</c:v>
                </c:pt>
                <c:pt idx="1185">
                  <c:v>14.372999999999999</c:v>
                </c:pt>
                <c:pt idx="1186">
                  <c:v>14.372999999999999</c:v>
                </c:pt>
                <c:pt idx="1187">
                  <c:v>14.372999999999999</c:v>
                </c:pt>
                <c:pt idx="1188">
                  <c:v>14.372999999999999</c:v>
                </c:pt>
                <c:pt idx="1189">
                  <c:v>14.372999999999999</c:v>
                </c:pt>
                <c:pt idx="1190">
                  <c:v>14.372999999999999</c:v>
                </c:pt>
                <c:pt idx="1191">
                  <c:v>14.397</c:v>
                </c:pt>
                <c:pt idx="1192">
                  <c:v>14.397</c:v>
                </c:pt>
                <c:pt idx="1193">
                  <c:v>14.397</c:v>
                </c:pt>
                <c:pt idx="1194">
                  <c:v>14.397</c:v>
                </c:pt>
                <c:pt idx="1195">
                  <c:v>14.397</c:v>
                </c:pt>
                <c:pt idx="1196">
                  <c:v>14.397</c:v>
                </c:pt>
                <c:pt idx="1197">
                  <c:v>14.372</c:v>
                </c:pt>
                <c:pt idx="1198">
                  <c:v>14.372</c:v>
                </c:pt>
                <c:pt idx="1199">
                  <c:v>14.372</c:v>
                </c:pt>
                <c:pt idx="1200">
                  <c:v>14.372</c:v>
                </c:pt>
                <c:pt idx="1201">
                  <c:v>14.372</c:v>
                </c:pt>
                <c:pt idx="1202">
                  <c:v>14.372</c:v>
                </c:pt>
                <c:pt idx="1203">
                  <c:v>14.372</c:v>
                </c:pt>
                <c:pt idx="1204">
                  <c:v>14.372</c:v>
                </c:pt>
                <c:pt idx="1205">
                  <c:v>14.372</c:v>
                </c:pt>
                <c:pt idx="1206">
                  <c:v>14.372</c:v>
                </c:pt>
                <c:pt idx="1207">
                  <c:v>14.372</c:v>
                </c:pt>
                <c:pt idx="1208">
                  <c:v>14.372</c:v>
                </c:pt>
                <c:pt idx="1209">
                  <c:v>14.372</c:v>
                </c:pt>
                <c:pt idx="1210">
                  <c:v>14.372</c:v>
                </c:pt>
                <c:pt idx="1211">
                  <c:v>14.372</c:v>
                </c:pt>
                <c:pt idx="1212">
                  <c:v>14.372</c:v>
                </c:pt>
                <c:pt idx="1213">
                  <c:v>14.372</c:v>
                </c:pt>
                <c:pt idx="1214">
                  <c:v>14.372</c:v>
                </c:pt>
                <c:pt idx="1215">
                  <c:v>14.372</c:v>
                </c:pt>
                <c:pt idx="1216">
                  <c:v>14.372</c:v>
                </c:pt>
                <c:pt idx="1217">
                  <c:v>14.372</c:v>
                </c:pt>
                <c:pt idx="1218">
                  <c:v>14.372</c:v>
                </c:pt>
                <c:pt idx="1219">
                  <c:v>14.372</c:v>
                </c:pt>
                <c:pt idx="1220">
                  <c:v>14.372</c:v>
                </c:pt>
                <c:pt idx="1221">
                  <c:v>14.372</c:v>
                </c:pt>
                <c:pt idx="1222">
                  <c:v>14.372</c:v>
                </c:pt>
                <c:pt idx="1223">
                  <c:v>14.372</c:v>
                </c:pt>
                <c:pt idx="1224">
                  <c:v>14.372</c:v>
                </c:pt>
                <c:pt idx="1225">
                  <c:v>14.372</c:v>
                </c:pt>
                <c:pt idx="1226">
                  <c:v>14.372</c:v>
                </c:pt>
                <c:pt idx="1227">
                  <c:v>14.372</c:v>
                </c:pt>
                <c:pt idx="1228">
                  <c:v>14.372</c:v>
                </c:pt>
                <c:pt idx="1229">
                  <c:v>14.372</c:v>
                </c:pt>
                <c:pt idx="1230">
                  <c:v>14.372</c:v>
                </c:pt>
                <c:pt idx="1231">
                  <c:v>14.372</c:v>
                </c:pt>
                <c:pt idx="1232">
                  <c:v>14.372</c:v>
                </c:pt>
                <c:pt idx="1233">
                  <c:v>14.372</c:v>
                </c:pt>
                <c:pt idx="1234">
                  <c:v>14.372</c:v>
                </c:pt>
                <c:pt idx="1235">
                  <c:v>14.372</c:v>
                </c:pt>
                <c:pt idx="1236">
                  <c:v>14.372</c:v>
                </c:pt>
                <c:pt idx="1237">
                  <c:v>14.372</c:v>
                </c:pt>
                <c:pt idx="1238">
                  <c:v>14.372</c:v>
                </c:pt>
                <c:pt idx="1239">
                  <c:v>14.372</c:v>
                </c:pt>
                <c:pt idx="1240">
                  <c:v>14.372</c:v>
                </c:pt>
                <c:pt idx="1241">
                  <c:v>14.372</c:v>
                </c:pt>
                <c:pt idx="1242">
                  <c:v>14.372</c:v>
                </c:pt>
                <c:pt idx="1243">
                  <c:v>14.372</c:v>
                </c:pt>
                <c:pt idx="1244">
                  <c:v>14.372</c:v>
                </c:pt>
                <c:pt idx="1245">
                  <c:v>14.372</c:v>
                </c:pt>
                <c:pt idx="1246">
                  <c:v>14.372</c:v>
                </c:pt>
                <c:pt idx="1247">
                  <c:v>14.372</c:v>
                </c:pt>
                <c:pt idx="1248">
                  <c:v>14.372</c:v>
                </c:pt>
                <c:pt idx="1249">
                  <c:v>14.372</c:v>
                </c:pt>
                <c:pt idx="1250">
                  <c:v>14.372</c:v>
                </c:pt>
                <c:pt idx="1251">
                  <c:v>14.372</c:v>
                </c:pt>
                <c:pt idx="1252">
                  <c:v>14.372</c:v>
                </c:pt>
                <c:pt idx="1253">
                  <c:v>14.372</c:v>
                </c:pt>
                <c:pt idx="1254">
                  <c:v>14.372</c:v>
                </c:pt>
                <c:pt idx="1255">
                  <c:v>14.372</c:v>
                </c:pt>
                <c:pt idx="1256">
                  <c:v>14.372</c:v>
                </c:pt>
                <c:pt idx="1257">
                  <c:v>14.372</c:v>
                </c:pt>
                <c:pt idx="1258">
                  <c:v>14.372</c:v>
                </c:pt>
                <c:pt idx="1259">
                  <c:v>14.372</c:v>
                </c:pt>
                <c:pt idx="1260">
                  <c:v>14.372</c:v>
                </c:pt>
                <c:pt idx="1261">
                  <c:v>14.372</c:v>
                </c:pt>
                <c:pt idx="1262">
                  <c:v>14.372</c:v>
                </c:pt>
                <c:pt idx="1263">
                  <c:v>14.372</c:v>
                </c:pt>
                <c:pt idx="1264">
                  <c:v>14.372</c:v>
                </c:pt>
                <c:pt idx="1265">
                  <c:v>14.372</c:v>
                </c:pt>
                <c:pt idx="1266">
                  <c:v>14.372</c:v>
                </c:pt>
                <c:pt idx="1267">
                  <c:v>14.372</c:v>
                </c:pt>
                <c:pt idx="1268">
                  <c:v>14.372</c:v>
                </c:pt>
                <c:pt idx="1269">
                  <c:v>14.372</c:v>
                </c:pt>
                <c:pt idx="1270">
                  <c:v>14.372</c:v>
                </c:pt>
                <c:pt idx="1271">
                  <c:v>14.372</c:v>
                </c:pt>
                <c:pt idx="1272">
                  <c:v>14.372</c:v>
                </c:pt>
                <c:pt idx="1273">
                  <c:v>14.372</c:v>
                </c:pt>
                <c:pt idx="1274">
                  <c:v>14.372</c:v>
                </c:pt>
                <c:pt idx="1275">
                  <c:v>14.372</c:v>
                </c:pt>
                <c:pt idx="1276">
                  <c:v>14.372</c:v>
                </c:pt>
                <c:pt idx="1277">
                  <c:v>14.372</c:v>
                </c:pt>
                <c:pt idx="1278">
                  <c:v>14.372</c:v>
                </c:pt>
                <c:pt idx="1279">
                  <c:v>14.372</c:v>
                </c:pt>
                <c:pt idx="1280">
                  <c:v>14.372</c:v>
                </c:pt>
                <c:pt idx="1281">
                  <c:v>14.372</c:v>
                </c:pt>
                <c:pt idx="1282">
                  <c:v>14.371</c:v>
                </c:pt>
                <c:pt idx="1283">
                  <c:v>14.368</c:v>
                </c:pt>
                <c:pt idx="1284">
                  <c:v>14.365</c:v>
                </c:pt>
                <c:pt idx="1285">
                  <c:v>14.394</c:v>
                </c:pt>
                <c:pt idx="1286">
                  <c:v>14.391999999999999</c:v>
                </c:pt>
                <c:pt idx="1287">
                  <c:v>14.366</c:v>
                </c:pt>
                <c:pt idx="1288">
                  <c:v>14.372</c:v>
                </c:pt>
                <c:pt idx="1289">
                  <c:v>14.435</c:v>
                </c:pt>
                <c:pt idx="1290">
                  <c:v>14.39</c:v>
                </c:pt>
                <c:pt idx="1291">
                  <c:v>14.368</c:v>
                </c:pt>
                <c:pt idx="1292">
                  <c:v>14.366</c:v>
                </c:pt>
                <c:pt idx="1293">
                  <c:v>14.438000000000001</c:v>
                </c:pt>
                <c:pt idx="1294">
                  <c:v>14.381</c:v>
                </c:pt>
                <c:pt idx="1295">
                  <c:v>14.37</c:v>
                </c:pt>
                <c:pt idx="1296">
                  <c:v>14.366</c:v>
                </c:pt>
                <c:pt idx="1297">
                  <c:v>14.432</c:v>
                </c:pt>
                <c:pt idx="1298">
                  <c:v>14.374000000000001</c:v>
                </c:pt>
                <c:pt idx="1299">
                  <c:v>14.372</c:v>
                </c:pt>
                <c:pt idx="1300">
                  <c:v>14.374000000000001</c:v>
                </c:pt>
                <c:pt idx="1301">
                  <c:v>14.422000000000001</c:v>
                </c:pt>
                <c:pt idx="1302">
                  <c:v>14.369</c:v>
                </c:pt>
                <c:pt idx="1303">
                  <c:v>14.372</c:v>
                </c:pt>
                <c:pt idx="1304">
                  <c:v>14.388999999999999</c:v>
                </c:pt>
                <c:pt idx="1305">
                  <c:v>14.41</c:v>
                </c:pt>
                <c:pt idx="1306">
                  <c:v>14.367000000000001</c:v>
                </c:pt>
                <c:pt idx="1307">
                  <c:v>14.371</c:v>
                </c:pt>
                <c:pt idx="1308">
                  <c:v>14.404</c:v>
                </c:pt>
                <c:pt idx="1309">
                  <c:v>14.398999999999999</c:v>
                </c:pt>
                <c:pt idx="1310">
                  <c:v>14.366</c:v>
                </c:pt>
                <c:pt idx="1311">
                  <c:v>14.368</c:v>
                </c:pt>
                <c:pt idx="1312">
                  <c:v>14.414</c:v>
                </c:pt>
                <c:pt idx="1313">
                  <c:v>14.388999999999999</c:v>
                </c:pt>
                <c:pt idx="1314">
                  <c:v>14.365</c:v>
                </c:pt>
                <c:pt idx="1315">
                  <c:v>14.366</c:v>
                </c:pt>
                <c:pt idx="1316">
                  <c:v>14.417</c:v>
                </c:pt>
                <c:pt idx="1317">
                  <c:v>14.382999999999999</c:v>
                </c:pt>
                <c:pt idx="1318">
                  <c:v>14.365</c:v>
                </c:pt>
                <c:pt idx="1319">
                  <c:v>14.369</c:v>
                </c:pt>
                <c:pt idx="1320">
                  <c:v>14.382999999999999</c:v>
                </c:pt>
                <c:pt idx="1321">
                  <c:v>14.375</c:v>
                </c:pt>
                <c:pt idx="1322">
                  <c:v>14.372999999999999</c:v>
                </c:pt>
                <c:pt idx="1323">
                  <c:v>14.372</c:v>
                </c:pt>
                <c:pt idx="1324">
                  <c:v>14.372</c:v>
                </c:pt>
                <c:pt idx="1325">
                  <c:v>14.372</c:v>
                </c:pt>
                <c:pt idx="1326">
                  <c:v>14.372</c:v>
                </c:pt>
                <c:pt idx="1327">
                  <c:v>14.37</c:v>
                </c:pt>
                <c:pt idx="1328">
                  <c:v>14.367000000000001</c:v>
                </c:pt>
                <c:pt idx="1329">
                  <c:v>14.379</c:v>
                </c:pt>
                <c:pt idx="1330">
                  <c:v>14.39</c:v>
                </c:pt>
                <c:pt idx="1331">
                  <c:v>14.367000000000001</c:v>
                </c:pt>
                <c:pt idx="1332">
                  <c:v>14.367000000000001</c:v>
                </c:pt>
                <c:pt idx="1333">
                  <c:v>14.397</c:v>
                </c:pt>
                <c:pt idx="1334">
                  <c:v>14.391</c:v>
                </c:pt>
                <c:pt idx="1335">
                  <c:v>14.366</c:v>
                </c:pt>
                <c:pt idx="1336">
                  <c:v>14.366</c:v>
                </c:pt>
                <c:pt idx="1337">
                  <c:v>14.404</c:v>
                </c:pt>
                <c:pt idx="1338">
                  <c:v>14.385</c:v>
                </c:pt>
                <c:pt idx="1339">
                  <c:v>14.365</c:v>
                </c:pt>
                <c:pt idx="1340">
                  <c:v>14.365</c:v>
                </c:pt>
                <c:pt idx="1341">
                  <c:v>14.407</c:v>
                </c:pt>
                <c:pt idx="1342">
                  <c:v>14.379</c:v>
                </c:pt>
                <c:pt idx="1343">
                  <c:v>14.365</c:v>
                </c:pt>
                <c:pt idx="1344">
                  <c:v>14.367000000000001</c:v>
                </c:pt>
                <c:pt idx="1345">
                  <c:v>14.404999999999999</c:v>
                </c:pt>
                <c:pt idx="1346">
                  <c:v>14.375</c:v>
                </c:pt>
                <c:pt idx="1347">
                  <c:v>14.365</c:v>
                </c:pt>
                <c:pt idx="1348">
                  <c:v>14.372</c:v>
                </c:pt>
                <c:pt idx="1349">
                  <c:v>14.4</c:v>
                </c:pt>
                <c:pt idx="1350">
                  <c:v>14.372</c:v>
                </c:pt>
                <c:pt idx="1351">
                  <c:v>14.366</c:v>
                </c:pt>
                <c:pt idx="1352">
                  <c:v>14.38</c:v>
                </c:pt>
                <c:pt idx="1353">
                  <c:v>14.394</c:v>
                </c:pt>
                <c:pt idx="1354">
                  <c:v>14.369</c:v>
                </c:pt>
                <c:pt idx="1355">
                  <c:v>14.366</c:v>
                </c:pt>
                <c:pt idx="1356">
                  <c:v>14.388</c:v>
                </c:pt>
                <c:pt idx="1357">
                  <c:v>14.388999999999999</c:v>
                </c:pt>
                <c:pt idx="1358">
                  <c:v>14.368</c:v>
                </c:pt>
                <c:pt idx="1359">
                  <c:v>14.365</c:v>
                </c:pt>
                <c:pt idx="1360">
                  <c:v>14.393000000000001</c:v>
                </c:pt>
                <c:pt idx="1361">
                  <c:v>14.384</c:v>
                </c:pt>
                <c:pt idx="1362">
                  <c:v>14.368</c:v>
                </c:pt>
                <c:pt idx="1363">
                  <c:v>14.368</c:v>
                </c:pt>
                <c:pt idx="1364">
                  <c:v>14.379</c:v>
                </c:pt>
                <c:pt idx="1365">
                  <c:v>14.375999999999999</c:v>
                </c:pt>
                <c:pt idx="1366">
                  <c:v>14.372999999999999</c:v>
                </c:pt>
                <c:pt idx="1367">
                  <c:v>14.372999999999999</c:v>
                </c:pt>
                <c:pt idx="1368">
                  <c:v>14.372999999999999</c:v>
                </c:pt>
                <c:pt idx="1369">
                  <c:v>14.372999999999999</c:v>
                </c:pt>
                <c:pt idx="1370">
                  <c:v>14.372999999999999</c:v>
                </c:pt>
                <c:pt idx="1371">
                  <c:v>14.372</c:v>
                </c:pt>
                <c:pt idx="1372">
                  <c:v>14.369</c:v>
                </c:pt>
                <c:pt idx="1373">
                  <c:v>14.372999999999999</c:v>
                </c:pt>
                <c:pt idx="1374">
                  <c:v>14.385</c:v>
                </c:pt>
                <c:pt idx="1375">
                  <c:v>14.371</c:v>
                </c:pt>
                <c:pt idx="1376">
                  <c:v>14.365</c:v>
                </c:pt>
                <c:pt idx="1377">
                  <c:v>14.379</c:v>
                </c:pt>
                <c:pt idx="1378">
                  <c:v>14.388</c:v>
                </c:pt>
                <c:pt idx="1379">
                  <c:v>14.37</c:v>
                </c:pt>
                <c:pt idx="1380">
                  <c:v>14.365</c:v>
                </c:pt>
                <c:pt idx="1381">
                  <c:v>14.385</c:v>
                </c:pt>
                <c:pt idx="1382">
                  <c:v>14.384</c:v>
                </c:pt>
                <c:pt idx="1383">
                  <c:v>14.368</c:v>
                </c:pt>
                <c:pt idx="1384">
                  <c:v>14.366</c:v>
                </c:pt>
                <c:pt idx="1385">
                  <c:v>14.388999999999999</c:v>
                </c:pt>
                <c:pt idx="1386">
                  <c:v>14.381</c:v>
                </c:pt>
                <c:pt idx="1387">
                  <c:v>14.367000000000001</c:v>
                </c:pt>
                <c:pt idx="1388">
                  <c:v>14.366</c:v>
                </c:pt>
                <c:pt idx="1389">
                  <c:v>14.391</c:v>
                </c:pt>
                <c:pt idx="1390">
                  <c:v>14.378</c:v>
                </c:pt>
                <c:pt idx="1391">
                  <c:v>14.367000000000001</c:v>
                </c:pt>
                <c:pt idx="1392">
                  <c:v>14.368</c:v>
                </c:pt>
                <c:pt idx="1393">
                  <c:v>14.391</c:v>
                </c:pt>
                <c:pt idx="1394">
                  <c:v>14.375</c:v>
                </c:pt>
                <c:pt idx="1395">
                  <c:v>14.366</c:v>
                </c:pt>
                <c:pt idx="1396">
                  <c:v>14.371</c:v>
                </c:pt>
                <c:pt idx="1397">
                  <c:v>14.388</c:v>
                </c:pt>
                <c:pt idx="1398">
                  <c:v>14.372999999999999</c:v>
                </c:pt>
                <c:pt idx="1399">
                  <c:v>14.366</c:v>
                </c:pt>
                <c:pt idx="1400">
                  <c:v>14.375999999999999</c:v>
                </c:pt>
                <c:pt idx="1401">
                  <c:v>14.385999999999999</c:v>
                </c:pt>
                <c:pt idx="1402">
                  <c:v>14.371</c:v>
                </c:pt>
                <c:pt idx="1403">
                  <c:v>14.366</c:v>
                </c:pt>
                <c:pt idx="1404">
                  <c:v>14.38</c:v>
                </c:pt>
                <c:pt idx="1405">
                  <c:v>14.382999999999999</c:v>
                </c:pt>
                <c:pt idx="1406">
                  <c:v>14.371</c:v>
                </c:pt>
                <c:pt idx="1407">
                  <c:v>14.368</c:v>
                </c:pt>
                <c:pt idx="1408">
                  <c:v>14.377000000000001</c:v>
                </c:pt>
                <c:pt idx="1409">
                  <c:v>14.375</c:v>
                </c:pt>
                <c:pt idx="1410">
                  <c:v>14.372999999999999</c:v>
                </c:pt>
                <c:pt idx="1411">
                  <c:v>14.372999999999999</c:v>
                </c:pt>
                <c:pt idx="1412">
                  <c:v>14.372999999999999</c:v>
                </c:pt>
                <c:pt idx="1413">
                  <c:v>14.372999999999999</c:v>
                </c:pt>
                <c:pt idx="1414">
                  <c:v>14.372999999999999</c:v>
                </c:pt>
                <c:pt idx="1415">
                  <c:v>14.372</c:v>
                </c:pt>
                <c:pt idx="1416">
                  <c:v>14.371</c:v>
                </c:pt>
                <c:pt idx="1417">
                  <c:v>14.371</c:v>
                </c:pt>
                <c:pt idx="1418">
                  <c:v>14.381</c:v>
                </c:pt>
                <c:pt idx="1419">
                  <c:v>14.374000000000001</c:v>
                </c:pt>
                <c:pt idx="1420">
                  <c:v>14.367000000000001</c:v>
                </c:pt>
                <c:pt idx="1421">
                  <c:v>14.372</c:v>
                </c:pt>
                <c:pt idx="1422">
                  <c:v>14.384</c:v>
                </c:pt>
                <c:pt idx="1423">
                  <c:v>14.372999999999999</c:v>
                </c:pt>
                <c:pt idx="1424">
                  <c:v>14.367000000000001</c:v>
                </c:pt>
                <c:pt idx="1425">
                  <c:v>14.375999999999999</c:v>
                </c:pt>
                <c:pt idx="1426">
                  <c:v>14.382</c:v>
                </c:pt>
                <c:pt idx="1427">
                  <c:v>14.371</c:v>
                </c:pt>
                <c:pt idx="1428">
                  <c:v>14.367000000000001</c:v>
                </c:pt>
                <c:pt idx="1429">
                  <c:v>14.379</c:v>
                </c:pt>
                <c:pt idx="1430">
                  <c:v>14.38</c:v>
                </c:pt>
                <c:pt idx="1431">
                  <c:v>14.37</c:v>
                </c:pt>
                <c:pt idx="1432">
                  <c:v>14.367000000000001</c:v>
                </c:pt>
                <c:pt idx="1433">
                  <c:v>14.382</c:v>
                </c:pt>
                <c:pt idx="1434">
                  <c:v>14.378</c:v>
                </c:pt>
                <c:pt idx="1435">
                  <c:v>14.369</c:v>
                </c:pt>
                <c:pt idx="1436">
                  <c:v>14.368</c:v>
                </c:pt>
                <c:pt idx="1437">
                  <c:v>14.382999999999999</c:v>
                </c:pt>
                <c:pt idx="1438">
                  <c:v>14.375999999999999</c:v>
                </c:pt>
                <c:pt idx="1439">
                  <c:v>14.369</c:v>
                </c:pt>
                <c:pt idx="1440">
                  <c:v>14.37</c:v>
                </c:pt>
                <c:pt idx="1441">
                  <c:v>14.382999999999999</c:v>
                </c:pt>
                <c:pt idx="1442">
                  <c:v>14.375</c:v>
                </c:pt>
                <c:pt idx="1443">
                  <c:v>14.368</c:v>
                </c:pt>
                <c:pt idx="1444">
                  <c:v>14.372</c:v>
                </c:pt>
                <c:pt idx="1445">
                  <c:v>14.382</c:v>
                </c:pt>
                <c:pt idx="1446">
                  <c:v>14.374000000000001</c:v>
                </c:pt>
                <c:pt idx="1447">
                  <c:v>14.368</c:v>
                </c:pt>
                <c:pt idx="1448">
                  <c:v>14.374000000000001</c:v>
                </c:pt>
                <c:pt idx="1449">
                  <c:v>14.38</c:v>
                </c:pt>
                <c:pt idx="1450">
                  <c:v>14.372999999999999</c:v>
                </c:pt>
                <c:pt idx="1451">
                  <c:v>14.37</c:v>
                </c:pt>
                <c:pt idx="1452">
                  <c:v>14.375</c:v>
                </c:pt>
                <c:pt idx="1453">
                  <c:v>14.375</c:v>
                </c:pt>
                <c:pt idx="1454">
                  <c:v>14.374000000000001</c:v>
                </c:pt>
                <c:pt idx="1455">
                  <c:v>14.372999999999999</c:v>
                </c:pt>
                <c:pt idx="1456">
                  <c:v>14.372999999999999</c:v>
                </c:pt>
                <c:pt idx="1457">
                  <c:v>14.372999999999999</c:v>
                </c:pt>
                <c:pt idx="1458">
                  <c:v>14.372999999999999</c:v>
                </c:pt>
                <c:pt idx="1459">
                  <c:v>14.372999999999999</c:v>
                </c:pt>
                <c:pt idx="1460">
                  <c:v>14.372999999999999</c:v>
                </c:pt>
                <c:pt idx="1461">
                  <c:v>14.372999999999999</c:v>
                </c:pt>
                <c:pt idx="1462">
                  <c:v>14.372999999999999</c:v>
                </c:pt>
                <c:pt idx="1463">
                  <c:v>14.372999999999999</c:v>
                </c:pt>
                <c:pt idx="1464">
                  <c:v>14.372999999999999</c:v>
                </c:pt>
                <c:pt idx="1465">
                  <c:v>14.372999999999999</c:v>
                </c:pt>
                <c:pt idx="1466">
                  <c:v>14.372999999999999</c:v>
                </c:pt>
                <c:pt idx="1467">
                  <c:v>14.372999999999999</c:v>
                </c:pt>
                <c:pt idx="1468">
                  <c:v>14.372999999999999</c:v>
                </c:pt>
                <c:pt idx="1469">
                  <c:v>14.372999999999999</c:v>
                </c:pt>
                <c:pt idx="1470">
                  <c:v>14.372999999999999</c:v>
                </c:pt>
                <c:pt idx="1471">
                  <c:v>14.372999999999999</c:v>
                </c:pt>
                <c:pt idx="1472">
                  <c:v>14.372999999999999</c:v>
                </c:pt>
                <c:pt idx="1473">
                  <c:v>14.372999999999999</c:v>
                </c:pt>
                <c:pt idx="1474">
                  <c:v>14.372999999999999</c:v>
                </c:pt>
                <c:pt idx="1475">
                  <c:v>14.372999999999999</c:v>
                </c:pt>
                <c:pt idx="1476">
                  <c:v>14.372999999999999</c:v>
                </c:pt>
                <c:pt idx="1477">
                  <c:v>14.372999999999999</c:v>
                </c:pt>
                <c:pt idx="1478">
                  <c:v>14.372999999999999</c:v>
                </c:pt>
                <c:pt idx="1479">
                  <c:v>14.372999999999999</c:v>
                </c:pt>
                <c:pt idx="1480">
                  <c:v>14.372999999999999</c:v>
                </c:pt>
                <c:pt idx="1481">
                  <c:v>14.372999999999999</c:v>
                </c:pt>
                <c:pt idx="1482">
                  <c:v>14.372999999999999</c:v>
                </c:pt>
                <c:pt idx="1483">
                  <c:v>14.372999999999999</c:v>
                </c:pt>
                <c:pt idx="1484">
                  <c:v>14.372999999999999</c:v>
                </c:pt>
                <c:pt idx="1485">
                  <c:v>14.372999999999999</c:v>
                </c:pt>
                <c:pt idx="1486">
                  <c:v>14.372999999999999</c:v>
                </c:pt>
                <c:pt idx="1487">
                  <c:v>14.372999999999999</c:v>
                </c:pt>
                <c:pt idx="1488">
                  <c:v>14.372999999999999</c:v>
                </c:pt>
                <c:pt idx="1489">
                  <c:v>14.372999999999999</c:v>
                </c:pt>
                <c:pt idx="1490">
                  <c:v>14.372999999999999</c:v>
                </c:pt>
                <c:pt idx="1491">
                  <c:v>14.372999999999999</c:v>
                </c:pt>
                <c:pt idx="1492">
                  <c:v>14.372999999999999</c:v>
                </c:pt>
                <c:pt idx="1493">
                  <c:v>14.372999999999999</c:v>
                </c:pt>
                <c:pt idx="1494">
                  <c:v>14.372999999999999</c:v>
                </c:pt>
                <c:pt idx="1495">
                  <c:v>14.372999999999999</c:v>
                </c:pt>
                <c:pt idx="1496">
                  <c:v>14.372999999999999</c:v>
                </c:pt>
                <c:pt idx="1497">
                  <c:v>14.372999999999999</c:v>
                </c:pt>
                <c:pt idx="1498">
                  <c:v>14.372999999999999</c:v>
                </c:pt>
                <c:pt idx="1499">
                  <c:v>14.372999999999999</c:v>
                </c:pt>
                <c:pt idx="1500">
                  <c:v>14.372999999999999</c:v>
                </c:pt>
                <c:pt idx="1501">
                  <c:v>14.372999999999999</c:v>
                </c:pt>
                <c:pt idx="1502">
                  <c:v>14.372999999999999</c:v>
                </c:pt>
                <c:pt idx="1503">
                  <c:v>14.372999999999999</c:v>
                </c:pt>
                <c:pt idx="1504">
                  <c:v>14.372999999999999</c:v>
                </c:pt>
                <c:pt idx="1505">
                  <c:v>14.372</c:v>
                </c:pt>
                <c:pt idx="1506">
                  <c:v>14.375</c:v>
                </c:pt>
                <c:pt idx="1507">
                  <c:v>14.375</c:v>
                </c:pt>
                <c:pt idx="1508">
                  <c:v>14.371</c:v>
                </c:pt>
                <c:pt idx="1509">
                  <c:v>14.371</c:v>
                </c:pt>
                <c:pt idx="1510">
                  <c:v>14.377000000000001</c:v>
                </c:pt>
                <c:pt idx="1511">
                  <c:v>14.375</c:v>
                </c:pt>
                <c:pt idx="1512">
                  <c:v>14.371</c:v>
                </c:pt>
                <c:pt idx="1513">
                  <c:v>14.371</c:v>
                </c:pt>
                <c:pt idx="1514">
                  <c:v>14.377000000000001</c:v>
                </c:pt>
                <c:pt idx="1515">
                  <c:v>14.374000000000001</c:v>
                </c:pt>
                <c:pt idx="1516">
                  <c:v>14.371</c:v>
                </c:pt>
                <c:pt idx="1517">
                  <c:v>14.372</c:v>
                </c:pt>
                <c:pt idx="1518">
                  <c:v>14.377000000000001</c:v>
                </c:pt>
                <c:pt idx="1519">
                  <c:v>14.372999999999999</c:v>
                </c:pt>
                <c:pt idx="1520">
                  <c:v>14.371</c:v>
                </c:pt>
                <c:pt idx="1521">
                  <c:v>14.372999999999999</c:v>
                </c:pt>
                <c:pt idx="1522">
                  <c:v>14.375999999999999</c:v>
                </c:pt>
                <c:pt idx="1523">
                  <c:v>14.372999999999999</c:v>
                </c:pt>
                <c:pt idx="1524">
                  <c:v>14.371</c:v>
                </c:pt>
                <c:pt idx="1525">
                  <c:v>14.375</c:v>
                </c:pt>
                <c:pt idx="1526">
                  <c:v>14.375999999999999</c:v>
                </c:pt>
                <c:pt idx="1527">
                  <c:v>14.372999999999999</c:v>
                </c:pt>
                <c:pt idx="1528">
                  <c:v>14.371</c:v>
                </c:pt>
                <c:pt idx="1529">
                  <c:v>14.375</c:v>
                </c:pt>
                <c:pt idx="1530">
                  <c:v>14.375</c:v>
                </c:pt>
                <c:pt idx="1531">
                  <c:v>14.372</c:v>
                </c:pt>
                <c:pt idx="1532">
                  <c:v>14.371</c:v>
                </c:pt>
                <c:pt idx="1533">
                  <c:v>14.375999999999999</c:v>
                </c:pt>
                <c:pt idx="1534">
                  <c:v>14.375</c:v>
                </c:pt>
                <c:pt idx="1535">
                  <c:v>14.372</c:v>
                </c:pt>
                <c:pt idx="1536">
                  <c:v>14.372</c:v>
                </c:pt>
                <c:pt idx="1537">
                  <c:v>14.375999999999999</c:v>
                </c:pt>
                <c:pt idx="1538">
                  <c:v>14.374000000000001</c:v>
                </c:pt>
                <c:pt idx="1539">
                  <c:v>14.372</c:v>
                </c:pt>
                <c:pt idx="1540">
                  <c:v>14.372999999999999</c:v>
                </c:pt>
                <c:pt idx="1541">
                  <c:v>14.374000000000001</c:v>
                </c:pt>
                <c:pt idx="1542">
                  <c:v>14.374000000000001</c:v>
                </c:pt>
                <c:pt idx="1543">
                  <c:v>14.372999999999999</c:v>
                </c:pt>
                <c:pt idx="1544">
                  <c:v>14.372999999999999</c:v>
                </c:pt>
                <c:pt idx="1545">
                  <c:v>14.372999999999999</c:v>
                </c:pt>
                <c:pt idx="1546">
                  <c:v>14.372999999999999</c:v>
                </c:pt>
                <c:pt idx="1547">
                  <c:v>14.372999999999999</c:v>
                </c:pt>
                <c:pt idx="1548">
                  <c:v>14.372999999999999</c:v>
                </c:pt>
                <c:pt idx="1549">
                  <c:v>14.372999999999999</c:v>
                </c:pt>
                <c:pt idx="1550">
                  <c:v>14.374000000000001</c:v>
                </c:pt>
                <c:pt idx="1551">
                  <c:v>14.374000000000001</c:v>
                </c:pt>
                <c:pt idx="1552">
                  <c:v>14.372999999999999</c:v>
                </c:pt>
                <c:pt idx="1553">
                  <c:v>14.372</c:v>
                </c:pt>
                <c:pt idx="1554">
                  <c:v>14.375</c:v>
                </c:pt>
                <c:pt idx="1555">
                  <c:v>14.374000000000001</c:v>
                </c:pt>
                <c:pt idx="1556">
                  <c:v>14.372999999999999</c:v>
                </c:pt>
                <c:pt idx="1557">
                  <c:v>14.372</c:v>
                </c:pt>
                <c:pt idx="1558">
                  <c:v>14.375</c:v>
                </c:pt>
                <c:pt idx="1559">
                  <c:v>14.374000000000001</c:v>
                </c:pt>
                <c:pt idx="1560">
                  <c:v>14.372</c:v>
                </c:pt>
                <c:pt idx="1561">
                  <c:v>14.372</c:v>
                </c:pt>
                <c:pt idx="1562">
                  <c:v>14.375</c:v>
                </c:pt>
                <c:pt idx="1563">
                  <c:v>14.374000000000001</c:v>
                </c:pt>
                <c:pt idx="1564">
                  <c:v>14.372</c:v>
                </c:pt>
                <c:pt idx="1565">
                  <c:v>14.372999999999999</c:v>
                </c:pt>
                <c:pt idx="1566">
                  <c:v>14.375</c:v>
                </c:pt>
                <c:pt idx="1567">
                  <c:v>14.372999999999999</c:v>
                </c:pt>
                <c:pt idx="1568">
                  <c:v>14.372</c:v>
                </c:pt>
                <c:pt idx="1569">
                  <c:v>14.372999999999999</c:v>
                </c:pt>
                <c:pt idx="1570">
                  <c:v>14.375</c:v>
                </c:pt>
                <c:pt idx="1571">
                  <c:v>14.372999999999999</c:v>
                </c:pt>
                <c:pt idx="1572">
                  <c:v>14.372</c:v>
                </c:pt>
                <c:pt idx="1573">
                  <c:v>14.374000000000001</c:v>
                </c:pt>
                <c:pt idx="1574">
                  <c:v>14.374000000000001</c:v>
                </c:pt>
                <c:pt idx="1575">
                  <c:v>14.372999999999999</c:v>
                </c:pt>
                <c:pt idx="1576">
                  <c:v>14.372</c:v>
                </c:pt>
                <c:pt idx="1577">
                  <c:v>14.374000000000001</c:v>
                </c:pt>
                <c:pt idx="1578">
                  <c:v>14.374000000000001</c:v>
                </c:pt>
                <c:pt idx="1579">
                  <c:v>14.372999999999999</c:v>
                </c:pt>
                <c:pt idx="1580">
                  <c:v>14.372999999999999</c:v>
                </c:pt>
                <c:pt idx="1581">
                  <c:v>14.374000000000001</c:v>
                </c:pt>
                <c:pt idx="1582">
                  <c:v>14.374000000000001</c:v>
                </c:pt>
                <c:pt idx="1583">
                  <c:v>14.372999999999999</c:v>
                </c:pt>
                <c:pt idx="1584">
                  <c:v>14.372999999999999</c:v>
                </c:pt>
                <c:pt idx="1585">
                  <c:v>14.374000000000001</c:v>
                </c:pt>
                <c:pt idx="1586">
                  <c:v>14.372999999999999</c:v>
                </c:pt>
                <c:pt idx="1587">
                  <c:v>14.372999999999999</c:v>
                </c:pt>
                <c:pt idx="1588">
                  <c:v>14.372999999999999</c:v>
                </c:pt>
                <c:pt idx="1589">
                  <c:v>14.372999999999999</c:v>
                </c:pt>
                <c:pt idx="1590">
                  <c:v>14.372999999999999</c:v>
                </c:pt>
                <c:pt idx="1591">
                  <c:v>14.372999999999999</c:v>
                </c:pt>
                <c:pt idx="1592">
                  <c:v>14.372999999999999</c:v>
                </c:pt>
                <c:pt idx="1593">
                  <c:v>14.372999999999999</c:v>
                </c:pt>
                <c:pt idx="1594">
                  <c:v>14.372999999999999</c:v>
                </c:pt>
                <c:pt idx="1595">
                  <c:v>14.374000000000001</c:v>
                </c:pt>
                <c:pt idx="1596">
                  <c:v>14.372999999999999</c:v>
                </c:pt>
                <c:pt idx="1597">
                  <c:v>14.372999999999999</c:v>
                </c:pt>
                <c:pt idx="1598">
                  <c:v>14.374000000000001</c:v>
                </c:pt>
                <c:pt idx="1599">
                  <c:v>14.374000000000001</c:v>
                </c:pt>
                <c:pt idx="1600">
                  <c:v>14.372999999999999</c:v>
                </c:pt>
                <c:pt idx="1601">
                  <c:v>14.372999999999999</c:v>
                </c:pt>
                <c:pt idx="1602">
                  <c:v>14.374000000000001</c:v>
                </c:pt>
                <c:pt idx="1603">
                  <c:v>14.374000000000001</c:v>
                </c:pt>
                <c:pt idx="1604">
                  <c:v>14.372999999999999</c:v>
                </c:pt>
                <c:pt idx="1605">
                  <c:v>14.372999999999999</c:v>
                </c:pt>
                <c:pt idx="1606">
                  <c:v>14.374000000000001</c:v>
                </c:pt>
                <c:pt idx="1607">
                  <c:v>14.374000000000001</c:v>
                </c:pt>
                <c:pt idx="1608">
                  <c:v>14.372999999999999</c:v>
                </c:pt>
                <c:pt idx="1609">
                  <c:v>14.372999999999999</c:v>
                </c:pt>
                <c:pt idx="1610">
                  <c:v>14.374000000000001</c:v>
                </c:pt>
                <c:pt idx="1611">
                  <c:v>14.372999999999999</c:v>
                </c:pt>
                <c:pt idx="1612">
                  <c:v>14.372999999999999</c:v>
                </c:pt>
                <c:pt idx="1613">
                  <c:v>14.372999999999999</c:v>
                </c:pt>
                <c:pt idx="1614">
                  <c:v>14.374000000000001</c:v>
                </c:pt>
                <c:pt idx="1615">
                  <c:v>14.372999999999999</c:v>
                </c:pt>
                <c:pt idx="1616">
                  <c:v>14.372999999999999</c:v>
                </c:pt>
                <c:pt idx="1617">
                  <c:v>14.372999999999999</c:v>
                </c:pt>
                <c:pt idx="1618">
                  <c:v>14.372999999999999</c:v>
                </c:pt>
                <c:pt idx="1619">
                  <c:v>14.372999999999999</c:v>
                </c:pt>
                <c:pt idx="1620">
                  <c:v>14.372999999999999</c:v>
                </c:pt>
                <c:pt idx="1621">
                  <c:v>14.372999999999999</c:v>
                </c:pt>
                <c:pt idx="1622">
                  <c:v>14.372999999999999</c:v>
                </c:pt>
                <c:pt idx="1623">
                  <c:v>14.372999999999999</c:v>
                </c:pt>
                <c:pt idx="1624">
                  <c:v>14.372999999999999</c:v>
                </c:pt>
                <c:pt idx="1625">
                  <c:v>14.372999999999999</c:v>
                </c:pt>
                <c:pt idx="1626">
                  <c:v>14.372999999999999</c:v>
                </c:pt>
                <c:pt idx="1627">
                  <c:v>14.372999999999999</c:v>
                </c:pt>
                <c:pt idx="1628">
                  <c:v>14.372999999999999</c:v>
                </c:pt>
                <c:pt idx="1629">
                  <c:v>14.372999999999999</c:v>
                </c:pt>
                <c:pt idx="1630">
                  <c:v>14.372999999999999</c:v>
                </c:pt>
                <c:pt idx="1631">
                  <c:v>14.372999999999999</c:v>
                </c:pt>
                <c:pt idx="1632">
                  <c:v>14.372999999999999</c:v>
                </c:pt>
                <c:pt idx="1633">
                  <c:v>14.372999999999999</c:v>
                </c:pt>
                <c:pt idx="1634">
                  <c:v>14.372999999999999</c:v>
                </c:pt>
                <c:pt idx="1635">
                  <c:v>14.372999999999999</c:v>
                </c:pt>
                <c:pt idx="1636">
                  <c:v>14.372999999999999</c:v>
                </c:pt>
                <c:pt idx="1637">
                  <c:v>14.372999999999999</c:v>
                </c:pt>
                <c:pt idx="1638">
                  <c:v>14.372999999999999</c:v>
                </c:pt>
                <c:pt idx="1639">
                  <c:v>14.372999999999999</c:v>
                </c:pt>
                <c:pt idx="1640">
                  <c:v>14.372999999999999</c:v>
                </c:pt>
                <c:pt idx="1641">
                  <c:v>14.374000000000001</c:v>
                </c:pt>
                <c:pt idx="1642">
                  <c:v>14.372999999999999</c:v>
                </c:pt>
                <c:pt idx="1643">
                  <c:v>14.372999999999999</c:v>
                </c:pt>
                <c:pt idx="1644">
                  <c:v>14.372999999999999</c:v>
                </c:pt>
                <c:pt idx="1645">
                  <c:v>14.374000000000001</c:v>
                </c:pt>
                <c:pt idx="1646">
                  <c:v>14.372999999999999</c:v>
                </c:pt>
                <c:pt idx="1647">
                  <c:v>14.372999999999999</c:v>
                </c:pt>
                <c:pt idx="1648">
                  <c:v>14.372999999999999</c:v>
                </c:pt>
                <c:pt idx="1649">
                  <c:v>14.374000000000001</c:v>
                </c:pt>
                <c:pt idx="1650">
                  <c:v>14.372999999999999</c:v>
                </c:pt>
                <c:pt idx="1651">
                  <c:v>14.372999999999999</c:v>
                </c:pt>
                <c:pt idx="1652">
                  <c:v>14.372999999999999</c:v>
                </c:pt>
                <c:pt idx="1653">
                  <c:v>14.374000000000001</c:v>
                </c:pt>
                <c:pt idx="1654">
                  <c:v>14.372999999999999</c:v>
                </c:pt>
                <c:pt idx="1655">
                  <c:v>14.372999999999999</c:v>
                </c:pt>
                <c:pt idx="1656">
                  <c:v>14.374000000000001</c:v>
                </c:pt>
                <c:pt idx="1657">
                  <c:v>14.374000000000001</c:v>
                </c:pt>
                <c:pt idx="1658">
                  <c:v>14.372999999999999</c:v>
                </c:pt>
                <c:pt idx="1659">
                  <c:v>14.372999999999999</c:v>
                </c:pt>
                <c:pt idx="1660">
                  <c:v>14.374000000000001</c:v>
                </c:pt>
                <c:pt idx="1661">
                  <c:v>14.374000000000001</c:v>
                </c:pt>
                <c:pt idx="1662">
                  <c:v>14.372999999999999</c:v>
                </c:pt>
                <c:pt idx="1663">
                  <c:v>14.372999999999999</c:v>
                </c:pt>
                <c:pt idx="1664">
                  <c:v>14.374000000000001</c:v>
                </c:pt>
                <c:pt idx="1665">
                  <c:v>14.372999999999999</c:v>
                </c:pt>
                <c:pt idx="1666">
                  <c:v>14.372999999999999</c:v>
                </c:pt>
                <c:pt idx="1667">
                  <c:v>14.372999999999999</c:v>
                </c:pt>
                <c:pt idx="1668">
                  <c:v>14.374000000000001</c:v>
                </c:pt>
                <c:pt idx="1669">
                  <c:v>14.372999999999999</c:v>
                </c:pt>
                <c:pt idx="1670">
                  <c:v>14.372999999999999</c:v>
                </c:pt>
                <c:pt idx="1671">
                  <c:v>14.372999999999999</c:v>
                </c:pt>
                <c:pt idx="1672">
                  <c:v>14.374000000000001</c:v>
                </c:pt>
                <c:pt idx="1673">
                  <c:v>14.372999999999999</c:v>
                </c:pt>
                <c:pt idx="1674">
                  <c:v>14.372999999999999</c:v>
                </c:pt>
                <c:pt idx="1675">
                  <c:v>14.372999999999999</c:v>
                </c:pt>
                <c:pt idx="1676">
                  <c:v>14.372999999999999</c:v>
                </c:pt>
                <c:pt idx="1677">
                  <c:v>14.372999999999999</c:v>
                </c:pt>
                <c:pt idx="1678">
                  <c:v>14.372999999999999</c:v>
                </c:pt>
                <c:pt idx="1679">
                  <c:v>14.372999999999999</c:v>
                </c:pt>
                <c:pt idx="1680">
                  <c:v>14.372999999999999</c:v>
                </c:pt>
                <c:pt idx="1681">
                  <c:v>14.372999999999999</c:v>
                </c:pt>
                <c:pt idx="1682">
                  <c:v>14.372999999999999</c:v>
                </c:pt>
                <c:pt idx="1683">
                  <c:v>14.372999999999999</c:v>
                </c:pt>
                <c:pt idx="1684">
                  <c:v>14.372999999999999</c:v>
                </c:pt>
                <c:pt idx="1685">
                  <c:v>14.372999999999999</c:v>
                </c:pt>
                <c:pt idx="1686">
                  <c:v>14.372999999999999</c:v>
                </c:pt>
                <c:pt idx="1687">
                  <c:v>14.372999999999999</c:v>
                </c:pt>
                <c:pt idx="1688">
                  <c:v>14.372999999999999</c:v>
                </c:pt>
                <c:pt idx="1689">
                  <c:v>14.372999999999999</c:v>
                </c:pt>
                <c:pt idx="1690">
                  <c:v>14.372999999999999</c:v>
                </c:pt>
                <c:pt idx="1691">
                  <c:v>14.372999999999999</c:v>
                </c:pt>
                <c:pt idx="1692">
                  <c:v>14.372999999999999</c:v>
                </c:pt>
                <c:pt idx="1693">
                  <c:v>14.372999999999999</c:v>
                </c:pt>
                <c:pt idx="1694">
                  <c:v>14.372999999999999</c:v>
                </c:pt>
                <c:pt idx="1695">
                  <c:v>14.372999999999999</c:v>
                </c:pt>
                <c:pt idx="1696">
                  <c:v>14.372999999999999</c:v>
                </c:pt>
                <c:pt idx="1697">
                  <c:v>14.372999999999999</c:v>
                </c:pt>
                <c:pt idx="1698">
                  <c:v>14.372999999999999</c:v>
                </c:pt>
                <c:pt idx="1699">
                  <c:v>14.372999999999999</c:v>
                </c:pt>
                <c:pt idx="1700">
                  <c:v>14.372999999999999</c:v>
                </c:pt>
                <c:pt idx="1701">
                  <c:v>14.372999999999999</c:v>
                </c:pt>
                <c:pt idx="1702">
                  <c:v>14.372999999999999</c:v>
                </c:pt>
                <c:pt idx="1703">
                  <c:v>14.372999999999999</c:v>
                </c:pt>
                <c:pt idx="1704">
                  <c:v>14.372999999999999</c:v>
                </c:pt>
                <c:pt idx="1705">
                  <c:v>14.374000000000001</c:v>
                </c:pt>
                <c:pt idx="1706">
                  <c:v>14.374000000000001</c:v>
                </c:pt>
                <c:pt idx="1707">
                  <c:v>14.372999999999999</c:v>
                </c:pt>
                <c:pt idx="1708">
                  <c:v>14.372999999999999</c:v>
                </c:pt>
                <c:pt idx="1709">
                  <c:v>14.374000000000001</c:v>
                </c:pt>
                <c:pt idx="1710">
                  <c:v>14.374000000000001</c:v>
                </c:pt>
                <c:pt idx="1711">
                  <c:v>14.372999999999999</c:v>
                </c:pt>
                <c:pt idx="1712">
                  <c:v>14.372999999999999</c:v>
                </c:pt>
                <c:pt idx="1713">
                  <c:v>14.374000000000001</c:v>
                </c:pt>
                <c:pt idx="1714">
                  <c:v>14.372999999999999</c:v>
                </c:pt>
                <c:pt idx="1715">
                  <c:v>14.372999999999999</c:v>
                </c:pt>
                <c:pt idx="1716">
                  <c:v>14.372999999999999</c:v>
                </c:pt>
                <c:pt idx="1717">
                  <c:v>14.374000000000001</c:v>
                </c:pt>
                <c:pt idx="1718">
                  <c:v>14.372999999999999</c:v>
                </c:pt>
                <c:pt idx="1719">
                  <c:v>14.372999999999999</c:v>
                </c:pt>
                <c:pt idx="1720">
                  <c:v>14.374000000000001</c:v>
                </c:pt>
                <c:pt idx="1721">
                  <c:v>14.374000000000001</c:v>
                </c:pt>
                <c:pt idx="1722">
                  <c:v>14.372999999999999</c:v>
                </c:pt>
                <c:pt idx="1723">
                  <c:v>14.372999999999999</c:v>
                </c:pt>
                <c:pt idx="1724">
                  <c:v>14.374000000000001</c:v>
                </c:pt>
                <c:pt idx="1725">
                  <c:v>14.374000000000001</c:v>
                </c:pt>
                <c:pt idx="1726">
                  <c:v>14.372999999999999</c:v>
                </c:pt>
                <c:pt idx="1727">
                  <c:v>14.372999999999999</c:v>
                </c:pt>
                <c:pt idx="1728">
                  <c:v>14.374000000000001</c:v>
                </c:pt>
                <c:pt idx="1729">
                  <c:v>14.374000000000001</c:v>
                </c:pt>
                <c:pt idx="1730">
                  <c:v>14.372999999999999</c:v>
                </c:pt>
                <c:pt idx="1731">
                  <c:v>14.372999999999999</c:v>
                </c:pt>
                <c:pt idx="1732">
                  <c:v>14.374000000000001</c:v>
                </c:pt>
                <c:pt idx="1733">
                  <c:v>14.374000000000001</c:v>
                </c:pt>
                <c:pt idx="1734">
                  <c:v>14.372999999999999</c:v>
                </c:pt>
                <c:pt idx="1735">
                  <c:v>14.372999999999999</c:v>
                </c:pt>
                <c:pt idx="1736">
                  <c:v>14.374000000000001</c:v>
                </c:pt>
                <c:pt idx="1737">
                  <c:v>14.372999999999999</c:v>
                </c:pt>
                <c:pt idx="1738">
                  <c:v>14.372999999999999</c:v>
                </c:pt>
                <c:pt idx="1739">
                  <c:v>14.372999999999999</c:v>
                </c:pt>
                <c:pt idx="1740">
                  <c:v>14.374000000000001</c:v>
                </c:pt>
                <c:pt idx="1741">
                  <c:v>14.372999999999999</c:v>
                </c:pt>
                <c:pt idx="1742">
                  <c:v>14.372999999999999</c:v>
                </c:pt>
                <c:pt idx="1743">
                  <c:v>14.372999999999999</c:v>
                </c:pt>
                <c:pt idx="1744">
                  <c:v>14.372999999999999</c:v>
                </c:pt>
                <c:pt idx="1745">
                  <c:v>14.372999999999999</c:v>
                </c:pt>
                <c:pt idx="1746">
                  <c:v>14.372999999999999</c:v>
                </c:pt>
                <c:pt idx="1747">
                  <c:v>14.372999999999999</c:v>
                </c:pt>
                <c:pt idx="1748">
                  <c:v>14.372999999999999</c:v>
                </c:pt>
                <c:pt idx="1749">
                  <c:v>14.372999999999999</c:v>
                </c:pt>
                <c:pt idx="1750">
                  <c:v>14.374000000000001</c:v>
                </c:pt>
                <c:pt idx="1751">
                  <c:v>14.372999999999999</c:v>
                </c:pt>
                <c:pt idx="1752">
                  <c:v>14.372999999999999</c:v>
                </c:pt>
                <c:pt idx="1753">
                  <c:v>14.374000000000001</c:v>
                </c:pt>
                <c:pt idx="1754">
                  <c:v>14.374000000000001</c:v>
                </c:pt>
                <c:pt idx="1755">
                  <c:v>14.372999999999999</c:v>
                </c:pt>
                <c:pt idx="1756">
                  <c:v>14.372999999999999</c:v>
                </c:pt>
                <c:pt idx="1757">
                  <c:v>14.374000000000001</c:v>
                </c:pt>
                <c:pt idx="1758">
                  <c:v>14.374000000000001</c:v>
                </c:pt>
                <c:pt idx="1759">
                  <c:v>14.372999999999999</c:v>
                </c:pt>
                <c:pt idx="1760">
                  <c:v>14.372999999999999</c:v>
                </c:pt>
                <c:pt idx="1761">
                  <c:v>14.374000000000001</c:v>
                </c:pt>
                <c:pt idx="1762">
                  <c:v>14.372999999999999</c:v>
                </c:pt>
                <c:pt idx="1763">
                  <c:v>14.372999999999999</c:v>
                </c:pt>
                <c:pt idx="1764">
                  <c:v>14.372999999999999</c:v>
                </c:pt>
                <c:pt idx="1765">
                  <c:v>14.374000000000001</c:v>
                </c:pt>
                <c:pt idx="1766">
                  <c:v>14.372999999999999</c:v>
                </c:pt>
                <c:pt idx="1767">
                  <c:v>14.372999999999999</c:v>
                </c:pt>
                <c:pt idx="1768">
                  <c:v>14.372999999999999</c:v>
                </c:pt>
                <c:pt idx="1769">
                  <c:v>14.374000000000001</c:v>
                </c:pt>
                <c:pt idx="1770">
                  <c:v>14.372999999999999</c:v>
                </c:pt>
                <c:pt idx="1771">
                  <c:v>14.372999999999999</c:v>
                </c:pt>
                <c:pt idx="1772">
                  <c:v>14.374000000000001</c:v>
                </c:pt>
                <c:pt idx="1773">
                  <c:v>14.374000000000001</c:v>
                </c:pt>
                <c:pt idx="1774">
                  <c:v>14.372999999999999</c:v>
                </c:pt>
                <c:pt idx="1775">
                  <c:v>14.372999999999999</c:v>
                </c:pt>
                <c:pt idx="1776">
                  <c:v>14.374000000000001</c:v>
                </c:pt>
                <c:pt idx="1777">
                  <c:v>14.374000000000001</c:v>
                </c:pt>
                <c:pt idx="1778">
                  <c:v>14.372999999999999</c:v>
                </c:pt>
                <c:pt idx="1779">
                  <c:v>14.372999999999999</c:v>
                </c:pt>
                <c:pt idx="1780">
                  <c:v>14.374000000000001</c:v>
                </c:pt>
                <c:pt idx="1781">
                  <c:v>14.374000000000001</c:v>
                </c:pt>
                <c:pt idx="1782">
                  <c:v>14.372999999999999</c:v>
                </c:pt>
                <c:pt idx="1783">
                  <c:v>14.372999999999999</c:v>
                </c:pt>
                <c:pt idx="1784">
                  <c:v>14.374000000000001</c:v>
                </c:pt>
                <c:pt idx="1785">
                  <c:v>14.372999999999999</c:v>
                </c:pt>
                <c:pt idx="1786">
                  <c:v>14.372999999999999</c:v>
                </c:pt>
                <c:pt idx="1787">
                  <c:v>14.372999999999999</c:v>
                </c:pt>
                <c:pt idx="1788">
                  <c:v>14.372999999999999</c:v>
                </c:pt>
                <c:pt idx="1789">
                  <c:v>14.372999999999999</c:v>
                </c:pt>
                <c:pt idx="1790">
                  <c:v>14.372999999999999</c:v>
                </c:pt>
                <c:pt idx="1791">
                  <c:v>14.372999999999999</c:v>
                </c:pt>
                <c:pt idx="1792">
                  <c:v>14.372999999999999</c:v>
                </c:pt>
                <c:pt idx="1793">
                  <c:v>14.372999999999999</c:v>
                </c:pt>
                <c:pt idx="1794">
                  <c:v>14.372999999999999</c:v>
                </c:pt>
                <c:pt idx="1795">
                  <c:v>14.372999999999999</c:v>
                </c:pt>
                <c:pt idx="1796">
                  <c:v>14.372999999999999</c:v>
                </c:pt>
                <c:pt idx="1797">
                  <c:v>14.372999999999999</c:v>
                </c:pt>
                <c:pt idx="1798">
                  <c:v>14.374000000000001</c:v>
                </c:pt>
                <c:pt idx="1799">
                  <c:v>14.372999999999999</c:v>
                </c:pt>
                <c:pt idx="1800">
                  <c:v>14.372999999999999</c:v>
                </c:pt>
                <c:pt idx="1801">
                  <c:v>14.374000000000001</c:v>
                </c:pt>
                <c:pt idx="1802">
                  <c:v>14.374000000000001</c:v>
                </c:pt>
                <c:pt idx="1803">
                  <c:v>14.372999999999999</c:v>
                </c:pt>
                <c:pt idx="1804">
                  <c:v>14.372999999999999</c:v>
                </c:pt>
                <c:pt idx="1805">
                  <c:v>14.374000000000001</c:v>
                </c:pt>
                <c:pt idx="1806">
                  <c:v>14.374000000000001</c:v>
                </c:pt>
                <c:pt idx="1807">
                  <c:v>14.372999999999999</c:v>
                </c:pt>
                <c:pt idx="1808">
                  <c:v>14.372999999999999</c:v>
                </c:pt>
                <c:pt idx="1809">
                  <c:v>14.374000000000001</c:v>
                </c:pt>
                <c:pt idx="1810">
                  <c:v>14.372999999999999</c:v>
                </c:pt>
                <c:pt idx="1811">
                  <c:v>14.372999999999999</c:v>
                </c:pt>
                <c:pt idx="1812">
                  <c:v>14.372999999999999</c:v>
                </c:pt>
                <c:pt idx="1813">
                  <c:v>14.374000000000001</c:v>
                </c:pt>
                <c:pt idx="1814">
                  <c:v>14.372999999999999</c:v>
                </c:pt>
                <c:pt idx="1815">
                  <c:v>14.372999999999999</c:v>
                </c:pt>
                <c:pt idx="1816">
                  <c:v>14.372999999999999</c:v>
                </c:pt>
                <c:pt idx="1817">
                  <c:v>14.374000000000001</c:v>
                </c:pt>
                <c:pt idx="1818">
                  <c:v>14.372999999999999</c:v>
                </c:pt>
                <c:pt idx="1819">
                  <c:v>14.372999999999999</c:v>
                </c:pt>
                <c:pt idx="1820">
                  <c:v>14.372999999999999</c:v>
                </c:pt>
                <c:pt idx="1821">
                  <c:v>14.372999999999999</c:v>
                </c:pt>
                <c:pt idx="1822">
                  <c:v>14.372999999999999</c:v>
                </c:pt>
                <c:pt idx="1823">
                  <c:v>14.372999999999999</c:v>
                </c:pt>
                <c:pt idx="1824">
                  <c:v>14.372999999999999</c:v>
                </c:pt>
                <c:pt idx="1825">
                  <c:v>14.372999999999999</c:v>
                </c:pt>
                <c:pt idx="1826">
                  <c:v>14.372999999999999</c:v>
                </c:pt>
                <c:pt idx="1827">
                  <c:v>14.372999999999999</c:v>
                </c:pt>
                <c:pt idx="1828">
                  <c:v>14.372999999999999</c:v>
                </c:pt>
                <c:pt idx="1829">
                  <c:v>14.372999999999999</c:v>
                </c:pt>
                <c:pt idx="1830">
                  <c:v>14.372999999999999</c:v>
                </c:pt>
                <c:pt idx="1831">
                  <c:v>14.372999999999999</c:v>
                </c:pt>
                <c:pt idx="1832">
                  <c:v>14.372999999999999</c:v>
                </c:pt>
                <c:pt idx="1833">
                  <c:v>14.372999999999999</c:v>
                </c:pt>
                <c:pt idx="1834">
                  <c:v>14.372999999999999</c:v>
                </c:pt>
                <c:pt idx="1835">
                  <c:v>14.372999999999999</c:v>
                </c:pt>
                <c:pt idx="1836">
                  <c:v>14.372999999999999</c:v>
                </c:pt>
                <c:pt idx="1837">
                  <c:v>14.372999999999999</c:v>
                </c:pt>
                <c:pt idx="1838">
                  <c:v>14.372999999999999</c:v>
                </c:pt>
                <c:pt idx="1839">
                  <c:v>14.372999999999999</c:v>
                </c:pt>
                <c:pt idx="1840">
                  <c:v>14.372999999999999</c:v>
                </c:pt>
                <c:pt idx="1841">
                  <c:v>14.372999999999999</c:v>
                </c:pt>
                <c:pt idx="1842">
                  <c:v>14.372999999999999</c:v>
                </c:pt>
                <c:pt idx="1843">
                  <c:v>14.372999999999999</c:v>
                </c:pt>
                <c:pt idx="1844">
                  <c:v>14.374000000000001</c:v>
                </c:pt>
                <c:pt idx="1845">
                  <c:v>14.372999999999999</c:v>
                </c:pt>
                <c:pt idx="1846">
                  <c:v>14.372999999999999</c:v>
                </c:pt>
                <c:pt idx="1847">
                  <c:v>14.374000000000001</c:v>
                </c:pt>
                <c:pt idx="1848">
                  <c:v>14.372999999999999</c:v>
                </c:pt>
                <c:pt idx="1849">
                  <c:v>14.372999999999999</c:v>
                </c:pt>
                <c:pt idx="1850">
                  <c:v>14.372999999999999</c:v>
                </c:pt>
                <c:pt idx="1851">
                  <c:v>14.374000000000001</c:v>
                </c:pt>
                <c:pt idx="1852">
                  <c:v>14.372999999999999</c:v>
                </c:pt>
                <c:pt idx="1853">
                  <c:v>14.372999999999999</c:v>
                </c:pt>
                <c:pt idx="1854">
                  <c:v>14.372999999999999</c:v>
                </c:pt>
                <c:pt idx="1855">
                  <c:v>14.374000000000001</c:v>
                </c:pt>
                <c:pt idx="1856">
                  <c:v>14.372999999999999</c:v>
                </c:pt>
                <c:pt idx="1857">
                  <c:v>14.372999999999999</c:v>
                </c:pt>
                <c:pt idx="1858">
                  <c:v>14.372999999999999</c:v>
                </c:pt>
                <c:pt idx="1859">
                  <c:v>14.374000000000001</c:v>
                </c:pt>
                <c:pt idx="1860">
                  <c:v>14.372999999999999</c:v>
                </c:pt>
                <c:pt idx="1861">
                  <c:v>14.372999999999999</c:v>
                </c:pt>
                <c:pt idx="1862">
                  <c:v>14.372999999999999</c:v>
                </c:pt>
                <c:pt idx="1863">
                  <c:v>14.374000000000001</c:v>
                </c:pt>
                <c:pt idx="1864">
                  <c:v>14.372999999999999</c:v>
                </c:pt>
                <c:pt idx="1865">
                  <c:v>14.372999999999999</c:v>
                </c:pt>
                <c:pt idx="1866">
                  <c:v>14.374000000000001</c:v>
                </c:pt>
                <c:pt idx="1867">
                  <c:v>14.374000000000001</c:v>
                </c:pt>
                <c:pt idx="1868">
                  <c:v>14.372999999999999</c:v>
                </c:pt>
                <c:pt idx="1869">
                  <c:v>14.372999999999999</c:v>
                </c:pt>
                <c:pt idx="1870">
                  <c:v>14.374000000000001</c:v>
                </c:pt>
                <c:pt idx="1871">
                  <c:v>14.374000000000001</c:v>
                </c:pt>
                <c:pt idx="1872">
                  <c:v>14.372999999999999</c:v>
                </c:pt>
                <c:pt idx="1873">
                  <c:v>14.372999999999999</c:v>
                </c:pt>
                <c:pt idx="1874">
                  <c:v>14.374000000000001</c:v>
                </c:pt>
                <c:pt idx="1875">
                  <c:v>14.372999999999999</c:v>
                </c:pt>
                <c:pt idx="1876">
                  <c:v>14.372999999999999</c:v>
                </c:pt>
                <c:pt idx="1877">
                  <c:v>14.372999999999999</c:v>
                </c:pt>
                <c:pt idx="1878">
                  <c:v>14.372999999999999</c:v>
                </c:pt>
                <c:pt idx="1879">
                  <c:v>14.372999999999999</c:v>
                </c:pt>
                <c:pt idx="1880">
                  <c:v>14.372999999999999</c:v>
                </c:pt>
                <c:pt idx="1881">
                  <c:v>14.372999999999999</c:v>
                </c:pt>
                <c:pt idx="1882">
                  <c:v>14.372999999999999</c:v>
                </c:pt>
                <c:pt idx="1883">
                  <c:v>14.372999999999999</c:v>
                </c:pt>
                <c:pt idx="1884">
                  <c:v>14.372999999999999</c:v>
                </c:pt>
                <c:pt idx="1885">
                  <c:v>14.372999999999999</c:v>
                </c:pt>
                <c:pt idx="1886">
                  <c:v>14.372999999999999</c:v>
                </c:pt>
                <c:pt idx="1887">
                  <c:v>14.372999999999999</c:v>
                </c:pt>
                <c:pt idx="1888">
                  <c:v>14.372999999999999</c:v>
                </c:pt>
                <c:pt idx="1889">
                  <c:v>14.372999999999999</c:v>
                </c:pt>
                <c:pt idx="1890">
                  <c:v>14.372999999999999</c:v>
                </c:pt>
                <c:pt idx="1891">
                  <c:v>14.372999999999999</c:v>
                </c:pt>
                <c:pt idx="1892">
                  <c:v>14.372999999999999</c:v>
                </c:pt>
                <c:pt idx="1893">
                  <c:v>14.372999999999999</c:v>
                </c:pt>
                <c:pt idx="1894">
                  <c:v>14.372999999999999</c:v>
                </c:pt>
                <c:pt idx="1895">
                  <c:v>14.372999999999999</c:v>
                </c:pt>
                <c:pt idx="1896">
                  <c:v>14.372999999999999</c:v>
                </c:pt>
                <c:pt idx="1897">
                  <c:v>14.372999999999999</c:v>
                </c:pt>
                <c:pt idx="1898">
                  <c:v>14.372999999999999</c:v>
                </c:pt>
                <c:pt idx="1899">
                  <c:v>14.372999999999999</c:v>
                </c:pt>
                <c:pt idx="1900">
                  <c:v>14.372999999999999</c:v>
                </c:pt>
                <c:pt idx="1901">
                  <c:v>14.372999999999999</c:v>
                </c:pt>
                <c:pt idx="1902">
                  <c:v>14.372999999999999</c:v>
                </c:pt>
                <c:pt idx="1903">
                  <c:v>14.372999999999999</c:v>
                </c:pt>
                <c:pt idx="1904">
                  <c:v>14.372999999999999</c:v>
                </c:pt>
                <c:pt idx="1905">
                  <c:v>14.372999999999999</c:v>
                </c:pt>
                <c:pt idx="1906">
                  <c:v>14.372999999999999</c:v>
                </c:pt>
                <c:pt idx="1907">
                  <c:v>14.372999999999999</c:v>
                </c:pt>
                <c:pt idx="1908">
                  <c:v>14.372999999999999</c:v>
                </c:pt>
                <c:pt idx="1909">
                  <c:v>14.372999999999999</c:v>
                </c:pt>
                <c:pt idx="1910">
                  <c:v>14.372999999999999</c:v>
                </c:pt>
                <c:pt idx="1911">
                  <c:v>14.372999999999999</c:v>
                </c:pt>
                <c:pt idx="1912">
                  <c:v>14.372999999999999</c:v>
                </c:pt>
                <c:pt idx="1913">
                  <c:v>14.372999999999999</c:v>
                </c:pt>
                <c:pt idx="1914">
                  <c:v>14.372999999999999</c:v>
                </c:pt>
                <c:pt idx="1915">
                  <c:v>14.372999999999999</c:v>
                </c:pt>
                <c:pt idx="1916">
                  <c:v>14.372999999999999</c:v>
                </c:pt>
                <c:pt idx="1917">
                  <c:v>14.372999999999999</c:v>
                </c:pt>
                <c:pt idx="1918">
                  <c:v>14.372999999999999</c:v>
                </c:pt>
                <c:pt idx="1919">
                  <c:v>14.372999999999999</c:v>
                </c:pt>
                <c:pt idx="1920">
                  <c:v>14.372999999999999</c:v>
                </c:pt>
                <c:pt idx="1921">
                  <c:v>14.372999999999999</c:v>
                </c:pt>
                <c:pt idx="1922">
                  <c:v>14.372999999999999</c:v>
                </c:pt>
                <c:pt idx="1923">
                  <c:v>14.372999999999999</c:v>
                </c:pt>
                <c:pt idx="1924">
                  <c:v>14.372999999999999</c:v>
                </c:pt>
                <c:pt idx="1925">
                  <c:v>14.372999999999999</c:v>
                </c:pt>
                <c:pt idx="1926">
                  <c:v>14.372999999999999</c:v>
                </c:pt>
                <c:pt idx="1927">
                  <c:v>14.372999999999999</c:v>
                </c:pt>
                <c:pt idx="1928">
                  <c:v>14.372999999999999</c:v>
                </c:pt>
                <c:pt idx="1929">
                  <c:v>14.372999999999999</c:v>
                </c:pt>
                <c:pt idx="1930">
                  <c:v>14.372999999999999</c:v>
                </c:pt>
                <c:pt idx="1931">
                  <c:v>14.372999999999999</c:v>
                </c:pt>
                <c:pt idx="1932">
                  <c:v>14.372999999999999</c:v>
                </c:pt>
                <c:pt idx="1933">
                  <c:v>14.372999999999999</c:v>
                </c:pt>
                <c:pt idx="1934">
                  <c:v>14.372999999999999</c:v>
                </c:pt>
                <c:pt idx="1935">
                  <c:v>14.372999999999999</c:v>
                </c:pt>
                <c:pt idx="1936">
                  <c:v>14.372999999999999</c:v>
                </c:pt>
                <c:pt idx="1937">
                  <c:v>14.372999999999999</c:v>
                </c:pt>
                <c:pt idx="1938">
                  <c:v>14.372999999999999</c:v>
                </c:pt>
                <c:pt idx="1939">
                  <c:v>14.372999999999999</c:v>
                </c:pt>
                <c:pt idx="1940">
                  <c:v>14.372999999999999</c:v>
                </c:pt>
                <c:pt idx="1941">
                  <c:v>14.372999999999999</c:v>
                </c:pt>
                <c:pt idx="1942">
                  <c:v>14.372999999999999</c:v>
                </c:pt>
                <c:pt idx="1943">
                  <c:v>14.372999999999999</c:v>
                </c:pt>
                <c:pt idx="1944">
                  <c:v>14.372999999999999</c:v>
                </c:pt>
                <c:pt idx="1945">
                  <c:v>14.372999999999999</c:v>
                </c:pt>
                <c:pt idx="1946">
                  <c:v>14.372999999999999</c:v>
                </c:pt>
                <c:pt idx="1947">
                  <c:v>14.372999999999999</c:v>
                </c:pt>
                <c:pt idx="1948">
                  <c:v>14.372999999999999</c:v>
                </c:pt>
                <c:pt idx="1949">
                  <c:v>14.372999999999999</c:v>
                </c:pt>
                <c:pt idx="1950">
                  <c:v>14.372999999999999</c:v>
                </c:pt>
                <c:pt idx="1951">
                  <c:v>14.372999999999999</c:v>
                </c:pt>
                <c:pt idx="1952">
                  <c:v>14.372999999999999</c:v>
                </c:pt>
                <c:pt idx="1953">
                  <c:v>14.372999999999999</c:v>
                </c:pt>
                <c:pt idx="1954">
                  <c:v>14.372999999999999</c:v>
                </c:pt>
                <c:pt idx="1955">
                  <c:v>14.372999999999999</c:v>
                </c:pt>
                <c:pt idx="1956">
                  <c:v>14.372999999999999</c:v>
                </c:pt>
                <c:pt idx="1957">
                  <c:v>14.372999999999999</c:v>
                </c:pt>
                <c:pt idx="1958">
                  <c:v>14.372999999999999</c:v>
                </c:pt>
                <c:pt idx="1959">
                  <c:v>14.372999999999999</c:v>
                </c:pt>
                <c:pt idx="1960">
                  <c:v>14.372999999999999</c:v>
                </c:pt>
                <c:pt idx="1961">
                  <c:v>14.372999999999999</c:v>
                </c:pt>
                <c:pt idx="1962">
                  <c:v>14.372999999999999</c:v>
                </c:pt>
                <c:pt idx="1963">
                  <c:v>14.372999999999999</c:v>
                </c:pt>
                <c:pt idx="1964">
                  <c:v>14.372999999999999</c:v>
                </c:pt>
                <c:pt idx="1965">
                  <c:v>14.372999999999999</c:v>
                </c:pt>
                <c:pt idx="1966">
                  <c:v>14.372999999999999</c:v>
                </c:pt>
                <c:pt idx="1967">
                  <c:v>14.372999999999999</c:v>
                </c:pt>
                <c:pt idx="1968">
                  <c:v>14.372999999999999</c:v>
                </c:pt>
                <c:pt idx="1969">
                  <c:v>14.372999999999999</c:v>
                </c:pt>
                <c:pt idx="1970">
                  <c:v>14.372999999999999</c:v>
                </c:pt>
                <c:pt idx="1971">
                  <c:v>14.372999999999999</c:v>
                </c:pt>
                <c:pt idx="1972">
                  <c:v>14.372999999999999</c:v>
                </c:pt>
                <c:pt idx="1973">
                  <c:v>14.372999999999999</c:v>
                </c:pt>
                <c:pt idx="1974">
                  <c:v>14.372999999999999</c:v>
                </c:pt>
                <c:pt idx="1975">
                  <c:v>14.372999999999999</c:v>
                </c:pt>
                <c:pt idx="1976">
                  <c:v>14.372999999999999</c:v>
                </c:pt>
                <c:pt idx="1977">
                  <c:v>14.372999999999999</c:v>
                </c:pt>
                <c:pt idx="1978">
                  <c:v>14.372999999999999</c:v>
                </c:pt>
                <c:pt idx="1979">
                  <c:v>14.372999999999999</c:v>
                </c:pt>
                <c:pt idx="1980">
                  <c:v>14.372999999999999</c:v>
                </c:pt>
                <c:pt idx="1981">
                  <c:v>14.372999999999999</c:v>
                </c:pt>
                <c:pt idx="1982">
                  <c:v>14.372999999999999</c:v>
                </c:pt>
                <c:pt idx="1983">
                  <c:v>14.372999999999999</c:v>
                </c:pt>
                <c:pt idx="1984">
                  <c:v>14.372999999999999</c:v>
                </c:pt>
                <c:pt idx="1985">
                  <c:v>14.372999999999999</c:v>
                </c:pt>
                <c:pt idx="1986">
                  <c:v>14.372999999999999</c:v>
                </c:pt>
                <c:pt idx="1987">
                  <c:v>14.372999999999999</c:v>
                </c:pt>
                <c:pt idx="1988">
                  <c:v>14.372999999999999</c:v>
                </c:pt>
                <c:pt idx="1989">
                  <c:v>14.372999999999999</c:v>
                </c:pt>
                <c:pt idx="1990">
                  <c:v>14.372999999999999</c:v>
                </c:pt>
                <c:pt idx="1991">
                  <c:v>14.372999999999999</c:v>
                </c:pt>
                <c:pt idx="1992">
                  <c:v>14.372999999999999</c:v>
                </c:pt>
                <c:pt idx="1993">
                  <c:v>14.372999999999999</c:v>
                </c:pt>
                <c:pt idx="1994">
                  <c:v>14.372999999999999</c:v>
                </c:pt>
                <c:pt idx="1995">
                  <c:v>14.372999999999999</c:v>
                </c:pt>
                <c:pt idx="1996">
                  <c:v>14.372999999999999</c:v>
                </c:pt>
                <c:pt idx="1997">
                  <c:v>14.372999999999999</c:v>
                </c:pt>
                <c:pt idx="1998">
                  <c:v>14.372999999999999</c:v>
                </c:pt>
                <c:pt idx="1999">
                  <c:v>14.372999999999999</c:v>
                </c:pt>
                <c:pt idx="2000">
                  <c:v>14.372999999999999</c:v>
                </c:pt>
                <c:pt idx="2001">
                  <c:v>14.372999999999999</c:v>
                </c:pt>
                <c:pt idx="2002">
                  <c:v>14.372999999999999</c:v>
                </c:pt>
                <c:pt idx="2003">
                  <c:v>14.372999999999999</c:v>
                </c:pt>
                <c:pt idx="2004">
                  <c:v>14.372999999999999</c:v>
                </c:pt>
                <c:pt idx="2005">
                  <c:v>14.372999999999999</c:v>
                </c:pt>
                <c:pt idx="2006">
                  <c:v>14.372999999999999</c:v>
                </c:pt>
                <c:pt idx="2007">
                  <c:v>14.372999999999999</c:v>
                </c:pt>
                <c:pt idx="2008">
                  <c:v>14.372999999999999</c:v>
                </c:pt>
                <c:pt idx="2009">
                  <c:v>14.372999999999999</c:v>
                </c:pt>
                <c:pt idx="2010">
                  <c:v>14.372999999999999</c:v>
                </c:pt>
                <c:pt idx="2011">
                  <c:v>14.372999999999999</c:v>
                </c:pt>
                <c:pt idx="2012">
                  <c:v>14.372999999999999</c:v>
                </c:pt>
                <c:pt idx="2013">
                  <c:v>14.372999999999999</c:v>
                </c:pt>
                <c:pt idx="2014">
                  <c:v>14.372999999999999</c:v>
                </c:pt>
                <c:pt idx="2015">
                  <c:v>14.372999999999999</c:v>
                </c:pt>
                <c:pt idx="2016">
                  <c:v>14.372999999999999</c:v>
                </c:pt>
                <c:pt idx="2017">
                  <c:v>14.372999999999999</c:v>
                </c:pt>
                <c:pt idx="2018">
                  <c:v>14.372999999999999</c:v>
                </c:pt>
                <c:pt idx="2019">
                  <c:v>14.372999999999999</c:v>
                </c:pt>
                <c:pt idx="2020">
                  <c:v>14.372999999999999</c:v>
                </c:pt>
                <c:pt idx="2021">
                  <c:v>14.372999999999999</c:v>
                </c:pt>
                <c:pt idx="2022">
                  <c:v>14.372999999999999</c:v>
                </c:pt>
                <c:pt idx="2023">
                  <c:v>14.372999999999999</c:v>
                </c:pt>
                <c:pt idx="2024">
                  <c:v>14.372999999999999</c:v>
                </c:pt>
                <c:pt idx="2025">
                  <c:v>14.372999999999999</c:v>
                </c:pt>
                <c:pt idx="2026">
                  <c:v>14.372999999999999</c:v>
                </c:pt>
                <c:pt idx="2027">
                  <c:v>14.372999999999999</c:v>
                </c:pt>
                <c:pt idx="2028">
                  <c:v>14.372999999999999</c:v>
                </c:pt>
                <c:pt idx="2029">
                  <c:v>14.372999999999999</c:v>
                </c:pt>
                <c:pt idx="2030">
                  <c:v>14.372999999999999</c:v>
                </c:pt>
                <c:pt idx="2031">
                  <c:v>14.372999999999999</c:v>
                </c:pt>
                <c:pt idx="2032">
                  <c:v>14.372999999999999</c:v>
                </c:pt>
                <c:pt idx="2033">
                  <c:v>14.372999999999999</c:v>
                </c:pt>
                <c:pt idx="2034">
                  <c:v>14.372999999999999</c:v>
                </c:pt>
                <c:pt idx="2035">
                  <c:v>14.372999999999999</c:v>
                </c:pt>
                <c:pt idx="2036">
                  <c:v>14.372999999999999</c:v>
                </c:pt>
                <c:pt idx="2037">
                  <c:v>14.372999999999999</c:v>
                </c:pt>
                <c:pt idx="2038">
                  <c:v>14.372999999999999</c:v>
                </c:pt>
                <c:pt idx="2039">
                  <c:v>14.372999999999999</c:v>
                </c:pt>
                <c:pt idx="2040">
                  <c:v>14.372999999999999</c:v>
                </c:pt>
                <c:pt idx="2041">
                  <c:v>14.372999999999999</c:v>
                </c:pt>
                <c:pt idx="2042">
                  <c:v>14.372999999999999</c:v>
                </c:pt>
                <c:pt idx="2043">
                  <c:v>14.372999999999999</c:v>
                </c:pt>
                <c:pt idx="2044">
                  <c:v>14.372999999999999</c:v>
                </c:pt>
                <c:pt idx="2045">
                  <c:v>14.372999999999999</c:v>
                </c:pt>
                <c:pt idx="2046">
                  <c:v>14.372999999999999</c:v>
                </c:pt>
                <c:pt idx="2047">
                  <c:v>14.372999999999999</c:v>
                </c:pt>
                <c:pt idx="2048">
                  <c:v>14.372999999999999</c:v>
                </c:pt>
                <c:pt idx="2049">
                  <c:v>14.372999999999999</c:v>
                </c:pt>
                <c:pt idx="2050">
                  <c:v>14.372999999999999</c:v>
                </c:pt>
                <c:pt idx="2051">
                  <c:v>14.372999999999999</c:v>
                </c:pt>
                <c:pt idx="2052">
                  <c:v>14.372999999999999</c:v>
                </c:pt>
                <c:pt idx="2053">
                  <c:v>14.372999999999999</c:v>
                </c:pt>
                <c:pt idx="2054">
                  <c:v>14.372999999999999</c:v>
                </c:pt>
                <c:pt idx="2055">
                  <c:v>14.372999999999999</c:v>
                </c:pt>
                <c:pt idx="2056">
                  <c:v>14.372999999999999</c:v>
                </c:pt>
                <c:pt idx="2057">
                  <c:v>14.372999999999999</c:v>
                </c:pt>
                <c:pt idx="2058">
                  <c:v>14.372999999999999</c:v>
                </c:pt>
                <c:pt idx="2059">
                  <c:v>14.372999999999999</c:v>
                </c:pt>
                <c:pt idx="2060">
                  <c:v>14.372999999999999</c:v>
                </c:pt>
                <c:pt idx="2061">
                  <c:v>14.372999999999999</c:v>
                </c:pt>
                <c:pt idx="2062">
                  <c:v>14.372999999999999</c:v>
                </c:pt>
                <c:pt idx="2063">
                  <c:v>14.372999999999999</c:v>
                </c:pt>
                <c:pt idx="2064">
                  <c:v>14.372999999999999</c:v>
                </c:pt>
                <c:pt idx="2065">
                  <c:v>14.372999999999999</c:v>
                </c:pt>
                <c:pt idx="2066">
                  <c:v>14.372999999999999</c:v>
                </c:pt>
                <c:pt idx="2067">
                  <c:v>14.372999999999999</c:v>
                </c:pt>
                <c:pt idx="2068">
                  <c:v>14.372999999999999</c:v>
                </c:pt>
                <c:pt idx="2069">
                  <c:v>14.372999999999999</c:v>
                </c:pt>
                <c:pt idx="2070">
                  <c:v>14.372999999999999</c:v>
                </c:pt>
                <c:pt idx="2071">
                  <c:v>14.372999999999999</c:v>
                </c:pt>
                <c:pt idx="2072">
                  <c:v>14.372999999999999</c:v>
                </c:pt>
                <c:pt idx="2073">
                  <c:v>14.372999999999999</c:v>
                </c:pt>
                <c:pt idx="2074">
                  <c:v>14.372999999999999</c:v>
                </c:pt>
                <c:pt idx="2075">
                  <c:v>14.372999999999999</c:v>
                </c:pt>
                <c:pt idx="2076">
                  <c:v>14.372999999999999</c:v>
                </c:pt>
                <c:pt idx="2077">
                  <c:v>14.372999999999999</c:v>
                </c:pt>
                <c:pt idx="2078">
                  <c:v>14.372999999999999</c:v>
                </c:pt>
                <c:pt idx="2079">
                  <c:v>14.372999999999999</c:v>
                </c:pt>
                <c:pt idx="2080">
                  <c:v>14.372999999999999</c:v>
                </c:pt>
                <c:pt idx="2081">
                  <c:v>14.372999999999999</c:v>
                </c:pt>
                <c:pt idx="2082">
                  <c:v>14.372999999999999</c:v>
                </c:pt>
                <c:pt idx="2083">
                  <c:v>14.372999999999999</c:v>
                </c:pt>
                <c:pt idx="2084">
                  <c:v>14.372999999999999</c:v>
                </c:pt>
                <c:pt idx="2085">
                  <c:v>14.372999999999999</c:v>
                </c:pt>
                <c:pt idx="2086">
                  <c:v>14.372999999999999</c:v>
                </c:pt>
                <c:pt idx="2087">
                  <c:v>14.372999999999999</c:v>
                </c:pt>
                <c:pt idx="2088">
                  <c:v>14.372999999999999</c:v>
                </c:pt>
                <c:pt idx="2089">
                  <c:v>14.372999999999999</c:v>
                </c:pt>
                <c:pt idx="2090">
                  <c:v>14.372999999999999</c:v>
                </c:pt>
                <c:pt idx="2091">
                  <c:v>14.372999999999999</c:v>
                </c:pt>
                <c:pt idx="2092">
                  <c:v>14.372999999999999</c:v>
                </c:pt>
                <c:pt idx="2093">
                  <c:v>14.372999999999999</c:v>
                </c:pt>
                <c:pt idx="2094">
                  <c:v>14.372999999999999</c:v>
                </c:pt>
                <c:pt idx="2095">
                  <c:v>14.372999999999999</c:v>
                </c:pt>
                <c:pt idx="2096">
                  <c:v>14.372999999999999</c:v>
                </c:pt>
                <c:pt idx="2097">
                  <c:v>14.372999999999999</c:v>
                </c:pt>
                <c:pt idx="2098">
                  <c:v>14.372999999999999</c:v>
                </c:pt>
                <c:pt idx="2099">
                  <c:v>14.372999999999999</c:v>
                </c:pt>
                <c:pt idx="2100">
                  <c:v>14.372999999999999</c:v>
                </c:pt>
                <c:pt idx="2101">
                  <c:v>14.372999999999999</c:v>
                </c:pt>
                <c:pt idx="2102">
                  <c:v>14.372999999999999</c:v>
                </c:pt>
                <c:pt idx="2103">
                  <c:v>14.372999999999999</c:v>
                </c:pt>
                <c:pt idx="2104">
                  <c:v>14.372999999999999</c:v>
                </c:pt>
                <c:pt idx="2105">
                  <c:v>14.372999999999999</c:v>
                </c:pt>
                <c:pt idx="2106">
                  <c:v>14.372999999999999</c:v>
                </c:pt>
                <c:pt idx="2107">
                  <c:v>14.372999999999999</c:v>
                </c:pt>
                <c:pt idx="2108">
                  <c:v>14.372999999999999</c:v>
                </c:pt>
                <c:pt idx="2109">
                  <c:v>14.372999999999999</c:v>
                </c:pt>
                <c:pt idx="2110">
                  <c:v>14.372999999999999</c:v>
                </c:pt>
                <c:pt idx="2111">
                  <c:v>14.372999999999999</c:v>
                </c:pt>
                <c:pt idx="2112">
                  <c:v>14.372999999999999</c:v>
                </c:pt>
                <c:pt idx="2113">
                  <c:v>14.372999999999999</c:v>
                </c:pt>
                <c:pt idx="2114">
                  <c:v>14.372999999999999</c:v>
                </c:pt>
                <c:pt idx="2115">
                  <c:v>14.372999999999999</c:v>
                </c:pt>
                <c:pt idx="2116">
                  <c:v>14.372999999999999</c:v>
                </c:pt>
                <c:pt idx="2117">
                  <c:v>14.372999999999999</c:v>
                </c:pt>
                <c:pt idx="2118">
                  <c:v>14.372999999999999</c:v>
                </c:pt>
                <c:pt idx="2119">
                  <c:v>14.372999999999999</c:v>
                </c:pt>
                <c:pt idx="2120">
                  <c:v>14.372999999999999</c:v>
                </c:pt>
                <c:pt idx="2121">
                  <c:v>14.372999999999999</c:v>
                </c:pt>
                <c:pt idx="2122">
                  <c:v>14.372999999999999</c:v>
                </c:pt>
                <c:pt idx="2123">
                  <c:v>14.372999999999999</c:v>
                </c:pt>
                <c:pt idx="2124">
                  <c:v>14.372999999999999</c:v>
                </c:pt>
                <c:pt idx="2125">
                  <c:v>14.372999999999999</c:v>
                </c:pt>
                <c:pt idx="2126">
                  <c:v>14.372999999999999</c:v>
                </c:pt>
                <c:pt idx="2127">
                  <c:v>14.372999999999999</c:v>
                </c:pt>
                <c:pt idx="2128">
                  <c:v>14.372999999999999</c:v>
                </c:pt>
                <c:pt idx="2129">
                  <c:v>14.372999999999999</c:v>
                </c:pt>
                <c:pt idx="2130">
                  <c:v>14.372999999999999</c:v>
                </c:pt>
                <c:pt idx="2131">
                  <c:v>14.372999999999999</c:v>
                </c:pt>
                <c:pt idx="2132">
                  <c:v>14.372999999999999</c:v>
                </c:pt>
                <c:pt idx="2133">
                  <c:v>14.372999999999999</c:v>
                </c:pt>
                <c:pt idx="2134">
                  <c:v>14.372999999999999</c:v>
                </c:pt>
                <c:pt idx="2135">
                  <c:v>14.372999999999999</c:v>
                </c:pt>
                <c:pt idx="2136">
                  <c:v>14.372999999999999</c:v>
                </c:pt>
                <c:pt idx="2137">
                  <c:v>14.372999999999999</c:v>
                </c:pt>
                <c:pt idx="2138">
                  <c:v>14.372999999999999</c:v>
                </c:pt>
                <c:pt idx="2139">
                  <c:v>14.372999999999999</c:v>
                </c:pt>
                <c:pt idx="2140">
                  <c:v>14.372999999999999</c:v>
                </c:pt>
                <c:pt idx="2141">
                  <c:v>14.372999999999999</c:v>
                </c:pt>
                <c:pt idx="2142">
                  <c:v>14.372999999999999</c:v>
                </c:pt>
                <c:pt idx="2143">
                  <c:v>14.372999999999999</c:v>
                </c:pt>
                <c:pt idx="2144">
                  <c:v>14.372999999999999</c:v>
                </c:pt>
                <c:pt idx="2145">
                  <c:v>14.372999999999999</c:v>
                </c:pt>
                <c:pt idx="2146">
                  <c:v>14.372999999999999</c:v>
                </c:pt>
                <c:pt idx="2147">
                  <c:v>14.372999999999999</c:v>
                </c:pt>
                <c:pt idx="2148">
                  <c:v>14.372999999999999</c:v>
                </c:pt>
                <c:pt idx="2149">
                  <c:v>14.372999999999999</c:v>
                </c:pt>
                <c:pt idx="2150">
                  <c:v>14.372999999999999</c:v>
                </c:pt>
                <c:pt idx="2151">
                  <c:v>14.372999999999999</c:v>
                </c:pt>
                <c:pt idx="2152">
                  <c:v>14.372999999999999</c:v>
                </c:pt>
                <c:pt idx="2153">
                  <c:v>14.372999999999999</c:v>
                </c:pt>
                <c:pt idx="2154">
                  <c:v>14.372999999999999</c:v>
                </c:pt>
                <c:pt idx="2155">
                  <c:v>14.372999999999999</c:v>
                </c:pt>
                <c:pt idx="2156">
                  <c:v>14.372999999999999</c:v>
                </c:pt>
                <c:pt idx="2157">
                  <c:v>14.372999999999999</c:v>
                </c:pt>
                <c:pt idx="2158">
                  <c:v>14.372999999999999</c:v>
                </c:pt>
                <c:pt idx="2159">
                  <c:v>14.372999999999999</c:v>
                </c:pt>
                <c:pt idx="2160">
                  <c:v>14.372999999999999</c:v>
                </c:pt>
                <c:pt idx="2161">
                  <c:v>14.372999999999999</c:v>
                </c:pt>
                <c:pt idx="2162">
                  <c:v>14.372999999999999</c:v>
                </c:pt>
                <c:pt idx="2163">
                  <c:v>14.372999999999999</c:v>
                </c:pt>
                <c:pt idx="2164">
                  <c:v>14.372999999999999</c:v>
                </c:pt>
                <c:pt idx="2165">
                  <c:v>14.372999999999999</c:v>
                </c:pt>
                <c:pt idx="2166">
                  <c:v>14.372999999999999</c:v>
                </c:pt>
                <c:pt idx="2167">
                  <c:v>14.372999999999999</c:v>
                </c:pt>
                <c:pt idx="2168">
                  <c:v>14.372999999999999</c:v>
                </c:pt>
                <c:pt idx="2169">
                  <c:v>14.372999999999999</c:v>
                </c:pt>
                <c:pt idx="2170">
                  <c:v>14.372999999999999</c:v>
                </c:pt>
                <c:pt idx="2171">
                  <c:v>14.372999999999999</c:v>
                </c:pt>
                <c:pt idx="2172">
                  <c:v>14.372999999999999</c:v>
                </c:pt>
                <c:pt idx="2173">
                  <c:v>14.372999999999999</c:v>
                </c:pt>
                <c:pt idx="2174">
                  <c:v>14.372999999999999</c:v>
                </c:pt>
                <c:pt idx="2175">
                  <c:v>14.372999999999999</c:v>
                </c:pt>
                <c:pt idx="2176">
                  <c:v>14.372999999999999</c:v>
                </c:pt>
                <c:pt idx="2177">
                  <c:v>14.372999999999999</c:v>
                </c:pt>
                <c:pt idx="2178">
                  <c:v>14.372999999999999</c:v>
                </c:pt>
                <c:pt idx="2179">
                  <c:v>14.372999999999999</c:v>
                </c:pt>
                <c:pt idx="2180">
                  <c:v>14.372999999999999</c:v>
                </c:pt>
                <c:pt idx="2181">
                  <c:v>14.372999999999999</c:v>
                </c:pt>
                <c:pt idx="2182">
                  <c:v>14.372999999999999</c:v>
                </c:pt>
                <c:pt idx="2183">
                  <c:v>14.372999999999999</c:v>
                </c:pt>
                <c:pt idx="2184">
                  <c:v>14.372999999999999</c:v>
                </c:pt>
                <c:pt idx="2185">
                  <c:v>14.372999999999999</c:v>
                </c:pt>
                <c:pt idx="2186">
                  <c:v>14.372999999999999</c:v>
                </c:pt>
                <c:pt idx="2187">
                  <c:v>14.372999999999999</c:v>
                </c:pt>
                <c:pt idx="2188">
                  <c:v>14.372999999999999</c:v>
                </c:pt>
                <c:pt idx="2189">
                  <c:v>14.372999999999999</c:v>
                </c:pt>
                <c:pt idx="2190">
                  <c:v>14.372999999999999</c:v>
                </c:pt>
                <c:pt idx="2191">
                  <c:v>14.372999999999999</c:v>
                </c:pt>
                <c:pt idx="2192">
                  <c:v>14.372999999999999</c:v>
                </c:pt>
                <c:pt idx="2193">
                  <c:v>14.372999999999999</c:v>
                </c:pt>
                <c:pt idx="2194">
                  <c:v>14.372999999999999</c:v>
                </c:pt>
                <c:pt idx="2195">
                  <c:v>14.372999999999999</c:v>
                </c:pt>
                <c:pt idx="2196">
                  <c:v>14.372999999999999</c:v>
                </c:pt>
                <c:pt idx="2197">
                  <c:v>14.372999999999999</c:v>
                </c:pt>
                <c:pt idx="2198">
                  <c:v>14.372999999999999</c:v>
                </c:pt>
                <c:pt idx="2199">
                  <c:v>14.372999999999999</c:v>
                </c:pt>
                <c:pt idx="2200">
                  <c:v>14.372999999999999</c:v>
                </c:pt>
                <c:pt idx="2201">
                  <c:v>14.372999999999999</c:v>
                </c:pt>
                <c:pt idx="2202">
                  <c:v>14.372999999999999</c:v>
                </c:pt>
                <c:pt idx="2203">
                  <c:v>14.372999999999999</c:v>
                </c:pt>
                <c:pt idx="2204">
                  <c:v>14.372999999999999</c:v>
                </c:pt>
                <c:pt idx="2205">
                  <c:v>14.372999999999999</c:v>
                </c:pt>
                <c:pt idx="2206">
                  <c:v>14.372999999999999</c:v>
                </c:pt>
                <c:pt idx="2207">
                  <c:v>14.372999999999999</c:v>
                </c:pt>
                <c:pt idx="2208">
                  <c:v>14.372999999999999</c:v>
                </c:pt>
                <c:pt idx="2209">
                  <c:v>14.372999999999999</c:v>
                </c:pt>
                <c:pt idx="2210">
                  <c:v>14.372999999999999</c:v>
                </c:pt>
                <c:pt idx="2211">
                  <c:v>14.372999999999999</c:v>
                </c:pt>
                <c:pt idx="2212">
                  <c:v>14.372999999999999</c:v>
                </c:pt>
                <c:pt idx="2213">
                  <c:v>14.372999999999999</c:v>
                </c:pt>
                <c:pt idx="2214">
                  <c:v>14.372999999999999</c:v>
                </c:pt>
                <c:pt idx="2215">
                  <c:v>14.372999999999999</c:v>
                </c:pt>
                <c:pt idx="2216">
                  <c:v>14.372999999999999</c:v>
                </c:pt>
                <c:pt idx="2217">
                  <c:v>14.372999999999999</c:v>
                </c:pt>
                <c:pt idx="2218">
                  <c:v>14.372999999999999</c:v>
                </c:pt>
                <c:pt idx="2219">
                  <c:v>14.372999999999999</c:v>
                </c:pt>
                <c:pt idx="2220">
                  <c:v>14.372999999999999</c:v>
                </c:pt>
                <c:pt idx="2221">
                  <c:v>14.372999999999999</c:v>
                </c:pt>
                <c:pt idx="2222">
                  <c:v>14.372999999999999</c:v>
                </c:pt>
                <c:pt idx="2223">
                  <c:v>14.372999999999999</c:v>
                </c:pt>
                <c:pt idx="2224">
                  <c:v>14.372999999999999</c:v>
                </c:pt>
                <c:pt idx="2225">
                  <c:v>14.372999999999999</c:v>
                </c:pt>
                <c:pt idx="2226">
                  <c:v>14.372999999999999</c:v>
                </c:pt>
                <c:pt idx="2227">
                  <c:v>14.372999999999999</c:v>
                </c:pt>
                <c:pt idx="2228">
                  <c:v>14.372999999999999</c:v>
                </c:pt>
                <c:pt idx="2229">
                  <c:v>14.372999999999999</c:v>
                </c:pt>
                <c:pt idx="2230">
                  <c:v>14.372999999999999</c:v>
                </c:pt>
                <c:pt idx="2231">
                  <c:v>14.372999999999999</c:v>
                </c:pt>
                <c:pt idx="2232">
                  <c:v>14.372999999999999</c:v>
                </c:pt>
                <c:pt idx="2233">
                  <c:v>14.372999999999999</c:v>
                </c:pt>
                <c:pt idx="2234">
                  <c:v>14.372999999999999</c:v>
                </c:pt>
                <c:pt idx="2235">
                  <c:v>14.372999999999999</c:v>
                </c:pt>
                <c:pt idx="2236">
                  <c:v>14.372999999999999</c:v>
                </c:pt>
                <c:pt idx="2237">
                  <c:v>14.372999999999999</c:v>
                </c:pt>
                <c:pt idx="2238">
                  <c:v>14.372999999999999</c:v>
                </c:pt>
                <c:pt idx="2239">
                  <c:v>14.372999999999999</c:v>
                </c:pt>
                <c:pt idx="2240">
                  <c:v>14.372999999999999</c:v>
                </c:pt>
                <c:pt idx="2241">
                  <c:v>14.372999999999999</c:v>
                </c:pt>
                <c:pt idx="2242">
                  <c:v>14.372999999999999</c:v>
                </c:pt>
                <c:pt idx="2243">
                  <c:v>14.372999999999999</c:v>
                </c:pt>
                <c:pt idx="2244">
                  <c:v>14.372999999999999</c:v>
                </c:pt>
                <c:pt idx="2245">
                  <c:v>14.372999999999999</c:v>
                </c:pt>
                <c:pt idx="2246">
                  <c:v>14.372999999999999</c:v>
                </c:pt>
                <c:pt idx="2247">
                  <c:v>14.372999999999999</c:v>
                </c:pt>
                <c:pt idx="2248">
                  <c:v>14.372999999999999</c:v>
                </c:pt>
                <c:pt idx="2249">
                  <c:v>14.372999999999999</c:v>
                </c:pt>
                <c:pt idx="2250">
                  <c:v>14.372999999999999</c:v>
                </c:pt>
                <c:pt idx="2251">
                  <c:v>14.372999999999999</c:v>
                </c:pt>
                <c:pt idx="2252">
                  <c:v>14.372999999999999</c:v>
                </c:pt>
                <c:pt idx="2253">
                  <c:v>14.372999999999999</c:v>
                </c:pt>
                <c:pt idx="2254">
                  <c:v>14.372999999999999</c:v>
                </c:pt>
                <c:pt idx="2255">
                  <c:v>14.372999999999999</c:v>
                </c:pt>
                <c:pt idx="2256">
                  <c:v>14.372999999999999</c:v>
                </c:pt>
                <c:pt idx="2257">
                  <c:v>14.372999999999999</c:v>
                </c:pt>
                <c:pt idx="2258">
                  <c:v>14.372999999999999</c:v>
                </c:pt>
                <c:pt idx="2259">
                  <c:v>14.372999999999999</c:v>
                </c:pt>
                <c:pt idx="2260">
                  <c:v>14.372999999999999</c:v>
                </c:pt>
                <c:pt idx="2261">
                  <c:v>14.372999999999999</c:v>
                </c:pt>
                <c:pt idx="2262">
                  <c:v>14.372999999999999</c:v>
                </c:pt>
                <c:pt idx="2263">
                  <c:v>14.372999999999999</c:v>
                </c:pt>
                <c:pt idx="2264">
                  <c:v>14.372999999999999</c:v>
                </c:pt>
                <c:pt idx="2265">
                  <c:v>14.372999999999999</c:v>
                </c:pt>
                <c:pt idx="2266">
                  <c:v>14.372999999999999</c:v>
                </c:pt>
                <c:pt idx="2267">
                  <c:v>14.372999999999999</c:v>
                </c:pt>
                <c:pt idx="2268">
                  <c:v>14.372999999999999</c:v>
                </c:pt>
                <c:pt idx="2269">
                  <c:v>14.372999999999999</c:v>
                </c:pt>
                <c:pt idx="2270">
                  <c:v>14.372999999999999</c:v>
                </c:pt>
                <c:pt idx="2271">
                  <c:v>14.372999999999999</c:v>
                </c:pt>
                <c:pt idx="2272">
                  <c:v>14.372999999999999</c:v>
                </c:pt>
                <c:pt idx="2273">
                  <c:v>14.372999999999999</c:v>
                </c:pt>
                <c:pt idx="2274">
                  <c:v>14.372999999999999</c:v>
                </c:pt>
                <c:pt idx="2275">
                  <c:v>14.372999999999999</c:v>
                </c:pt>
                <c:pt idx="2276">
                  <c:v>14.372999999999999</c:v>
                </c:pt>
                <c:pt idx="2277">
                  <c:v>14.372999999999999</c:v>
                </c:pt>
                <c:pt idx="2278">
                  <c:v>14.372999999999999</c:v>
                </c:pt>
                <c:pt idx="2279">
                  <c:v>14.372999999999999</c:v>
                </c:pt>
                <c:pt idx="2280">
                  <c:v>14.372999999999999</c:v>
                </c:pt>
                <c:pt idx="2281">
                  <c:v>14.372999999999999</c:v>
                </c:pt>
                <c:pt idx="2282">
                  <c:v>14.372999999999999</c:v>
                </c:pt>
                <c:pt idx="2283">
                  <c:v>14.372999999999999</c:v>
                </c:pt>
                <c:pt idx="2284">
                  <c:v>14.372999999999999</c:v>
                </c:pt>
                <c:pt idx="2285">
                  <c:v>14.372999999999999</c:v>
                </c:pt>
                <c:pt idx="2286">
                  <c:v>14.372999999999999</c:v>
                </c:pt>
                <c:pt idx="2287">
                  <c:v>14.372999999999999</c:v>
                </c:pt>
                <c:pt idx="2288">
                  <c:v>14.372999999999999</c:v>
                </c:pt>
                <c:pt idx="2289">
                  <c:v>14.372999999999999</c:v>
                </c:pt>
                <c:pt idx="2290">
                  <c:v>14.372999999999999</c:v>
                </c:pt>
                <c:pt idx="2291">
                  <c:v>14.372999999999999</c:v>
                </c:pt>
                <c:pt idx="2292">
                  <c:v>14.372999999999999</c:v>
                </c:pt>
                <c:pt idx="2293">
                  <c:v>14.372999999999999</c:v>
                </c:pt>
                <c:pt idx="2294">
                  <c:v>14.372999999999999</c:v>
                </c:pt>
                <c:pt idx="2295">
                  <c:v>14.372999999999999</c:v>
                </c:pt>
                <c:pt idx="2296">
                  <c:v>14.372999999999999</c:v>
                </c:pt>
                <c:pt idx="2297">
                  <c:v>14.372999999999999</c:v>
                </c:pt>
                <c:pt idx="2298">
                  <c:v>14.372999999999999</c:v>
                </c:pt>
                <c:pt idx="2299">
                  <c:v>14.372999999999999</c:v>
                </c:pt>
                <c:pt idx="2300">
                  <c:v>14.372999999999999</c:v>
                </c:pt>
                <c:pt idx="2301">
                  <c:v>14.372999999999999</c:v>
                </c:pt>
                <c:pt idx="2302">
                  <c:v>14.372999999999999</c:v>
                </c:pt>
                <c:pt idx="2303">
                  <c:v>14.372999999999999</c:v>
                </c:pt>
                <c:pt idx="2304">
                  <c:v>14.372999999999999</c:v>
                </c:pt>
                <c:pt idx="2305">
                  <c:v>14.372999999999999</c:v>
                </c:pt>
                <c:pt idx="2306">
                  <c:v>14.372999999999999</c:v>
                </c:pt>
                <c:pt idx="2307">
                  <c:v>14.372999999999999</c:v>
                </c:pt>
                <c:pt idx="2308">
                  <c:v>14.372999999999999</c:v>
                </c:pt>
                <c:pt idx="2309">
                  <c:v>14.372999999999999</c:v>
                </c:pt>
                <c:pt idx="2310">
                  <c:v>14.372999999999999</c:v>
                </c:pt>
                <c:pt idx="2311">
                  <c:v>14.372999999999999</c:v>
                </c:pt>
                <c:pt idx="2312">
                  <c:v>14.372999999999999</c:v>
                </c:pt>
                <c:pt idx="2313">
                  <c:v>14.372999999999999</c:v>
                </c:pt>
                <c:pt idx="2314">
                  <c:v>14.372999999999999</c:v>
                </c:pt>
                <c:pt idx="2315">
                  <c:v>14.372999999999999</c:v>
                </c:pt>
                <c:pt idx="2316">
                  <c:v>14.372999999999999</c:v>
                </c:pt>
                <c:pt idx="2317">
                  <c:v>14.372999999999999</c:v>
                </c:pt>
                <c:pt idx="2318">
                  <c:v>14.372999999999999</c:v>
                </c:pt>
                <c:pt idx="2319">
                  <c:v>14.372999999999999</c:v>
                </c:pt>
                <c:pt idx="2320">
                  <c:v>14.372999999999999</c:v>
                </c:pt>
                <c:pt idx="2321">
                  <c:v>14.372999999999999</c:v>
                </c:pt>
                <c:pt idx="2322">
                  <c:v>14.372999999999999</c:v>
                </c:pt>
                <c:pt idx="2323">
                  <c:v>14.372999999999999</c:v>
                </c:pt>
                <c:pt idx="2324">
                  <c:v>14.372999999999999</c:v>
                </c:pt>
                <c:pt idx="2325">
                  <c:v>14.372999999999999</c:v>
                </c:pt>
                <c:pt idx="2326">
                  <c:v>14.372999999999999</c:v>
                </c:pt>
                <c:pt idx="2327">
                  <c:v>14.372999999999999</c:v>
                </c:pt>
                <c:pt idx="2328">
                  <c:v>14.372999999999999</c:v>
                </c:pt>
                <c:pt idx="2329">
                  <c:v>14.372999999999999</c:v>
                </c:pt>
                <c:pt idx="2330">
                  <c:v>14.372999999999999</c:v>
                </c:pt>
                <c:pt idx="2331">
                  <c:v>14.372999999999999</c:v>
                </c:pt>
                <c:pt idx="2332">
                  <c:v>14.372999999999999</c:v>
                </c:pt>
                <c:pt idx="2333">
                  <c:v>14.372999999999999</c:v>
                </c:pt>
                <c:pt idx="2334">
                  <c:v>14.372999999999999</c:v>
                </c:pt>
                <c:pt idx="2335">
                  <c:v>14.372999999999999</c:v>
                </c:pt>
                <c:pt idx="2336">
                  <c:v>14.372999999999999</c:v>
                </c:pt>
                <c:pt idx="2337">
                  <c:v>14.372999999999999</c:v>
                </c:pt>
                <c:pt idx="2338">
                  <c:v>14.372999999999999</c:v>
                </c:pt>
                <c:pt idx="2339">
                  <c:v>14.372999999999999</c:v>
                </c:pt>
                <c:pt idx="2340">
                  <c:v>14.372999999999999</c:v>
                </c:pt>
                <c:pt idx="2341">
                  <c:v>14.372999999999999</c:v>
                </c:pt>
                <c:pt idx="2342">
                  <c:v>14.372999999999999</c:v>
                </c:pt>
                <c:pt idx="2343">
                  <c:v>14.372999999999999</c:v>
                </c:pt>
                <c:pt idx="2344">
                  <c:v>14.372999999999999</c:v>
                </c:pt>
                <c:pt idx="2345">
                  <c:v>14.372999999999999</c:v>
                </c:pt>
                <c:pt idx="2346">
                  <c:v>14.372999999999999</c:v>
                </c:pt>
                <c:pt idx="2347">
                  <c:v>14.372999999999999</c:v>
                </c:pt>
                <c:pt idx="2348">
                  <c:v>14.372999999999999</c:v>
                </c:pt>
                <c:pt idx="2349">
                  <c:v>14.372999999999999</c:v>
                </c:pt>
                <c:pt idx="2350">
                  <c:v>14.372999999999999</c:v>
                </c:pt>
                <c:pt idx="2351">
                  <c:v>14.372999999999999</c:v>
                </c:pt>
                <c:pt idx="2352">
                  <c:v>14.372999999999999</c:v>
                </c:pt>
                <c:pt idx="2353">
                  <c:v>14.372999999999999</c:v>
                </c:pt>
                <c:pt idx="2354">
                  <c:v>14.372999999999999</c:v>
                </c:pt>
                <c:pt idx="2355">
                  <c:v>14.372999999999999</c:v>
                </c:pt>
                <c:pt idx="2356">
                  <c:v>14.372999999999999</c:v>
                </c:pt>
                <c:pt idx="2357">
                  <c:v>14.372999999999999</c:v>
                </c:pt>
                <c:pt idx="2358">
                  <c:v>14.372999999999999</c:v>
                </c:pt>
                <c:pt idx="2359">
                  <c:v>14.372999999999999</c:v>
                </c:pt>
                <c:pt idx="2360">
                  <c:v>14.372999999999999</c:v>
                </c:pt>
                <c:pt idx="2361">
                  <c:v>14.372999999999999</c:v>
                </c:pt>
                <c:pt idx="2362">
                  <c:v>14.372999999999999</c:v>
                </c:pt>
                <c:pt idx="2363">
                  <c:v>14.372999999999999</c:v>
                </c:pt>
                <c:pt idx="2364">
                  <c:v>14.372999999999999</c:v>
                </c:pt>
                <c:pt idx="2365">
                  <c:v>14.372999999999999</c:v>
                </c:pt>
                <c:pt idx="2366">
                  <c:v>14.372999999999999</c:v>
                </c:pt>
                <c:pt idx="2367">
                  <c:v>14.372999999999999</c:v>
                </c:pt>
                <c:pt idx="2368">
                  <c:v>14.372999999999999</c:v>
                </c:pt>
                <c:pt idx="2369">
                  <c:v>14.372999999999999</c:v>
                </c:pt>
                <c:pt idx="2370">
                  <c:v>14.372999999999999</c:v>
                </c:pt>
                <c:pt idx="2371">
                  <c:v>14.372999999999999</c:v>
                </c:pt>
                <c:pt idx="2372">
                  <c:v>14.372999999999999</c:v>
                </c:pt>
                <c:pt idx="2373">
                  <c:v>14.372999999999999</c:v>
                </c:pt>
                <c:pt idx="2374">
                  <c:v>14.372999999999999</c:v>
                </c:pt>
                <c:pt idx="2375">
                  <c:v>14.372999999999999</c:v>
                </c:pt>
                <c:pt idx="2376">
                  <c:v>14.372999999999999</c:v>
                </c:pt>
                <c:pt idx="2377">
                  <c:v>14.372999999999999</c:v>
                </c:pt>
                <c:pt idx="2378">
                  <c:v>14.372999999999999</c:v>
                </c:pt>
                <c:pt idx="2379">
                  <c:v>14.372999999999999</c:v>
                </c:pt>
                <c:pt idx="2380">
                  <c:v>14.372999999999999</c:v>
                </c:pt>
                <c:pt idx="2381">
                  <c:v>14.372999999999999</c:v>
                </c:pt>
                <c:pt idx="2382">
                  <c:v>14.372999999999999</c:v>
                </c:pt>
                <c:pt idx="2383">
                  <c:v>14.372999999999999</c:v>
                </c:pt>
                <c:pt idx="2384">
                  <c:v>14.372999999999999</c:v>
                </c:pt>
                <c:pt idx="2385">
                  <c:v>14.372999999999999</c:v>
                </c:pt>
                <c:pt idx="2386">
                  <c:v>14.372999999999999</c:v>
                </c:pt>
                <c:pt idx="2387">
                  <c:v>14.372999999999999</c:v>
                </c:pt>
                <c:pt idx="2388">
                  <c:v>14.372999999999999</c:v>
                </c:pt>
                <c:pt idx="2389">
                  <c:v>14.372999999999999</c:v>
                </c:pt>
                <c:pt idx="2390">
                  <c:v>14.372999999999999</c:v>
                </c:pt>
                <c:pt idx="2391">
                  <c:v>14.372999999999999</c:v>
                </c:pt>
                <c:pt idx="2392">
                  <c:v>14.372999999999999</c:v>
                </c:pt>
                <c:pt idx="2393">
                  <c:v>14.372999999999999</c:v>
                </c:pt>
                <c:pt idx="2394">
                  <c:v>14.372999999999999</c:v>
                </c:pt>
                <c:pt idx="2395">
                  <c:v>14.372999999999999</c:v>
                </c:pt>
                <c:pt idx="2396">
                  <c:v>14.372999999999999</c:v>
                </c:pt>
                <c:pt idx="2397">
                  <c:v>14.372999999999999</c:v>
                </c:pt>
                <c:pt idx="2398">
                  <c:v>14.372999999999999</c:v>
                </c:pt>
                <c:pt idx="2399">
                  <c:v>14.372999999999999</c:v>
                </c:pt>
                <c:pt idx="2400">
                  <c:v>14.372999999999999</c:v>
                </c:pt>
                <c:pt idx="2401">
                  <c:v>14.372999999999999</c:v>
                </c:pt>
                <c:pt idx="2402">
                  <c:v>14.372999999999999</c:v>
                </c:pt>
                <c:pt idx="2403">
                  <c:v>14.372999999999999</c:v>
                </c:pt>
                <c:pt idx="2404">
                  <c:v>14.372999999999999</c:v>
                </c:pt>
                <c:pt idx="2405">
                  <c:v>14.372999999999999</c:v>
                </c:pt>
                <c:pt idx="2406">
                  <c:v>14.372999999999999</c:v>
                </c:pt>
                <c:pt idx="2407">
                  <c:v>14.372999999999999</c:v>
                </c:pt>
                <c:pt idx="2408">
                  <c:v>14.372999999999999</c:v>
                </c:pt>
                <c:pt idx="2409">
                  <c:v>14.372999999999999</c:v>
                </c:pt>
                <c:pt idx="2410">
                  <c:v>14.372999999999999</c:v>
                </c:pt>
                <c:pt idx="2411">
                  <c:v>14.372999999999999</c:v>
                </c:pt>
                <c:pt idx="2412">
                  <c:v>14.372999999999999</c:v>
                </c:pt>
                <c:pt idx="2413">
                  <c:v>14.372999999999999</c:v>
                </c:pt>
                <c:pt idx="2414">
                  <c:v>14.372999999999999</c:v>
                </c:pt>
                <c:pt idx="2415">
                  <c:v>14.372999999999999</c:v>
                </c:pt>
                <c:pt idx="2416">
                  <c:v>14.372999999999999</c:v>
                </c:pt>
                <c:pt idx="2417">
                  <c:v>14.372999999999999</c:v>
                </c:pt>
                <c:pt idx="2418">
                  <c:v>14.372999999999999</c:v>
                </c:pt>
                <c:pt idx="2419">
                  <c:v>14.372999999999999</c:v>
                </c:pt>
                <c:pt idx="2420">
                  <c:v>14.372999999999999</c:v>
                </c:pt>
                <c:pt idx="2421">
                  <c:v>14.372999999999999</c:v>
                </c:pt>
                <c:pt idx="2422">
                  <c:v>14.372999999999999</c:v>
                </c:pt>
                <c:pt idx="2423">
                  <c:v>14.372999999999999</c:v>
                </c:pt>
                <c:pt idx="2424">
                  <c:v>14.372999999999999</c:v>
                </c:pt>
                <c:pt idx="2425">
                  <c:v>14.372999999999999</c:v>
                </c:pt>
                <c:pt idx="2426">
                  <c:v>14.372999999999999</c:v>
                </c:pt>
                <c:pt idx="2427">
                  <c:v>14.372999999999999</c:v>
                </c:pt>
                <c:pt idx="2428">
                  <c:v>14.372999999999999</c:v>
                </c:pt>
                <c:pt idx="2429">
                  <c:v>14.372999999999999</c:v>
                </c:pt>
                <c:pt idx="2430">
                  <c:v>14.372999999999999</c:v>
                </c:pt>
                <c:pt idx="2431">
                  <c:v>14.372999999999999</c:v>
                </c:pt>
                <c:pt idx="2432">
                  <c:v>14.372999999999999</c:v>
                </c:pt>
                <c:pt idx="2433">
                  <c:v>14.372999999999999</c:v>
                </c:pt>
                <c:pt idx="2434">
                  <c:v>14.372999999999999</c:v>
                </c:pt>
                <c:pt idx="2435">
                  <c:v>14.372999999999999</c:v>
                </c:pt>
                <c:pt idx="2436">
                  <c:v>14.372999999999999</c:v>
                </c:pt>
                <c:pt idx="2437">
                  <c:v>14.372999999999999</c:v>
                </c:pt>
                <c:pt idx="2438">
                  <c:v>14.372999999999999</c:v>
                </c:pt>
                <c:pt idx="2439">
                  <c:v>14.372999999999999</c:v>
                </c:pt>
                <c:pt idx="2440">
                  <c:v>14.372999999999999</c:v>
                </c:pt>
                <c:pt idx="2441">
                  <c:v>14.372999999999999</c:v>
                </c:pt>
                <c:pt idx="2442">
                  <c:v>14.372999999999999</c:v>
                </c:pt>
                <c:pt idx="2443">
                  <c:v>14.372999999999999</c:v>
                </c:pt>
                <c:pt idx="2444">
                  <c:v>14.372999999999999</c:v>
                </c:pt>
                <c:pt idx="2445">
                  <c:v>14.372999999999999</c:v>
                </c:pt>
                <c:pt idx="2446">
                  <c:v>14.372999999999999</c:v>
                </c:pt>
                <c:pt idx="2447">
                  <c:v>14.372999999999999</c:v>
                </c:pt>
                <c:pt idx="2448">
                  <c:v>14.372999999999999</c:v>
                </c:pt>
                <c:pt idx="2449">
                  <c:v>14.372999999999999</c:v>
                </c:pt>
                <c:pt idx="2450">
                  <c:v>14.372999999999999</c:v>
                </c:pt>
                <c:pt idx="2451">
                  <c:v>14.372999999999999</c:v>
                </c:pt>
                <c:pt idx="2452">
                  <c:v>14.372999999999999</c:v>
                </c:pt>
                <c:pt idx="2453">
                  <c:v>14.372999999999999</c:v>
                </c:pt>
                <c:pt idx="2454">
                  <c:v>14.372999999999999</c:v>
                </c:pt>
                <c:pt idx="2455">
                  <c:v>14.372999999999999</c:v>
                </c:pt>
                <c:pt idx="2456">
                  <c:v>14.372999999999999</c:v>
                </c:pt>
                <c:pt idx="2457">
                  <c:v>14.372999999999999</c:v>
                </c:pt>
                <c:pt idx="2458">
                  <c:v>14.372999999999999</c:v>
                </c:pt>
                <c:pt idx="2459">
                  <c:v>14.372999999999999</c:v>
                </c:pt>
                <c:pt idx="2460">
                  <c:v>14.372999999999999</c:v>
                </c:pt>
                <c:pt idx="2461">
                  <c:v>14.372999999999999</c:v>
                </c:pt>
                <c:pt idx="2462">
                  <c:v>14.372999999999999</c:v>
                </c:pt>
                <c:pt idx="2463">
                  <c:v>14.372999999999999</c:v>
                </c:pt>
                <c:pt idx="2464">
                  <c:v>14.372999999999999</c:v>
                </c:pt>
                <c:pt idx="2465">
                  <c:v>14.372999999999999</c:v>
                </c:pt>
                <c:pt idx="2466">
                  <c:v>14.372999999999999</c:v>
                </c:pt>
                <c:pt idx="2467">
                  <c:v>14.372999999999999</c:v>
                </c:pt>
                <c:pt idx="2468">
                  <c:v>14.372999999999999</c:v>
                </c:pt>
                <c:pt idx="2469">
                  <c:v>14.372999999999999</c:v>
                </c:pt>
                <c:pt idx="2470">
                  <c:v>14.372999999999999</c:v>
                </c:pt>
                <c:pt idx="2471">
                  <c:v>14.372999999999999</c:v>
                </c:pt>
                <c:pt idx="2472">
                  <c:v>14.372999999999999</c:v>
                </c:pt>
                <c:pt idx="2473">
                  <c:v>14.372999999999999</c:v>
                </c:pt>
                <c:pt idx="2474">
                  <c:v>14.372999999999999</c:v>
                </c:pt>
                <c:pt idx="2475">
                  <c:v>14.372999999999999</c:v>
                </c:pt>
                <c:pt idx="2476">
                  <c:v>14.372999999999999</c:v>
                </c:pt>
                <c:pt idx="2477">
                  <c:v>14.372999999999999</c:v>
                </c:pt>
                <c:pt idx="2478">
                  <c:v>14.372999999999999</c:v>
                </c:pt>
                <c:pt idx="2479">
                  <c:v>14.372999999999999</c:v>
                </c:pt>
                <c:pt idx="2480">
                  <c:v>14.372999999999999</c:v>
                </c:pt>
                <c:pt idx="2481">
                  <c:v>14.372999999999999</c:v>
                </c:pt>
                <c:pt idx="2482">
                  <c:v>14.372999999999999</c:v>
                </c:pt>
                <c:pt idx="2483">
                  <c:v>14.372999999999999</c:v>
                </c:pt>
                <c:pt idx="2484">
                  <c:v>14.372999999999999</c:v>
                </c:pt>
                <c:pt idx="2485">
                  <c:v>14.372999999999999</c:v>
                </c:pt>
                <c:pt idx="2486">
                  <c:v>14.372999999999999</c:v>
                </c:pt>
                <c:pt idx="2487">
                  <c:v>14.372999999999999</c:v>
                </c:pt>
                <c:pt idx="2488">
                  <c:v>14.372999999999999</c:v>
                </c:pt>
                <c:pt idx="2489">
                  <c:v>14.372999999999999</c:v>
                </c:pt>
                <c:pt idx="2490">
                  <c:v>14.372999999999999</c:v>
                </c:pt>
                <c:pt idx="2491">
                  <c:v>14.372999999999999</c:v>
                </c:pt>
                <c:pt idx="2492">
                  <c:v>14.372999999999999</c:v>
                </c:pt>
                <c:pt idx="2493">
                  <c:v>14.372999999999999</c:v>
                </c:pt>
                <c:pt idx="2494">
                  <c:v>14.372999999999999</c:v>
                </c:pt>
                <c:pt idx="2495">
                  <c:v>14.372999999999999</c:v>
                </c:pt>
                <c:pt idx="2496">
                  <c:v>14.372999999999999</c:v>
                </c:pt>
                <c:pt idx="2497">
                  <c:v>14.372999999999999</c:v>
                </c:pt>
                <c:pt idx="2498">
                  <c:v>14.372999999999999</c:v>
                </c:pt>
                <c:pt idx="2499">
                  <c:v>14.372999999999999</c:v>
                </c:pt>
                <c:pt idx="2500">
                  <c:v>14.372999999999999</c:v>
                </c:pt>
                <c:pt idx="2501">
                  <c:v>14.372999999999999</c:v>
                </c:pt>
                <c:pt idx="2502">
                  <c:v>14.372999999999999</c:v>
                </c:pt>
                <c:pt idx="2503">
                  <c:v>14.372999999999999</c:v>
                </c:pt>
                <c:pt idx="2504">
                  <c:v>14.372999999999999</c:v>
                </c:pt>
                <c:pt idx="2505">
                  <c:v>14.372999999999999</c:v>
                </c:pt>
                <c:pt idx="2506">
                  <c:v>14.372999999999999</c:v>
                </c:pt>
                <c:pt idx="2507">
                  <c:v>14.372999999999999</c:v>
                </c:pt>
                <c:pt idx="2508">
                  <c:v>14.372999999999999</c:v>
                </c:pt>
                <c:pt idx="2509">
                  <c:v>14.372999999999999</c:v>
                </c:pt>
                <c:pt idx="2510">
                  <c:v>14.372999999999999</c:v>
                </c:pt>
                <c:pt idx="2511">
                  <c:v>14.372999999999999</c:v>
                </c:pt>
                <c:pt idx="2512">
                  <c:v>14.372999999999999</c:v>
                </c:pt>
                <c:pt idx="2513">
                  <c:v>14.372999999999999</c:v>
                </c:pt>
                <c:pt idx="2514">
                  <c:v>14.372999999999999</c:v>
                </c:pt>
                <c:pt idx="2515">
                  <c:v>14.372999999999999</c:v>
                </c:pt>
                <c:pt idx="2516">
                  <c:v>14.372999999999999</c:v>
                </c:pt>
                <c:pt idx="2517">
                  <c:v>14.372999999999999</c:v>
                </c:pt>
                <c:pt idx="2518">
                  <c:v>14.372999999999999</c:v>
                </c:pt>
                <c:pt idx="2519">
                  <c:v>14.372999999999999</c:v>
                </c:pt>
                <c:pt idx="2520">
                  <c:v>14.372999999999999</c:v>
                </c:pt>
                <c:pt idx="2521">
                  <c:v>14.372999999999999</c:v>
                </c:pt>
                <c:pt idx="2522">
                  <c:v>14.372999999999999</c:v>
                </c:pt>
                <c:pt idx="2523">
                  <c:v>14.372999999999999</c:v>
                </c:pt>
                <c:pt idx="2524">
                  <c:v>14.372999999999999</c:v>
                </c:pt>
                <c:pt idx="2525">
                  <c:v>14.372999999999999</c:v>
                </c:pt>
                <c:pt idx="2526">
                  <c:v>14.372999999999999</c:v>
                </c:pt>
                <c:pt idx="2527">
                  <c:v>14.372999999999999</c:v>
                </c:pt>
                <c:pt idx="2528">
                  <c:v>14.372999999999999</c:v>
                </c:pt>
                <c:pt idx="2529">
                  <c:v>14.372999999999999</c:v>
                </c:pt>
                <c:pt idx="2530">
                  <c:v>14.372999999999999</c:v>
                </c:pt>
                <c:pt idx="2531">
                  <c:v>14.372999999999999</c:v>
                </c:pt>
                <c:pt idx="2532">
                  <c:v>14.372999999999999</c:v>
                </c:pt>
                <c:pt idx="2533">
                  <c:v>14.372999999999999</c:v>
                </c:pt>
                <c:pt idx="2534">
                  <c:v>14.372999999999999</c:v>
                </c:pt>
                <c:pt idx="2535">
                  <c:v>14.372999999999999</c:v>
                </c:pt>
                <c:pt idx="2536">
                  <c:v>14.372999999999999</c:v>
                </c:pt>
                <c:pt idx="2537">
                  <c:v>14.372999999999999</c:v>
                </c:pt>
                <c:pt idx="2538">
                  <c:v>14.372999999999999</c:v>
                </c:pt>
                <c:pt idx="2539">
                  <c:v>14.372999999999999</c:v>
                </c:pt>
                <c:pt idx="2540">
                  <c:v>14.372999999999999</c:v>
                </c:pt>
                <c:pt idx="2541">
                  <c:v>14.372999999999999</c:v>
                </c:pt>
                <c:pt idx="2542">
                  <c:v>14.372999999999999</c:v>
                </c:pt>
                <c:pt idx="2543">
                  <c:v>14.372999999999999</c:v>
                </c:pt>
                <c:pt idx="2544">
                  <c:v>14.372999999999999</c:v>
                </c:pt>
                <c:pt idx="2545">
                  <c:v>14.372999999999999</c:v>
                </c:pt>
                <c:pt idx="2546">
                  <c:v>14.372999999999999</c:v>
                </c:pt>
                <c:pt idx="2547">
                  <c:v>14.372999999999999</c:v>
                </c:pt>
                <c:pt idx="2548">
                  <c:v>14.372999999999999</c:v>
                </c:pt>
                <c:pt idx="2549">
                  <c:v>14.372999999999999</c:v>
                </c:pt>
                <c:pt idx="2550">
                  <c:v>14.372999999999999</c:v>
                </c:pt>
                <c:pt idx="2551">
                  <c:v>14.372999999999999</c:v>
                </c:pt>
                <c:pt idx="2552">
                  <c:v>14.372999999999999</c:v>
                </c:pt>
                <c:pt idx="2553">
                  <c:v>14.372999999999999</c:v>
                </c:pt>
                <c:pt idx="2554">
                  <c:v>14.372999999999999</c:v>
                </c:pt>
                <c:pt idx="2555">
                  <c:v>14.372999999999999</c:v>
                </c:pt>
                <c:pt idx="2556">
                  <c:v>14.372999999999999</c:v>
                </c:pt>
                <c:pt idx="2557">
                  <c:v>14.372999999999999</c:v>
                </c:pt>
                <c:pt idx="2558">
                  <c:v>14.372999999999999</c:v>
                </c:pt>
                <c:pt idx="2559">
                  <c:v>14.372999999999999</c:v>
                </c:pt>
                <c:pt idx="2560">
                  <c:v>14.372999999999999</c:v>
                </c:pt>
                <c:pt idx="2561">
                  <c:v>14.372999999999999</c:v>
                </c:pt>
                <c:pt idx="2562">
                  <c:v>14.372999999999999</c:v>
                </c:pt>
                <c:pt idx="2563">
                  <c:v>14.372999999999999</c:v>
                </c:pt>
                <c:pt idx="2564">
                  <c:v>14.372999999999999</c:v>
                </c:pt>
                <c:pt idx="2565">
                  <c:v>14.372999999999999</c:v>
                </c:pt>
                <c:pt idx="2566">
                  <c:v>14.372999999999999</c:v>
                </c:pt>
                <c:pt idx="2567">
                  <c:v>14.372999999999999</c:v>
                </c:pt>
                <c:pt idx="2568">
                  <c:v>14.372999999999999</c:v>
                </c:pt>
                <c:pt idx="2569">
                  <c:v>14.372999999999999</c:v>
                </c:pt>
                <c:pt idx="2570">
                  <c:v>14.372999999999999</c:v>
                </c:pt>
                <c:pt idx="2571">
                  <c:v>14.372999999999999</c:v>
                </c:pt>
                <c:pt idx="2572">
                  <c:v>14.372999999999999</c:v>
                </c:pt>
                <c:pt idx="2573">
                  <c:v>14.372999999999999</c:v>
                </c:pt>
                <c:pt idx="2574">
                  <c:v>14.372999999999999</c:v>
                </c:pt>
                <c:pt idx="2575">
                  <c:v>14.372999999999999</c:v>
                </c:pt>
                <c:pt idx="2576">
                  <c:v>14.372999999999999</c:v>
                </c:pt>
                <c:pt idx="2577">
                  <c:v>14.372999999999999</c:v>
                </c:pt>
                <c:pt idx="2578">
                  <c:v>14.372999999999999</c:v>
                </c:pt>
                <c:pt idx="2579">
                  <c:v>14.372999999999999</c:v>
                </c:pt>
                <c:pt idx="2580">
                  <c:v>14.372999999999999</c:v>
                </c:pt>
                <c:pt idx="2581">
                  <c:v>14.372999999999999</c:v>
                </c:pt>
                <c:pt idx="2582">
                  <c:v>14.372999999999999</c:v>
                </c:pt>
                <c:pt idx="2583">
                  <c:v>14.372999999999999</c:v>
                </c:pt>
                <c:pt idx="2584">
                  <c:v>14.372999999999999</c:v>
                </c:pt>
                <c:pt idx="2585">
                  <c:v>14.372999999999999</c:v>
                </c:pt>
                <c:pt idx="2586">
                  <c:v>14.372999999999999</c:v>
                </c:pt>
                <c:pt idx="2587">
                  <c:v>14.372999999999999</c:v>
                </c:pt>
                <c:pt idx="2588">
                  <c:v>14.372999999999999</c:v>
                </c:pt>
                <c:pt idx="2589">
                  <c:v>14.372999999999999</c:v>
                </c:pt>
                <c:pt idx="2590">
                  <c:v>14.372999999999999</c:v>
                </c:pt>
                <c:pt idx="2591">
                  <c:v>14.372999999999999</c:v>
                </c:pt>
                <c:pt idx="2592">
                  <c:v>14.372999999999999</c:v>
                </c:pt>
                <c:pt idx="2593">
                  <c:v>14.372999999999999</c:v>
                </c:pt>
                <c:pt idx="2594">
                  <c:v>14.372999999999999</c:v>
                </c:pt>
                <c:pt idx="2595">
                  <c:v>14.372999999999999</c:v>
                </c:pt>
                <c:pt idx="2596">
                  <c:v>14.372999999999999</c:v>
                </c:pt>
                <c:pt idx="2597">
                  <c:v>14.372999999999999</c:v>
                </c:pt>
                <c:pt idx="2598">
                  <c:v>14.372999999999999</c:v>
                </c:pt>
                <c:pt idx="2599">
                  <c:v>14.372999999999999</c:v>
                </c:pt>
                <c:pt idx="2600">
                  <c:v>14.372999999999999</c:v>
                </c:pt>
                <c:pt idx="2601">
                  <c:v>14.372999999999999</c:v>
                </c:pt>
                <c:pt idx="2602">
                  <c:v>14.372999999999999</c:v>
                </c:pt>
                <c:pt idx="2603">
                  <c:v>14.372999999999999</c:v>
                </c:pt>
                <c:pt idx="2604">
                  <c:v>14.372999999999999</c:v>
                </c:pt>
                <c:pt idx="2605">
                  <c:v>14.372999999999999</c:v>
                </c:pt>
                <c:pt idx="2606">
                  <c:v>14.372999999999999</c:v>
                </c:pt>
                <c:pt idx="2607">
                  <c:v>14.372999999999999</c:v>
                </c:pt>
                <c:pt idx="2608">
                  <c:v>14.372999999999999</c:v>
                </c:pt>
                <c:pt idx="2609">
                  <c:v>14.372999999999999</c:v>
                </c:pt>
                <c:pt idx="2610">
                  <c:v>14.372999999999999</c:v>
                </c:pt>
                <c:pt idx="2611">
                  <c:v>14.372999999999999</c:v>
                </c:pt>
                <c:pt idx="2612">
                  <c:v>14.372999999999999</c:v>
                </c:pt>
                <c:pt idx="2613">
                  <c:v>14.372999999999999</c:v>
                </c:pt>
                <c:pt idx="2614">
                  <c:v>14.372999999999999</c:v>
                </c:pt>
                <c:pt idx="2615">
                  <c:v>14.372999999999999</c:v>
                </c:pt>
                <c:pt idx="2616">
                  <c:v>14.372999999999999</c:v>
                </c:pt>
                <c:pt idx="2617">
                  <c:v>14.372999999999999</c:v>
                </c:pt>
                <c:pt idx="2618">
                  <c:v>14.372999999999999</c:v>
                </c:pt>
                <c:pt idx="2619">
                  <c:v>14.372999999999999</c:v>
                </c:pt>
                <c:pt idx="2620">
                  <c:v>14.372999999999999</c:v>
                </c:pt>
                <c:pt idx="2621">
                  <c:v>14.372999999999999</c:v>
                </c:pt>
                <c:pt idx="2622">
                  <c:v>14.372999999999999</c:v>
                </c:pt>
                <c:pt idx="2623">
                  <c:v>14.372999999999999</c:v>
                </c:pt>
                <c:pt idx="2624">
                  <c:v>14.372999999999999</c:v>
                </c:pt>
                <c:pt idx="2625">
                  <c:v>14.372999999999999</c:v>
                </c:pt>
                <c:pt idx="2626">
                  <c:v>14.372999999999999</c:v>
                </c:pt>
                <c:pt idx="2627">
                  <c:v>14.372999999999999</c:v>
                </c:pt>
                <c:pt idx="2628">
                  <c:v>14.372999999999999</c:v>
                </c:pt>
                <c:pt idx="2629">
                  <c:v>14.372999999999999</c:v>
                </c:pt>
                <c:pt idx="2630">
                  <c:v>14.372999999999999</c:v>
                </c:pt>
                <c:pt idx="2631">
                  <c:v>14.372999999999999</c:v>
                </c:pt>
                <c:pt idx="2632">
                  <c:v>14.372999999999999</c:v>
                </c:pt>
                <c:pt idx="2633">
                  <c:v>14.372999999999999</c:v>
                </c:pt>
                <c:pt idx="2634">
                  <c:v>14.372999999999999</c:v>
                </c:pt>
                <c:pt idx="2635">
                  <c:v>14.372999999999999</c:v>
                </c:pt>
                <c:pt idx="2636">
                  <c:v>14.372999999999999</c:v>
                </c:pt>
                <c:pt idx="2637">
                  <c:v>14.372999999999999</c:v>
                </c:pt>
                <c:pt idx="2638">
                  <c:v>14.372999999999999</c:v>
                </c:pt>
                <c:pt idx="2639">
                  <c:v>14.372999999999999</c:v>
                </c:pt>
                <c:pt idx="2640">
                  <c:v>14.372999999999999</c:v>
                </c:pt>
                <c:pt idx="2641">
                  <c:v>14.372999999999999</c:v>
                </c:pt>
                <c:pt idx="2642">
                  <c:v>14.372999999999999</c:v>
                </c:pt>
                <c:pt idx="2643">
                  <c:v>14.372999999999999</c:v>
                </c:pt>
                <c:pt idx="2644">
                  <c:v>14.372999999999999</c:v>
                </c:pt>
                <c:pt idx="2645">
                  <c:v>14.372999999999999</c:v>
                </c:pt>
                <c:pt idx="2646">
                  <c:v>14.372999999999999</c:v>
                </c:pt>
                <c:pt idx="2647">
                  <c:v>14.372999999999999</c:v>
                </c:pt>
                <c:pt idx="2648">
                  <c:v>14.372999999999999</c:v>
                </c:pt>
                <c:pt idx="2649">
                  <c:v>14.372999999999999</c:v>
                </c:pt>
                <c:pt idx="2650">
                  <c:v>14.372999999999999</c:v>
                </c:pt>
                <c:pt idx="2651">
                  <c:v>14.372999999999999</c:v>
                </c:pt>
                <c:pt idx="2652">
                  <c:v>14.372999999999999</c:v>
                </c:pt>
                <c:pt idx="2653">
                  <c:v>14.372999999999999</c:v>
                </c:pt>
                <c:pt idx="2654">
                  <c:v>14.372999999999999</c:v>
                </c:pt>
                <c:pt idx="2655">
                  <c:v>14.372999999999999</c:v>
                </c:pt>
                <c:pt idx="2656">
                  <c:v>14.372999999999999</c:v>
                </c:pt>
                <c:pt idx="2657">
                  <c:v>14.372999999999999</c:v>
                </c:pt>
                <c:pt idx="2658">
                  <c:v>14.372999999999999</c:v>
                </c:pt>
                <c:pt idx="2659">
                  <c:v>14.372999999999999</c:v>
                </c:pt>
                <c:pt idx="2660">
                  <c:v>14.372999999999999</c:v>
                </c:pt>
                <c:pt idx="2661">
                  <c:v>14.372999999999999</c:v>
                </c:pt>
                <c:pt idx="2662">
                  <c:v>14.372999999999999</c:v>
                </c:pt>
                <c:pt idx="2663">
                  <c:v>14.372999999999999</c:v>
                </c:pt>
                <c:pt idx="2664">
                  <c:v>14.372999999999999</c:v>
                </c:pt>
                <c:pt idx="2665">
                  <c:v>14.372999999999999</c:v>
                </c:pt>
                <c:pt idx="2666">
                  <c:v>14.372999999999999</c:v>
                </c:pt>
                <c:pt idx="2667">
                  <c:v>14.372999999999999</c:v>
                </c:pt>
                <c:pt idx="2668">
                  <c:v>14.372999999999999</c:v>
                </c:pt>
                <c:pt idx="2669">
                  <c:v>14.372999999999999</c:v>
                </c:pt>
                <c:pt idx="2670">
                  <c:v>14.372999999999999</c:v>
                </c:pt>
                <c:pt idx="2671">
                  <c:v>14.372999999999999</c:v>
                </c:pt>
                <c:pt idx="2672">
                  <c:v>14.372999999999999</c:v>
                </c:pt>
                <c:pt idx="2673">
                  <c:v>14.372999999999999</c:v>
                </c:pt>
                <c:pt idx="2674">
                  <c:v>14.372999999999999</c:v>
                </c:pt>
                <c:pt idx="2675">
                  <c:v>14.372999999999999</c:v>
                </c:pt>
                <c:pt idx="2676">
                  <c:v>14.372999999999999</c:v>
                </c:pt>
                <c:pt idx="2677">
                  <c:v>14.372999999999999</c:v>
                </c:pt>
                <c:pt idx="2678">
                  <c:v>14.372999999999999</c:v>
                </c:pt>
                <c:pt idx="2679">
                  <c:v>14.372999999999999</c:v>
                </c:pt>
                <c:pt idx="2680">
                  <c:v>14.372999999999999</c:v>
                </c:pt>
                <c:pt idx="2681">
                  <c:v>14.372999999999999</c:v>
                </c:pt>
                <c:pt idx="2682">
                  <c:v>14.372999999999999</c:v>
                </c:pt>
                <c:pt idx="2683">
                  <c:v>14.372999999999999</c:v>
                </c:pt>
                <c:pt idx="2684">
                  <c:v>14.372999999999999</c:v>
                </c:pt>
                <c:pt idx="2685">
                  <c:v>14.372999999999999</c:v>
                </c:pt>
                <c:pt idx="2686">
                  <c:v>14.372999999999999</c:v>
                </c:pt>
                <c:pt idx="2687">
                  <c:v>14.372999999999999</c:v>
                </c:pt>
                <c:pt idx="2688">
                  <c:v>14.372999999999999</c:v>
                </c:pt>
                <c:pt idx="2689">
                  <c:v>14.372999999999999</c:v>
                </c:pt>
                <c:pt idx="2690">
                  <c:v>14.372999999999999</c:v>
                </c:pt>
                <c:pt idx="2691">
                  <c:v>14.372999999999999</c:v>
                </c:pt>
                <c:pt idx="2692">
                  <c:v>14.372999999999999</c:v>
                </c:pt>
                <c:pt idx="2693">
                  <c:v>14.372999999999999</c:v>
                </c:pt>
                <c:pt idx="2694">
                  <c:v>14.372999999999999</c:v>
                </c:pt>
                <c:pt idx="2695">
                  <c:v>14.372999999999999</c:v>
                </c:pt>
                <c:pt idx="2696">
                  <c:v>14.372999999999999</c:v>
                </c:pt>
                <c:pt idx="2697">
                  <c:v>14.372999999999999</c:v>
                </c:pt>
                <c:pt idx="2698">
                  <c:v>14.372999999999999</c:v>
                </c:pt>
                <c:pt idx="2699">
                  <c:v>14.372999999999999</c:v>
                </c:pt>
                <c:pt idx="2700">
                  <c:v>14.372999999999999</c:v>
                </c:pt>
                <c:pt idx="2701">
                  <c:v>14.372999999999999</c:v>
                </c:pt>
                <c:pt idx="2702">
                  <c:v>14.372999999999999</c:v>
                </c:pt>
                <c:pt idx="2703">
                  <c:v>14.372999999999999</c:v>
                </c:pt>
                <c:pt idx="2704">
                  <c:v>14.372999999999999</c:v>
                </c:pt>
                <c:pt idx="2705">
                  <c:v>14.372999999999999</c:v>
                </c:pt>
                <c:pt idx="2706">
                  <c:v>14.372999999999999</c:v>
                </c:pt>
                <c:pt idx="2707">
                  <c:v>14.372999999999999</c:v>
                </c:pt>
                <c:pt idx="2708">
                  <c:v>14.372999999999999</c:v>
                </c:pt>
                <c:pt idx="2709">
                  <c:v>14.372999999999999</c:v>
                </c:pt>
                <c:pt idx="2710">
                  <c:v>14.372999999999999</c:v>
                </c:pt>
                <c:pt idx="2711">
                  <c:v>14.372999999999999</c:v>
                </c:pt>
                <c:pt idx="2712">
                  <c:v>14.372999999999999</c:v>
                </c:pt>
                <c:pt idx="2713">
                  <c:v>14.372999999999999</c:v>
                </c:pt>
                <c:pt idx="2714">
                  <c:v>14.372999999999999</c:v>
                </c:pt>
                <c:pt idx="2715">
                  <c:v>14.372999999999999</c:v>
                </c:pt>
                <c:pt idx="2716">
                  <c:v>14.372999999999999</c:v>
                </c:pt>
                <c:pt idx="2717">
                  <c:v>14.372999999999999</c:v>
                </c:pt>
                <c:pt idx="2718">
                  <c:v>14.372999999999999</c:v>
                </c:pt>
                <c:pt idx="2719">
                  <c:v>14.372999999999999</c:v>
                </c:pt>
                <c:pt idx="2720">
                  <c:v>14.372999999999999</c:v>
                </c:pt>
                <c:pt idx="2721">
                  <c:v>14.372999999999999</c:v>
                </c:pt>
                <c:pt idx="2722">
                  <c:v>14.372999999999999</c:v>
                </c:pt>
                <c:pt idx="2723">
                  <c:v>14.372999999999999</c:v>
                </c:pt>
                <c:pt idx="2724">
                  <c:v>14.372999999999999</c:v>
                </c:pt>
                <c:pt idx="2725">
                  <c:v>14.372999999999999</c:v>
                </c:pt>
                <c:pt idx="2726">
                  <c:v>14.372999999999999</c:v>
                </c:pt>
                <c:pt idx="2727">
                  <c:v>14.372999999999999</c:v>
                </c:pt>
                <c:pt idx="2728">
                  <c:v>14.372999999999999</c:v>
                </c:pt>
                <c:pt idx="2729">
                  <c:v>14.372999999999999</c:v>
                </c:pt>
                <c:pt idx="2730">
                  <c:v>14.372999999999999</c:v>
                </c:pt>
                <c:pt idx="2731">
                  <c:v>14.372999999999999</c:v>
                </c:pt>
                <c:pt idx="2732">
                  <c:v>14.372999999999999</c:v>
                </c:pt>
                <c:pt idx="2733">
                  <c:v>14.372999999999999</c:v>
                </c:pt>
                <c:pt idx="2734">
                  <c:v>14.372999999999999</c:v>
                </c:pt>
                <c:pt idx="2735">
                  <c:v>14.372999999999999</c:v>
                </c:pt>
                <c:pt idx="2736">
                  <c:v>14.372999999999999</c:v>
                </c:pt>
                <c:pt idx="2737">
                  <c:v>14.372999999999999</c:v>
                </c:pt>
                <c:pt idx="2738">
                  <c:v>14.372999999999999</c:v>
                </c:pt>
                <c:pt idx="2739">
                  <c:v>14.372999999999999</c:v>
                </c:pt>
                <c:pt idx="2740">
                  <c:v>14.372999999999999</c:v>
                </c:pt>
                <c:pt idx="2741">
                  <c:v>14.372999999999999</c:v>
                </c:pt>
                <c:pt idx="2742">
                  <c:v>14.372999999999999</c:v>
                </c:pt>
                <c:pt idx="2743">
                  <c:v>14.372999999999999</c:v>
                </c:pt>
                <c:pt idx="2744">
                  <c:v>14.372999999999999</c:v>
                </c:pt>
                <c:pt idx="2745">
                  <c:v>14.372999999999999</c:v>
                </c:pt>
                <c:pt idx="2746">
                  <c:v>14.372999999999999</c:v>
                </c:pt>
                <c:pt idx="2747">
                  <c:v>14.372999999999999</c:v>
                </c:pt>
                <c:pt idx="2748">
                  <c:v>14.372999999999999</c:v>
                </c:pt>
                <c:pt idx="2749">
                  <c:v>14.372999999999999</c:v>
                </c:pt>
                <c:pt idx="2750">
                  <c:v>14.372999999999999</c:v>
                </c:pt>
                <c:pt idx="2751">
                  <c:v>14.372999999999999</c:v>
                </c:pt>
                <c:pt idx="2752">
                  <c:v>14.372999999999999</c:v>
                </c:pt>
                <c:pt idx="2753">
                  <c:v>14.372999999999999</c:v>
                </c:pt>
                <c:pt idx="2754">
                  <c:v>14.372999999999999</c:v>
                </c:pt>
                <c:pt idx="2755">
                  <c:v>14.372999999999999</c:v>
                </c:pt>
                <c:pt idx="2756">
                  <c:v>14.372999999999999</c:v>
                </c:pt>
                <c:pt idx="2757">
                  <c:v>14.372999999999999</c:v>
                </c:pt>
                <c:pt idx="2758">
                  <c:v>14.372999999999999</c:v>
                </c:pt>
                <c:pt idx="2759">
                  <c:v>14.372999999999999</c:v>
                </c:pt>
                <c:pt idx="2760">
                  <c:v>14.372999999999999</c:v>
                </c:pt>
                <c:pt idx="2761">
                  <c:v>14.372999999999999</c:v>
                </c:pt>
                <c:pt idx="2762">
                  <c:v>14.372999999999999</c:v>
                </c:pt>
                <c:pt idx="2763">
                  <c:v>14.372999999999999</c:v>
                </c:pt>
                <c:pt idx="2764">
                  <c:v>14.372999999999999</c:v>
                </c:pt>
                <c:pt idx="2765">
                  <c:v>14.372999999999999</c:v>
                </c:pt>
                <c:pt idx="2766">
                  <c:v>14.372999999999999</c:v>
                </c:pt>
                <c:pt idx="2767">
                  <c:v>14.372999999999999</c:v>
                </c:pt>
                <c:pt idx="2768">
                  <c:v>14.372999999999999</c:v>
                </c:pt>
                <c:pt idx="2769">
                  <c:v>14.372999999999999</c:v>
                </c:pt>
                <c:pt idx="2770">
                  <c:v>14.372999999999999</c:v>
                </c:pt>
                <c:pt idx="2771">
                  <c:v>14.372999999999999</c:v>
                </c:pt>
                <c:pt idx="2772">
                  <c:v>14.372999999999999</c:v>
                </c:pt>
                <c:pt idx="2773">
                  <c:v>14.372999999999999</c:v>
                </c:pt>
                <c:pt idx="2774">
                  <c:v>14.372999999999999</c:v>
                </c:pt>
                <c:pt idx="2775">
                  <c:v>14.372999999999999</c:v>
                </c:pt>
                <c:pt idx="2776">
                  <c:v>14.372999999999999</c:v>
                </c:pt>
                <c:pt idx="2777">
                  <c:v>14.372999999999999</c:v>
                </c:pt>
                <c:pt idx="2778">
                  <c:v>14.372999999999999</c:v>
                </c:pt>
                <c:pt idx="2779">
                  <c:v>14.372999999999999</c:v>
                </c:pt>
                <c:pt idx="2780">
                  <c:v>14.372999999999999</c:v>
                </c:pt>
                <c:pt idx="2781">
                  <c:v>14.372999999999999</c:v>
                </c:pt>
                <c:pt idx="2782">
                  <c:v>14.372999999999999</c:v>
                </c:pt>
                <c:pt idx="2783">
                  <c:v>14.372999999999999</c:v>
                </c:pt>
                <c:pt idx="2784">
                  <c:v>14.372999999999999</c:v>
                </c:pt>
                <c:pt idx="2785">
                  <c:v>14.372999999999999</c:v>
                </c:pt>
                <c:pt idx="2786">
                  <c:v>14.372999999999999</c:v>
                </c:pt>
                <c:pt idx="2787">
                  <c:v>14.372999999999999</c:v>
                </c:pt>
                <c:pt idx="2788">
                  <c:v>14.372999999999999</c:v>
                </c:pt>
                <c:pt idx="2789">
                  <c:v>14.372999999999999</c:v>
                </c:pt>
                <c:pt idx="2790">
                  <c:v>14.372999999999999</c:v>
                </c:pt>
                <c:pt idx="2791">
                  <c:v>14.372999999999999</c:v>
                </c:pt>
                <c:pt idx="2792">
                  <c:v>14.372999999999999</c:v>
                </c:pt>
                <c:pt idx="2793">
                  <c:v>14.372999999999999</c:v>
                </c:pt>
                <c:pt idx="2794">
                  <c:v>14.372999999999999</c:v>
                </c:pt>
                <c:pt idx="2795">
                  <c:v>14.372999999999999</c:v>
                </c:pt>
                <c:pt idx="2796">
                  <c:v>14.372999999999999</c:v>
                </c:pt>
                <c:pt idx="2797">
                  <c:v>14.372999999999999</c:v>
                </c:pt>
                <c:pt idx="2798">
                  <c:v>14.372999999999999</c:v>
                </c:pt>
                <c:pt idx="2799">
                  <c:v>14.372999999999999</c:v>
                </c:pt>
                <c:pt idx="2800">
                  <c:v>14.372999999999999</c:v>
                </c:pt>
                <c:pt idx="2801">
                  <c:v>14.372999999999999</c:v>
                </c:pt>
                <c:pt idx="2802">
                  <c:v>14.372999999999999</c:v>
                </c:pt>
                <c:pt idx="2803">
                  <c:v>14.372999999999999</c:v>
                </c:pt>
                <c:pt idx="2804">
                  <c:v>14.372999999999999</c:v>
                </c:pt>
                <c:pt idx="2805">
                  <c:v>14.372999999999999</c:v>
                </c:pt>
                <c:pt idx="2806">
                  <c:v>14.372999999999999</c:v>
                </c:pt>
                <c:pt idx="2807">
                  <c:v>14.372999999999999</c:v>
                </c:pt>
                <c:pt idx="2808">
                  <c:v>14.372999999999999</c:v>
                </c:pt>
                <c:pt idx="2809">
                  <c:v>14.372999999999999</c:v>
                </c:pt>
                <c:pt idx="2810">
                  <c:v>14.372999999999999</c:v>
                </c:pt>
                <c:pt idx="2811">
                  <c:v>14.372999999999999</c:v>
                </c:pt>
                <c:pt idx="2812">
                  <c:v>14.372999999999999</c:v>
                </c:pt>
                <c:pt idx="2813">
                  <c:v>14.372999999999999</c:v>
                </c:pt>
                <c:pt idx="2814">
                  <c:v>14.372999999999999</c:v>
                </c:pt>
                <c:pt idx="2815">
                  <c:v>14.372999999999999</c:v>
                </c:pt>
                <c:pt idx="2816">
                  <c:v>14.372999999999999</c:v>
                </c:pt>
                <c:pt idx="2817">
                  <c:v>14.372999999999999</c:v>
                </c:pt>
                <c:pt idx="2818">
                  <c:v>14.372999999999999</c:v>
                </c:pt>
                <c:pt idx="2819">
                  <c:v>14.372999999999999</c:v>
                </c:pt>
                <c:pt idx="2820">
                  <c:v>14.372999999999999</c:v>
                </c:pt>
                <c:pt idx="2821">
                  <c:v>14.372999999999999</c:v>
                </c:pt>
                <c:pt idx="2822">
                  <c:v>14.372999999999999</c:v>
                </c:pt>
                <c:pt idx="2823">
                  <c:v>14.372999999999999</c:v>
                </c:pt>
                <c:pt idx="2824">
                  <c:v>14.372999999999999</c:v>
                </c:pt>
                <c:pt idx="2825">
                  <c:v>14.372999999999999</c:v>
                </c:pt>
                <c:pt idx="2826">
                  <c:v>14.372999999999999</c:v>
                </c:pt>
                <c:pt idx="2827">
                  <c:v>14.372999999999999</c:v>
                </c:pt>
                <c:pt idx="2828">
                  <c:v>14.372999999999999</c:v>
                </c:pt>
                <c:pt idx="2829">
                  <c:v>14.372999999999999</c:v>
                </c:pt>
                <c:pt idx="2830">
                  <c:v>14.372999999999999</c:v>
                </c:pt>
                <c:pt idx="2831">
                  <c:v>14.372999999999999</c:v>
                </c:pt>
                <c:pt idx="2832">
                  <c:v>14.372999999999999</c:v>
                </c:pt>
                <c:pt idx="2833">
                  <c:v>14.372999999999999</c:v>
                </c:pt>
                <c:pt idx="2834">
                  <c:v>14.372999999999999</c:v>
                </c:pt>
                <c:pt idx="2835">
                  <c:v>14.372999999999999</c:v>
                </c:pt>
                <c:pt idx="2836">
                  <c:v>14.372999999999999</c:v>
                </c:pt>
                <c:pt idx="2837">
                  <c:v>14.372999999999999</c:v>
                </c:pt>
                <c:pt idx="2838">
                  <c:v>14.372999999999999</c:v>
                </c:pt>
                <c:pt idx="2839">
                  <c:v>14.372999999999999</c:v>
                </c:pt>
                <c:pt idx="2840">
                  <c:v>14.372999999999999</c:v>
                </c:pt>
                <c:pt idx="2841">
                  <c:v>14.372999999999999</c:v>
                </c:pt>
                <c:pt idx="2842">
                  <c:v>14.372999999999999</c:v>
                </c:pt>
                <c:pt idx="2843">
                  <c:v>14.372999999999999</c:v>
                </c:pt>
                <c:pt idx="2844">
                  <c:v>14.372999999999999</c:v>
                </c:pt>
                <c:pt idx="2845">
                  <c:v>14.372999999999999</c:v>
                </c:pt>
                <c:pt idx="2846">
                  <c:v>14.372999999999999</c:v>
                </c:pt>
                <c:pt idx="2847">
                  <c:v>14.372999999999999</c:v>
                </c:pt>
                <c:pt idx="2848">
                  <c:v>14.372999999999999</c:v>
                </c:pt>
                <c:pt idx="2849">
                  <c:v>14.372999999999999</c:v>
                </c:pt>
                <c:pt idx="2850">
                  <c:v>14.372999999999999</c:v>
                </c:pt>
                <c:pt idx="2851">
                  <c:v>14.372999999999999</c:v>
                </c:pt>
                <c:pt idx="2852">
                  <c:v>14.372999999999999</c:v>
                </c:pt>
                <c:pt idx="2853">
                  <c:v>14.372999999999999</c:v>
                </c:pt>
                <c:pt idx="2854">
                  <c:v>14.372999999999999</c:v>
                </c:pt>
                <c:pt idx="2855">
                  <c:v>14.372999999999999</c:v>
                </c:pt>
                <c:pt idx="2856">
                  <c:v>14.372999999999999</c:v>
                </c:pt>
                <c:pt idx="2857">
                  <c:v>14.372999999999999</c:v>
                </c:pt>
                <c:pt idx="2858">
                  <c:v>14.372999999999999</c:v>
                </c:pt>
                <c:pt idx="2859">
                  <c:v>14.372999999999999</c:v>
                </c:pt>
                <c:pt idx="2860">
                  <c:v>14.372999999999999</c:v>
                </c:pt>
                <c:pt idx="2861">
                  <c:v>14.372999999999999</c:v>
                </c:pt>
                <c:pt idx="2862">
                  <c:v>14.372999999999999</c:v>
                </c:pt>
                <c:pt idx="2863">
                  <c:v>14.372999999999999</c:v>
                </c:pt>
                <c:pt idx="2864">
                  <c:v>14.372999999999999</c:v>
                </c:pt>
                <c:pt idx="2865">
                  <c:v>14.372999999999999</c:v>
                </c:pt>
                <c:pt idx="2866">
                  <c:v>14.372999999999999</c:v>
                </c:pt>
                <c:pt idx="2867">
                  <c:v>14.372999999999999</c:v>
                </c:pt>
                <c:pt idx="2868">
                  <c:v>14.372999999999999</c:v>
                </c:pt>
                <c:pt idx="2869">
                  <c:v>14.372999999999999</c:v>
                </c:pt>
                <c:pt idx="2870">
                  <c:v>14.372999999999999</c:v>
                </c:pt>
                <c:pt idx="2871">
                  <c:v>14.372999999999999</c:v>
                </c:pt>
                <c:pt idx="2872">
                  <c:v>14.372999999999999</c:v>
                </c:pt>
                <c:pt idx="2873">
                  <c:v>14.372999999999999</c:v>
                </c:pt>
                <c:pt idx="2874">
                  <c:v>14.372999999999999</c:v>
                </c:pt>
                <c:pt idx="2875">
                  <c:v>14.372999999999999</c:v>
                </c:pt>
                <c:pt idx="2876">
                  <c:v>14.372999999999999</c:v>
                </c:pt>
                <c:pt idx="2877">
                  <c:v>14.372999999999999</c:v>
                </c:pt>
                <c:pt idx="2878">
                  <c:v>14.372999999999999</c:v>
                </c:pt>
                <c:pt idx="2879">
                  <c:v>14.372999999999999</c:v>
                </c:pt>
                <c:pt idx="2880">
                  <c:v>14.372999999999999</c:v>
                </c:pt>
                <c:pt idx="2881">
                  <c:v>14.372999999999999</c:v>
                </c:pt>
                <c:pt idx="2882">
                  <c:v>14.372999999999999</c:v>
                </c:pt>
                <c:pt idx="2883">
                  <c:v>14.372999999999999</c:v>
                </c:pt>
                <c:pt idx="2884">
                  <c:v>14.372999999999999</c:v>
                </c:pt>
                <c:pt idx="2885">
                  <c:v>14.372999999999999</c:v>
                </c:pt>
                <c:pt idx="2886">
                  <c:v>14.372999999999999</c:v>
                </c:pt>
                <c:pt idx="2887">
                  <c:v>14.372999999999999</c:v>
                </c:pt>
                <c:pt idx="2888">
                  <c:v>14.372999999999999</c:v>
                </c:pt>
                <c:pt idx="2889">
                  <c:v>14.372999999999999</c:v>
                </c:pt>
                <c:pt idx="2890">
                  <c:v>14.372999999999999</c:v>
                </c:pt>
                <c:pt idx="2891">
                  <c:v>14.372999999999999</c:v>
                </c:pt>
                <c:pt idx="2892">
                  <c:v>14.372999999999999</c:v>
                </c:pt>
                <c:pt idx="2893">
                  <c:v>14.372999999999999</c:v>
                </c:pt>
                <c:pt idx="2894">
                  <c:v>14.372999999999999</c:v>
                </c:pt>
                <c:pt idx="2895">
                  <c:v>14.372999999999999</c:v>
                </c:pt>
                <c:pt idx="2896">
                  <c:v>14.372999999999999</c:v>
                </c:pt>
                <c:pt idx="2897">
                  <c:v>14.372999999999999</c:v>
                </c:pt>
                <c:pt idx="2898">
                  <c:v>14.372999999999999</c:v>
                </c:pt>
                <c:pt idx="2899">
                  <c:v>14.372999999999999</c:v>
                </c:pt>
                <c:pt idx="2900">
                  <c:v>14.372999999999999</c:v>
                </c:pt>
                <c:pt idx="2901">
                  <c:v>14.374000000000001</c:v>
                </c:pt>
                <c:pt idx="2902">
                  <c:v>14.374000000000001</c:v>
                </c:pt>
                <c:pt idx="2903">
                  <c:v>14.374000000000001</c:v>
                </c:pt>
                <c:pt idx="2904">
                  <c:v>14.374000000000001</c:v>
                </c:pt>
                <c:pt idx="2905">
                  <c:v>14.374000000000001</c:v>
                </c:pt>
                <c:pt idx="2906">
                  <c:v>14.374000000000001</c:v>
                </c:pt>
                <c:pt idx="2907">
                  <c:v>14.374000000000001</c:v>
                </c:pt>
                <c:pt idx="2908">
                  <c:v>14.374000000000001</c:v>
                </c:pt>
                <c:pt idx="2909">
                  <c:v>14.374000000000001</c:v>
                </c:pt>
                <c:pt idx="2910">
                  <c:v>14.374000000000001</c:v>
                </c:pt>
                <c:pt idx="2911">
                  <c:v>14.374000000000001</c:v>
                </c:pt>
                <c:pt idx="2912">
                  <c:v>14.374000000000001</c:v>
                </c:pt>
                <c:pt idx="2913">
                  <c:v>14.374000000000001</c:v>
                </c:pt>
                <c:pt idx="2914">
                  <c:v>14.374000000000001</c:v>
                </c:pt>
                <c:pt idx="2915">
                  <c:v>14.374000000000001</c:v>
                </c:pt>
                <c:pt idx="2916">
                  <c:v>14.374000000000001</c:v>
                </c:pt>
                <c:pt idx="2917">
                  <c:v>14.374000000000001</c:v>
                </c:pt>
                <c:pt idx="2918">
                  <c:v>14.374000000000001</c:v>
                </c:pt>
                <c:pt idx="2919">
                  <c:v>14.374000000000001</c:v>
                </c:pt>
                <c:pt idx="2920">
                  <c:v>14.374000000000001</c:v>
                </c:pt>
                <c:pt idx="2921">
                  <c:v>14.374000000000001</c:v>
                </c:pt>
                <c:pt idx="2922">
                  <c:v>14.374000000000001</c:v>
                </c:pt>
                <c:pt idx="2923">
                  <c:v>14.374000000000001</c:v>
                </c:pt>
                <c:pt idx="2924">
                  <c:v>14.374000000000001</c:v>
                </c:pt>
                <c:pt idx="2925">
                  <c:v>14.374000000000001</c:v>
                </c:pt>
                <c:pt idx="2926">
                  <c:v>14.374000000000001</c:v>
                </c:pt>
                <c:pt idx="2927">
                  <c:v>14.374000000000001</c:v>
                </c:pt>
                <c:pt idx="2928">
                  <c:v>14.374000000000001</c:v>
                </c:pt>
                <c:pt idx="2929">
                  <c:v>14.374000000000001</c:v>
                </c:pt>
                <c:pt idx="2930">
                  <c:v>14.374000000000001</c:v>
                </c:pt>
                <c:pt idx="2931">
                  <c:v>14.374000000000001</c:v>
                </c:pt>
                <c:pt idx="2932">
                  <c:v>14.374000000000001</c:v>
                </c:pt>
                <c:pt idx="2933">
                  <c:v>14.374000000000001</c:v>
                </c:pt>
                <c:pt idx="2934">
                  <c:v>14.374000000000001</c:v>
                </c:pt>
                <c:pt idx="2935">
                  <c:v>14.374000000000001</c:v>
                </c:pt>
                <c:pt idx="2936">
                  <c:v>14.374000000000001</c:v>
                </c:pt>
                <c:pt idx="2937">
                  <c:v>14.374000000000001</c:v>
                </c:pt>
                <c:pt idx="2938">
                  <c:v>14.374000000000001</c:v>
                </c:pt>
                <c:pt idx="2939">
                  <c:v>14.374000000000001</c:v>
                </c:pt>
                <c:pt idx="2940">
                  <c:v>14.374000000000001</c:v>
                </c:pt>
                <c:pt idx="2941">
                  <c:v>14.372999999999999</c:v>
                </c:pt>
                <c:pt idx="2942">
                  <c:v>14.372999999999999</c:v>
                </c:pt>
                <c:pt idx="2943">
                  <c:v>14.372999999999999</c:v>
                </c:pt>
                <c:pt idx="2944">
                  <c:v>14.372999999999999</c:v>
                </c:pt>
                <c:pt idx="2945">
                  <c:v>14.372999999999999</c:v>
                </c:pt>
                <c:pt idx="2946">
                  <c:v>14.372999999999999</c:v>
                </c:pt>
                <c:pt idx="2947">
                  <c:v>14.372999999999999</c:v>
                </c:pt>
                <c:pt idx="2948">
                  <c:v>14.372999999999999</c:v>
                </c:pt>
                <c:pt idx="2949">
                  <c:v>14.372999999999999</c:v>
                </c:pt>
                <c:pt idx="2950">
                  <c:v>14.372999999999999</c:v>
                </c:pt>
                <c:pt idx="2951">
                  <c:v>14.372999999999999</c:v>
                </c:pt>
                <c:pt idx="2952">
                  <c:v>14.372999999999999</c:v>
                </c:pt>
                <c:pt idx="2953">
                  <c:v>14.372999999999999</c:v>
                </c:pt>
                <c:pt idx="2954">
                  <c:v>14.372999999999999</c:v>
                </c:pt>
                <c:pt idx="2955">
                  <c:v>14.372999999999999</c:v>
                </c:pt>
                <c:pt idx="2956">
                  <c:v>14.372999999999999</c:v>
                </c:pt>
                <c:pt idx="2957">
                  <c:v>14.372999999999999</c:v>
                </c:pt>
                <c:pt idx="2958">
                  <c:v>14.372999999999999</c:v>
                </c:pt>
                <c:pt idx="2959">
                  <c:v>14.372999999999999</c:v>
                </c:pt>
                <c:pt idx="2960">
                  <c:v>14.372999999999999</c:v>
                </c:pt>
                <c:pt idx="2961">
                  <c:v>14.372999999999999</c:v>
                </c:pt>
                <c:pt idx="2962">
                  <c:v>14.372999999999999</c:v>
                </c:pt>
                <c:pt idx="2963">
                  <c:v>14.372999999999999</c:v>
                </c:pt>
                <c:pt idx="2964">
                  <c:v>14.372999999999999</c:v>
                </c:pt>
                <c:pt idx="2965">
                  <c:v>14.372999999999999</c:v>
                </c:pt>
                <c:pt idx="2966">
                  <c:v>14.372999999999999</c:v>
                </c:pt>
                <c:pt idx="2967">
                  <c:v>14.372999999999999</c:v>
                </c:pt>
                <c:pt idx="2968">
                  <c:v>14.372999999999999</c:v>
                </c:pt>
                <c:pt idx="2969">
                  <c:v>14.372999999999999</c:v>
                </c:pt>
                <c:pt idx="2970">
                  <c:v>14.372999999999999</c:v>
                </c:pt>
                <c:pt idx="2971">
                  <c:v>14.372999999999999</c:v>
                </c:pt>
                <c:pt idx="2972">
                  <c:v>14.372999999999999</c:v>
                </c:pt>
                <c:pt idx="2973">
                  <c:v>14.372999999999999</c:v>
                </c:pt>
                <c:pt idx="2974">
                  <c:v>14.372999999999999</c:v>
                </c:pt>
                <c:pt idx="2975">
                  <c:v>14.372999999999999</c:v>
                </c:pt>
                <c:pt idx="2976">
                  <c:v>14.372999999999999</c:v>
                </c:pt>
                <c:pt idx="2977">
                  <c:v>14.372999999999999</c:v>
                </c:pt>
                <c:pt idx="2978">
                  <c:v>14.372999999999999</c:v>
                </c:pt>
                <c:pt idx="2979">
                  <c:v>14.372999999999999</c:v>
                </c:pt>
                <c:pt idx="2980">
                  <c:v>14.372999999999999</c:v>
                </c:pt>
                <c:pt idx="2981">
                  <c:v>14.372999999999999</c:v>
                </c:pt>
                <c:pt idx="2982">
                  <c:v>14.372999999999999</c:v>
                </c:pt>
                <c:pt idx="2983">
                  <c:v>14.372999999999999</c:v>
                </c:pt>
                <c:pt idx="2984">
                  <c:v>14.372999999999999</c:v>
                </c:pt>
                <c:pt idx="2985">
                  <c:v>14.372999999999999</c:v>
                </c:pt>
                <c:pt idx="2986">
                  <c:v>14.372999999999999</c:v>
                </c:pt>
                <c:pt idx="2987">
                  <c:v>14.372999999999999</c:v>
                </c:pt>
                <c:pt idx="2988">
                  <c:v>14.372999999999999</c:v>
                </c:pt>
                <c:pt idx="2989">
                  <c:v>14.372999999999999</c:v>
                </c:pt>
                <c:pt idx="2990">
                  <c:v>14.372999999999999</c:v>
                </c:pt>
                <c:pt idx="2991">
                  <c:v>14.372999999999999</c:v>
                </c:pt>
                <c:pt idx="2992">
                  <c:v>14.372999999999999</c:v>
                </c:pt>
                <c:pt idx="2993">
                  <c:v>14.372999999999999</c:v>
                </c:pt>
                <c:pt idx="2994">
                  <c:v>14.372999999999999</c:v>
                </c:pt>
                <c:pt idx="2995">
                  <c:v>14.372999999999999</c:v>
                </c:pt>
                <c:pt idx="2996">
                  <c:v>14.372999999999999</c:v>
                </c:pt>
                <c:pt idx="2997">
                  <c:v>14.372999999999999</c:v>
                </c:pt>
                <c:pt idx="2998">
                  <c:v>14.372999999999999</c:v>
                </c:pt>
                <c:pt idx="2999">
                  <c:v>14.372999999999999</c:v>
                </c:pt>
                <c:pt idx="3000">
                  <c:v>14.372999999999999</c:v>
                </c:pt>
                <c:pt idx="3001">
                  <c:v>14.372999999999999</c:v>
                </c:pt>
                <c:pt idx="3002">
                  <c:v>14.372999999999999</c:v>
                </c:pt>
                <c:pt idx="3003">
                  <c:v>14.372999999999999</c:v>
                </c:pt>
                <c:pt idx="3004">
                  <c:v>14.372999999999999</c:v>
                </c:pt>
                <c:pt idx="3005">
                  <c:v>14.404999999999999</c:v>
                </c:pt>
                <c:pt idx="3006">
                  <c:v>48.988999999999997</c:v>
                </c:pt>
                <c:pt idx="3007">
                  <c:v>89.927000000000007</c:v>
                </c:pt>
                <c:pt idx="3008">
                  <c:v>130.94</c:v>
                </c:pt>
                <c:pt idx="3009">
                  <c:v>172.03</c:v>
                </c:pt>
                <c:pt idx="3010">
                  <c:v>213.19</c:v>
                </c:pt>
                <c:pt idx="3011">
                  <c:v>254.42</c:v>
                </c:pt>
                <c:pt idx="3012">
                  <c:v>295.73</c:v>
                </c:pt>
                <c:pt idx="3013">
                  <c:v>326.2</c:v>
                </c:pt>
                <c:pt idx="3014">
                  <c:v>326.2</c:v>
                </c:pt>
                <c:pt idx="3015">
                  <c:v>326.2</c:v>
                </c:pt>
                <c:pt idx="3016">
                  <c:v>326.2</c:v>
                </c:pt>
                <c:pt idx="3017">
                  <c:v>326.2</c:v>
                </c:pt>
                <c:pt idx="3018">
                  <c:v>326.2</c:v>
                </c:pt>
                <c:pt idx="3019">
                  <c:v>326.2</c:v>
                </c:pt>
                <c:pt idx="3020">
                  <c:v>326.2</c:v>
                </c:pt>
                <c:pt idx="3021">
                  <c:v>326.2</c:v>
                </c:pt>
                <c:pt idx="3022">
                  <c:v>326.2</c:v>
                </c:pt>
                <c:pt idx="3023">
                  <c:v>326.2</c:v>
                </c:pt>
                <c:pt idx="3024">
                  <c:v>326.2</c:v>
                </c:pt>
                <c:pt idx="3025">
                  <c:v>326.2</c:v>
                </c:pt>
                <c:pt idx="3026">
                  <c:v>326.2</c:v>
                </c:pt>
                <c:pt idx="3027">
                  <c:v>326.2</c:v>
                </c:pt>
                <c:pt idx="3028">
                  <c:v>326.2</c:v>
                </c:pt>
                <c:pt idx="3029">
                  <c:v>326.2</c:v>
                </c:pt>
                <c:pt idx="3030">
                  <c:v>326.2</c:v>
                </c:pt>
                <c:pt idx="3031">
                  <c:v>326.2</c:v>
                </c:pt>
                <c:pt idx="3032">
                  <c:v>326.2</c:v>
                </c:pt>
                <c:pt idx="3033">
                  <c:v>326.2</c:v>
                </c:pt>
                <c:pt idx="3034">
                  <c:v>326.2</c:v>
                </c:pt>
                <c:pt idx="3035">
                  <c:v>326.2</c:v>
                </c:pt>
                <c:pt idx="3036">
                  <c:v>326.2</c:v>
                </c:pt>
                <c:pt idx="3037">
                  <c:v>326.2</c:v>
                </c:pt>
                <c:pt idx="3038">
                  <c:v>326.2</c:v>
                </c:pt>
                <c:pt idx="3039">
                  <c:v>326.2</c:v>
                </c:pt>
                <c:pt idx="3040">
                  <c:v>326.2</c:v>
                </c:pt>
                <c:pt idx="3041">
                  <c:v>326.2</c:v>
                </c:pt>
                <c:pt idx="3042">
                  <c:v>326.2</c:v>
                </c:pt>
                <c:pt idx="3043">
                  <c:v>326.2</c:v>
                </c:pt>
                <c:pt idx="3044">
                  <c:v>326.2</c:v>
                </c:pt>
                <c:pt idx="3045">
                  <c:v>326.2</c:v>
                </c:pt>
                <c:pt idx="3046">
                  <c:v>326.2</c:v>
                </c:pt>
                <c:pt idx="3047">
                  <c:v>326.2</c:v>
                </c:pt>
                <c:pt idx="3048">
                  <c:v>326.2</c:v>
                </c:pt>
                <c:pt idx="3049">
                  <c:v>326.2</c:v>
                </c:pt>
                <c:pt idx="3050">
                  <c:v>326.2</c:v>
                </c:pt>
                <c:pt idx="3051">
                  <c:v>326.2</c:v>
                </c:pt>
                <c:pt idx="3052">
                  <c:v>326.2</c:v>
                </c:pt>
                <c:pt idx="3053">
                  <c:v>326.2</c:v>
                </c:pt>
                <c:pt idx="3054">
                  <c:v>326.2</c:v>
                </c:pt>
                <c:pt idx="3055">
                  <c:v>326.2</c:v>
                </c:pt>
                <c:pt idx="3056">
                  <c:v>326.2</c:v>
                </c:pt>
                <c:pt idx="3057">
                  <c:v>326.2</c:v>
                </c:pt>
                <c:pt idx="3058">
                  <c:v>326.2</c:v>
                </c:pt>
                <c:pt idx="3059">
                  <c:v>326.2</c:v>
                </c:pt>
                <c:pt idx="3060">
                  <c:v>326.2</c:v>
                </c:pt>
                <c:pt idx="3061">
                  <c:v>326.2</c:v>
                </c:pt>
                <c:pt idx="3062">
                  <c:v>326.2</c:v>
                </c:pt>
                <c:pt idx="3063">
                  <c:v>326.2</c:v>
                </c:pt>
                <c:pt idx="3064">
                  <c:v>326.2</c:v>
                </c:pt>
                <c:pt idx="3065">
                  <c:v>326.2</c:v>
                </c:pt>
                <c:pt idx="3066">
                  <c:v>326.2</c:v>
                </c:pt>
                <c:pt idx="3067">
                  <c:v>326.2</c:v>
                </c:pt>
                <c:pt idx="3068">
                  <c:v>326.2</c:v>
                </c:pt>
                <c:pt idx="3069">
                  <c:v>326.2</c:v>
                </c:pt>
                <c:pt idx="3070">
                  <c:v>326.2</c:v>
                </c:pt>
                <c:pt idx="3071">
                  <c:v>326.2</c:v>
                </c:pt>
                <c:pt idx="3072">
                  <c:v>326.2</c:v>
                </c:pt>
                <c:pt idx="3073">
                  <c:v>326.2</c:v>
                </c:pt>
                <c:pt idx="3074">
                  <c:v>326.2</c:v>
                </c:pt>
                <c:pt idx="3075">
                  <c:v>326.2</c:v>
                </c:pt>
                <c:pt idx="3076">
                  <c:v>326.2</c:v>
                </c:pt>
                <c:pt idx="3077">
                  <c:v>326.2</c:v>
                </c:pt>
                <c:pt idx="3078">
                  <c:v>326.2</c:v>
                </c:pt>
                <c:pt idx="3079">
                  <c:v>326.2</c:v>
                </c:pt>
                <c:pt idx="3080">
                  <c:v>326.2</c:v>
                </c:pt>
                <c:pt idx="3081">
                  <c:v>326.2</c:v>
                </c:pt>
                <c:pt idx="3082">
                  <c:v>326.2</c:v>
                </c:pt>
                <c:pt idx="3083">
                  <c:v>326.2</c:v>
                </c:pt>
                <c:pt idx="3084">
                  <c:v>326.2</c:v>
                </c:pt>
                <c:pt idx="3085">
                  <c:v>326.2</c:v>
                </c:pt>
                <c:pt idx="3086">
                  <c:v>326.2</c:v>
                </c:pt>
                <c:pt idx="3087">
                  <c:v>326.2</c:v>
                </c:pt>
                <c:pt idx="3088">
                  <c:v>326.2</c:v>
                </c:pt>
                <c:pt idx="3089">
                  <c:v>326.2</c:v>
                </c:pt>
                <c:pt idx="3090">
                  <c:v>326.2</c:v>
                </c:pt>
                <c:pt idx="3091">
                  <c:v>326.2</c:v>
                </c:pt>
                <c:pt idx="3092">
                  <c:v>326.2</c:v>
                </c:pt>
                <c:pt idx="3093">
                  <c:v>326.2</c:v>
                </c:pt>
                <c:pt idx="3094">
                  <c:v>326.2</c:v>
                </c:pt>
                <c:pt idx="3095">
                  <c:v>326.2</c:v>
                </c:pt>
                <c:pt idx="3096">
                  <c:v>326.2</c:v>
                </c:pt>
                <c:pt idx="3097">
                  <c:v>326.2</c:v>
                </c:pt>
                <c:pt idx="3098">
                  <c:v>326.2</c:v>
                </c:pt>
                <c:pt idx="3099">
                  <c:v>326.2</c:v>
                </c:pt>
                <c:pt idx="3100">
                  <c:v>326.2</c:v>
                </c:pt>
                <c:pt idx="3101">
                  <c:v>326.2</c:v>
                </c:pt>
                <c:pt idx="3102">
                  <c:v>326.2</c:v>
                </c:pt>
                <c:pt idx="3103">
                  <c:v>326.2</c:v>
                </c:pt>
                <c:pt idx="3104">
                  <c:v>326.2</c:v>
                </c:pt>
                <c:pt idx="3105">
                  <c:v>326.2</c:v>
                </c:pt>
                <c:pt idx="3106">
                  <c:v>326.2</c:v>
                </c:pt>
                <c:pt idx="3107">
                  <c:v>326.2</c:v>
                </c:pt>
                <c:pt idx="3108">
                  <c:v>326.2</c:v>
                </c:pt>
                <c:pt idx="3109">
                  <c:v>326.2</c:v>
                </c:pt>
                <c:pt idx="3110">
                  <c:v>326.2</c:v>
                </c:pt>
                <c:pt idx="3111">
                  <c:v>326.2</c:v>
                </c:pt>
                <c:pt idx="3112">
                  <c:v>326.2</c:v>
                </c:pt>
                <c:pt idx="3113">
                  <c:v>326.2</c:v>
                </c:pt>
                <c:pt idx="3114">
                  <c:v>326.2</c:v>
                </c:pt>
                <c:pt idx="3115">
                  <c:v>326.2</c:v>
                </c:pt>
                <c:pt idx="3116">
                  <c:v>326.2</c:v>
                </c:pt>
                <c:pt idx="3117">
                  <c:v>326.2</c:v>
                </c:pt>
                <c:pt idx="3118">
                  <c:v>326.2</c:v>
                </c:pt>
                <c:pt idx="3119">
                  <c:v>326.2</c:v>
                </c:pt>
                <c:pt idx="3120">
                  <c:v>326.2</c:v>
                </c:pt>
                <c:pt idx="3121">
                  <c:v>326.2</c:v>
                </c:pt>
                <c:pt idx="3122">
                  <c:v>326.2</c:v>
                </c:pt>
                <c:pt idx="3123">
                  <c:v>326.2</c:v>
                </c:pt>
                <c:pt idx="3124">
                  <c:v>326.2</c:v>
                </c:pt>
                <c:pt idx="3125">
                  <c:v>326.2</c:v>
                </c:pt>
                <c:pt idx="3126">
                  <c:v>326.2</c:v>
                </c:pt>
                <c:pt idx="3127">
                  <c:v>326.2</c:v>
                </c:pt>
                <c:pt idx="3128">
                  <c:v>326.2</c:v>
                </c:pt>
                <c:pt idx="3129">
                  <c:v>326.2</c:v>
                </c:pt>
                <c:pt idx="3130">
                  <c:v>326.2</c:v>
                </c:pt>
                <c:pt idx="3131">
                  <c:v>326.2</c:v>
                </c:pt>
                <c:pt idx="3132">
                  <c:v>326.2</c:v>
                </c:pt>
                <c:pt idx="3133">
                  <c:v>326.2</c:v>
                </c:pt>
                <c:pt idx="3134">
                  <c:v>326.2</c:v>
                </c:pt>
                <c:pt idx="3135">
                  <c:v>326.2</c:v>
                </c:pt>
                <c:pt idx="3136">
                  <c:v>326.2</c:v>
                </c:pt>
                <c:pt idx="3137">
                  <c:v>326.2</c:v>
                </c:pt>
                <c:pt idx="3138">
                  <c:v>326.2</c:v>
                </c:pt>
                <c:pt idx="3139">
                  <c:v>326.2</c:v>
                </c:pt>
                <c:pt idx="3140">
                  <c:v>326.2</c:v>
                </c:pt>
                <c:pt idx="3141">
                  <c:v>326.2</c:v>
                </c:pt>
                <c:pt idx="3142">
                  <c:v>326.2</c:v>
                </c:pt>
                <c:pt idx="3143">
                  <c:v>326.2</c:v>
                </c:pt>
                <c:pt idx="3144">
                  <c:v>326.2</c:v>
                </c:pt>
                <c:pt idx="3145">
                  <c:v>326.2</c:v>
                </c:pt>
                <c:pt idx="3146">
                  <c:v>326.2</c:v>
                </c:pt>
                <c:pt idx="3147">
                  <c:v>326.2</c:v>
                </c:pt>
                <c:pt idx="3148">
                  <c:v>326.2</c:v>
                </c:pt>
                <c:pt idx="3149">
                  <c:v>326.2</c:v>
                </c:pt>
                <c:pt idx="3150">
                  <c:v>326.2</c:v>
                </c:pt>
                <c:pt idx="3151">
                  <c:v>326.2</c:v>
                </c:pt>
                <c:pt idx="3152">
                  <c:v>326.2</c:v>
                </c:pt>
                <c:pt idx="3153">
                  <c:v>326.2</c:v>
                </c:pt>
                <c:pt idx="3154">
                  <c:v>326.2</c:v>
                </c:pt>
                <c:pt idx="3155">
                  <c:v>326.2</c:v>
                </c:pt>
                <c:pt idx="3156">
                  <c:v>326.2</c:v>
                </c:pt>
                <c:pt idx="3157">
                  <c:v>326.2</c:v>
                </c:pt>
                <c:pt idx="3158">
                  <c:v>326.2</c:v>
                </c:pt>
                <c:pt idx="3159">
                  <c:v>326.2</c:v>
                </c:pt>
                <c:pt idx="3160">
                  <c:v>326.2</c:v>
                </c:pt>
                <c:pt idx="3161">
                  <c:v>326.2</c:v>
                </c:pt>
                <c:pt idx="3162">
                  <c:v>326.2</c:v>
                </c:pt>
                <c:pt idx="3163">
                  <c:v>326.2</c:v>
                </c:pt>
                <c:pt idx="3164">
                  <c:v>326.2</c:v>
                </c:pt>
                <c:pt idx="3165">
                  <c:v>326.2</c:v>
                </c:pt>
                <c:pt idx="3166">
                  <c:v>326.2</c:v>
                </c:pt>
                <c:pt idx="3167">
                  <c:v>326.2</c:v>
                </c:pt>
                <c:pt idx="3168">
                  <c:v>326.2</c:v>
                </c:pt>
                <c:pt idx="3169">
                  <c:v>326.2</c:v>
                </c:pt>
                <c:pt idx="3170">
                  <c:v>326.2</c:v>
                </c:pt>
                <c:pt idx="3171">
                  <c:v>326.2</c:v>
                </c:pt>
                <c:pt idx="3172">
                  <c:v>326.2</c:v>
                </c:pt>
                <c:pt idx="3173">
                  <c:v>326.2</c:v>
                </c:pt>
                <c:pt idx="3174">
                  <c:v>326.2</c:v>
                </c:pt>
                <c:pt idx="3175">
                  <c:v>326.2</c:v>
                </c:pt>
                <c:pt idx="3176">
                  <c:v>326.2</c:v>
                </c:pt>
                <c:pt idx="3177">
                  <c:v>326.2</c:v>
                </c:pt>
                <c:pt idx="3178">
                  <c:v>326.2</c:v>
                </c:pt>
                <c:pt idx="3179">
                  <c:v>326.2</c:v>
                </c:pt>
                <c:pt idx="3180">
                  <c:v>326.2</c:v>
                </c:pt>
                <c:pt idx="3181">
                  <c:v>326.2</c:v>
                </c:pt>
                <c:pt idx="3182">
                  <c:v>326.2</c:v>
                </c:pt>
                <c:pt idx="3183">
                  <c:v>326.2</c:v>
                </c:pt>
                <c:pt idx="3184">
                  <c:v>326.2</c:v>
                </c:pt>
                <c:pt idx="3185">
                  <c:v>326.2</c:v>
                </c:pt>
                <c:pt idx="3186">
                  <c:v>326.2</c:v>
                </c:pt>
                <c:pt idx="3187">
                  <c:v>326.2</c:v>
                </c:pt>
                <c:pt idx="3188">
                  <c:v>326.2</c:v>
                </c:pt>
                <c:pt idx="3189">
                  <c:v>326.2</c:v>
                </c:pt>
                <c:pt idx="3190">
                  <c:v>326.2</c:v>
                </c:pt>
                <c:pt idx="3191">
                  <c:v>326.2</c:v>
                </c:pt>
                <c:pt idx="3192">
                  <c:v>326.2</c:v>
                </c:pt>
                <c:pt idx="3193">
                  <c:v>326.2</c:v>
                </c:pt>
                <c:pt idx="3194">
                  <c:v>326.2</c:v>
                </c:pt>
                <c:pt idx="3195">
                  <c:v>326.2</c:v>
                </c:pt>
                <c:pt idx="3196">
                  <c:v>326.2</c:v>
                </c:pt>
                <c:pt idx="3197">
                  <c:v>326.2</c:v>
                </c:pt>
                <c:pt idx="3198">
                  <c:v>326.2</c:v>
                </c:pt>
                <c:pt idx="3199">
                  <c:v>326.2</c:v>
                </c:pt>
                <c:pt idx="3200">
                  <c:v>326.2</c:v>
                </c:pt>
                <c:pt idx="3201">
                  <c:v>326.2</c:v>
                </c:pt>
                <c:pt idx="3202">
                  <c:v>326.2</c:v>
                </c:pt>
                <c:pt idx="3203">
                  <c:v>326.2</c:v>
                </c:pt>
                <c:pt idx="3204">
                  <c:v>326.2</c:v>
                </c:pt>
                <c:pt idx="3205">
                  <c:v>326.2</c:v>
                </c:pt>
                <c:pt idx="3206">
                  <c:v>326.2</c:v>
                </c:pt>
                <c:pt idx="3207">
                  <c:v>326.2</c:v>
                </c:pt>
                <c:pt idx="3208">
                  <c:v>326.2</c:v>
                </c:pt>
                <c:pt idx="3209">
                  <c:v>326.2</c:v>
                </c:pt>
                <c:pt idx="3210">
                  <c:v>326.2</c:v>
                </c:pt>
                <c:pt idx="3211">
                  <c:v>326.2</c:v>
                </c:pt>
                <c:pt idx="3212">
                  <c:v>326.2</c:v>
                </c:pt>
                <c:pt idx="3213">
                  <c:v>326.2</c:v>
                </c:pt>
                <c:pt idx="3214">
                  <c:v>326.2</c:v>
                </c:pt>
                <c:pt idx="3215">
                  <c:v>326.2</c:v>
                </c:pt>
                <c:pt idx="3216">
                  <c:v>326.2</c:v>
                </c:pt>
                <c:pt idx="3217">
                  <c:v>326.2</c:v>
                </c:pt>
                <c:pt idx="3218">
                  <c:v>326.2</c:v>
                </c:pt>
                <c:pt idx="3219">
                  <c:v>326.2</c:v>
                </c:pt>
                <c:pt idx="3220">
                  <c:v>326.2</c:v>
                </c:pt>
                <c:pt idx="3221">
                  <c:v>326.2</c:v>
                </c:pt>
                <c:pt idx="3222">
                  <c:v>326.2</c:v>
                </c:pt>
                <c:pt idx="3223">
                  <c:v>326.2</c:v>
                </c:pt>
                <c:pt idx="3224">
                  <c:v>326.2</c:v>
                </c:pt>
                <c:pt idx="3225">
                  <c:v>326.2</c:v>
                </c:pt>
                <c:pt idx="3226">
                  <c:v>326.2</c:v>
                </c:pt>
                <c:pt idx="3227">
                  <c:v>326.2</c:v>
                </c:pt>
                <c:pt idx="3228">
                  <c:v>326.2</c:v>
                </c:pt>
                <c:pt idx="3229">
                  <c:v>326.2</c:v>
                </c:pt>
                <c:pt idx="3230">
                  <c:v>326.2</c:v>
                </c:pt>
                <c:pt idx="3231">
                  <c:v>326.2</c:v>
                </c:pt>
                <c:pt idx="3232">
                  <c:v>326.2</c:v>
                </c:pt>
                <c:pt idx="3233">
                  <c:v>326.2</c:v>
                </c:pt>
                <c:pt idx="3234">
                  <c:v>326.2</c:v>
                </c:pt>
                <c:pt idx="3235">
                  <c:v>326.2</c:v>
                </c:pt>
                <c:pt idx="3236">
                  <c:v>317.58</c:v>
                </c:pt>
                <c:pt idx="3237">
                  <c:v>277.43</c:v>
                </c:pt>
                <c:pt idx="3238">
                  <c:v>237.57</c:v>
                </c:pt>
                <c:pt idx="3239">
                  <c:v>198</c:v>
                </c:pt>
                <c:pt idx="3240">
                  <c:v>158.74</c:v>
                </c:pt>
                <c:pt idx="3241">
                  <c:v>119.79</c:v>
                </c:pt>
                <c:pt idx="3242">
                  <c:v>81.164000000000001</c:v>
                </c:pt>
                <c:pt idx="3243">
                  <c:v>42.970999999999997</c:v>
                </c:pt>
                <c:pt idx="3244">
                  <c:v>28.617000000000001</c:v>
                </c:pt>
                <c:pt idx="3245">
                  <c:v>28.617000000000001</c:v>
                </c:pt>
                <c:pt idx="3246">
                  <c:v>28.617000000000001</c:v>
                </c:pt>
                <c:pt idx="3247">
                  <c:v>28.617000000000001</c:v>
                </c:pt>
                <c:pt idx="3248">
                  <c:v>28.617000000000001</c:v>
                </c:pt>
                <c:pt idx="3249">
                  <c:v>28.617000000000001</c:v>
                </c:pt>
                <c:pt idx="3250">
                  <c:v>28.617000000000001</c:v>
                </c:pt>
                <c:pt idx="3251">
                  <c:v>28.617000000000001</c:v>
                </c:pt>
                <c:pt idx="3252">
                  <c:v>28.617000000000001</c:v>
                </c:pt>
                <c:pt idx="3253">
                  <c:v>28.617000000000001</c:v>
                </c:pt>
                <c:pt idx="3254">
                  <c:v>28.617000000000001</c:v>
                </c:pt>
                <c:pt idx="3255">
                  <c:v>28.617000000000001</c:v>
                </c:pt>
                <c:pt idx="3256">
                  <c:v>28.617000000000001</c:v>
                </c:pt>
                <c:pt idx="3257">
                  <c:v>28.617000000000001</c:v>
                </c:pt>
                <c:pt idx="3258">
                  <c:v>28.617000000000001</c:v>
                </c:pt>
                <c:pt idx="3259">
                  <c:v>28.617000000000001</c:v>
                </c:pt>
                <c:pt idx="3260">
                  <c:v>28.617000000000001</c:v>
                </c:pt>
                <c:pt idx="3261">
                  <c:v>28.617000000000001</c:v>
                </c:pt>
                <c:pt idx="3262">
                  <c:v>28.617000000000001</c:v>
                </c:pt>
                <c:pt idx="3263">
                  <c:v>28.617000000000001</c:v>
                </c:pt>
                <c:pt idx="3264">
                  <c:v>28.617000000000001</c:v>
                </c:pt>
                <c:pt idx="3265">
                  <c:v>28.617000000000001</c:v>
                </c:pt>
                <c:pt idx="3266">
                  <c:v>28.617000000000001</c:v>
                </c:pt>
                <c:pt idx="3267">
                  <c:v>28.617000000000001</c:v>
                </c:pt>
                <c:pt idx="3268">
                  <c:v>28.617000000000001</c:v>
                </c:pt>
                <c:pt idx="3269">
                  <c:v>28.617000000000001</c:v>
                </c:pt>
                <c:pt idx="3270">
                  <c:v>28.617000000000001</c:v>
                </c:pt>
                <c:pt idx="3271">
                  <c:v>28.617000000000001</c:v>
                </c:pt>
                <c:pt idx="3272">
                  <c:v>28.617000000000001</c:v>
                </c:pt>
                <c:pt idx="3273">
                  <c:v>28.617000000000001</c:v>
                </c:pt>
                <c:pt idx="3274">
                  <c:v>28.617000000000001</c:v>
                </c:pt>
                <c:pt idx="3275">
                  <c:v>28.617000000000001</c:v>
                </c:pt>
                <c:pt idx="3276">
                  <c:v>28.617000000000001</c:v>
                </c:pt>
                <c:pt idx="3277">
                  <c:v>28.617000000000001</c:v>
                </c:pt>
                <c:pt idx="3278">
                  <c:v>28.617000000000001</c:v>
                </c:pt>
                <c:pt idx="3279">
                  <c:v>28.617000000000001</c:v>
                </c:pt>
                <c:pt idx="3280">
                  <c:v>28.617000000000001</c:v>
                </c:pt>
                <c:pt idx="3281">
                  <c:v>28.617000000000001</c:v>
                </c:pt>
                <c:pt idx="3282">
                  <c:v>28.617000000000001</c:v>
                </c:pt>
                <c:pt idx="3283">
                  <c:v>28.617000000000001</c:v>
                </c:pt>
                <c:pt idx="3284">
                  <c:v>28.617000000000001</c:v>
                </c:pt>
                <c:pt idx="3285">
                  <c:v>28.617000000000001</c:v>
                </c:pt>
                <c:pt idx="3286">
                  <c:v>28.617000000000001</c:v>
                </c:pt>
                <c:pt idx="3287">
                  <c:v>28.617000000000001</c:v>
                </c:pt>
                <c:pt idx="3288">
                  <c:v>28.617000000000001</c:v>
                </c:pt>
                <c:pt idx="3289">
                  <c:v>28.617000000000001</c:v>
                </c:pt>
                <c:pt idx="3290">
                  <c:v>28.617000000000001</c:v>
                </c:pt>
                <c:pt idx="3291">
                  <c:v>28.617000000000001</c:v>
                </c:pt>
                <c:pt idx="3292">
                  <c:v>28.617000000000001</c:v>
                </c:pt>
                <c:pt idx="3293">
                  <c:v>28.617000000000001</c:v>
                </c:pt>
                <c:pt idx="3294">
                  <c:v>28.617000000000001</c:v>
                </c:pt>
                <c:pt idx="3295">
                  <c:v>28.617000000000001</c:v>
                </c:pt>
                <c:pt idx="3296">
                  <c:v>28.617000000000001</c:v>
                </c:pt>
                <c:pt idx="3297">
                  <c:v>28.617000000000001</c:v>
                </c:pt>
                <c:pt idx="3298">
                  <c:v>28.617000000000001</c:v>
                </c:pt>
                <c:pt idx="3299">
                  <c:v>28.617000000000001</c:v>
                </c:pt>
                <c:pt idx="3300">
                  <c:v>28.617000000000001</c:v>
                </c:pt>
                <c:pt idx="3301">
                  <c:v>28.617000000000001</c:v>
                </c:pt>
                <c:pt idx="3302">
                  <c:v>28.617000000000001</c:v>
                </c:pt>
                <c:pt idx="3303">
                  <c:v>28.617000000000001</c:v>
                </c:pt>
                <c:pt idx="3304">
                  <c:v>28.617000000000001</c:v>
                </c:pt>
                <c:pt idx="3305">
                  <c:v>28.617000000000001</c:v>
                </c:pt>
                <c:pt idx="3306">
                  <c:v>28.617000000000001</c:v>
                </c:pt>
                <c:pt idx="3307">
                  <c:v>28.617000000000001</c:v>
                </c:pt>
                <c:pt idx="3308">
                  <c:v>28.617000000000001</c:v>
                </c:pt>
                <c:pt idx="3309">
                  <c:v>28.617000000000001</c:v>
                </c:pt>
                <c:pt idx="3310">
                  <c:v>28.617000000000001</c:v>
                </c:pt>
                <c:pt idx="3311">
                  <c:v>28.617000000000001</c:v>
                </c:pt>
                <c:pt idx="3312">
                  <c:v>28.617000000000001</c:v>
                </c:pt>
                <c:pt idx="3313">
                  <c:v>28.617000000000001</c:v>
                </c:pt>
                <c:pt idx="3314">
                  <c:v>28.617000000000001</c:v>
                </c:pt>
                <c:pt idx="3315">
                  <c:v>28.617000000000001</c:v>
                </c:pt>
                <c:pt idx="3316">
                  <c:v>28.617000000000001</c:v>
                </c:pt>
                <c:pt idx="3317">
                  <c:v>28.617000000000001</c:v>
                </c:pt>
                <c:pt idx="3318">
                  <c:v>28.617000000000001</c:v>
                </c:pt>
                <c:pt idx="3319">
                  <c:v>28.617000000000001</c:v>
                </c:pt>
                <c:pt idx="3320">
                  <c:v>28.617000000000001</c:v>
                </c:pt>
                <c:pt idx="3321">
                  <c:v>28.617000000000001</c:v>
                </c:pt>
                <c:pt idx="3322">
                  <c:v>28.617000000000001</c:v>
                </c:pt>
                <c:pt idx="3323">
                  <c:v>28.617000000000001</c:v>
                </c:pt>
                <c:pt idx="3324">
                  <c:v>28.617000000000001</c:v>
                </c:pt>
                <c:pt idx="3325">
                  <c:v>28.617000000000001</c:v>
                </c:pt>
                <c:pt idx="3326">
                  <c:v>28.617000000000001</c:v>
                </c:pt>
                <c:pt idx="3327">
                  <c:v>28.617000000000001</c:v>
                </c:pt>
                <c:pt idx="3328">
                  <c:v>28.617000000000001</c:v>
                </c:pt>
                <c:pt idx="3329">
                  <c:v>28.617000000000001</c:v>
                </c:pt>
                <c:pt idx="3330">
                  <c:v>28.617000000000001</c:v>
                </c:pt>
                <c:pt idx="3331">
                  <c:v>28.617000000000001</c:v>
                </c:pt>
                <c:pt idx="3332">
                  <c:v>28.617000000000001</c:v>
                </c:pt>
                <c:pt idx="3333">
                  <c:v>28.617000000000001</c:v>
                </c:pt>
                <c:pt idx="3334">
                  <c:v>28.617000000000001</c:v>
                </c:pt>
                <c:pt idx="3335">
                  <c:v>28.617000000000001</c:v>
                </c:pt>
                <c:pt idx="3336">
                  <c:v>28.617000000000001</c:v>
                </c:pt>
                <c:pt idx="3337">
                  <c:v>28.617000000000001</c:v>
                </c:pt>
                <c:pt idx="3338">
                  <c:v>28.617000000000001</c:v>
                </c:pt>
                <c:pt idx="3339">
                  <c:v>28.617000000000001</c:v>
                </c:pt>
                <c:pt idx="3340">
                  <c:v>28.617000000000001</c:v>
                </c:pt>
                <c:pt idx="3341">
                  <c:v>28.617000000000001</c:v>
                </c:pt>
                <c:pt idx="3342">
                  <c:v>28.617000000000001</c:v>
                </c:pt>
                <c:pt idx="3343">
                  <c:v>28.617000000000001</c:v>
                </c:pt>
                <c:pt idx="3344">
                  <c:v>28.617000000000001</c:v>
                </c:pt>
                <c:pt idx="3345">
                  <c:v>28.617000000000001</c:v>
                </c:pt>
                <c:pt idx="3346">
                  <c:v>28.617000000000001</c:v>
                </c:pt>
                <c:pt idx="3347">
                  <c:v>28.617000000000001</c:v>
                </c:pt>
                <c:pt idx="3348">
                  <c:v>28.617000000000001</c:v>
                </c:pt>
                <c:pt idx="3349">
                  <c:v>28.617000000000001</c:v>
                </c:pt>
                <c:pt idx="3350">
                  <c:v>28.617000000000001</c:v>
                </c:pt>
                <c:pt idx="3351">
                  <c:v>28.617000000000001</c:v>
                </c:pt>
                <c:pt idx="3352">
                  <c:v>28.617000000000001</c:v>
                </c:pt>
                <c:pt idx="3353">
                  <c:v>28.617000000000001</c:v>
                </c:pt>
                <c:pt idx="3354">
                  <c:v>28.617000000000001</c:v>
                </c:pt>
                <c:pt idx="3355">
                  <c:v>28.617000000000001</c:v>
                </c:pt>
                <c:pt idx="3356">
                  <c:v>28.617000000000001</c:v>
                </c:pt>
                <c:pt idx="3357">
                  <c:v>28.617000000000001</c:v>
                </c:pt>
                <c:pt idx="3358">
                  <c:v>28.617000000000001</c:v>
                </c:pt>
                <c:pt idx="3359">
                  <c:v>28.617000000000001</c:v>
                </c:pt>
                <c:pt idx="3360">
                  <c:v>28.617000000000001</c:v>
                </c:pt>
                <c:pt idx="3361">
                  <c:v>28.617000000000001</c:v>
                </c:pt>
                <c:pt idx="3362">
                  <c:v>28.617000000000001</c:v>
                </c:pt>
                <c:pt idx="3363">
                  <c:v>28.617000000000001</c:v>
                </c:pt>
                <c:pt idx="3364">
                  <c:v>28.617000000000001</c:v>
                </c:pt>
                <c:pt idx="3365">
                  <c:v>28.617000000000001</c:v>
                </c:pt>
                <c:pt idx="3366">
                  <c:v>28.617000000000001</c:v>
                </c:pt>
                <c:pt idx="3367">
                  <c:v>28.617000000000001</c:v>
                </c:pt>
                <c:pt idx="3368">
                  <c:v>28.617000000000001</c:v>
                </c:pt>
                <c:pt idx="3369">
                  <c:v>28.617000000000001</c:v>
                </c:pt>
                <c:pt idx="3370">
                  <c:v>28.617000000000001</c:v>
                </c:pt>
                <c:pt idx="3371">
                  <c:v>28.617000000000001</c:v>
                </c:pt>
                <c:pt idx="3372">
                  <c:v>28.617000000000001</c:v>
                </c:pt>
                <c:pt idx="3373">
                  <c:v>28.617000000000001</c:v>
                </c:pt>
                <c:pt idx="3374">
                  <c:v>28.617000000000001</c:v>
                </c:pt>
                <c:pt idx="3375">
                  <c:v>28.617000000000001</c:v>
                </c:pt>
                <c:pt idx="3376">
                  <c:v>28.617000000000001</c:v>
                </c:pt>
                <c:pt idx="3377">
                  <c:v>28.617000000000001</c:v>
                </c:pt>
                <c:pt idx="3378">
                  <c:v>28.617000000000001</c:v>
                </c:pt>
                <c:pt idx="3379">
                  <c:v>28.617000000000001</c:v>
                </c:pt>
                <c:pt idx="3380">
                  <c:v>28.617000000000001</c:v>
                </c:pt>
                <c:pt idx="3381">
                  <c:v>28.617000000000001</c:v>
                </c:pt>
                <c:pt idx="3382">
                  <c:v>28.617000000000001</c:v>
                </c:pt>
                <c:pt idx="3383">
                  <c:v>28.617000000000001</c:v>
                </c:pt>
                <c:pt idx="3384">
                  <c:v>28.617000000000001</c:v>
                </c:pt>
                <c:pt idx="3385">
                  <c:v>28.617000000000001</c:v>
                </c:pt>
                <c:pt idx="3386">
                  <c:v>28.617000000000001</c:v>
                </c:pt>
                <c:pt idx="3387">
                  <c:v>28.617000000000001</c:v>
                </c:pt>
                <c:pt idx="3388">
                  <c:v>28.617000000000001</c:v>
                </c:pt>
                <c:pt idx="3389">
                  <c:v>28.617000000000001</c:v>
                </c:pt>
                <c:pt idx="3390">
                  <c:v>28.617000000000001</c:v>
                </c:pt>
                <c:pt idx="3391">
                  <c:v>28.617000000000001</c:v>
                </c:pt>
                <c:pt idx="3392">
                  <c:v>28.617000000000001</c:v>
                </c:pt>
                <c:pt idx="3393">
                  <c:v>28.617000000000001</c:v>
                </c:pt>
                <c:pt idx="3394">
                  <c:v>28.617000000000001</c:v>
                </c:pt>
                <c:pt idx="3395">
                  <c:v>28.617000000000001</c:v>
                </c:pt>
                <c:pt idx="3396">
                  <c:v>28.617000000000001</c:v>
                </c:pt>
                <c:pt idx="3397">
                  <c:v>28.617000000000001</c:v>
                </c:pt>
                <c:pt idx="3398">
                  <c:v>28.617000000000001</c:v>
                </c:pt>
                <c:pt idx="3399">
                  <c:v>28.617000000000001</c:v>
                </c:pt>
                <c:pt idx="3400">
                  <c:v>28.617000000000001</c:v>
                </c:pt>
                <c:pt idx="3401">
                  <c:v>28.617000000000001</c:v>
                </c:pt>
                <c:pt idx="3402">
                  <c:v>28.617000000000001</c:v>
                </c:pt>
                <c:pt idx="3403">
                  <c:v>28.617000000000001</c:v>
                </c:pt>
                <c:pt idx="3404">
                  <c:v>28.617000000000001</c:v>
                </c:pt>
                <c:pt idx="3405">
                  <c:v>28.617000000000001</c:v>
                </c:pt>
                <c:pt idx="3406">
                  <c:v>28.617000000000001</c:v>
                </c:pt>
                <c:pt idx="3407">
                  <c:v>28.617000000000001</c:v>
                </c:pt>
                <c:pt idx="3408">
                  <c:v>28.617000000000001</c:v>
                </c:pt>
                <c:pt idx="3409">
                  <c:v>28.617000000000001</c:v>
                </c:pt>
                <c:pt idx="3410">
                  <c:v>28.617000000000001</c:v>
                </c:pt>
                <c:pt idx="3411">
                  <c:v>28.617000000000001</c:v>
                </c:pt>
                <c:pt idx="3412">
                  <c:v>28.617000000000001</c:v>
                </c:pt>
                <c:pt idx="3413">
                  <c:v>28.617000000000001</c:v>
                </c:pt>
                <c:pt idx="3414">
                  <c:v>28.617000000000001</c:v>
                </c:pt>
                <c:pt idx="3415">
                  <c:v>28.617000000000001</c:v>
                </c:pt>
                <c:pt idx="3416">
                  <c:v>28.617000000000001</c:v>
                </c:pt>
                <c:pt idx="3417">
                  <c:v>28.617000000000001</c:v>
                </c:pt>
                <c:pt idx="3418">
                  <c:v>28.617000000000001</c:v>
                </c:pt>
                <c:pt idx="3419">
                  <c:v>28.617000000000001</c:v>
                </c:pt>
                <c:pt idx="3420">
                  <c:v>28.617000000000001</c:v>
                </c:pt>
                <c:pt idx="3421">
                  <c:v>28.617000000000001</c:v>
                </c:pt>
                <c:pt idx="3422">
                  <c:v>28.617000000000001</c:v>
                </c:pt>
                <c:pt idx="3423">
                  <c:v>28.617000000000001</c:v>
                </c:pt>
                <c:pt idx="3424">
                  <c:v>28.617000000000001</c:v>
                </c:pt>
                <c:pt idx="3425">
                  <c:v>28.617000000000001</c:v>
                </c:pt>
                <c:pt idx="3426">
                  <c:v>28.617000000000001</c:v>
                </c:pt>
                <c:pt idx="3427">
                  <c:v>28.617000000000001</c:v>
                </c:pt>
                <c:pt idx="3428">
                  <c:v>28.617000000000001</c:v>
                </c:pt>
                <c:pt idx="3429">
                  <c:v>28.617000000000001</c:v>
                </c:pt>
                <c:pt idx="3430">
                  <c:v>28.617000000000001</c:v>
                </c:pt>
                <c:pt idx="3431">
                  <c:v>28.617000000000001</c:v>
                </c:pt>
                <c:pt idx="3432">
                  <c:v>28.617000000000001</c:v>
                </c:pt>
                <c:pt idx="3433">
                  <c:v>28.617000000000001</c:v>
                </c:pt>
                <c:pt idx="3434">
                  <c:v>28.617000000000001</c:v>
                </c:pt>
                <c:pt idx="3435">
                  <c:v>28.617000000000001</c:v>
                </c:pt>
                <c:pt idx="3436">
                  <c:v>28.617000000000001</c:v>
                </c:pt>
                <c:pt idx="3437">
                  <c:v>28.617000000000001</c:v>
                </c:pt>
                <c:pt idx="3438">
                  <c:v>28.617000000000001</c:v>
                </c:pt>
                <c:pt idx="3439">
                  <c:v>28.617000000000001</c:v>
                </c:pt>
                <c:pt idx="3440">
                  <c:v>28.617000000000001</c:v>
                </c:pt>
                <c:pt idx="3441">
                  <c:v>28.617000000000001</c:v>
                </c:pt>
                <c:pt idx="3442">
                  <c:v>28.617000000000001</c:v>
                </c:pt>
                <c:pt idx="3443">
                  <c:v>28.617000000000001</c:v>
                </c:pt>
                <c:pt idx="3444">
                  <c:v>28.617000000000001</c:v>
                </c:pt>
                <c:pt idx="3445">
                  <c:v>28.617000000000001</c:v>
                </c:pt>
                <c:pt idx="3446">
                  <c:v>28.617000000000001</c:v>
                </c:pt>
                <c:pt idx="3447">
                  <c:v>28.617000000000001</c:v>
                </c:pt>
                <c:pt idx="3448">
                  <c:v>28.617000000000001</c:v>
                </c:pt>
                <c:pt idx="3449">
                  <c:v>28.617000000000001</c:v>
                </c:pt>
                <c:pt idx="3450">
                  <c:v>28.617000000000001</c:v>
                </c:pt>
                <c:pt idx="3451">
                  <c:v>28.617000000000001</c:v>
                </c:pt>
                <c:pt idx="3452">
                  <c:v>28.617000000000001</c:v>
                </c:pt>
                <c:pt idx="3453">
                  <c:v>28.617000000000001</c:v>
                </c:pt>
                <c:pt idx="3454">
                  <c:v>28.617000000000001</c:v>
                </c:pt>
                <c:pt idx="3455">
                  <c:v>28.617000000000001</c:v>
                </c:pt>
                <c:pt idx="3456">
                  <c:v>28.617000000000001</c:v>
                </c:pt>
                <c:pt idx="3457">
                  <c:v>28.617000000000001</c:v>
                </c:pt>
                <c:pt idx="3458">
                  <c:v>28.617000000000001</c:v>
                </c:pt>
                <c:pt idx="3459">
                  <c:v>28.617000000000001</c:v>
                </c:pt>
                <c:pt idx="3460">
                  <c:v>28.617000000000001</c:v>
                </c:pt>
                <c:pt idx="3461">
                  <c:v>28.617000000000001</c:v>
                </c:pt>
                <c:pt idx="3462">
                  <c:v>28.617000000000001</c:v>
                </c:pt>
                <c:pt idx="3463">
                  <c:v>28.617000000000001</c:v>
                </c:pt>
                <c:pt idx="3464">
                  <c:v>28.617000000000001</c:v>
                </c:pt>
                <c:pt idx="3465">
                  <c:v>28.617000000000001</c:v>
                </c:pt>
                <c:pt idx="3466">
                  <c:v>28.617000000000001</c:v>
                </c:pt>
                <c:pt idx="3467">
                  <c:v>28.617000000000001</c:v>
                </c:pt>
                <c:pt idx="3468">
                  <c:v>28.617000000000001</c:v>
                </c:pt>
                <c:pt idx="3469">
                  <c:v>28.617000000000001</c:v>
                </c:pt>
                <c:pt idx="3470">
                  <c:v>28.617000000000001</c:v>
                </c:pt>
                <c:pt idx="3471">
                  <c:v>28.617000000000001</c:v>
                </c:pt>
                <c:pt idx="3472">
                  <c:v>28.617000000000001</c:v>
                </c:pt>
                <c:pt idx="3473">
                  <c:v>28.617000000000001</c:v>
                </c:pt>
                <c:pt idx="3474">
                  <c:v>28.617000000000001</c:v>
                </c:pt>
                <c:pt idx="3475">
                  <c:v>28.617000000000001</c:v>
                </c:pt>
                <c:pt idx="3476">
                  <c:v>28.617000000000001</c:v>
                </c:pt>
                <c:pt idx="3477">
                  <c:v>28.617000000000001</c:v>
                </c:pt>
                <c:pt idx="3478">
                  <c:v>28.617000000000001</c:v>
                </c:pt>
                <c:pt idx="3479">
                  <c:v>28.617000000000001</c:v>
                </c:pt>
                <c:pt idx="3480">
                  <c:v>28.617000000000001</c:v>
                </c:pt>
                <c:pt idx="3481">
                  <c:v>28.617000000000001</c:v>
                </c:pt>
                <c:pt idx="3482">
                  <c:v>28.617000000000001</c:v>
                </c:pt>
                <c:pt idx="3483">
                  <c:v>28.617000000000001</c:v>
                </c:pt>
                <c:pt idx="3484">
                  <c:v>28.617000000000001</c:v>
                </c:pt>
                <c:pt idx="3485">
                  <c:v>28.617000000000001</c:v>
                </c:pt>
                <c:pt idx="3486">
                  <c:v>28.617000000000001</c:v>
                </c:pt>
                <c:pt idx="3487">
                  <c:v>28.617000000000001</c:v>
                </c:pt>
                <c:pt idx="3488">
                  <c:v>28.617000000000001</c:v>
                </c:pt>
                <c:pt idx="3489">
                  <c:v>28.617000000000001</c:v>
                </c:pt>
                <c:pt idx="3490">
                  <c:v>28.617000000000001</c:v>
                </c:pt>
                <c:pt idx="3491">
                  <c:v>28.617000000000001</c:v>
                </c:pt>
                <c:pt idx="3492">
                  <c:v>28.617000000000001</c:v>
                </c:pt>
                <c:pt idx="3493">
                  <c:v>28.617000000000001</c:v>
                </c:pt>
                <c:pt idx="3494">
                  <c:v>28.617000000000001</c:v>
                </c:pt>
                <c:pt idx="3495">
                  <c:v>28.617000000000001</c:v>
                </c:pt>
                <c:pt idx="3496">
                  <c:v>28.617000000000001</c:v>
                </c:pt>
                <c:pt idx="3497">
                  <c:v>28.617000000000001</c:v>
                </c:pt>
                <c:pt idx="3498">
                  <c:v>28.617000000000001</c:v>
                </c:pt>
                <c:pt idx="3499">
                  <c:v>28.617000000000001</c:v>
                </c:pt>
                <c:pt idx="3500">
                  <c:v>28.617000000000001</c:v>
                </c:pt>
                <c:pt idx="3501">
                  <c:v>28.617000000000001</c:v>
                </c:pt>
                <c:pt idx="3502">
                  <c:v>28.617000000000001</c:v>
                </c:pt>
                <c:pt idx="3503">
                  <c:v>28.619</c:v>
                </c:pt>
                <c:pt idx="3504">
                  <c:v>28.632999999999999</c:v>
                </c:pt>
                <c:pt idx="3505">
                  <c:v>28.643999999999998</c:v>
                </c:pt>
                <c:pt idx="3506">
                  <c:v>28.652999999999999</c:v>
                </c:pt>
                <c:pt idx="3507">
                  <c:v>28.661999999999999</c:v>
                </c:pt>
                <c:pt idx="3508">
                  <c:v>28.673999999999999</c:v>
                </c:pt>
                <c:pt idx="3509">
                  <c:v>28.689</c:v>
                </c:pt>
                <c:pt idx="3510">
                  <c:v>28.707999999999998</c:v>
                </c:pt>
                <c:pt idx="3511">
                  <c:v>28.715</c:v>
                </c:pt>
                <c:pt idx="3512">
                  <c:v>28.715</c:v>
                </c:pt>
                <c:pt idx="3513">
                  <c:v>28.715</c:v>
                </c:pt>
                <c:pt idx="3514">
                  <c:v>28.715</c:v>
                </c:pt>
                <c:pt idx="3515">
                  <c:v>28.715</c:v>
                </c:pt>
                <c:pt idx="3516">
                  <c:v>28.715</c:v>
                </c:pt>
                <c:pt idx="3517">
                  <c:v>28.715</c:v>
                </c:pt>
                <c:pt idx="3518">
                  <c:v>28.715</c:v>
                </c:pt>
                <c:pt idx="3519">
                  <c:v>28.715</c:v>
                </c:pt>
                <c:pt idx="3520">
                  <c:v>28.715</c:v>
                </c:pt>
                <c:pt idx="3521">
                  <c:v>28.715</c:v>
                </c:pt>
                <c:pt idx="3522">
                  <c:v>28.715</c:v>
                </c:pt>
                <c:pt idx="3523">
                  <c:v>28.715</c:v>
                </c:pt>
                <c:pt idx="3524">
                  <c:v>28.715</c:v>
                </c:pt>
                <c:pt idx="3525">
                  <c:v>28.715</c:v>
                </c:pt>
                <c:pt idx="3526">
                  <c:v>28.715</c:v>
                </c:pt>
                <c:pt idx="3527">
                  <c:v>28.715</c:v>
                </c:pt>
                <c:pt idx="3528">
                  <c:v>28.715</c:v>
                </c:pt>
                <c:pt idx="3529">
                  <c:v>28.715</c:v>
                </c:pt>
                <c:pt idx="3530">
                  <c:v>28.715</c:v>
                </c:pt>
                <c:pt idx="3531">
                  <c:v>28.715</c:v>
                </c:pt>
                <c:pt idx="3532">
                  <c:v>28.715</c:v>
                </c:pt>
                <c:pt idx="3533">
                  <c:v>28.715</c:v>
                </c:pt>
                <c:pt idx="3534">
                  <c:v>28.715</c:v>
                </c:pt>
                <c:pt idx="3535">
                  <c:v>28.715</c:v>
                </c:pt>
                <c:pt idx="3536">
                  <c:v>28.715</c:v>
                </c:pt>
                <c:pt idx="3537">
                  <c:v>28.715</c:v>
                </c:pt>
                <c:pt idx="3538">
                  <c:v>28.715</c:v>
                </c:pt>
                <c:pt idx="3539">
                  <c:v>28.715</c:v>
                </c:pt>
                <c:pt idx="3540">
                  <c:v>28.715</c:v>
                </c:pt>
                <c:pt idx="3541">
                  <c:v>28.715</c:v>
                </c:pt>
                <c:pt idx="3542">
                  <c:v>28.715</c:v>
                </c:pt>
                <c:pt idx="3543">
                  <c:v>28.715</c:v>
                </c:pt>
                <c:pt idx="3544">
                  <c:v>28.715</c:v>
                </c:pt>
                <c:pt idx="3545">
                  <c:v>28.715</c:v>
                </c:pt>
                <c:pt idx="3546">
                  <c:v>28.715</c:v>
                </c:pt>
                <c:pt idx="3547">
                  <c:v>28.715</c:v>
                </c:pt>
                <c:pt idx="3548">
                  <c:v>28.715</c:v>
                </c:pt>
                <c:pt idx="3549">
                  <c:v>28.715</c:v>
                </c:pt>
                <c:pt idx="3550">
                  <c:v>28.715</c:v>
                </c:pt>
                <c:pt idx="3551">
                  <c:v>28.715</c:v>
                </c:pt>
                <c:pt idx="3552">
                  <c:v>28.715</c:v>
                </c:pt>
                <c:pt idx="3553">
                  <c:v>28.715</c:v>
                </c:pt>
                <c:pt idx="3554">
                  <c:v>28.715</c:v>
                </c:pt>
                <c:pt idx="3555">
                  <c:v>28.715</c:v>
                </c:pt>
                <c:pt idx="3556">
                  <c:v>28.715</c:v>
                </c:pt>
                <c:pt idx="3557">
                  <c:v>28.715</c:v>
                </c:pt>
                <c:pt idx="3558">
                  <c:v>28.715</c:v>
                </c:pt>
                <c:pt idx="3559">
                  <c:v>28.715</c:v>
                </c:pt>
                <c:pt idx="3560">
                  <c:v>28.715</c:v>
                </c:pt>
                <c:pt idx="3561">
                  <c:v>28.715</c:v>
                </c:pt>
                <c:pt idx="3562">
                  <c:v>28.715</c:v>
                </c:pt>
                <c:pt idx="3563">
                  <c:v>28.715</c:v>
                </c:pt>
                <c:pt idx="3564">
                  <c:v>28.715</c:v>
                </c:pt>
                <c:pt idx="3565">
                  <c:v>28.715</c:v>
                </c:pt>
                <c:pt idx="3566">
                  <c:v>28.715</c:v>
                </c:pt>
                <c:pt idx="3567">
                  <c:v>28.715</c:v>
                </c:pt>
                <c:pt idx="3568">
                  <c:v>28.715</c:v>
                </c:pt>
                <c:pt idx="3569">
                  <c:v>28.715</c:v>
                </c:pt>
                <c:pt idx="3570">
                  <c:v>28.715</c:v>
                </c:pt>
                <c:pt idx="3571">
                  <c:v>28.715</c:v>
                </c:pt>
                <c:pt idx="3572">
                  <c:v>28.715</c:v>
                </c:pt>
                <c:pt idx="3573">
                  <c:v>28.715</c:v>
                </c:pt>
                <c:pt idx="3574">
                  <c:v>28.715</c:v>
                </c:pt>
                <c:pt idx="3575">
                  <c:v>28.715</c:v>
                </c:pt>
                <c:pt idx="3576">
                  <c:v>28.715</c:v>
                </c:pt>
                <c:pt idx="3577">
                  <c:v>28.715</c:v>
                </c:pt>
                <c:pt idx="3578">
                  <c:v>28.715</c:v>
                </c:pt>
                <c:pt idx="3579">
                  <c:v>28.715</c:v>
                </c:pt>
                <c:pt idx="3580">
                  <c:v>28.715</c:v>
                </c:pt>
                <c:pt idx="3581">
                  <c:v>28.715</c:v>
                </c:pt>
                <c:pt idx="3582">
                  <c:v>28.715</c:v>
                </c:pt>
                <c:pt idx="3583">
                  <c:v>28.715</c:v>
                </c:pt>
                <c:pt idx="3584">
                  <c:v>28.715</c:v>
                </c:pt>
                <c:pt idx="3585">
                  <c:v>28.715</c:v>
                </c:pt>
                <c:pt idx="3586">
                  <c:v>28.715</c:v>
                </c:pt>
                <c:pt idx="3587">
                  <c:v>28.715</c:v>
                </c:pt>
                <c:pt idx="3588">
                  <c:v>28.715</c:v>
                </c:pt>
                <c:pt idx="3589">
                  <c:v>28.715</c:v>
                </c:pt>
                <c:pt idx="3590">
                  <c:v>28.715</c:v>
                </c:pt>
                <c:pt idx="3591">
                  <c:v>28.715</c:v>
                </c:pt>
                <c:pt idx="3592">
                  <c:v>28.715</c:v>
                </c:pt>
                <c:pt idx="3593">
                  <c:v>28.715</c:v>
                </c:pt>
                <c:pt idx="3594">
                  <c:v>28.715</c:v>
                </c:pt>
                <c:pt idx="3595">
                  <c:v>28.715</c:v>
                </c:pt>
                <c:pt idx="3596">
                  <c:v>28.715</c:v>
                </c:pt>
                <c:pt idx="3597">
                  <c:v>28.715</c:v>
                </c:pt>
                <c:pt idx="3598">
                  <c:v>28.715</c:v>
                </c:pt>
                <c:pt idx="3599">
                  <c:v>28.715</c:v>
                </c:pt>
                <c:pt idx="3600">
                  <c:v>28.715</c:v>
                </c:pt>
                <c:pt idx="3601">
                  <c:v>28.715</c:v>
                </c:pt>
                <c:pt idx="3602">
                  <c:v>28.715</c:v>
                </c:pt>
                <c:pt idx="3603">
                  <c:v>28.715</c:v>
                </c:pt>
                <c:pt idx="3604">
                  <c:v>28.715</c:v>
                </c:pt>
                <c:pt idx="3605">
                  <c:v>28.715</c:v>
                </c:pt>
                <c:pt idx="3606">
                  <c:v>28.715</c:v>
                </c:pt>
                <c:pt idx="3607">
                  <c:v>28.715</c:v>
                </c:pt>
                <c:pt idx="3608">
                  <c:v>28.715</c:v>
                </c:pt>
                <c:pt idx="3609">
                  <c:v>28.715</c:v>
                </c:pt>
                <c:pt idx="3610">
                  <c:v>28.715</c:v>
                </c:pt>
                <c:pt idx="3611">
                  <c:v>28.715</c:v>
                </c:pt>
                <c:pt idx="3612">
                  <c:v>28.715</c:v>
                </c:pt>
                <c:pt idx="3613">
                  <c:v>28.715</c:v>
                </c:pt>
                <c:pt idx="3614">
                  <c:v>28.715</c:v>
                </c:pt>
                <c:pt idx="3615">
                  <c:v>28.715</c:v>
                </c:pt>
                <c:pt idx="3616">
                  <c:v>28.715</c:v>
                </c:pt>
                <c:pt idx="3617">
                  <c:v>28.715</c:v>
                </c:pt>
                <c:pt idx="3618">
                  <c:v>28.715</c:v>
                </c:pt>
                <c:pt idx="3619">
                  <c:v>28.715</c:v>
                </c:pt>
                <c:pt idx="3620">
                  <c:v>28.715</c:v>
                </c:pt>
                <c:pt idx="3621">
                  <c:v>28.715</c:v>
                </c:pt>
                <c:pt idx="3622">
                  <c:v>28.715</c:v>
                </c:pt>
                <c:pt idx="3623">
                  <c:v>28.715</c:v>
                </c:pt>
                <c:pt idx="3624">
                  <c:v>28.715</c:v>
                </c:pt>
                <c:pt idx="3625">
                  <c:v>28.715</c:v>
                </c:pt>
                <c:pt idx="3626">
                  <c:v>28.715</c:v>
                </c:pt>
                <c:pt idx="3627">
                  <c:v>28.715</c:v>
                </c:pt>
                <c:pt idx="3628">
                  <c:v>28.715</c:v>
                </c:pt>
                <c:pt idx="3629">
                  <c:v>28.715</c:v>
                </c:pt>
                <c:pt idx="3630">
                  <c:v>28.715</c:v>
                </c:pt>
                <c:pt idx="3631">
                  <c:v>28.715</c:v>
                </c:pt>
                <c:pt idx="3632">
                  <c:v>28.715</c:v>
                </c:pt>
                <c:pt idx="3633">
                  <c:v>28.715</c:v>
                </c:pt>
                <c:pt idx="3634">
                  <c:v>28.715</c:v>
                </c:pt>
                <c:pt idx="3635">
                  <c:v>28.715</c:v>
                </c:pt>
                <c:pt idx="3636">
                  <c:v>28.715</c:v>
                </c:pt>
                <c:pt idx="3637">
                  <c:v>28.715</c:v>
                </c:pt>
                <c:pt idx="3638">
                  <c:v>28.715</c:v>
                </c:pt>
                <c:pt idx="3639">
                  <c:v>28.715</c:v>
                </c:pt>
                <c:pt idx="3640">
                  <c:v>28.715</c:v>
                </c:pt>
                <c:pt idx="3641">
                  <c:v>28.715</c:v>
                </c:pt>
                <c:pt idx="3642">
                  <c:v>28.715</c:v>
                </c:pt>
                <c:pt idx="3643">
                  <c:v>28.715</c:v>
                </c:pt>
                <c:pt idx="3644">
                  <c:v>28.715</c:v>
                </c:pt>
                <c:pt idx="3645">
                  <c:v>28.715</c:v>
                </c:pt>
                <c:pt idx="3646">
                  <c:v>28.715</c:v>
                </c:pt>
                <c:pt idx="3647">
                  <c:v>28.715</c:v>
                </c:pt>
                <c:pt idx="3648">
                  <c:v>28.715</c:v>
                </c:pt>
                <c:pt idx="3649">
                  <c:v>28.715</c:v>
                </c:pt>
                <c:pt idx="3650">
                  <c:v>28.715</c:v>
                </c:pt>
                <c:pt idx="3651">
                  <c:v>28.715</c:v>
                </c:pt>
                <c:pt idx="3652">
                  <c:v>28.715</c:v>
                </c:pt>
                <c:pt idx="3653">
                  <c:v>28.715</c:v>
                </c:pt>
                <c:pt idx="3654">
                  <c:v>28.715</c:v>
                </c:pt>
                <c:pt idx="3655">
                  <c:v>28.715</c:v>
                </c:pt>
                <c:pt idx="3656">
                  <c:v>28.715</c:v>
                </c:pt>
                <c:pt idx="3657">
                  <c:v>28.715</c:v>
                </c:pt>
                <c:pt idx="3658">
                  <c:v>28.715</c:v>
                </c:pt>
                <c:pt idx="3659">
                  <c:v>28.715</c:v>
                </c:pt>
                <c:pt idx="3660">
                  <c:v>28.715</c:v>
                </c:pt>
                <c:pt idx="3661">
                  <c:v>28.715</c:v>
                </c:pt>
                <c:pt idx="3662">
                  <c:v>28.715</c:v>
                </c:pt>
                <c:pt idx="3663">
                  <c:v>28.715</c:v>
                </c:pt>
                <c:pt idx="3664">
                  <c:v>28.715</c:v>
                </c:pt>
                <c:pt idx="3665">
                  <c:v>28.715</c:v>
                </c:pt>
                <c:pt idx="3666">
                  <c:v>28.715</c:v>
                </c:pt>
                <c:pt idx="3667">
                  <c:v>28.715</c:v>
                </c:pt>
                <c:pt idx="3668">
                  <c:v>28.715</c:v>
                </c:pt>
                <c:pt idx="3669">
                  <c:v>28.715</c:v>
                </c:pt>
                <c:pt idx="3670">
                  <c:v>28.715</c:v>
                </c:pt>
                <c:pt idx="3671">
                  <c:v>28.715</c:v>
                </c:pt>
                <c:pt idx="3672">
                  <c:v>28.715</c:v>
                </c:pt>
                <c:pt idx="3673">
                  <c:v>28.715</c:v>
                </c:pt>
                <c:pt idx="3674">
                  <c:v>28.715</c:v>
                </c:pt>
                <c:pt idx="3675">
                  <c:v>28.715</c:v>
                </c:pt>
                <c:pt idx="3676">
                  <c:v>28.715</c:v>
                </c:pt>
                <c:pt idx="3677">
                  <c:v>28.715</c:v>
                </c:pt>
                <c:pt idx="3678">
                  <c:v>28.715</c:v>
                </c:pt>
                <c:pt idx="3679">
                  <c:v>28.715</c:v>
                </c:pt>
                <c:pt idx="3680">
                  <c:v>28.715</c:v>
                </c:pt>
                <c:pt idx="3681">
                  <c:v>28.715</c:v>
                </c:pt>
                <c:pt idx="3682">
                  <c:v>28.715</c:v>
                </c:pt>
                <c:pt idx="3683">
                  <c:v>28.715</c:v>
                </c:pt>
                <c:pt idx="3684">
                  <c:v>28.715</c:v>
                </c:pt>
                <c:pt idx="3685">
                  <c:v>28.715</c:v>
                </c:pt>
                <c:pt idx="3686">
                  <c:v>28.715</c:v>
                </c:pt>
                <c:pt idx="3687">
                  <c:v>28.715</c:v>
                </c:pt>
                <c:pt idx="3688">
                  <c:v>28.715</c:v>
                </c:pt>
                <c:pt idx="3689">
                  <c:v>28.715</c:v>
                </c:pt>
                <c:pt idx="3690">
                  <c:v>28.715</c:v>
                </c:pt>
                <c:pt idx="3691">
                  <c:v>28.715</c:v>
                </c:pt>
                <c:pt idx="3692">
                  <c:v>28.715</c:v>
                </c:pt>
                <c:pt idx="3693">
                  <c:v>28.715</c:v>
                </c:pt>
                <c:pt idx="3694">
                  <c:v>28.715</c:v>
                </c:pt>
                <c:pt idx="3695">
                  <c:v>28.715</c:v>
                </c:pt>
                <c:pt idx="3696">
                  <c:v>28.715</c:v>
                </c:pt>
                <c:pt idx="3697">
                  <c:v>28.715</c:v>
                </c:pt>
                <c:pt idx="3698">
                  <c:v>28.715</c:v>
                </c:pt>
                <c:pt idx="3699">
                  <c:v>28.715</c:v>
                </c:pt>
                <c:pt idx="3700">
                  <c:v>28.715</c:v>
                </c:pt>
                <c:pt idx="3701">
                  <c:v>28.715</c:v>
                </c:pt>
                <c:pt idx="3702">
                  <c:v>28.715</c:v>
                </c:pt>
                <c:pt idx="3703">
                  <c:v>28.715</c:v>
                </c:pt>
                <c:pt idx="3704">
                  <c:v>28.715</c:v>
                </c:pt>
                <c:pt idx="3705">
                  <c:v>28.715</c:v>
                </c:pt>
                <c:pt idx="3706">
                  <c:v>28.715</c:v>
                </c:pt>
                <c:pt idx="3707">
                  <c:v>28.715</c:v>
                </c:pt>
                <c:pt idx="3708">
                  <c:v>28.715</c:v>
                </c:pt>
                <c:pt idx="3709">
                  <c:v>28.715</c:v>
                </c:pt>
                <c:pt idx="3710">
                  <c:v>28.715</c:v>
                </c:pt>
                <c:pt idx="3711">
                  <c:v>28.715</c:v>
                </c:pt>
                <c:pt idx="3712">
                  <c:v>28.715</c:v>
                </c:pt>
                <c:pt idx="3713">
                  <c:v>28.715</c:v>
                </c:pt>
                <c:pt idx="3714">
                  <c:v>28.715</c:v>
                </c:pt>
                <c:pt idx="3715">
                  <c:v>28.715</c:v>
                </c:pt>
                <c:pt idx="3716">
                  <c:v>28.715</c:v>
                </c:pt>
                <c:pt idx="3717">
                  <c:v>28.715</c:v>
                </c:pt>
                <c:pt idx="3718">
                  <c:v>28.715</c:v>
                </c:pt>
                <c:pt idx="3719">
                  <c:v>28.715</c:v>
                </c:pt>
                <c:pt idx="3720">
                  <c:v>28.715</c:v>
                </c:pt>
                <c:pt idx="3721">
                  <c:v>28.715</c:v>
                </c:pt>
                <c:pt idx="3722">
                  <c:v>28.715</c:v>
                </c:pt>
                <c:pt idx="3723">
                  <c:v>28.715</c:v>
                </c:pt>
                <c:pt idx="3724">
                  <c:v>28.715</c:v>
                </c:pt>
                <c:pt idx="3725">
                  <c:v>28.715</c:v>
                </c:pt>
                <c:pt idx="3726">
                  <c:v>28.715</c:v>
                </c:pt>
                <c:pt idx="3727">
                  <c:v>28.715</c:v>
                </c:pt>
                <c:pt idx="3728">
                  <c:v>28.715</c:v>
                </c:pt>
                <c:pt idx="3729">
                  <c:v>28.715</c:v>
                </c:pt>
                <c:pt idx="3730">
                  <c:v>28.715</c:v>
                </c:pt>
                <c:pt idx="3731">
                  <c:v>28.715</c:v>
                </c:pt>
                <c:pt idx="3732">
                  <c:v>28.715</c:v>
                </c:pt>
                <c:pt idx="3733">
                  <c:v>28.715</c:v>
                </c:pt>
                <c:pt idx="3734">
                  <c:v>28.715</c:v>
                </c:pt>
                <c:pt idx="3735">
                  <c:v>28.715</c:v>
                </c:pt>
                <c:pt idx="3736">
                  <c:v>28.715</c:v>
                </c:pt>
                <c:pt idx="3737">
                  <c:v>28.715</c:v>
                </c:pt>
                <c:pt idx="3738">
                  <c:v>28.715</c:v>
                </c:pt>
                <c:pt idx="3739">
                  <c:v>28.715</c:v>
                </c:pt>
                <c:pt idx="3740">
                  <c:v>28.715</c:v>
                </c:pt>
                <c:pt idx="3741">
                  <c:v>28.715</c:v>
                </c:pt>
                <c:pt idx="3742">
                  <c:v>28.715</c:v>
                </c:pt>
                <c:pt idx="3743">
                  <c:v>28.715</c:v>
                </c:pt>
                <c:pt idx="3744">
                  <c:v>28.715</c:v>
                </c:pt>
                <c:pt idx="3745">
                  <c:v>28.715</c:v>
                </c:pt>
                <c:pt idx="3746">
                  <c:v>28.715</c:v>
                </c:pt>
                <c:pt idx="3747">
                  <c:v>28.715</c:v>
                </c:pt>
                <c:pt idx="3748">
                  <c:v>28.715</c:v>
                </c:pt>
                <c:pt idx="3749">
                  <c:v>28.715</c:v>
                </c:pt>
                <c:pt idx="3750">
                  <c:v>28.715</c:v>
                </c:pt>
                <c:pt idx="3751">
                  <c:v>28.715</c:v>
                </c:pt>
                <c:pt idx="3752">
                  <c:v>28.715</c:v>
                </c:pt>
                <c:pt idx="3753">
                  <c:v>28.715</c:v>
                </c:pt>
                <c:pt idx="3754">
                  <c:v>28.715</c:v>
                </c:pt>
                <c:pt idx="3755">
                  <c:v>28.715</c:v>
                </c:pt>
                <c:pt idx="3756">
                  <c:v>28.715</c:v>
                </c:pt>
                <c:pt idx="3757">
                  <c:v>28.715</c:v>
                </c:pt>
                <c:pt idx="3758">
                  <c:v>28.715</c:v>
                </c:pt>
                <c:pt idx="3759">
                  <c:v>28.715</c:v>
                </c:pt>
                <c:pt idx="3760">
                  <c:v>28.715</c:v>
                </c:pt>
                <c:pt idx="3761">
                  <c:v>28.715</c:v>
                </c:pt>
                <c:pt idx="3762">
                  <c:v>28.715</c:v>
                </c:pt>
                <c:pt idx="3763">
                  <c:v>28.715</c:v>
                </c:pt>
                <c:pt idx="3764">
                  <c:v>28.715</c:v>
                </c:pt>
                <c:pt idx="3765">
                  <c:v>28.715</c:v>
                </c:pt>
                <c:pt idx="3766">
                  <c:v>28.715</c:v>
                </c:pt>
                <c:pt idx="3767">
                  <c:v>28.715</c:v>
                </c:pt>
                <c:pt idx="3768">
                  <c:v>28.715</c:v>
                </c:pt>
                <c:pt idx="3769">
                  <c:v>28.715</c:v>
                </c:pt>
                <c:pt idx="3770">
                  <c:v>28.715</c:v>
                </c:pt>
                <c:pt idx="3771">
                  <c:v>28.715</c:v>
                </c:pt>
                <c:pt idx="3772">
                  <c:v>28.715</c:v>
                </c:pt>
                <c:pt idx="3773">
                  <c:v>28.715</c:v>
                </c:pt>
                <c:pt idx="3774">
                  <c:v>28.715</c:v>
                </c:pt>
                <c:pt idx="3775">
                  <c:v>28.715</c:v>
                </c:pt>
                <c:pt idx="3776">
                  <c:v>28.715</c:v>
                </c:pt>
                <c:pt idx="3777">
                  <c:v>28.715</c:v>
                </c:pt>
                <c:pt idx="3778">
                  <c:v>28.715</c:v>
                </c:pt>
                <c:pt idx="3779">
                  <c:v>28.715</c:v>
                </c:pt>
                <c:pt idx="3780">
                  <c:v>28.715</c:v>
                </c:pt>
                <c:pt idx="3781">
                  <c:v>28.715</c:v>
                </c:pt>
                <c:pt idx="3782">
                  <c:v>28.715</c:v>
                </c:pt>
                <c:pt idx="3783">
                  <c:v>28.715</c:v>
                </c:pt>
                <c:pt idx="3784">
                  <c:v>28.715</c:v>
                </c:pt>
                <c:pt idx="3785">
                  <c:v>28.715</c:v>
                </c:pt>
                <c:pt idx="3786">
                  <c:v>28.715</c:v>
                </c:pt>
                <c:pt idx="3787">
                  <c:v>28.715</c:v>
                </c:pt>
                <c:pt idx="3788">
                  <c:v>28.715</c:v>
                </c:pt>
                <c:pt idx="3789">
                  <c:v>28.715</c:v>
                </c:pt>
                <c:pt idx="3790">
                  <c:v>28.715</c:v>
                </c:pt>
                <c:pt idx="3791">
                  <c:v>28.715</c:v>
                </c:pt>
                <c:pt idx="3792">
                  <c:v>28.715</c:v>
                </c:pt>
                <c:pt idx="3793">
                  <c:v>28.715</c:v>
                </c:pt>
                <c:pt idx="3794">
                  <c:v>28.715</c:v>
                </c:pt>
                <c:pt idx="3795">
                  <c:v>28.715</c:v>
                </c:pt>
                <c:pt idx="3796">
                  <c:v>28.715</c:v>
                </c:pt>
                <c:pt idx="3797">
                  <c:v>28.715</c:v>
                </c:pt>
                <c:pt idx="3798">
                  <c:v>28.715</c:v>
                </c:pt>
                <c:pt idx="3799">
                  <c:v>28.715</c:v>
                </c:pt>
                <c:pt idx="3800">
                  <c:v>28.715</c:v>
                </c:pt>
                <c:pt idx="3801">
                  <c:v>28.715</c:v>
                </c:pt>
                <c:pt idx="3802">
                  <c:v>28.715</c:v>
                </c:pt>
                <c:pt idx="3803">
                  <c:v>28.715</c:v>
                </c:pt>
                <c:pt idx="3804">
                  <c:v>28.715</c:v>
                </c:pt>
                <c:pt idx="3805">
                  <c:v>28.715</c:v>
                </c:pt>
                <c:pt idx="3806">
                  <c:v>28.715</c:v>
                </c:pt>
                <c:pt idx="3807">
                  <c:v>28.715</c:v>
                </c:pt>
                <c:pt idx="3808">
                  <c:v>28.715</c:v>
                </c:pt>
                <c:pt idx="3809">
                  <c:v>28.715</c:v>
                </c:pt>
                <c:pt idx="3810">
                  <c:v>28.715</c:v>
                </c:pt>
                <c:pt idx="3811">
                  <c:v>28.715</c:v>
                </c:pt>
                <c:pt idx="3812">
                  <c:v>28.715</c:v>
                </c:pt>
                <c:pt idx="3813">
                  <c:v>28.715</c:v>
                </c:pt>
                <c:pt idx="3814">
                  <c:v>28.715</c:v>
                </c:pt>
                <c:pt idx="3815">
                  <c:v>28.715</c:v>
                </c:pt>
                <c:pt idx="3816">
                  <c:v>28.715</c:v>
                </c:pt>
                <c:pt idx="3817">
                  <c:v>28.715</c:v>
                </c:pt>
                <c:pt idx="3818">
                  <c:v>28.715</c:v>
                </c:pt>
                <c:pt idx="3819">
                  <c:v>28.715</c:v>
                </c:pt>
                <c:pt idx="3820">
                  <c:v>28.715</c:v>
                </c:pt>
                <c:pt idx="3821">
                  <c:v>28.715</c:v>
                </c:pt>
                <c:pt idx="3822">
                  <c:v>28.715</c:v>
                </c:pt>
                <c:pt idx="3823">
                  <c:v>28.715</c:v>
                </c:pt>
                <c:pt idx="3824">
                  <c:v>28.715</c:v>
                </c:pt>
                <c:pt idx="3825">
                  <c:v>28.715</c:v>
                </c:pt>
                <c:pt idx="3826">
                  <c:v>28.715</c:v>
                </c:pt>
                <c:pt idx="3827">
                  <c:v>28.715</c:v>
                </c:pt>
                <c:pt idx="3828">
                  <c:v>28.715</c:v>
                </c:pt>
                <c:pt idx="3829">
                  <c:v>28.715</c:v>
                </c:pt>
                <c:pt idx="3830">
                  <c:v>28.715</c:v>
                </c:pt>
                <c:pt idx="3831">
                  <c:v>28.715</c:v>
                </c:pt>
                <c:pt idx="3832">
                  <c:v>28.715</c:v>
                </c:pt>
                <c:pt idx="3833">
                  <c:v>28.715</c:v>
                </c:pt>
                <c:pt idx="3834">
                  <c:v>28.715</c:v>
                </c:pt>
                <c:pt idx="3835">
                  <c:v>28.715</c:v>
                </c:pt>
                <c:pt idx="3836">
                  <c:v>28.715</c:v>
                </c:pt>
                <c:pt idx="3837">
                  <c:v>28.715</c:v>
                </c:pt>
                <c:pt idx="3838">
                  <c:v>28.715</c:v>
                </c:pt>
                <c:pt idx="3839">
                  <c:v>28.715</c:v>
                </c:pt>
                <c:pt idx="3840">
                  <c:v>28.715</c:v>
                </c:pt>
                <c:pt idx="3841">
                  <c:v>28.715</c:v>
                </c:pt>
                <c:pt idx="3842">
                  <c:v>28.715</c:v>
                </c:pt>
                <c:pt idx="3843">
                  <c:v>28.715</c:v>
                </c:pt>
                <c:pt idx="3844">
                  <c:v>28.715</c:v>
                </c:pt>
                <c:pt idx="3845">
                  <c:v>28.715</c:v>
                </c:pt>
                <c:pt idx="3846">
                  <c:v>28.715</c:v>
                </c:pt>
                <c:pt idx="3847">
                  <c:v>28.715</c:v>
                </c:pt>
                <c:pt idx="3848">
                  <c:v>28.715</c:v>
                </c:pt>
                <c:pt idx="3849">
                  <c:v>28.715</c:v>
                </c:pt>
                <c:pt idx="3850">
                  <c:v>28.715</c:v>
                </c:pt>
                <c:pt idx="3851">
                  <c:v>28.715</c:v>
                </c:pt>
                <c:pt idx="3852">
                  <c:v>28.715</c:v>
                </c:pt>
                <c:pt idx="3853">
                  <c:v>28.715</c:v>
                </c:pt>
                <c:pt idx="3854">
                  <c:v>28.715</c:v>
                </c:pt>
                <c:pt idx="3855">
                  <c:v>28.715</c:v>
                </c:pt>
                <c:pt idx="3856">
                  <c:v>28.715</c:v>
                </c:pt>
                <c:pt idx="3857">
                  <c:v>28.715</c:v>
                </c:pt>
                <c:pt idx="3858">
                  <c:v>28.715</c:v>
                </c:pt>
                <c:pt idx="3859">
                  <c:v>28.715</c:v>
                </c:pt>
                <c:pt idx="3860">
                  <c:v>28.715</c:v>
                </c:pt>
                <c:pt idx="3861">
                  <c:v>28.715</c:v>
                </c:pt>
                <c:pt idx="3862">
                  <c:v>28.715</c:v>
                </c:pt>
                <c:pt idx="3863">
                  <c:v>28.715</c:v>
                </c:pt>
                <c:pt idx="3864">
                  <c:v>28.715</c:v>
                </c:pt>
                <c:pt idx="3865">
                  <c:v>28.715</c:v>
                </c:pt>
                <c:pt idx="3866">
                  <c:v>28.715</c:v>
                </c:pt>
                <c:pt idx="3867">
                  <c:v>28.715</c:v>
                </c:pt>
                <c:pt idx="3868">
                  <c:v>28.715</c:v>
                </c:pt>
                <c:pt idx="3869">
                  <c:v>28.715</c:v>
                </c:pt>
                <c:pt idx="3870">
                  <c:v>28.715</c:v>
                </c:pt>
                <c:pt idx="3871">
                  <c:v>28.715</c:v>
                </c:pt>
                <c:pt idx="3872">
                  <c:v>28.715</c:v>
                </c:pt>
                <c:pt idx="3873">
                  <c:v>28.715</c:v>
                </c:pt>
                <c:pt idx="3874">
                  <c:v>28.715</c:v>
                </c:pt>
                <c:pt idx="3875">
                  <c:v>28.715</c:v>
                </c:pt>
                <c:pt idx="3876">
                  <c:v>28.715</c:v>
                </c:pt>
                <c:pt idx="3877">
                  <c:v>28.715</c:v>
                </c:pt>
                <c:pt idx="3878">
                  <c:v>28.715</c:v>
                </c:pt>
                <c:pt idx="3879">
                  <c:v>28.715</c:v>
                </c:pt>
                <c:pt idx="3880">
                  <c:v>28.715</c:v>
                </c:pt>
                <c:pt idx="3881">
                  <c:v>28.715</c:v>
                </c:pt>
                <c:pt idx="3882">
                  <c:v>28.715</c:v>
                </c:pt>
                <c:pt idx="3883">
                  <c:v>28.715</c:v>
                </c:pt>
                <c:pt idx="3884">
                  <c:v>28.715</c:v>
                </c:pt>
                <c:pt idx="3885">
                  <c:v>28.715</c:v>
                </c:pt>
                <c:pt idx="3886">
                  <c:v>28.715</c:v>
                </c:pt>
                <c:pt idx="3887">
                  <c:v>28.715</c:v>
                </c:pt>
                <c:pt idx="3888">
                  <c:v>28.715</c:v>
                </c:pt>
                <c:pt idx="3889">
                  <c:v>28.715</c:v>
                </c:pt>
                <c:pt idx="3890">
                  <c:v>28.715</c:v>
                </c:pt>
                <c:pt idx="3891">
                  <c:v>28.715</c:v>
                </c:pt>
                <c:pt idx="3892">
                  <c:v>28.715</c:v>
                </c:pt>
                <c:pt idx="3893">
                  <c:v>28.715</c:v>
                </c:pt>
                <c:pt idx="3894">
                  <c:v>28.715</c:v>
                </c:pt>
                <c:pt idx="3895">
                  <c:v>28.715</c:v>
                </c:pt>
                <c:pt idx="3896">
                  <c:v>28.715</c:v>
                </c:pt>
                <c:pt idx="3897">
                  <c:v>28.715</c:v>
                </c:pt>
                <c:pt idx="3898">
                  <c:v>28.715</c:v>
                </c:pt>
                <c:pt idx="3899">
                  <c:v>28.715</c:v>
                </c:pt>
                <c:pt idx="3900">
                  <c:v>28.715</c:v>
                </c:pt>
                <c:pt idx="3901">
                  <c:v>28.715</c:v>
                </c:pt>
                <c:pt idx="3902">
                  <c:v>28.715</c:v>
                </c:pt>
                <c:pt idx="3903">
                  <c:v>28.715</c:v>
                </c:pt>
                <c:pt idx="3904">
                  <c:v>28.715</c:v>
                </c:pt>
                <c:pt idx="3905">
                  <c:v>28.715</c:v>
                </c:pt>
                <c:pt idx="3906">
                  <c:v>28.715</c:v>
                </c:pt>
                <c:pt idx="3907">
                  <c:v>28.715</c:v>
                </c:pt>
                <c:pt idx="3908">
                  <c:v>28.715</c:v>
                </c:pt>
                <c:pt idx="3909">
                  <c:v>28.715</c:v>
                </c:pt>
                <c:pt idx="3910">
                  <c:v>28.715</c:v>
                </c:pt>
                <c:pt idx="3911">
                  <c:v>28.715</c:v>
                </c:pt>
                <c:pt idx="3912">
                  <c:v>28.715</c:v>
                </c:pt>
                <c:pt idx="3913">
                  <c:v>28.715</c:v>
                </c:pt>
                <c:pt idx="3914">
                  <c:v>28.715</c:v>
                </c:pt>
                <c:pt idx="3915">
                  <c:v>28.715</c:v>
                </c:pt>
                <c:pt idx="3916">
                  <c:v>28.715</c:v>
                </c:pt>
                <c:pt idx="3917">
                  <c:v>28.715</c:v>
                </c:pt>
                <c:pt idx="3918">
                  <c:v>28.715</c:v>
                </c:pt>
                <c:pt idx="3919">
                  <c:v>28.715</c:v>
                </c:pt>
                <c:pt idx="3920">
                  <c:v>28.715</c:v>
                </c:pt>
                <c:pt idx="3921">
                  <c:v>28.715</c:v>
                </c:pt>
                <c:pt idx="3922">
                  <c:v>28.715</c:v>
                </c:pt>
                <c:pt idx="3923">
                  <c:v>28.715</c:v>
                </c:pt>
                <c:pt idx="3924">
                  <c:v>28.715</c:v>
                </c:pt>
                <c:pt idx="3925">
                  <c:v>28.715</c:v>
                </c:pt>
                <c:pt idx="3926">
                  <c:v>28.715</c:v>
                </c:pt>
                <c:pt idx="3927">
                  <c:v>28.715</c:v>
                </c:pt>
                <c:pt idx="3928">
                  <c:v>28.715</c:v>
                </c:pt>
                <c:pt idx="3929">
                  <c:v>28.715</c:v>
                </c:pt>
                <c:pt idx="3930">
                  <c:v>28.715</c:v>
                </c:pt>
                <c:pt idx="3931">
                  <c:v>28.715</c:v>
                </c:pt>
                <c:pt idx="3932">
                  <c:v>28.715</c:v>
                </c:pt>
                <c:pt idx="3933">
                  <c:v>28.715</c:v>
                </c:pt>
                <c:pt idx="3934">
                  <c:v>28.715</c:v>
                </c:pt>
                <c:pt idx="3935">
                  <c:v>28.715</c:v>
                </c:pt>
                <c:pt idx="3936">
                  <c:v>28.715</c:v>
                </c:pt>
                <c:pt idx="3937">
                  <c:v>28.715</c:v>
                </c:pt>
                <c:pt idx="3938">
                  <c:v>28.715</c:v>
                </c:pt>
                <c:pt idx="3939">
                  <c:v>28.715</c:v>
                </c:pt>
                <c:pt idx="3940">
                  <c:v>28.715</c:v>
                </c:pt>
                <c:pt idx="3941">
                  <c:v>28.715</c:v>
                </c:pt>
                <c:pt idx="3942">
                  <c:v>28.715</c:v>
                </c:pt>
                <c:pt idx="3943">
                  <c:v>28.715</c:v>
                </c:pt>
                <c:pt idx="3944">
                  <c:v>28.715</c:v>
                </c:pt>
                <c:pt idx="3945">
                  <c:v>28.715</c:v>
                </c:pt>
                <c:pt idx="3946">
                  <c:v>28.715</c:v>
                </c:pt>
                <c:pt idx="3947">
                  <c:v>28.715</c:v>
                </c:pt>
                <c:pt idx="3948">
                  <c:v>28.715</c:v>
                </c:pt>
                <c:pt idx="3949">
                  <c:v>28.715</c:v>
                </c:pt>
                <c:pt idx="3950">
                  <c:v>28.715</c:v>
                </c:pt>
                <c:pt idx="3951">
                  <c:v>28.715</c:v>
                </c:pt>
                <c:pt idx="3952">
                  <c:v>28.715</c:v>
                </c:pt>
                <c:pt idx="3953">
                  <c:v>28.715</c:v>
                </c:pt>
                <c:pt idx="3954">
                  <c:v>28.715</c:v>
                </c:pt>
                <c:pt idx="3955">
                  <c:v>28.715</c:v>
                </c:pt>
                <c:pt idx="3956">
                  <c:v>28.715</c:v>
                </c:pt>
                <c:pt idx="3957">
                  <c:v>28.715</c:v>
                </c:pt>
                <c:pt idx="3958">
                  <c:v>28.715</c:v>
                </c:pt>
                <c:pt idx="3959">
                  <c:v>28.715</c:v>
                </c:pt>
                <c:pt idx="3960">
                  <c:v>28.715</c:v>
                </c:pt>
                <c:pt idx="3961">
                  <c:v>28.715</c:v>
                </c:pt>
                <c:pt idx="3962">
                  <c:v>28.715</c:v>
                </c:pt>
                <c:pt idx="3963">
                  <c:v>28.715</c:v>
                </c:pt>
                <c:pt idx="3964">
                  <c:v>28.715</c:v>
                </c:pt>
                <c:pt idx="3965">
                  <c:v>28.715</c:v>
                </c:pt>
                <c:pt idx="3966">
                  <c:v>28.716000000000001</c:v>
                </c:pt>
                <c:pt idx="3967">
                  <c:v>28.716000000000001</c:v>
                </c:pt>
                <c:pt idx="3968">
                  <c:v>28.716000000000001</c:v>
                </c:pt>
                <c:pt idx="3969">
                  <c:v>28.716000000000001</c:v>
                </c:pt>
                <c:pt idx="3970">
                  <c:v>28.716000000000001</c:v>
                </c:pt>
                <c:pt idx="3971">
                  <c:v>28.716000000000001</c:v>
                </c:pt>
                <c:pt idx="3972">
                  <c:v>28.716000000000001</c:v>
                </c:pt>
                <c:pt idx="3973">
                  <c:v>28.716000000000001</c:v>
                </c:pt>
                <c:pt idx="3974">
                  <c:v>28.716000000000001</c:v>
                </c:pt>
                <c:pt idx="3975">
                  <c:v>28.716000000000001</c:v>
                </c:pt>
                <c:pt idx="3976">
                  <c:v>28.716000000000001</c:v>
                </c:pt>
                <c:pt idx="3977">
                  <c:v>28.716000000000001</c:v>
                </c:pt>
                <c:pt idx="3978">
                  <c:v>28.716000000000001</c:v>
                </c:pt>
                <c:pt idx="3979">
                  <c:v>28.716000000000001</c:v>
                </c:pt>
                <c:pt idx="3980">
                  <c:v>28.716000000000001</c:v>
                </c:pt>
                <c:pt idx="3981">
                  <c:v>28.716000000000001</c:v>
                </c:pt>
                <c:pt idx="3982">
                  <c:v>28.716000000000001</c:v>
                </c:pt>
                <c:pt idx="3983">
                  <c:v>28.716000000000001</c:v>
                </c:pt>
                <c:pt idx="3984">
                  <c:v>28.716000000000001</c:v>
                </c:pt>
                <c:pt idx="3985">
                  <c:v>28.716000000000001</c:v>
                </c:pt>
                <c:pt idx="3986">
                  <c:v>28.716000000000001</c:v>
                </c:pt>
                <c:pt idx="3987">
                  <c:v>28.716000000000001</c:v>
                </c:pt>
                <c:pt idx="3988">
                  <c:v>28.716000000000001</c:v>
                </c:pt>
                <c:pt idx="3989">
                  <c:v>28.716000000000001</c:v>
                </c:pt>
                <c:pt idx="3990">
                  <c:v>28.716000000000001</c:v>
                </c:pt>
                <c:pt idx="3991">
                  <c:v>28.716000000000001</c:v>
                </c:pt>
                <c:pt idx="3992">
                  <c:v>28.716000000000001</c:v>
                </c:pt>
                <c:pt idx="3993">
                  <c:v>28.716000000000001</c:v>
                </c:pt>
                <c:pt idx="3994">
                  <c:v>28.716000000000001</c:v>
                </c:pt>
                <c:pt idx="3995">
                  <c:v>28.716000000000001</c:v>
                </c:pt>
                <c:pt idx="3996">
                  <c:v>28.716000000000001</c:v>
                </c:pt>
                <c:pt idx="3997">
                  <c:v>28.716000000000001</c:v>
                </c:pt>
                <c:pt idx="3998">
                  <c:v>28.716000000000001</c:v>
                </c:pt>
                <c:pt idx="3999">
                  <c:v>28.716000000000001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B4-A546-8126-401EF24F9220}"/>
            </c:ext>
          </c:extLst>
        </c:ser>
        <c:ser>
          <c:idx val="1"/>
          <c:order val="1"/>
          <c:tx>
            <c:v>eny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Sheet9!$A$4:$A$5000</c:f>
              <c:numCache>
                <c:formatCode>0.00E+00</c:formatCode>
                <c:ptCount val="4997"/>
                <c:pt idx="0">
                  <c:v>6.0042999999999997E-3</c:v>
                </c:pt>
                <c:pt idx="1">
                  <c:v>1.2007E-2</c:v>
                </c:pt>
                <c:pt idx="2">
                  <c:v>1.8006999999999999E-2</c:v>
                </c:pt>
                <c:pt idx="3">
                  <c:v>2.4001000000000001E-2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4.2000000000000003E-2</c:v>
                </c:pt>
                <c:pt idx="7">
                  <c:v>4.8000000000000001E-2</c:v>
                </c:pt>
                <c:pt idx="8">
                  <c:v>5.3999999999999999E-2</c:v>
                </c:pt>
                <c:pt idx="9">
                  <c:v>0.06</c:v>
                </c:pt>
                <c:pt idx="10">
                  <c:v>6.6000000000000003E-2</c:v>
                </c:pt>
                <c:pt idx="11">
                  <c:v>7.1999999999999995E-2</c:v>
                </c:pt>
                <c:pt idx="12">
                  <c:v>7.8E-2</c:v>
                </c:pt>
                <c:pt idx="13">
                  <c:v>8.4000000000000005E-2</c:v>
                </c:pt>
                <c:pt idx="14">
                  <c:v>0.09</c:v>
                </c:pt>
                <c:pt idx="15">
                  <c:v>9.6000000000000002E-2</c:v>
                </c:pt>
                <c:pt idx="16">
                  <c:v>0.10199999999999999</c:v>
                </c:pt>
                <c:pt idx="17">
                  <c:v>0.108</c:v>
                </c:pt>
                <c:pt idx="18">
                  <c:v>0.114</c:v>
                </c:pt>
                <c:pt idx="19">
                  <c:v>0.12</c:v>
                </c:pt>
                <c:pt idx="20">
                  <c:v>0.12590000000000001</c:v>
                </c:pt>
                <c:pt idx="21">
                  <c:v>0.13200000000000001</c:v>
                </c:pt>
                <c:pt idx="22">
                  <c:v>0.13791999999999999</c:v>
                </c:pt>
                <c:pt idx="23">
                  <c:v>0.14399999999999999</c:v>
                </c:pt>
                <c:pt idx="24">
                  <c:v>0.14993999999999999</c:v>
                </c:pt>
                <c:pt idx="25">
                  <c:v>0.156</c:v>
                </c:pt>
                <c:pt idx="26">
                  <c:v>0.16195000000000001</c:v>
                </c:pt>
                <c:pt idx="27">
                  <c:v>0.16789999999999999</c:v>
                </c:pt>
                <c:pt idx="28">
                  <c:v>0.17399999999999999</c:v>
                </c:pt>
                <c:pt idx="29">
                  <c:v>0.17996000000000001</c:v>
                </c:pt>
                <c:pt idx="30">
                  <c:v>0.18590999999999999</c:v>
                </c:pt>
                <c:pt idx="31">
                  <c:v>0.192</c:v>
                </c:pt>
                <c:pt idx="32">
                  <c:v>0.19796</c:v>
                </c:pt>
                <c:pt idx="33">
                  <c:v>0.20391000000000001</c:v>
                </c:pt>
                <c:pt idx="34">
                  <c:v>0.21</c:v>
                </c:pt>
                <c:pt idx="35">
                  <c:v>0.21596000000000001</c:v>
                </c:pt>
                <c:pt idx="36">
                  <c:v>0.22191</c:v>
                </c:pt>
                <c:pt idx="37">
                  <c:v>0.22800000000000001</c:v>
                </c:pt>
                <c:pt idx="38">
                  <c:v>0.23396</c:v>
                </c:pt>
                <c:pt idx="39">
                  <c:v>0.23991000000000001</c:v>
                </c:pt>
                <c:pt idx="40">
                  <c:v>0.246</c:v>
                </c:pt>
                <c:pt idx="41">
                  <c:v>0.25196000000000002</c:v>
                </c:pt>
                <c:pt idx="42">
                  <c:v>0.25790999999999997</c:v>
                </c:pt>
                <c:pt idx="43">
                  <c:v>0.26400000000000001</c:v>
                </c:pt>
                <c:pt idx="44">
                  <c:v>0.26995999999999998</c:v>
                </c:pt>
                <c:pt idx="45">
                  <c:v>0.27590999999999999</c:v>
                </c:pt>
                <c:pt idx="46">
                  <c:v>0.28199999999999997</c:v>
                </c:pt>
                <c:pt idx="47">
                  <c:v>0.28795999999999999</c:v>
                </c:pt>
                <c:pt idx="48">
                  <c:v>0.29391</c:v>
                </c:pt>
                <c:pt idx="49">
                  <c:v>0.3</c:v>
                </c:pt>
                <c:pt idx="50">
                  <c:v>0.30596000000000001</c:v>
                </c:pt>
                <c:pt idx="51">
                  <c:v>0.31191000000000002</c:v>
                </c:pt>
                <c:pt idx="52">
                  <c:v>0.318</c:v>
                </c:pt>
                <c:pt idx="53">
                  <c:v>0.32396000000000003</c:v>
                </c:pt>
                <c:pt idx="54">
                  <c:v>0.32990999999999998</c:v>
                </c:pt>
                <c:pt idx="55">
                  <c:v>0.33600000000000002</c:v>
                </c:pt>
                <c:pt idx="56">
                  <c:v>0.34195999999999999</c:v>
                </c:pt>
                <c:pt idx="57">
                  <c:v>0.34791</c:v>
                </c:pt>
                <c:pt idx="58">
                  <c:v>0.35399999999999998</c:v>
                </c:pt>
                <c:pt idx="59">
                  <c:v>0.35996</c:v>
                </c:pt>
                <c:pt idx="60">
                  <c:v>0.36591000000000001</c:v>
                </c:pt>
                <c:pt idx="61">
                  <c:v>0.372</c:v>
                </c:pt>
                <c:pt idx="62">
                  <c:v>0.37796000000000002</c:v>
                </c:pt>
                <c:pt idx="63">
                  <c:v>0.38390999999999997</c:v>
                </c:pt>
                <c:pt idx="64">
                  <c:v>0.39</c:v>
                </c:pt>
                <c:pt idx="65">
                  <c:v>0.39595999999999998</c:v>
                </c:pt>
                <c:pt idx="66">
                  <c:v>0.40190999999999999</c:v>
                </c:pt>
                <c:pt idx="67">
                  <c:v>0.40799999999999997</c:v>
                </c:pt>
                <c:pt idx="68">
                  <c:v>0.41395999999999999</c:v>
                </c:pt>
                <c:pt idx="69">
                  <c:v>0.41991000000000001</c:v>
                </c:pt>
                <c:pt idx="70">
                  <c:v>0.42599999999999999</c:v>
                </c:pt>
                <c:pt idx="71">
                  <c:v>0.43196000000000001</c:v>
                </c:pt>
                <c:pt idx="72">
                  <c:v>0.43791000000000002</c:v>
                </c:pt>
                <c:pt idx="73">
                  <c:v>0.44400000000000001</c:v>
                </c:pt>
                <c:pt idx="74">
                  <c:v>0.44996000000000003</c:v>
                </c:pt>
                <c:pt idx="75">
                  <c:v>0.45590999999999998</c:v>
                </c:pt>
                <c:pt idx="76">
                  <c:v>0.46200000000000002</c:v>
                </c:pt>
                <c:pt idx="77">
                  <c:v>0.46795999999999999</c:v>
                </c:pt>
                <c:pt idx="78">
                  <c:v>0.47391</c:v>
                </c:pt>
                <c:pt idx="79">
                  <c:v>0.48</c:v>
                </c:pt>
                <c:pt idx="80">
                  <c:v>0.48596</c:v>
                </c:pt>
                <c:pt idx="81">
                  <c:v>0.49191000000000001</c:v>
                </c:pt>
                <c:pt idx="82">
                  <c:v>0.498</c:v>
                </c:pt>
                <c:pt idx="83">
                  <c:v>0.50395999999999996</c:v>
                </c:pt>
                <c:pt idx="84">
                  <c:v>0.50990999999999997</c:v>
                </c:pt>
                <c:pt idx="85">
                  <c:v>0.51600000000000001</c:v>
                </c:pt>
                <c:pt idx="86">
                  <c:v>0.52195999999999998</c:v>
                </c:pt>
                <c:pt idx="87">
                  <c:v>0.52790999999999999</c:v>
                </c:pt>
                <c:pt idx="88">
                  <c:v>0.53400000000000003</c:v>
                </c:pt>
                <c:pt idx="89">
                  <c:v>0.53996</c:v>
                </c:pt>
                <c:pt idx="90">
                  <c:v>0.54591000000000001</c:v>
                </c:pt>
                <c:pt idx="91">
                  <c:v>0.55200000000000005</c:v>
                </c:pt>
                <c:pt idx="92">
                  <c:v>0.55796000000000001</c:v>
                </c:pt>
                <c:pt idx="93">
                  <c:v>0.56391000000000002</c:v>
                </c:pt>
                <c:pt idx="94">
                  <c:v>0.56999999999999995</c:v>
                </c:pt>
                <c:pt idx="95">
                  <c:v>0.57596000000000003</c:v>
                </c:pt>
                <c:pt idx="96">
                  <c:v>0.58191000000000004</c:v>
                </c:pt>
                <c:pt idx="97">
                  <c:v>0.58799999999999997</c:v>
                </c:pt>
                <c:pt idx="98">
                  <c:v>0.59396000000000004</c:v>
                </c:pt>
                <c:pt idx="99">
                  <c:v>0.59991000000000005</c:v>
                </c:pt>
                <c:pt idx="100">
                  <c:v>0.60599999999999998</c:v>
                </c:pt>
                <c:pt idx="101">
                  <c:v>0.61195999999999995</c:v>
                </c:pt>
                <c:pt idx="102">
                  <c:v>0.61790999999999996</c:v>
                </c:pt>
                <c:pt idx="103">
                  <c:v>0.624</c:v>
                </c:pt>
                <c:pt idx="104">
                  <c:v>0.62995999999999996</c:v>
                </c:pt>
                <c:pt idx="105">
                  <c:v>0.63590999999999998</c:v>
                </c:pt>
                <c:pt idx="106">
                  <c:v>0.64200000000000002</c:v>
                </c:pt>
                <c:pt idx="107">
                  <c:v>0.64795999999999998</c:v>
                </c:pt>
                <c:pt idx="108">
                  <c:v>0.65390999999999999</c:v>
                </c:pt>
                <c:pt idx="109">
                  <c:v>0.66</c:v>
                </c:pt>
                <c:pt idx="110">
                  <c:v>0.66596</c:v>
                </c:pt>
                <c:pt idx="111">
                  <c:v>0.67191000000000001</c:v>
                </c:pt>
                <c:pt idx="112">
                  <c:v>0.67800000000000005</c:v>
                </c:pt>
                <c:pt idx="113">
                  <c:v>0.68396000000000001</c:v>
                </c:pt>
                <c:pt idx="114">
                  <c:v>0.68991000000000002</c:v>
                </c:pt>
                <c:pt idx="115">
                  <c:v>0.69599999999999995</c:v>
                </c:pt>
                <c:pt idx="116">
                  <c:v>0.70196000000000003</c:v>
                </c:pt>
                <c:pt idx="117">
                  <c:v>0.70791000000000004</c:v>
                </c:pt>
                <c:pt idx="118">
                  <c:v>0.71399999999999997</c:v>
                </c:pt>
                <c:pt idx="119">
                  <c:v>0.71996000000000004</c:v>
                </c:pt>
                <c:pt idx="120">
                  <c:v>0.72591000000000006</c:v>
                </c:pt>
                <c:pt idx="121">
                  <c:v>0.73199999999999998</c:v>
                </c:pt>
                <c:pt idx="122">
                  <c:v>0.73795999999999995</c:v>
                </c:pt>
                <c:pt idx="123">
                  <c:v>0.74390999999999996</c:v>
                </c:pt>
                <c:pt idx="124">
                  <c:v>0.75</c:v>
                </c:pt>
                <c:pt idx="125">
                  <c:v>0.75595999999999997</c:v>
                </c:pt>
                <c:pt idx="126">
                  <c:v>0.76190999999999998</c:v>
                </c:pt>
                <c:pt idx="127">
                  <c:v>0.76800000000000002</c:v>
                </c:pt>
                <c:pt idx="128">
                  <c:v>0.77395999999999998</c:v>
                </c:pt>
                <c:pt idx="129">
                  <c:v>0.77990999999999999</c:v>
                </c:pt>
                <c:pt idx="130">
                  <c:v>0.78600000000000003</c:v>
                </c:pt>
                <c:pt idx="131">
                  <c:v>0.79196</c:v>
                </c:pt>
                <c:pt idx="132">
                  <c:v>0.79791000000000001</c:v>
                </c:pt>
                <c:pt idx="133">
                  <c:v>0.80400000000000005</c:v>
                </c:pt>
                <c:pt idx="134">
                  <c:v>0.80996000000000001</c:v>
                </c:pt>
                <c:pt idx="135">
                  <c:v>0.81591000000000002</c:v>
                </c:pt>
                <c:pt idx="136">
                  <c:v>0.82199999999999995</c:v>
                </c:pt>
                <c:pt idx="137">
                  <c:v>0.82796000000000003</c:v>
                </c:pt>
                <c:pt idx="138">
                  <c:v>0.83391000000000004</c:v>
                </c:pt>
                <c:pt idx="139">
                  <c:v>0.84</c:v>
                </c:pt>
                <c:pt idx="140">
                  <c:v>0.84596000000000005</c:v>
                </c:pt>
                <c:pt idx="141">
                  <c:v>0.85190999999999995</c:v>
                </c:pt>
                <c:pt idx="142">
                  <c:v>0.85799999999999998</c:v>
                </c:pt>
                <c:pt idx="143">
                  <c:v>0.86395999999999995</c:v>
                </c:pt>
                <c:pt idx="144">
                  <c:v>0.86990999999999996</c:v>
                </c:pt>
                <c:pt idx="145">
                  <c:v>0.876</c:v>
                </c:pt>
                <c:pt idx="146">
                  <c:v>0.88195999999999997</c:v>
                </c:pt>
                <c:pt idx="147">
                  <c:v>0.88790999999999998</c:v>
                </c:pt>
                <c:pt idx="148">
                  <c:v>0.89400000000000002</c:v>
                </c:pt>
                <c:pt idx="149">
                  <c:v>0.89995999999999998</c:v>
                </c:pt>
                <c:pt idx="150">
                  <c:v>0.90590999999999999</c:v>
                </c:pt>
                <c:pt idx="151">
                  <c:v>0.91200000000000003</c:v>
                </c:pt>
                <c:pt idx="152">
                  <c:v>0.91796</c:v>
                </c:pt>
                <c:pt idx="153">
                  <c:v>0.92391000000000001</c:v>
                </c:pt>
                <c:pt idx="154">
                  <c:v>0.93</c:v>
                </c:pt>
                <c:pt idx="155">
                  <c:v>0.93596000000000001</c:v>
                </c:pt>
                <c:pt idx="156">
                  <c:v>0.94191000000000003</c:v>
                </c:pt>
                <c:pt idx="157">
                  <c:v>0.94799999999999995</c:v>
                </c:pt>
                <c:pt idx="158">
                  <c:v>0.95396000000000003</c:v>
                </c:pt>
                <c:pt idx="159">
                  <c:v>0.95991000000000004</c:v>
                </c:pt>
                <c:pt idx="160">
                  <c:v>0.96599999999999997</c:v>
                </c:pt>
                <c:pt idx="161">
                  <c:v>0.97196000000000005</c:v>
                </c:pt>
                <c:pt idx="162">
                  <c:v>0.97790999999999995</c:v>
                </c:pt>
                <c:pt idx="163">
                  <c:v>0.98399999999999999</c:v>
                </c:pt>
                <c:pt idx="164">
                  <c:v>0.98995999999999995</c:v>
                </c:pt>
                <c:pt idx="165">
                  <c:v>0.99590999999999996</c:v>
                </c:pt>
                <c:pt idx="166">
                  <c:v>1.002</c:v>
                </c:pt>
                <c:pt idx="167">
                  <c:v>1.008</c:v>
                </c:pt>
                <c:pt idx="168">
                  <c:v>1.0139</c:v>
                </c:pt>
                <c:pt idx="169">
                  <c:v>1.02</c:v>
                </c:pt>
                <c:pt idx="170">
                  <c:v>1.026</c:v>
                </c:pt>
                <c:pt idx="171">
                  <c:v>1.0319</c:v>
                </c:pt>
                <c:pt idx="172">
                  <c:v>1.038</c:v>
                </c:pt>
                <c:pt idx="173">
                  <c:v>1.044</c:v>
                </c:pt>
                <c:pt idx="174">
                  <c:v>1.0499000000000001</c:v>
                </c:pt>
                <c:pt idx="175">
                  <c:v>1.056</c:v>
                </c:pt>
                <c:pt idx="176">
                  <c:v>1.0620000000000001</c:v>
                </c:pt>
                <c:pt idx="177">
                  <c:v>1.0679000000000001</c:v>
                </c:pt>
                <c:pt idx="178">
                  <c:v>1.0740000000000001</c:v>
                </c:pt>
                <c:pt idx="179">
                  <c:v>1.08</c:v>
                </c:pt>
                <c:pt idx="180">
                  <c:v>1.0859000000000001</c:v>
                </c:pt>
                <c:pt idx="181">
                  <c:v>1.0920000000000001</c:v>
                </c:pt>
                <c:pt idx="182">
                  <c:v>1.0980000000000001</c:v>
                </c:pt>
                <c:pt idx="183">
                  <c:v>1.1039000000000001</c:v>
                </c:pt>
                <c:pt idx="184">
                  <c:v>1.1100000000000001</c:v>
                </c:pt>
                <c:pt idx="185">
                  <c:v>1.1160000000000001</c:v>
                </c:pt>
                <c:pt idx="186">
                  <c:v>1.1218999999999999</c:v>
                </c:pt>
                <c:pt idx="187">
                  <c:v>1.1279999999999999</c:v>
                </c:pt>
                <c:pt idx="188">
                  <c:v>1.1339999999999999</c:v>
                </c:pt>
                <c:pt idx="189">
                  <c:v>1.1398999999999999</c:v>
                </c:pt>
                <c:pt idx="190">
                  <c:v>1.1459999999999999</c:v>
                </c:pt>
                <c:pt idx="191">
                  <c:v>1.1519999999999999</c:v>
                </c:pt>
                <c:pt idx="192">
                  <c:v>1.1578999999999999</c:v>
                </c:pt>
                <c:pt idx="193">
                  <c:v>1.1639999999999999</c:v>
                </c:pt>
                <c:pt idx="194">
                  <c:v>1.17</c:v>
                </c:pt>
                <c:pt idx="195">
                  <c:v>1.1758999999999999</c:v>
                </c:pt>
                <c:pt idx="196">
                  <c:v>1.1819999999999999</c:v>
                </c:pt>
                <c:pt idx="197">
                  <c:v>1.1879999999999999</c:v>
                </c:pt>
                <c:pt idx="198">
                  <c:v>1.1939</c:v>
                </c:pt>
                <c:pt idx="199">
                  <c:v>1.2</c:v>
                </c:pt>
                <c:pt idx="200">
                  <c:v>1.206</c:v>
                </c:pt>
                <c:pt idx="201">
                  <c:v>1.2119</c:v>
                </c:pt>
                <c:pt idx="202">
                  <c:v>1.218</c:v>
                </c:pt>
                <c:pt idx="203">
                  <c:v>1.224</c:v>
                </c:pt>
                <c:pt idx="204">
                  <c:v>1.2299</c:v>
                </c:pt>
                <c:pt idx="205">
                  <c:v>1.236</c:v>
                </c:pt>
                <c:pt idx="206">
                  <c:v>1.242</c:v>
                </c:pt>
                <c:pt idx="207">
                  <c:v>1.2479</c:v>
                </c:pt>
                <c:pt idx="208">
                  <c:v>1.254</c:v>
                </c:pt>
                <c:pt idx="209">
                  <c:v>1.26</c:v>
                </c:pt>
                <c:pt idx="210">
                  <c:v>1.2659</c:v>
                </c:pt>
                <c:pt idx="211">
                  <c:v>1.272</c:v>
                </c:pt>
                <c:pt idx="212">
                  <c:v>1.278</c:v>
                </c:pt>
                <c:pt idx="213">
                  <c:v>1.2839</c:v>
                </c:pt>
                <c:pt idx="214">
                  <c:v>1.29</c:v>
                </c:pt>
                <c:pt idx="215">
                  <c:v>1.296</c:v>
                </c:pt>
                <c:pt idx="216">
                  <c:v>1.3019000000000001</c:v>
                </c:pt>
                <c:pt idx="217">
                  <c:v>1.3080000000000001</c:v>
                </c:pt>
                <c:pt idx="218">
                  <c:v>1.3140000000000001</c:v>
                </c:pt>
                <c:pt idx="219">
                  <c:v>1.3199000000000001</c:v>
                </c:pt>
                <c:pt idx="220">
                  <c:v>1.3260000000000001</c:v>
                </c:pt>
                <c:pt idx="221">
                  <c:v>1.3320000000000001</c:v>
                </c:pt>
                <c:pt idx="222">
                  <c:v>1.3379000000000001</c:v>
                </c:pt>
                <c:pt idx="223">
                  <c:v>1.3440000000000001</c:v>
                </c:pt>
                <c:pt idx="224">
                  <c:v>1.35</c:v>
                </c:pt>
                <c:pt idx="225">
                  <c:v>1.3559000000000001</c:v>
                </c:pt>
                <c:pt idx="226">
                  <c:v>1.3620000000000001</c:v>
                </c:pt>
                <c:pt idx="227">
                  <c:v>1.3680000000000001</c:v>
                </c:pt>
                <c:pt idx="228">
                  <c:v>1.3738999999999999</c:v>
                </c:pt>
                <c:pt idx="229">
                  <c:v>1.38</c:v>
                </c:pt>
                <c:pt idx="230">
                  <c:v>1.3859999999999999</c:v>
                </c:pt>
                <c:pt idx="231">
                  <c:v>1.3918999999999999</c:v>
                </c:pt>
                <c:pt idx="232">
                  <c:v>1.3979999999999999</c:v>
                </c:pt>
                <c:pt idx="233">
                  <c:v>1.4039999999999999</c:v>
                </c:pt>
                <c:pt idx="234">
                  <c:v>1.4098999999999999</c:v>
                </c:pt>
                <c:pt idx="235">
                  <c:v>1.4159999999999999</c:v>
                </c:pt>
                <c:pt idx="236">
                  <c:v>1.4219999999999999</c:v>
                </c:pt>
                <c:pt idx="237">
                  <c:v>1.4278999999999999</c:v>
                </c:pt>
                <c:pt idx="238">
                  <c:v>1.4339999999999999</c:v>
                </c:pt>
                <c:pt idx="239">
                  <c:v>1.44</c:v>
                </c:pt>
                <c:pt idx="240">
                  <c:v>1.4459</c:v>
                </c:pt>
                <c:pt idx="241">
                  <c:v>1.452</c:v>
                </c:pt>
                <c:pt idx="242">
                  <c:v>1.458</c:v>
                </c:pt>
                <c:pt idx="243">
                  <c:v>1.4639</c:v>
                </c:pt>
                <c:pt idx="244">
                  <c:v>1.47</c:v>
                </c:pt>
                <c:pt idx="245">
                  <c:v>1.476</c:v>
                </c:pt>
                <c:pt idx="246">
                  <c:v>1.4819</c:v>
                </c:pt>
                <c:pt idx="247">
                  <c:v>1.488</c:v>
                </c:pt>
                <c:pt idx="248">
                  <c:v>1.494</c:v>
                </c:pt>
                <c:pt idx="249">
                  <c:v>1.4999</c:v>
                </c:pt>
                <c:pt idx="250">
                  <c:v>1.506</c:v>
                </c:pt>
                <c:pt idx="251">
                  <c:v>1.512</c:v>
                </c:pt>
                <c:pt idx="252">
                  <c:v>1.5179</c:v>
                </c:pt>
                <c:pt idx="253">
                  <c:v>1.524</c:v>
                </c:pt>
                <c:pt idx="254">
                  <c:v>1.53</c:v>
                </c:pt>
                <c:pt idx="255">
                  <c:v>1.5359</c:v>
                </c:pt>
                <c:pt idx="256">
                  <c:v>1.542</c:v>
                </c:pt>
                <c:pt idx="257">
                  <c:v>1.548</c:v>
                </c:pt>
                <c:pt idx="258">
                  <c:v>1.5539000000000001</c:v>
                </c:pt>
                <c:pt idx="259">
                  <c:v>1.56</c:v>
                </c:pt>
                <c:pt idx="260">
                  <c:v>1.5660000000000001</c:v>
                </c:pt>
                <c:pt idx="261">
                  <c:v>1.5719000000000001</c:v>
                </c:pt>
                <c:pt idx="262">
                  <c:v>1.5780000000000001</c:v>
                </c:pt>
                <c:pt idx="263">
                  <c:v>1.5840000000000001</c:v>
                </c:pt>
                <c:pt idx="264">
                  <c:v>1.5899000000000001</c:v>
                </c:pt>
                <c:pt idx="265">
                  <c:v>1.5960000000000001</c:v>
                </c:pt>
                <c:pt idx="266">
                  <c:v>1.6020000000000001</c:v>
                </c:pt>
                <c:pt idx="267">
                  <c:v>1.6079000000000001</c:v>
                </c:pt>
                <c:pt idx="268">
                  <c:v>1.6140000000000001</c:v>
                </c:pt>
                <c:pt idx="269">
                  <c:v>1.62</c:v>
                </c:pt>
                <c:pt idx="270">
                  <c:v>1.6258999999999999</c:v>
                </c:pt>
                <c:pt idx="271">
                  <c:v>1.6319999999999999</c:v>
                </c:pt>
                <c:pt idx="272">
                  <c:v>1.6379999999999999</c:v>
                </c:pt>
                <c:pt idx="273">
                  <c:v>1.6438999999999999</c:v>
                </c:pt>
                <c:pt idx="274">
                  <c:v>1.65</c:v>
                </c:pt>
                <c:pt idx="275">
                  <c:v>1.6559999999999999</c:v>
                </c:pt>
                <c:pt idx="276">
                  <c:v>1.6618999999999999</c:v>
                </c:pt>
                <c:pt idx="277">
                  <c:v>1.6679999999999999</c:v>
                </c:pt>
                <c:pt idx="278">
                  <c:v>1.6739999999999999</c:v>
                </c:pt>
                <c:pt idx="279">
                  <c:v>1.6798999999999999</c:v>
                </c:pt>
                <c:pt idx="280">
                  <c:v>1.6859999999999999</c:v>
                </c:pt>
                <c:pt idx="281">
                  <c:v>1.6919999999999999</c:v>
                </c:pt>
                <c:pt idx="282">
                  <c:v>1.6979</c:v>
                </c:pt>
                <c:pt idx="283">
                  <c:v>1.704</c:v>
                </c:pt>
                <c:pt idx="284">
                  <c:v>1.71</c:v>
                </c:pt>
                <c:pt idx="285">
                  <c:v>1.7159</c:v>
                </c:pt>
                <c:pt idx="286">
                  <c:v>1.722</c:v>
                </c:pt>
                <c:pt idx="287">
                  <c:v>1.728</c:v>
                </c:pt>
                <c:pt idx="288">
                  <c:v>1.7339</c:v>
                </c:pt>
                <c:pt idx="289">
                  <c:v>1.74</c:v>
                </c:pt>
                <c:pt idx="290">
                  <c:v>1.746</c:v>
                </c:pt>
                <c:pt idx="291">
                  <c:v>1.7519</c:v>
                </c:pt>
                <c:pt idx="292">
                  <c:v>1.758</c:v>
                </c:pt>
                <c:pt idx="293">
                  <c:v>1.764</c:v>
                </c:pt>
                <c:pt idx="294">
                  <c:v>1.7699</c:v>
                </c:pt>
                <c:pt idx="295">
                  <c:v>1.776</c:v>
                </c:pt>
                <c:pt idx="296">
                  <c:v>1.782</c:v>
                </c:pt>
                <c:pt idx="297">
                  <c:v>1.7879</c:v>
                </c:pt>
                <c:pt idx="298">
                  <c:v>1.794</c:v>
                </c:pt>
                <c:pt idx="299">
                  <c:v>1.8</c:v>
                </c:pt>
                <c:pt idx="300">
                  <c:v>1.8059000000000001</c:v>
                </c:pt>
                <c:pt idx="301">
                  <c:v>1.8120000000000001</c:v>
                </c:pt>
                <c:pt idx="302">
                  <c:v>1.8180000000000001</c:v>
                </c:pt>
                <c:pt idx="303">
                  <c:v>1.8239000000000001</c:v>
                </c:pt>
                <c:pt idx="304">
                  <c:v>1.83</c:v>
                </c:pt>
                <c:pt idx="305">
                  <c:v>1.8360000000000001</c:v>
                </c:pt>
                <c:pt idx="306">
                  <c:v>1.8419000000000001</c:v>
                </c:pt>
                <c:pt idx="307">
                  <c:v>1.8480000000000001</c:v>
                </c:pt>
                <c:pt idx="308">
                  <c:v>1.8540000000000001</c:v>
                </c:pt>
                <c:pt idx="309">
                  <c:v>1.8599000000000001</c:v>
                </c:pt>
                <c:pt idx="310">
                  <c:v>1.8660000000000001</c:v>
                </c:pt>
                <c:pt idx="311">
                  <c:v>1.8720000000000001</c:v>
                </c:pt>
                <c:pt idx="312">
                  <c:v>1.8778999999999999</c:v>
                </c:pt>
                <c:pt idx="313">
                  <c:v>1.8839999999999999</c:v>
                </c:pt>
                <c:pt idx="314">
                  <c:v>1.89</c:v>
                </c:pt>
                <c:pt idx="315">
                  <c:v>1.8958999999999999</c:v>
                </c:pt>
                <c:pt idx="316">
                  <c:v>1.9019999999999999</c:v>
                </c:pt>
                <c:pt idx="317">
                  <c:v>1.9079999999999999</c:v>
                </c:pt>
                <c:pt idx="318">
                  <c:v>1.9138999999999999</c:v>
                </c:pt>
                <c:pt idx="319">
                  <c:v>1.92</c:v>
                </c:pt>
                <c:pt idx="320">
                  <c:v>1.9259999999999999</c:v>
                </c:pt>
                <c:pt idx="321">
                  <c:v>1.9319</c:v>
                </c:pt>
                <c:pt idx="322">
                  <c:v>1.9379999999999999</c:v>
                </c:pt>
                <c:pt idx="323">
                  <c:v>1.944</c:v>
                </c:pt>
                <c:pt idx="324">
                  <c:v>1.9499</c:v>
                </c:pt>
                <c:pt idx="325">
                  <c:v>1.956</c:v>
                </c:pt>
                <c:pt idx="326">
                  <c:v>1.962</c:v>
                </c:pt>
                <c:pt idx="327">
                  <c:v>1.9679</c:v>
                </c:pt>
                <c:pt idx="328">
                  <c:v>1.974</c:v>
                </c:pt>
                <c:pt idx="329">
                  <c:v>1.98</c:v>
                </c:pt>
                <c:pt idx="330">
                  <c:v>1.9859</c:v>
                </c:pt>
                <c:pt idx="331">
                  <c:v>1.992</c:v>
                </c:pt>
                <c:pt idx="332">
                  <c:v>1.998</c:v>
                </c:pt>
                <c:pt idx="333">
                  <c:v>2.0038999999999998</c:v>
                </c:pt>
                <c:pt idx="334">
                  <c:v>2.0099999999999998</c:v>
                </c:pt>
                <c:pt idx="335">
                  <c:v>2.016</c:v>
                </c:pt>
                <c:pt idx="336">
                  <c:v>2.0219</c:v>
                </c:pt>
                <c:pt idx="337">
                  <c:v>2.028</c:v>
                </c:pt>
                <c:pt idx="338">
                  <c:v>2.0339999999999998</c:v>
                </c:pt>
                <c:pt idx="339">
                  <c:v>2.0398999999999998</c:v>
                </c:pt>
                <c:pt idx="340">
                  <c:v>2.0459999999999998</c:v>
                </c:pt>
                <c:pt idx="341">
                  <c:v>2.052</c:v>
                </c:pt>
                <c:pt idx="342">
                  <c:v>2.0579000000000001</c:v>
                </c:pt>
                <c:pt idx="343">
                  <c:v>2.0640000000000001</c:v>
                </c:pt>
                <c:pt idx="344">
                  <c:v>2.0699999999999998</c:v>
                </c:pt>
                <c:pt idx="345">
                  <c:v>2.0758999999999999</c:v>
                </c:pt>
                <c:pt idx="346">
                  <c:v>2.0819999999999999</c:v>
                </c:pt>
                <c:pt idx="347">
                  <c:v>2.0880000000000001</c:v>
                </c:pt>
                <c:pt idx="348">
                  <c:v>2.0939000000000001</c:v>
                </c:pt>
                <c:pt idx="349">
                  <c:v>2.1</c:v>
                </c:pt>
                <c:pt idx="350">
                  <c:v>2.1059999999999999</c:v>
                </c:pt>
                <c:pt idx="351">
                  <c:v>2.1118999999999999</c:v>
                </c:pt>
                <c:pt idx="352">
                  <c:v>2.1179999999999999</c:v>
                </c:pt>
                <c:pt idx="353">
                  <c:v>2.1240000000000001</c:v>
                </c:pt>
                <c:pt idx="354">
                  <c:v>2.1299000000000001</c:v>
                </c:pt>
                <c:pt idx="355">
                  <c:v>2.1360000000000001</c:v>
                </c:pt>
                <c:pt idx="356">
                  <c:v>2.1419999999999999</c:v>
                </c:pt>
                <c:pt idx="357">
                  <c:v>2.1478999999999999</c:v>
                </c:pt>
                <c:pt idx="358">
                  <c:v>2.1539999999999999</c:v>
                </c:pt>
                <c:pt idx="359">
                  <c:v>2.16</c:v>
                </c:pt>
                <c:pt idx="360">
                  <c:v>2.1659000000000002</c:v>
                </c:pt>
                <c:pt idx="361">
                  <c:v>2.1720000000000002</c:v>
                </c:pt>
                <c:pt idx="362">
                  <c:v>2.1779999999999999</c:v>
                </c:pt>
                <c:pt idx="363">
                  <c:v>2.1839</c:v>
                </c:pt>
                <c:pt idx="364">
                  <c:v>2.19</c:v>
                </c:pt>
                <c:pt idx="365">
                  <c:v>2.1960000000000002</c:v>
                </c:pt>
                <c:pt idx="366">
                  <c:v>2.2019000000000002</c:v>
                </c:pt>
                <c:pt idx="367">
                  <c:v>2.2080000000000002</c:v>
                </c:pt>
                <c:pt idx="368">
                  <c:v>2.214</c:v>
                </c:pt>
                <c:pt idx="369">
                  <c:v>2.2199</c:v>
                </c:pt>
                <c:pt idx="370">
                  <c:v>2.226</c:v>
                </c:pt>
                <c:pt idx="371">
                  <c:v>2.2320000000000002</c:v>
                </c:pt>
                <c:pt idx="372">
                  <c:v>2.2378999999999998</c:v>
                </c:pt>
                <c:pt idx="373">
                  <c:v>2.2440000000000002</c:v>
                </c:pt>
                <c:pt idx="374">
                  <c:v>2.25</c:v>
                </c:pt>
                <c:pt idx="375">
                  <c:v>2.2559</c:v>
                </c:pt>
                <c:pt idx="376">
                  <c:v>2.262</c:v>
                </c:pt>
                <c:pt idx="377">
                  <c:v>2.2679999999999998</c:v>
                </c:pt>
                <c:pt idx="378">
                  <c:v>2.2738999999999998</c:v>
                </c:pt>
                <c:pt idx="379">
                  <c:v>2.2799999999999998</c:v>
                </c:pt>
                <c:pt idx="380">
                  <c:v>2.286</c:v>
                </c:pt>
                <c:pt idx="381">
                  <c:v>2.2919</c:v>
                </c:pt>
                <c:pt idx="382">
                  <c:v>2.298</c:v>
                </c:pt>
                <c:pt idx="383">
                  <c:v>2.3039999999999998</c:v>
                </c:pt>
                <c:pt idx="384">
                  <c:v>2.3098999999999998</c:v>
                </c:pt>
                <c:pt idx="385">
                  <c:v>2.3159999999999998</c:v>
                </c:pt>
                <c:pt idx="386">
                  <c:v>2.3220000000000001</c:v>
                </c:pt>
                <c:pt idx="387">
                  <c:v>2.3279000000000001</c:v>
                </c:pt>
                <c:pt idx="388">
                  <c:v>2.3340000000000001</c:v>
                </c:pt>
                <c:pt idx="389">
                  <c:v>2.34</c:v>
                </c:pt>
                <c:pt idx="390">
                  <c:v>2.3458999999999999</c:v>
                </c:pt>
                <c:pt idx="391">
                  <c:v>2.3519999999999999</c:v>
                </c:pt>
                <c:pt idx="392">
                  <c:v>2.3580000000000001</c:v>
                </c:pt>
                <c:pt idx="393">
                  <c:v>2.3639000000000001</c:v>
                </c:pt>
                <c:pt idx="394">
                  <c:v>2.37</c:v>
                </c:pt>
                <c:pt idx="395">
                  <c:v>2.3759999999999999</c:v>
                </c:pt>
                <c:pt idx="396">
                  <c:v>2.3818999999999999</c:v>
                </c:pt>
                <c:pt idx="397">
                  <c:v>2.3879999999999999</c:v>
                </c:pt>
                <c:pt idx="398">
                  <c:v>2.3940000000000001</c:v>
                </c:pt>
                <c:pt idx="399">
                  <c:v>2.3999000000000001</c:v>
                </c:pt>
                <c:pt idx="400">
                  <c:v>2.4060000000000001</c:v>
                </c:pt>
                <c:pt idx="401">
                  <c:v>2.4119999999999999</c:v>
                </c:pt>
                <c:pt idx="402">
                  <c:v>2.4178999999999999</c:v>
                </c:pt>
                <c:pt idx="403">
                  <c:v>2.4239999999999999</c:v>
                </c:pt>
                <c:pt idx="404">
                  <c:v>2.4300000000000002</c:v>
                </c:pt>
                <c:pt idx="405">
                  <c:v>2.4359000000000002</c:v>
                </c:pt>
                <c:pt idx="406">
                  <c:v>2.4420000000000002</c:v>
                </c:pt>
                <c:pt idx="407">
                  <c:v>2.448</c:v>
                </c:pt>
                <c:pt idx="408">
                  <c:v>2.4539</c:v>
                </c:pt>
                <c:pt idx="409">
                  <c:v>2.46</c:v>
                </c:pt>
                <c:pt idx="410">
                  <c:v>2.4660000000000002</c:v>
                </c:pt>
                <c:pt idx="411">
                  <c:v>2.4719000000000002</c:v>
                </c:pt>
                <c:pt idx="412">
                  <c:v>2.4780000000000002</c:v>
                </c:pt>
                <c:pt idx="413">
                  <c:v>2.484</c:v>
                </c:pt>
                <c:pt idx="414">
                  <c:v>2.4899</c:v>
                </c:pt>
                <c:pt idx="415">
                  <c:v>2.4958999999999998</c:v>
                </c:pt>
                <c:pt idx="416">
                  <c:v>2.5019999999999998</c:v>
                </c:pt>
                <c:pt idx="417">
                  <c:v>2.508</c:v>
                </c:pt>
                <c:pt idx="418">
                  <c:v>2.5139</c:v>
                </c:pt>
                <c:pt idx="419">
                  <c:v>2.5198999999999998</c:v>
                </c:pt>
                <c:pt idx="420">
                  <c:v>2.5259999999999998</c:v>
                </c:pt>
                <c:pt idx="421">
                  <c:v>2.532</c:v>
                </c:pt>
                <c:pt idx="422">
                  <c:v>2.5379</c:v>
                </c:pt>
                <c:pt idx="423">
                  <c:v>2.5438999999999998</c:v>
                </c:pt>
                <c:pt idx="424">
                  <c:v>2.5499999999999998</c:v>
                </c:pt>
                <c:pt idx="425">
                  <c:v>2.556</c:v>
                </c:pt>
                <c:pt idx="426">
                  <c:v>2.5619000000000001</c:v>
                </c:pt>
                <c:pt idx="427">
                  <c:v>2.5678999999999998</c:v>
                </c:pt>
                <c:pt idx="428">
                  <c:v>2.5739999999999998</c:v>
                </c:pt>
                <c:pt idx="429">
                  <c:v>2.58</c:v>
                </c:pt>
                <c:pt idx="430">
                  <c:v>2.5859999999999999</c:v>
                </c:pt>
                <c:pt idx="431">
                  <c:v>2.5918999999999999</c:v>
                </c:pt>
                <c:pt idx="432">
                  <c:v>2.5979000000000001</c:v>
                </c:pt>
                <c:pt idx="433">
                  <c:v>2.6040000000000001</c:v>
                </c:pt>
                <c:pt idx="434">
                  <c:v>2.61</c:v>
                </c:pt>
                <c:pt idx="435">
                  <c:v>2.6160000000000001</c:v>
                </c:pt>
                <c:pt idx="436">
                  <c:v>2.6219000000000001</c:v>
                </c:pt>
                <c:pt idx="437">
                  <c:v>2.6278999999999999</c:v>
                </c:pt>
                <c:pt idx="438">
                  <c:v>2.6339000000000001</c:v>
                </c:pt>
                <c:pt idx="439">
                  <c:v>2.64</c:v>
                </c:pt>
                <c:pt idx="440">
                  <c:v>2.6459999999999999</c:v>
                </c:pt>
                <c:pt idx="441">
                  <c:v>2.6520000000000001</c:v>
                </c:pt>
                <c:pt idx="442">
                  <c:v>2.6579000000000002</c:v>
                </c:pt>
                <c:pt idx="443">
                  <c:v>2.6638999999999999</c:v>
                </c:pt>
                <c:pt idx="444">
                  <c:v>2.6699000000000002</c:v>
                </c:pt>
                <c:pt idx="445">
                  <c:v>2.6760000000000002</c:v>
                </c:pt>
                <c:pt idx="446">
                  <c:v>2.6819999999999999</c:v>
                </c:pt>
                <c:pt idx="447">
                  <c:v>2.6880000000000002</c:v>
                </c:pt>
                <c:pt idx="448">
                  <c:v>2.6939000000000002</c:v>
                </c:pt>
                <c:pt idx="449">
                  <c:v>2.6999</c:v>
                </c:pt>
                <c:pt idx="450">
                  <c:v>2.7059000000000002</c:v>
                </c:pt>
                <c:pt idx="451">
                  <c:v>2.7119</c:v>
                </c:pt>
                <c:pt idx="452">
                  <c:v>2.718</c:v>
                </c:pt>
                <c:pt idx="453">
                  <c:v>2.7240000000000002</c:v>
                </c:pt>
                <c:pt idx="454">
                  <c:v>2.73</c:v>
                </c:pt>
                <c:pt idx="455">
                  <c:v>2.7360000000000002</c:v>
                </c:pt>
                <c:pt idx="456">
                  <c:v>2.7418999999999998</c:v>
                </c:pt>
                <c:pt idx="457">
                  <c:v>2.7479</c:v>
                </c:pt>
                <c:pt idx="458">
                  <c:v>2.7538999999999998</c:v>
                </c:pt>
                <c:pt idx="459">
                  <c:v>2.7599</c:v>
                </c:pt>
                <c:pt idx="460">
                  <c:v>2.766</c:v>
                </c:pt>
                <c:pt idx="461">
                  <c:v>2.7719999999999998</c:v>
                </c:pt>
                <c:pt idx="462">
                  <c:v>2.778</c:v>
                </c:pt>
                <c:pt idx="463">
                  <c:v>2.7839999999999998</c:v>
                </c:pt>
                <c:pt idx="464">
                  <c:v>2.7898999999999998</c:v>
                </c:pt>
                <c:pt idx="465">
                  <c:v>2.7959000000000001</c:v>
                </c:pt>
                <c:pt idx="466">
                  <c:v>2.8018999999999998</c:v>
                </c:pt>
                <c:pt idx="467">
                  <c:v>2.8079000000000001</c:v>
                </c:pt>
                <c:pt idx="468">
                  <c:v>2.8140000000000001</c:v>
                </c:pt>
                <c:pt idx="469">
                  <c:v>2.82</c:v>
                </c:pt>
                <c:pt idx="470">
                  <c:v>2.8260000000000001</c:v>
                </c:pt>
                <c:pt idx="471">
                  <c:v>2.8319999999999999</c:v>
                </c:pt>
                <c:pt idx="472">
                  <c:v>2.8380000000000001</c:v>
                </c:pt>
                <c:pt idx="473">
                  <c:v>2.8439000000000001</c:v>
                </c:pt>
                <c:pt idx="474">
                  <c:v>2.8498999999999999</c:v>
                </c:pt>
                <c:pt idx="475">
                  <c:v>2.8559000000000001</c:v>
                </c:pt>
                <c:pt idx="476">
                  <c:v>2.8618999999999999</c:v>
                </c:pt>
                <c:pt idx="477">
                  <c:v>2.8679999999999999</c:v>
                </c:pt>
                <c:pt idx="478">
                  <c:v>2.8740000000000001</c:v>
                </c:pt>
                <c:pt idx="479">
                  <c:v>2.88</c:v>
                </c:pt>
                <c:pt idx="480">
                  <c:v>2.8860000000000001</c:v>
                </c:pt>
                <c:pt idx="481">
                  <c:v>2.8919999999999999</c:v>
                </c:pt>
                <c:pt idx="482">
                  <c:v>2.8978999999999999</c:v>
                </c:pt>
                <c:pt idx="483">
                  <c:v>2.9039000000000001</c:v>
                </c:pt>
                <c:pt idx="484">
                  <c:v>2.9098999999999999</c:v>
                </c:pt>
                <c:pt idx="485">
                  <c:v>2.9159000000000002</c:v>
                </c:pt>
                <c:pt idx="486">
                  <c:v>2.9220000000000002</c:v>
                </c:pt>
                <c:pt idx="487">
                  <c:v>2.9279999999999999</c:v>
                </c:pt>
                <c:pt idx="488">
                  <c:v>2.9340000000000002</c:v>
                </c:pt>
                <c:pt idx="489">
                  <c:v>2.94</c:v>
                </c:pt>
                <c:pt idx="490">
                  <c:v>2.9460000000000002</c:v>
                </c:pt>
                <c:pt idx="491">
                  <c:v>2.9519000000000002</c:v>
                </c:pt>
                <c:pt idx="492">
                  <c:v>2.9579</c:v>
                </c:pt>
                <c:pt idx="493">
                  <c:v>2.9639000000000002</c:v>
                </c:pt>
                <c:pt idx="494">
                  <c:v>2.9699</c:v>
                </c:pt>
                <c:pt idx="495">
                  <c:v>2.9759000000000002</c:v>
                </c:pt>
                <c:pt idx="496">
                  <c:v>2.9820000000000002</c:v>
                </c:pt>
                <c:pt idx="497">
                  <c:v>2.988</c:v>
                </c:pt>
                <c:pt idx="498">
                  <c:v>2.9940000000000002</c:v>
                </c:pt>
                <c:pt idx="499">
                  <c:v>3</c:v>
                </c:pt>
                <c:pt idx="500">
                  <c:v>3.0059999999999998</c:v>
                </c:pt>
                <c:pt idx="501">
                  <c:v>3.012</c:v>
                </c:pt>
                <c:pt idx="502">
                  <c:v>3.0179</c:v>
                </c:pt>
                <c:pt idx="503">
                  <c:v>3.0238999999999998</c:v>
                </c:pt>
                <c:pt idx="504">
                  <c:v>3.0299</c:v>
                </c:pt>
                <c:pt idx="505">
                  <c:v>3.0358999999999998</c:v>
                </c:pt>
                <c:pt idx="506">
                  <c:v>3.0419</c:v>
                </c:pt>
                <c:pt idx="507">
                  <c:v>3.048</c:v>
                </c:pt>
                <c:pt idx="508">
                  <c:v>3.0539999999999998</c:v>
                </c:pt>
                <c:pt idx="509">
                  <c:v>3.06</c:v>
                </c:pt>
                <c:pt idx="510">
                  <c:v>3.0659999999999998</c:v>
                </c:pt>
                <c:pt idx="511">
                  <c:v>3.0720000000000001</c:v>
                </c:pt>
                <c:pt idx="512">
                  <c:v>3.0779999999999998</c:v>
                </c:pt>
                <c:pt idx="513">
                  <c:v>3.0838999999999999</c:v>
                </c:pt>
                <c:pt idx="514">
                  <c:v>3.0899000000000001</c:v>
                </c:pt>
                <c:pt idx="515">
                  <c:v>3.0958999999999999</c:v>
                </c:pt>
                <c:pt idx="516">
                  <c:v>3.1019000000000001</c:v>
                </c:pt>
                <c:pt idx="517">
                  <c:v>3.1078999999999999</c:v>
                </c:pt>
                <c:pt idx="518">
                  <c:v>3.1139000000000001</c:v>
                </c:pt>
                <c:pt idx="519">
                  <c:v>3.12</c:v>
                </c:pt>
                <c:pt idx="520">
                  <c:v>3.1259999999999999</c:v>
                </c:pt>
                <c:pt idx="521">
                  <c:v>3.1320000000000001</c:v>
                </c:pt>
                <c:pt idx="522">
                  <c:v>3.1379999999999999</c:v>
                </c:pt>
                <c:pt idx="523">
                  <c:v>3.1440000000000001</c:v>
                </c:pt>
                <c:pt idx="524">
                  <c:v>3.15</c:v>
                </c:pt>
                <c:pt idx="525">
                  <c:v>3.1558999999999999</c:v>
                </c:pt>
                <c:pt idx="526">
                  <c:v>3.1619000000000002</c:v>
                </c:pt>
                <c:pt idx="527">
                  <c:v>3.1678999999999999</c:v>
                </c:pt>
                <c:pt idx="528">
                  <c:v>3.1739000000000002</c:v>
                </c:pt>
                <c:pt idx="529">
                  <c:v>3.1798999999999999</c:v>
                </c:pt>
                <c:pt idx="530">
                  <c:v>3.1859000000000002</c:v>
                </c:pt>
                <c:pt idx="531">
                  <c:v>3.1919</c:v>
                </c:pt>
                <c:pt idx="532">
                  <c:v>3.198</c:v>
                </c:pt>
                <c:pt idx="533">
                  <c:v>3.2040000000000002</c:v>
                </c:pt>
                <c:pt idx="534">
                  <c:v>3.21</c:v>
                </c:pt>
                <c:pt idx="535">
                  <c:v>3.2160000000000002</c:v>
                </c:pt>
                <c:pt idx="536">
                  <c:v>3.222</c:v>
                </c:pt>
                <c:pt idx="537">
                  <c:v>3.2280000000000002</c:v>
                </c:pt>
                <c:pt idx="538">
                  <c:v>3.234</c:v>
                </c:pt>
                <c:pt idx="539">
                  <c:v>3.2399</c:v>
                </c:pt>
                <c:pt idx="540">
                  <c:v>3.2458999999999998</c:v>
                </c:pt>
                <c:pt idx="541">
                  <c:v>3.2519</c:v>
                </c:pt>
                <c:pt idx="542">
                  <c:v>3.2578999999999998</c:v>
                </c:pt>
                <c:pt idx="543">
                  <c:v>3.2639</c:v>
                </c:pt>
                <c:pt idx="544">
                  <c:v>3.2698999999999998</c:v>
                </c:pt>
                <c:pt idx="545">
                  <c:v>3.2759</c:v>
                </c:pt>
                <c:pt idx="546">
                  <c:v>3.282</c:v>
                </c:pt>
                <c:pt idx="547">
                  <c:v>3.2879999999999998</c:v>
                </c:pt>
                <c:pt idx="548">
                  <c:v>3.294</c:v>
                </c:pt>
                <c:pt idx="549">
                  <c:v>3.3</c:v>
                </c:pt>
                <c:pt idx="550">
                  <c:v>3.306</c:v>
                </c:pt>
                <c:pt idx="551">
                  <c:v>3.3119999999999998</c:v>
                </c:pt>
                <c:pt idx="552">
                  <c:v>3.3180000000000001</c:v>
                </c:pt>
                <c:pt idx="553">
                  <c:v>3.3239999999999998</c:v>
                </c:pt>
                <c:pt idx="554">
                  <c:v>3.3298999999999999</c:v>
                </c:pt>
                <c:pt idx="555">
                  <c:v>3.3359000000000001</c:v>
                </c:pt>
                <c:pt idx="556">
                  <c:v>3.3418999999999999</c:v>
                </c:pt>
                <c:pt idx="557">
                  <c:v>3.3479000000000001</c:v>
                </c:pt>
                <c:pt idx="558">
                  <c:v>3.3538999999999999</c:v>
                </c:pt>
                <c:pt idx="559">
                  <c:v>3.3599000000000001</c:v>
                </c:pt>
                <c:pt idx="560">
                  <c:v>3.3658999999999999</c:v>
                </c:pt>
                <c:pt idx="561">
                  <c:v>3.3719999999999999</c:v>
                </c:pt>
                <c:pt idx="562">
                  <c:v>3.3780000000000001</c:v>
                </c:pt>
                <c:pt idx="563">
                  <c:v>3.3839999999999999</c:v>
                </c:pt>
                <c:pt idx="564">
                  <c:v>3.39</c:v>
                </c:pt>
                <c:pt idx="565">
                  <c:v>3.3959999999999999</c:v>
                </c:pt>
                <c:pt idx="566">
                  <c:v>3.4020000000000001</c:v>
                </c:pt>
                <c:pt idx="567">
                  <c:v>3.4079999999999999</c:v>
                </c:pt>
                <c:pt idx="568">
                  <c:v>3.4140000000000001</c:v>
                </c:pt>
                <c:pt idx="569">
                  <c:v>3.4199000000000002</c:v>
                </c:pt>
                <c:pt idx="570">
                  <c:v>3.4258999999999999</c:v>
                </c:pt>
                <c:pt idx="571">
                  <c:v>3.4319000000000002</c:v>
                </c:pt>
                <c:pt idx="572">
                  <c:v>3.4379</c:v>
                </c:pt>
                <c:pt idx="573">
                  <c:v>3.4439000000000002</c:v>
                </c:pt>
                <c:pt idx="574">
                  <c:v>3.4499</c:v>
                </c:pt>
                <c:pt idx="575">
                  <c:v>3.4559000000000002</c:v>
                </c:pt>
                <c:pt idx="576">
                  <c:v>3.4620000000000002</c:v>
                </c:pt>
                <c:pt idx="577">
                  <c:v>3.468</c:v>
                </c:pt>
                <c:pt idx="578">
                  <c:v>3.4740000000000002</c:v>
                </c:pt>
                <c:pt idx="579">
                  <c:v>3.48</c:v>
                </c:pt>
                <c:pt idx="580">
                  <c:v>3.4860000000000002</c:v>
                </c:pt>
                <c:pt idx="581">
                  <c:v>3.492</c:v>
                </c:pt>
                <c:pt idx="582">
                  <c:v>3.4980000000000002</c:v>
                </c:pt>
                <c:pt idx="583">
                  <c:v>3.504</c:v>
                </c:pt>
                <c:pt idx="584">
                  <c:v>3.5099</c:v>
                </c:pt>
                <c:pt idx="585">
                  <c:v>3.5158999999999998</c:v>
                </c:pt>
                <c:pt idx="586">
                  <c:v>3.5219</c:v>
                </c:pt>
                <c:pt idx="587">
                  <c:v>3.5278999999999998</c:v>
                </c:pt>
                <c:pt idx="588">
                  <c:v>3.5339</c:v>
                </c:pt>
                <c:pt idx="589">
                  <c:v>3.5398999999999998</c:v>
                </c:pt>
                <c:pt idx="590">
                  <c:v>3.5459000000000001</c:v>
                </c:pt>
                <c:pt idx="591">
                  <c:v>3.5518999999999998</c:v>
                </c:pt>
                <c:pt idx="592">
                  <c:v>3.5579999999999998</c:v>
                </c:pt>
                <c:pt idx="593">
                  <c:v>3.5640000000000001</c:v>
                </c:pt>
                <c:pt idx="594">
                  <c:v>3.57</c:v>
                </c:pt>
                <c:pt idx="595">
                  <c:v>3.5760000000000001</c:v>
                </c:pt>
                <c:pt idx="596">
                  <c:v>3.5819999999999999</c:v>
                </c:pt>
                <c:pt idx="597">
                  <c:v>3.5880000000000001</c:v>
                </c:pt>
                <c:pt idx="598">
                  <c:v>3.5939999999999999</c:v>
                </c:pt>
                <c:pt idx="599">
                  <c:v>3.6</c:v>
                </c:pt>
                <c:pt idx="600">
                  <c:v>3.6059000000000001</c:v>
                </c:pt>
                <c:pt idx="601">
                  <c:v>3.6118999999999999</c:v>
                </c:pt>
                <c:pt idx="602">
                  <c:v>3.6179000000000001</c:v>
                </c:pt>
                <c:pt idx="603">
                  <c:v>3.6238999999999999</c:v>
                </c:pt>
                <c:pt idx="604">
                  <c:v>3.6299000000000001</c:v>
                </c:pt>
                <c:pt idx="605">
                  <c:v>3.6358999999999999</c:v>
                </c:pt>
                <c:pt idx="606">
                  <c:v>3.6419000000000001</c:v>
                </c:pt>
                <c:pt idx="607">
                  <c:v>3.6478999999999999</c:v>
                </c:pt>
                <c:pt idx="608">
                  <c:v>3.6539999999999999</c:v>
                </c:pt>
                <c:pt idx="609">
                  <c:v>3.66</c:v>
                </c:pt>
                <c:pt idx="610">
                  <c:v>3.6659999999999999</c:v>
                </c:pt>
                <c:pt idx="611">
                  <c:v>3.6720000000000002</c:v>
                </c:pt>
                <c:pt idx="612">
                  <c:v>3.6779999999999999</c:v>
                </c:pt>
                <c:pt idx="613">
                  <c:v>3.6840000000000002</c:v>
                </c:pt>
                <c:pt idx="614">
                  <c:v>3.69</c:v>
                </c:pt>
                <c:pt idx="615">
                  <c:v>3.6960000000000002</c:v>
                </c:pt>
                <c:pt idx="616">
                  <c:v>3.7019000000000002</c:v>
                </c:pt>
                <c:pt idx="617">
                  <c:v>3.7079</c:v>
                </c:pt>
                <c:pt idx="618">
                  <c:v>3.7139000000000002</c:v>
                </c:pt>
                <c:pt idx="619">
                  <c:v>3.7199</c:v>
                </c:pt>
                <c:pt idx="620">
                  <c:v>3.7259000000000002</c:v>
                </c:pt>
                <c:pt idx="621">
                  <c:v>3.7319</c:v>
                </c:pt>
                <c:pt idx="622">
                  <c:v>3.7378999999999998</c:v>
                </c:pt>
                <c:pt idx="623">
                  <c:v>3.7439</c:v>
                </c:pt>
                <c:pt idx="624">
                  <c:v>3.75</c:v>
                </c:pt>
                <c:pt idx="625">
                  <c:v>3.7559999999999998</c:v>
                </c:pt>
                <c:pt idx="626">
                  <c:v>3.762</c:v>
                </c:pt>
                <c:pt idx="627">
                  <c:v>3.7679999999999998</c:v>
                </c:pt>
                <c:pt idx="628">
                  <c:v>3.774</c:v>
                </c:pt>
                <c:pt idx="629">
                  <c:v>3.78</c:v>
                </c:pt>
                <c:pt idx="630">
                  <c:v>3.786</c:v>
                </c:pt>
                <c:pt idx="631">
                  <c:v>3.7919999999999998</c:v>
                </c:pt>
                <c:pt idx="632">
                  <c:v>3.7978999999999998</c:v>
                </c:pt>
                <c:pt idx="633">
                  <c:v>3.8039000000000001</c:v>
                </c:pt>
                <c:pt idx="634">
                  <c:v>3.8098999999999998</c:v>
                </c:pt>
                <c:pt idx="635">
                  <c:v>3.8159000000000001</c:v>
                </c:pt>
                <c:pt idx="636">
                  <c:v>3.8218999999999999</c:v>
                </c:pt>
                <c:pt idx="637">
                  <c:v>3.8279000000000001</c:v>
                </c:pt>
                <c:pt idx="638">
                  <c:v>3.8338999999999999</c:v>
                </c:pt>
                <c:pt idx="639">
                  <c:v>3.8399000000000001</c:v>
                </c:pt>
                <c:pt idx="640">
                  <c:v>3.8460000000000001</c:v>
                </c:pt>
                <c:pt idx="641">
                  <c:v>3.8519999999999999</c:v>
                </c:pt>
                <c:pt idx="642">
                  <c:v>3.8580000000000001</c:v>
                </c:pt>
                <c:pt idx="643">
                  <c:v>3.8639999999999999</c:v>
                </c:pt>
                <c:pt idx="644">
                  <c:v>3.87</c:v>
                </c:pt>
                <c:pt idx="645">
                  <c:v>3.8759999999999999</c:v>
                </c:pt>
                <c:pt idx="646">
                  <c:v>3.8820000000000001</c:v>
                </c:pt>
                <c:pt idx="647">
                  <c:v>3.8879999999999999</c:v>
                </c:pt>
                <c:pt idx="648">
                  <c:v>3.8940000000000001</c:v>
                </c:pt>
                <c:pt idx="649">
                  <c:v>3.8999000000000001</c:v>
                </c:pt>
                <c:pt idx="650">
                  <c:v>3.9058999999999999</c:v>
                </c:pt>
                <c:pt idx="651">
                  <c:v>3.9119000000000002</c:v>
                </c:pt>
                <c:pt idx="652">
                  <c:v>3.9178999999999999</c:v>
                </c:pt>
                <c:pt idx="653">
                  <c:v>3.9239000000000002</c:v>
                </c:pt>
                <c:pt idx="654">
                  <c:v>3.9298999999999999</c:v>
                </c:pt>
                <c:pt idx="655">
                  <c:v>3.9359000000000002</c:v>
                </c:pt>
                <c:pt idx="656">
                  <c:v>3.9419</c:v>
                </c:pt>
                <c:pt idx="657">
                  <c:v>3.948</c:v>
                </c:pt>
                <c:pt idx="658">
                  <c:v>3.9540000000000002</c:v>
                </c:pt>
                <c:pt idx="659">
                  <c:v>3.96</c:v>
                </c:pt>
                <c:pt idx="660">
                  <c:v>3.9660000000000002</c:v>
                </c:pt>
                <c:pt idx="661">
                  <c:v>3.972</c:v>
                </c:pt>
                <c:pt idx="662">
                  <c:v>3.9780000000000002</c:v>
                </c:pt>
                <c:pt idx="663">
                  <c:v>3.984</c:v>
                </c:pt>
                <c:pt idx="664">
                  <c:v>3.99</c:v>
                </c:pt>
                <c:pt idx="665">
                  <c:v>3.996</c:v>
                </c:pt>
                <c:pt idx="666">
                  <c:v>4.0019</c:v>
                </c:pt>
                <c:pt idx="667">
                  <c:v>4.0079000000000002</c:v>
                </c:pt>
                <c:pt idx="668">
                  <c:v>4.0138999999999996</c:v>
                </c:pt>
                <c:pt idx="669">
                  <c:v>4.0198999999999998</c:v>
                </c:pt>
                <c:pt idx="670">
                  <c:v>4.0259</c:v>
                </c:pt>
                <c:pt idx="671">
                  <c:v>4.0319000000000003</c:v>
                </c:pt>
                <c:pt idx="672">
                  <c:v>4.0378999999999996</c:v>
                </c:pt>
                <c:pt idx="673">
                  <c:v>4.0438999999999998</c:v>
                </c:pt>
                <c:pt idx="674">
                  <c:v>4.0499000000000001</c:v>
                </c:pt>
                <c:pt idx="675">
                  <c:v>4.056</c:v>
                </c:pt>
                <c:pt idx="676">
                  <c:v>4.0620000000000003</c:v>
                </c:pt>
                <c:pt idx="677">
                  <c:v>4.0679999999999996</c:v>
                </c:pt>
                <c:pt idx="678">
                  <c:v>4.0739999999999998</c:v>
                </c:pt>
                <c:pt idx="679">
                  <c:v>4.08</c:v>
                </c:pt>
                <c:pt idx="680">
                  <c:v>4.0860000000000003</c:v>
                </c:pt>
                <c:pt idx="681">
                  <c:v>4.0919999999999996</c:v>
                </c:pt>
                <c:pt idx="682">
                  <c:v>4.0979999999999999</c:v>
                </c:pt>
                <c:pt idx="683">
                  <c:v>4.1040000000000001</c:v>
                </c:pt>
                <c:pt idx="684">
                  <c:v>4.1098999999999997</c:v>
                </c:pt>
                <c:pt idx="685">
                  <c:v>4.1158999999999999</c:v>
                </c:pt>
                <c:pt idx="686">
                  <c:v>4.1219000000000001</c:v>
                </c:pt>
                <c:pt idx="687">
                  <c:v>4.1279000000000003</c:v>
                </c:pt>
                <c:pt idx="688">
                  <c:v>4.1338999999999997</c:v>
                </c:pt>
                <c:pt idx="689">
                  <c:v>4.1398999999999999</c:v>
                </c:pt>
                <c:pt idx="690">
                  <c:v>4.1459000000000001</c:v>
                </c:pt>
                <c:pt idx="691">
                  <c:v>4.1519000000000004</c:v>
                </c:pt>
                <c:pt idx="692">
                  <c:v>4.1578999999999997</c:v>
                </c:pt>
                <c:pt idx="693">
                  <c:v>4.1639999999999997</c:v>
                </c:pt>
                <c:pt idx="694">
                  <c:v>4.17</c:v>
                </c:pt>
                <c:pt idx="695">
                  <c:v>4.1760000000000002</c:v>
                </c:pt>
                <c:pt idx="696">
                  <c:v>4.1820000000000004</c:v>
                </c:pt>
                <c:pt idx="697">
                  <c:v>4.1879999999999997</c:v>
                </c:pt>
                <c:pt idx="698">
                  <c:v>4.194</c:v>
                </c:pt>
                <c:pt idx="699">
                  <c:v>4.2</c:v>
                </c:pt>
                <c:pt idx="700">
                  <c:v>4.2060000000000004</c:v>
                </c:pt>
                <c:pt idx="701">
                  <c:v>4.2119999999999997</c:v>
                </c:pt>
                <c:pt idx="702">
                  <c:v>4.218</c:v>
                </c:pt>
                <c:pt idx="703">
                  <c:v>4.2239000000000004</c:v>
                </c:pt>
                <c:pt idx="704">
                  <c:v>4.2298999999999998</c:v>
                </c:pt>
                <c:pt idx="705">
                  <c:v>4.2359</c:v>
                </c:pt>
                <c:pt idx="706">
                  <c:v>4.2419000000000002</c:v>
                </c:pt>
                <c:pt idx="707">
                  <c:v>4.2478999999999996</c:v>
                </c:pt>
                <c:pt idx="708">
                  <c:v>4.2538999999999998</c:v>
                </c:pt>
                <c:pt idx="709">
                  <c:v>4.2599</c:v>
                </c:pt>
                <c:pt idx="710">
                  <c:v>4.2659000000000002</c:v>
                </c:pt>
                <c:pt idx="711">
                  <c:v>4.2718999999999996</c:v>
                </c:pt>
                <c:pt idx="712">
                  <c:v>4.2779999999999996</c:v>
                </c:pt>
                <c:pt idx="713">
                  <c:v>4.2839999999999998</c:v>
                </c:pt>
                <c:pt idx="714">
                  <c:v>4.29</c:v>
                </c:pt>
                <c:pt idx="715">
                  <c:v>4.2960000000000003</c:v>
                </c:pt>
                <c:pt idx="716">
                  <c:v>4.3019999999999996</c:v>
                </c:pt>
                <c:pt idx="717">
                  <c:v>4.3079999999999998</c:v>
                </c:pt>
                <c:pt idx="718">
                  <c:v>4.3140000000000001</c:v>
                </c:pt>
                <c:pt idx="719">
                  <c:v>4.32</c:v>
                </c:pt>
                <c:pt idx="720">
                  <c:v>4.3259999999999996</c:v>
                </c:pt>
                <c:pt idx="721">
                  <c:v>4.3319999999999999</c:v>
                </c:pt>
                <c:pt idx="722">
                  <c:v>4.3379000000000003</c:v>
                </c:pt>
                <c:pt idx="723">
                  <c:v>4.3438999999999997</c:v>
                </c:pt>
                <c:pt idx="724">
                  <c:v>4.3498999999999999</c:v>
                </c:pt>
                <c:pt idx="725">
                  <c:v>4.3559000000000001</c:v>
                </c:pt>
                <c:pt idx="726">
                  <c:v>4.3619000000000003</c:v>
                </c:pt>
                <c:pt idx="727">
                  <c:v>4.3678999999999997</c:v>
                </c:pt>
                <c:pt idx="728">
                  <c:v>4.3738999999999999</c:v>
                </c:pt>
                <c:pt idx="729">
                  <c:v>4.3799000000000001</c:v>
                </c:pt>
                <c:pt idx="730">
                  <c:v>4.3859000000000004</c:v>
                </c:pt>
                <c:pt idx="731">
                  <c:v>4.3920000000000003</c:v>
                </c:pt>
                <c:pt idx="732">
                  <c:v>4.3979999999999997</c:v>
                </c:pt>
                <c:pt idx="733">
                  <c:v>4.4039999999999999</c:v>
                </c:pt>
                <c:pt idx="734">
                  <c:v>4.41</c:v>
                </c:pt>
                <c:pt idx="735">
                  <c:v>4.4160000000000004</c:v>
                </c:pt>
                <c:pt idx="736">
                  <c:v>4.4219999999999997</c:v>
                </c:pt>
                <c:pt idx="737">
                  <c:v>4.4279999999999999</c:v>
                </c:pt>
                <c:pt idx="738">
                  <c:v>4.4340000000000002</c:v>
                </c:pt>
                <c:pt idx="739">
                  <c:v>4.4400000000000004</c:v>
                </c:pt>
                <c:pt idx="740">
                  <c:v>4.4459999999999997</c:v>
                </c:pt>
                <c:pt idx="741">
                  <c:v>4.4519000000000002</c:v>
                </c:pt>
                <c:pt idx="742">
                  <c:v>4.4579000000000004</c:v>
                </c:pt>
                <c:pt idx="743">
                  <c:v>4.4638999999999998</c:v>
                </c:pt>
                <c:pt idx="744">
                  <c:v>4.4699</c:v>
                </c:pt>
                <c:pt idx="745">
                  <c:v>4.4759000000000002</c:v>
                </c:pt>
                <c:pt idx="746">
                  <c:v>4.4819000000000004</c:v>
                </c:pt>
                <c:pt idx="747">
                  <c:v>4.4878999999999998</c:v>
                </c:pt>
                <c:pt idx="748">
                  <c:v>4.4939</c:v>
                </c:pt>
                <c:pt idx="749">
                  <c:v>4.4999000000000002</c:v>
                </c:pt>
                <c:pt idx="750">
                  <c:v>4.5058999999999996</c:v>
                </c:pt>
                <c:pt idx="751">
                  <c:v>4.5119999999999996</c:v>
                </c:pt>
                <c:pt idx="752">
                  <c:v>4.5179999999999998</c:v>
                </c:pt>
                <c:pt idx="753">
                  <c:v>4.524</c:v>
                </c:pt>
                <c:pt idx="754">
                  <c:v>4.53</c:v>
                </c:pt>
                <c:pt idx="755">
                  <c:v>4.5359999999999996</c:v>
                </c:pt>
                <c:pt idx="756">
                  <c:v>4.5419999999999998</c:v>
                </c:pt>
                <c:pt idx="757">
                  <c:v>4.548</c:v>
                </c:pt>
                <c:pt idx="758">
                  <c:v>4.5540000000000003</c:v>
                </c:pt>
                <c:pt idx="759">
                  <c:v>4.5599999999999996</c:v>
                </c:pt>
                <c:pt idx="760">
                  <c:v>4.5659999999999998</c:v>
                </c:pt>
                <c:pt idx="761">
                  <c:v>4.5719000000000003</c:v>
                </c:pt>
                <c:pt idx="762">
                  <c:v>4.5778999999999996</c:v>
                </c:pt>
                <c:pt idx="763">
                  <c:v>4.5838999999999999</c:v>
                </c:pt>
                <c:pt idx="764">
                  <c:v>4.5899000000000001</c:v>
                </c:pt>
                <c:pt idx="765">
                  <c:v>4.5959000000000003</c:v>
                </c:pt>
                <c:pt idx="766">
                  <c:v>4.6018999999999997</c:v>
                </c:pt>
                <c:pt idx="767">
                  <c:v>4.6078999999999999</c:v>
                </c:pt>
                <c:pt idx="768">
                  <c:v>4.6139000000000001</c:v>
                </c:pt>
                <c:pt idx="769">
                  <c:v>4.6199000000000003</c:v>
                </c:pt>
                <c:pt idx="770">
                  <c:v>4.6258999999999997</c:v>
                </c:pt>
                <c:pt idx="771">
                  <c:v>4.6319999999999997</c:v>
                </c:pt>
                <c:pt idx="772">
                  <c:v>4.6379999999999999</c:v>
                </c:pt>
                <c:pt idx="773">
                  <c:v>4.6440000000000001</c:v>
                </c:pt>
                <c:pt idx="774">
                  <c:v>4.6500000000000004</c:v>
                </c:pt>
                <c:pt idx="775">
                  <c:v>4.6559999999999997</c:v>
                </c:pt>
                <c:pt idx="776">
                  <c:v>4.6619999999999999</c:v>
                </c:pt>
                <c:pt idx="777">
                  <c:v>4.6680000000000001</c:v>
                </c:pt>
                <c:pt idx="778">
                  <c:v>4.6740000000000004</c:v>
                </c:pt>
                <c:pt idx="779">
                  <c:v>4.68</c:v>
                </c:pt>
                <c:pt idx="780">
                  <c:v>4.6859999999999999</c:v>
                </c:pt>
                <c:pt idx="781">
                  <c:v>4.6919000000000004</c:v>
                </c:pt>
                <c:pt idx="782">
                  <c:v>4.6978999999999997</c:v>
                </c:pt>
                <c:pt idx="783">
                  <c:v>4.7039</c:v>
                </c:pt>
                <c:pt idx="784">
                  <c:v>4.7099000000000002</c:v>
                </c:pt>
                <c:pt idx="785">
                  <c:v>4.7159000000000004</c:v>
                </c:pt>
                <c:pt idx="786">
                  <c:v>4.7218999999999998</c:v>
                </c:pt>
                <c:pt idx="787">
                  <c:v>4.7279</c:v>
                </c:pt>
                <c:pt idx="788">
                  <c:v>4.7339000000000002</c:v>
                </c:pt>
                <c:pt idx="789">
                  <c:v>4.7398999999999996</c:v>
                </c:pt>
                <c:pt idx="790">
                  <c:v>4.7458999999999998</c:v>
                </c:pt>
                <c:pt idx="791">
                  <c:v>4.7519</c:v>
                </c:pt>
                <c:pt idx="792">
                  <c:v>4.758</c:v>
                </c:pt>
                <c:pt idx="793">
                  <c:v>4.7640000000000002</c:v>
                </c:pt>
                <c:pt idx="794">
                  <c:v>4.7699999999999996</c:v>
                </c:pt>
                <c:pt idx="795">
                  <c:v>4.7759999999999998</c:v>
                </c:pt>
                <c:pt idx="796">
                  <c:v>4.782</c:v>
                </c:pt>
                <c:pt idx="797">
                  <c:v>4.7880000000000003</c:v>
                </c:pt>
                <c:pt idx="798">
                  <c:v>4.7939999999999996</c:v>
                </c:pt>
                <c:pt idx="799">
                  <c:v>4.8</c:v>
                </c:pt>
                <c:pt idx="800">
                  <c:v>4.806</c:v>
                </c:pt>
                <c:pt idx="801">
                  <c:v>4.8120000000000003</c:v>
                </c:pt>
                <c:pt idx="802">
                  <c:v>4.8179999999999996</c:v>
                </c:pt>
                <c:pt idx="803">
                  <c:v>4.8239000000000001</c:v>
                </c:pt>
                <c:pt idx="804">
                  <c:v>4.8299000000000003</c:v>
                </c:pt>
                <c:pt idx="805">
                  <c:v>4.8358999999999996</c:v>
                </c:pt>
                <c:pt idx="806">
                  <c:v>4.8418999999999999</c:v>
                </c:pt>
                <c:pt idx="807">
                  <c:v>4.8479000000000001</c:v>
                </c:pt>
                <c:pt idx="808">
                  <c:v>4.8539000000000003</c:v>
                </c:pt>
                <c:pt idx="809">
                  <c:v>4.8598999999999997</c:v>
                </c:pt>
                <c:pt idx="810">
                  <c:v>4.8658999999999999</c:v>
                </c:pt>
                <c:pt idx="811">
                  <c:v>4.8719000000000001</c:v>
                </c:pt>
                <c:pt idx="812">
                  <c:v>4.8779000000000003</c:v>
                </c:pt>
                <c:pt idx="813">
                  <c:v>4.8840000000000003</c:v>
                </c:pt>
                <c:pt idx="814">
                  <c:v>4.8899999999999997</c:v>
                </c:pt>
                <c:pt idx="815">
                  <c:v>4.8959999999999999</c:v>
                </c:pt>
                <c:pt idx="816">
                  <c:v>4.9020000000000001</c:v>
                </c:pt>
                <c:pt idx="817">
                  <c:v>4.9080000000000004</c:v>
                </c:pt>
                <c:pt idx="818">
                  <c:v>4.9139999999999997</c:v>
                </c:pt>
                <c:pt idx="819">
                  <c:v>4.92</c:v>
                </c:pt>
                <c:pt idx="820">
                  <c:v>4.9260000000000002</c:v>
                </c:pt>
                <c:pt idx="821">
                  <c:v>4.9320000000000004</c:v>
                </c:pt>
                <c:pt idx="822">
                  <c:v>4.9379999999999997</c:v>
                </c:pt>
                <c:pt idx="823">
                  <c:v>4.944</c:v>
                </c:pt>
                <c:pt idx="824">
                  <c:v>4.9499000000000004</c:v>
                </c:pt>
                <c:pt idx="825">
                  <c:v>4.9558999999999997</c:v>
                </c:pt>
                <c:pt idx="826">
                  <c:v>4.9619</c:v>
                </c:pt>
                <c:pt idx="827">
                  <c:v>4.9679000000000002</c:v>
                </c:pt>
                <c:pt idx="828">
                  <c:v>4.9739000000000004</c:v>
                </c:pt>
                <c:pt idx="829">
                  <c:v>4.9798999999999998</c:v>
                </c:pt>
                <c:pt idx="830">
                  <c:v>4.9859</c:v>
                </c:pt>
                <c:pt idx="831">
                  <c:v>4.9919000000000002</c:v>
                </c:pt>
                <c:pt idx="832">
                  <c:v>4.9978999999999996</c:v>
                </c:pt>
                <c:pt idx="833">
                  <c:v>5.0038999999999998</c:v>
                </c:pt>
                <c:pt idx="834">
                  <c:v>5.01</c:v>
                </c:pt>
                <c:pt idx="835">
                  <c:v>5.016</c:v>
                </c:pt>
                <c:pt idx="836">
                  <c:v>5.0220000000000002</c:v>
                </c:pt>
                <c:pt idx="837">
                  <c:v>5.0279999999999996</c:v>
                </c:pt>
                <c:pt idx="838">
                  <c:v>5.0339999999999998</c:v>
                </c:pt>
                <c:pt idx="839">
                  <c:v>5.04</c:v>
                </c:pt>
                <c:pt idx="840">
                  <c:v>5.0460000000000003</c:v>
                </c:pt>
                <c:pt idx="841">
                  <c:v>5.0519999999999996</c:v>
                </c:pt>
                <c:pt idx="842">
                  <c:v>5.0579999999999998</c:v>
                </c:pt>
                <c:pt idx="843">
                  <c:v>5.0640000000000001</c:v>
                </c:pt>
                <c:pt idx="844">
                  <c:v>5.07</c:v>
                </c:pt>
                <c:pt idx="845">
                  <c:v>5.0758999999999999</c:v>
                </c:pt>
                <c:pt idx="846">
                  <c:v>5.0819000000000001</c:v>
                </c:pt>
                <c:pt idx="847">
                  <c:v>5.0879000000000003</c:v>
                </c:pt>
                <c:pt idx="848">
                  <c:v>5.0938999999999997</c:v>
                </c:pt>
                <c:pt idx="849">
                  <c:v>5.0998999999999999</c:v>
                </c:pt>
                <c:pt idx="850">
                  <c:v>5.1059000000000001</c:v>
                </c:pt>
                <c:pt idx="851">
                  <c:v>5.1119000000000003</c:v>
                </c:pt>
                <c:pt idx="852">
                  <c:v>5.1178999999999997</c:v>
                </c:pt>
                <c:pt idx="853">
                  <c:v>5.1238999999999999</c:v>
                </c:pt>
                <c:pt idx="854">
                  <c:v>5.1299000000000001</c:v>
                </c:pt>
                <c:pt idx="855">
                  <c:v>5.1360000000000001</c:v>
                </c:pt>
                <c:pt idx="856">
                  <c:v>5.1420000000000003</c:v>
                </c:pt>
                <c:pt idx="857">
                  <c:v>5.1479999999999997</c:v>
                </c:pt>
                <c:pt idx="858">
                  <c:v>5.1539999999999999</c:v>
                </c:pt>
                <c:pt idx="859">
                  <c:v>5.16</c:v>
                </c:pt>
                <c:pt idx="860">
                  <c:v>5.1660000000000004</c:v>
                </c:pt>
                <c:pt idx="861">
                  <c:v>5.1719999999999997</c:v>
                </c:pt>
                <c:pt idx="862">
                  <c:v>5.1779999999999999</c:v>
                </c:pt>
                <c:pt idx="863">
                  <c:v>5.1840000000000002</c:v>
                </c:pt>
                <c:pt idx="864">
                  <c:v>5.19</c:v>
                </c:pt>
                <c:pt idx="865">
                  <c:v>5.1959999999999997</c:v>
                </c:pt>
                <c:pt idx="866">
                  <c:v>5.2019000000000002</c:v>
                </c:pt>
                <c:pt idx="867">
                  <c:v>5.2079000000000004</c:v>
                </c:pt>
                <c:pt idx="868">
                  <c:v>5.2138999999999998</c:v>
                </c:pt>
                <c:pt idx="869">
                  <c:v>5.2199</c:v>
                </c:pt>
                <c:pt idx="870">
                  <c:v>5.2259000000000002</c:v>
                </c:pt>
                <c:pt idx="871">
                  <c:v>5.2319000000000004</c:v>
                </c:pt>
                <c:pt idx="872">
                  <c:v>5.2378999999999998</c:v>
                </c:pt>
                <c:pt idx="873">
                  <c:v>5.2439</c:v>
                </c:pt>
                <c:pt idx="874">
                  <c:v>5.2499000000000002</c:v>
                </c:pt>
                <c:pt idx="875">
                  <c:v>5.2558999999999996</c:v>
                </c:pt>
                <c:pt idx="876">
                  <c:v>5.2619999999999996</c:v>
                </c:pt>
                <c:pt idx="877">
                  <c:v>5.2679999999999998</c:v>
                </c:pt>
                <c:pt idx="878">
                  <c:v>5.274</c:v>
                </c:pt>
                <c:pt idx="879">
                  <c:v>5.28</c:v>
                </c:pt>
                <c:pt idx="880">
                  <c:v>5.2859999999999996</c:v>
                </c:pt>
                <c:pt idx="881">
                  <c:v>5.2919999999999998</c:v>
                </c:pt>
                <c:pt idx="882">
                  <c:v>5.298</c:v>
                </c:pt>
                <c:pt idx="883">
                  <c:v>5.3040000000000003</c:v>
                </c:pt>
                <c:pt idx="884">
                  <c:v>5.31</c:v>
                </c:pt>
                <c:pt idx="885">
                  <c:v>5.3159999999999998</c:v>
                </c:pt>
                <c:pt idx="886">
                  <c:v>5.3220000000000001</c:v>
                </c:pt>
                <c:pt idx="887">
                  <c:v>5.3278999999999996</c:v>
                </c:pt>
                <c:pt idx="888">
                  <c:v>5.3338999999999999</c:v>
                </c:pt>
                <c:pt idx="889">
                  <c:v>5.3399000000000001</c:v>
                </c:pt>
                <c:pt idx="890">
                  <c:v>5.3459000000000003</c:v>
                </c:pt>
                <c:pt idx="891">
                  <c:v>5.3518999999999997</c:v>
                </c:pt>
                <c:pt idx="892">
                  <c:v>5.3578999999999999</c:v>
                </c:pt>
                <c:pt idx="893">
                  <c:v>5.3639000000000001</c:v>
                </c:pt>
                <c:pt idx="894">
                  <c:v>5.3699000000000003</c:v>
                </c:pt>
                <c:pt idx="895">
                  <c:v>5.3758999999999997</c:v>
                </c:pt>
                <c:pt idx="896">
                  <c:v>5.3818999999999999</c:v>
                </c:pt>
                <c:pt idx="897">
                  <c:v>5.3879999999999999</c:v>
                </c:pt>
                <c:pt idx="898">
                  <c:v>5.3940000000000001</c:v>
                </c:pt>
                <c:pt idx="899">
                  <c:v>5.4</c:v>
                </c:pt>
                <c:pt idx="900">
                  <c:v>5.4059999999999997</c:v>
                </c:pt>
                <c:pt idx="901">
                  <c:v>5.4119999999999999</c:v>
                </c:pt>
                <c:pt idx="902">
                  <c:v>5.4180000000000001</c:v>
                </c:pt>
                <c:pt idx="903">
                  <c:v>5.4240000000000004</c:v>
                </c:pt>
                <c:pt idx="904">
                  <c:v>5.43</c:v>
                </c:pt>
                <c:pt idx="905">
                  <c:v>5.4359999999999999</c:v>
                </c:pt>
                <c:pt idx="906">
                  <c:v>5.4420000000000002</c:v>
                </c:pt>
                <c:pt idx="907">
                  <c:v>5.4480000000000004</c:v>
                </c:pt>
                <c:pt idx="908">
                  <c:v>5.4539</c:v>
                </c:pt>
                <c:pt idx="909">
                  <c:v>5.4599000000000002</c:v>
                </c:pt>
                <c:pt idx="910">
                  <c:v>5.4659000000000004</c:v>
                </c:pt>
                <c:pt idx="911">
                  <c:v>5.4718999999999998</c:v>
                </c:pt>
                <c:pt idx="912">
                  <c:v>5.4779</c:v>
                </c:pt>
                <c:pt idx="913">
                  <c:v>5.4839000000000002</c:v>
                </c:pt>
                <c:pt idx="914">
                  <c:v>5.4898999999999996</c:v>
                </c:pt>
                <c:pt idx="915">
                  <c:v>5.4958999999999998</c:v>
                </c:pt>
                <c:pt idx="916">
                  <c:v>5.5019</c:v>
                </c:pt>
                <c:pt idx="917">
                  <c:v>5.5079000000000002</c:v>
                </c:pt>
                <c:pt idx="918">
                  <c:v>5.5140000000000002</c:v>
                </c:pt>
                <c:pt idx="919">
                  <c:v>5.52</c:v>
                </c:pt>
                <c:pt idx="920">
                  <c:v>5.5259999999999998</c:v>
                </c:pt>
                <c:pt idx="921">
                  <c:v>5.532</c:v>
                </c:pt>
                <c:pt idx="922">
                  <c:v>5.5380000000000003</c:v>
                </c:pt>
                <c:pt idx="923">
                  <c:v>5.5439999999999996</c:v>
                </c:pt>
                <c:pt idx="924">
                  <c:v>5.55</c:v>
                </c:pt>
                <c:pt idx="925">
                  <c:v>5.556</c:v>
                </c:pt>
                <c:pt idx="926">
                  <c:v>5.5620000000000003</c:v>
                </c:pt>
                <c:pt idx="927">
                  <c:v>5.5679999999999996</c:v>
                </c:pt>
                <c:pt idx="928">
                  <c:v>5.5739999999999998</c:v>
                </c:pt>
                <c:pt idx="929">
                  <c:v>5.5799000000000003</c:v>
                </c:pt>
                <c:pt idx="930">
                  <c:v>5.5858999999999996</c:v>
                </c:pt>
                <c:pt idx="931">
                  <c:v>5.5918999999999999</c:v>
                </c:pt>
                <c:pt idx="932">
                  <c:v>5.5979000000000001</c:v>
                </c:pt>
                <c:pt idx="933">
                  <c:v>5.6039000000000003</c:v>
                </c:pt>
                <c:pt idx="934">
                  <c:v>5.6098999999999997</c:v>
                </c:pt>
                <c:pt idx="935">
                  <c:v>5.6158999999999999</c:v>
                </c:pt>
                <c:pt idx="936">
                  <c:v>5.6219000000000001</c:v>
                </c:pt>
                <c:pt idx="937">
                  <c:v>5.6279000000000003</c:v>
                </c:pt>
                <c:pt idx="938">
                  <c:v>5.6338999999999997</c:v>
                </c:pt>
                <c:pt idx="939">
                  <c:v>5.64</c:v>
                </c:pt>
                <c:pt idx="940">
                  <c:v>5.6459999999999999</c:v>
                </c:pt>
                <c:pt idx="941">
                  <c:v>5.6520000000000001</c:v>
                </c:pt>
                <c:pt idx="942">
                  <c:v>5.6580000000000004</c:v>
                </c:pt>
                <c:pt idx="943">
                  <c:v>5.6639999999999997</c:v>
                </c:pt>
                <c:pt idx="944">
                  <c:v>5.67</c:v>
                </c:pt>
                <c:pt idx="945">
                  <c:v>5.6760000000000002</c:v>
                </c:pt>
                <c:pt idx="946">
                  <c:v>5.6820000000000004</c:v>
                </c:pt>
                <c:pt idx="947">
                  <c:v>5.6879999999999997</c:v>
                </c:pt>
                <c:pt idx="948">
                  <c:v>5.694</c:v>
                </c:pt>
                <c:pt idx="949">
                  <c:v>5.7</c:v>
                </c:pt>
                <c:pt idx="950">
                  <c:v>5.7058999999999997</c:v>
                </c:pt>
                <c:pt idx="951">
                  <c:v>5.7119</c:v>
                </c:pt>
                <c:pt idx="952">
                  <c:v>5.7179000000000002</c:v>
                </c:pt>
                <c:pt idx="953">
                  <c:v>5.7239000000000004</c:v>
                </c:pt>
                <c:pt idx="954">
                  <c:v>5.7298999999999998</c:v>
                </c:pt>
                <c:pt idx="955">
                  <c:v>5.7359</c:v>
                </c:pt>
                <c:pt idx="956">
                  <c:v>5.7419000000000002</c:v>
                </c:pt>
                <c:pt idx="957">
                  <c:v>5.7478999999999996</c:v>
                </c:pt>
                <c:pt idx="958">
                  <c:v>5.7538999999999998</c:v>
                </c:pt>
                <c:pt idx="959">
                  <c:v>5.7599</c:v>
                </c:pt>
                <c:pt idx="960">
                  <c:v>5.766</c:v>
                </c:pt>
                <c:pt idx="961">
                  <c:v>5.7720000000000002</c:v>
                </c:pt>
                <c:pt idx="962">
                  <c:v>5.7779999999999996</c:v>
                </c:pt>
                <c:pt idx="963">
                  <c:v>5.7839999999999998</c:v>
                </c:pt>
                <c:pt idx="964">
                  <c:v>5.79</c:v>
                </c:pt>
                <c:pt idx="965">
                  <c:v>5.7960000000000003</c:v>
                </c:pt>
                <c:pt idx="966">
                  <c:v>5.8019999999999996</c:v>
                </c:pt>
                <c:pt idx="967">
                  <c:v>5.8079999999999998</c:v>
                </c:pt>
                <c:pt idx="968">
                  <c:v>5.8140000000000001</c:v>
                </c:pt>
                <c:pt idx="969">
                  <c:v>5.82</c:v>
                </c:pt>
                <c:pt idx="970">
                  <c:v>5.8259999999999996</c:v>
                </c:pt>
                <c:pt idx="971">
                  <c:v>5.8319000000000001</c:v>
                </c:pt>
                <c:pt idx="972">
                  <c:v>5.8379000000000003</c:v>
                </c:pt>
                <c:pt idx="973">
                  <c:v>5.8438999999999997</c:v>
                </c:pt>
                <c:pt idx="974">
                  <c:v>5.8498999999999999</c:v>
                </c:pt>
                <c:pt idx="975">
                  <c:v>5.8559000000000001</c:v>
                </c:pt>
                <c:pt idx="976">
                  <c:v>5.8619000000000003</c:v>
                </c:pt>
                <c:pt idx="977">
                  <c:v>5.8678999999999997</c:v>
                </c:pt>
                <c:pt idx="978">
                  <c:v>5.8738999999999999</c:v>
                </c:pt>
                <c:pt idx="979">
                  <c:v>5.8799000000000001</c:v>
                </c:pt>
                <c:pt idx="980">
                  <c:v>5.8859000000000004</c:v>
                </c:pt>
                <c:pt idx="981">
                  <c:v>5.8920000000000003</c:v>
                </c:pt>
                <c:pt idx="982">
                  <c:v>5.8979999999999997</c:v>
                </c:pt>
                <c:pt idx="983">
                  <c:v>5.9039999999999999</c:v>
                </c:pt>
                <c:pt idx="984">
                  <c:v>5.91</c:v>
                </c:pt>
                <c:pt idx="985">
                  <c:v>5.9160000000000004</c:v>
                </c:pt>
                <c:pt idx="986">
                  <c:v>5.9219999999999997</c:v>
                </c:pt>
                <c:pt idx="987">
                  <c:v>5.9279999999999999</c:v>
                </c:pt>
                <c:pt idx="988">
                  <c:v>5.9340000000000002</c:v>
                </c:pt>
                <c:pt idx="989">
                  <c:v>5.94</c:v>
                </c:pt>
                <c:pt idx="990">
                  <c:v>5.9459999999999997</c:v>
                </c:pt>
                <c:pt idx="991">
                  <c:v>5.952</c:v>
                </c:pt>
                <c:pt idx="992">
                  <c:v>5.9579000000000004</c:v>
                </c:pt>
                <c:pt idx="993">
                  <c:v>5.9638999999999998</c:v>
                </c:pt>
                <c:pt idx="994">
                  <c:v>5.9699</c:v>
                </c:pt>
                <c:pt idx="995">
                  <c:v>5.9759000000000002</c:v>
                </c:pt>
                <c:pt idx="996">
                  <c:v>5.9819000000000004</c:v>
                </c:pt>
                <c:pt idx="997">
                  <c:v>5.9878999999999998</c:v>
                </c:pt>
                <c:pt idx="998">
                  <c:v>6</c:v>
                </c:pt>
                <c:pt idx="999">
                  <c:v>6</c:v>
                </c:pt>
                <c:pt idx="1000">
                  <c:v>6.03</c:v>
                </c:pt>
                <c:pt idx="1001">
                  <c:v>6.06</c:v>
                </c:pt>
                <c:pt idx="1002">
                  <c:v>6.09</c:v>
                </c:pt>
                <c:pt idx="1003">
                  <c:v>6.1</c:v>
                </c:pt>
                <c:pt idx="1004">
                  <c:v>6.12</c:v>
                </c:pt>
                <c:pt idx="1005">
                  <c:v>6.15</c:v>
                </c:pt>
                <c:pt idx="1006">
                  <c:v>6.18</c:v>
                </c:pt>
                <c:pt idx="1007">
                  <c:v>6.2099000000000002</c:v>
                </c:pt>
                <c:pt idx="1008">
                  <c:v>6.2398999999999996</c:v>
                </c:pt>
                <c:pt idx="1009">
                  <c:v>6.27</c:v>
                </c:pt>
                <c:pt idx="1010">
                  <c:v>6.3</c:v>
                </c:pt>
                <c:pt idx="1011">
                  <c:v>6.33</c:v>
                </c:pt>
                <c:pt idx="1012">
                  <c:v>6.3598999999999997</c:v>
                </c:pt>
                <c:pt idx="1013">
                  <c:v>6.3898999999999999</c:v>
                </c:pt>
                <c:pt idx="1014">
                  <c:v>6.42</c:v>
                </c:pt>
                <c:pt idx="1015">
                  <c:v>6.45</c:v>
                </c:pt>
                <c:pt idx="1016">
                  <c:v>6.48</c:v>
                </c:pt>
                <c:pt idx="1017">
                  <c:v>6.5099</c:v>
                </c:pt>
                <c:pt idx="1018">
                  <c:v>6.5399000000000003</c:v>
                </c:pt>
                <c:pt idx="1019">
                  <c:v>6.57</c:v>
                </c:pt>
                <c:pt idx="1020">
                  <c:v>6.6</c:v>
                </c:pt>
                <c:pt idx="1021">
                  <c:v>6.63</c:v>
                </c:pt>
                <c:pt idx="1022">
                  <c:v>6.6599000000000004</c:v>
                </c:pt>
                <c:pt idx="1023">
                  <c:v>6.6898999999999997</c:v>
                </c:pt>
                <c:pt idx="1024">
                  <c:v>6.72</c:v>
                </c:pt>
                <c:pt idx="1025">
                  <c:v>6.75</c:v>
                </c:pt>
                <c:pt idx="1026">
                  <c:v>6.78</c:v>
                </c:pt>
                <c:pt idx="1027">
                  <c:v>6.8098999999999998</c:v>
                </c:pt>
                <c:pt idx="1028">
                  <c:v>6.8399000000000001</c:v>
                </c:pt>
                <c:pt idx="1029">
                  <c:v>6.87</c:v>
                </c:pt>
                <c:pt idx="1030">
                  <c:v>6.9</c:v>
                </c:pt>
                <c:pt idx="1031">
                  <c:v>6.93</c:v>
                </c:pt>
                <c:pt idx="1032">
                  <c:v>6.9599000000000002</c:v>
                </c:pt>
                <c:pt idx="1033">
                  <c:v>6.9898999999999996</c:v>
                </c:pt>
                <c:pt idx="1034">
                  <c:v>7.02</c:v>
                </c:pt>
                <c:pt idx="1035">
                  <c:v>7.05</c:v>
                </c:pt>
                <c:pt idx="1036">
                  <c:v>7.08</c:v>
                </c:pt>
                <c:pt idx="1037">
                  <c:v>7.1098999999999997</c:v>
                </c:pt>
                <c:pt idx="1038">
                  <c:v>7.1398999999999999</c:v>
                </c:pt>
                <c:pt idx="1039">
                  <c:v>7.17</c:v>
                </c:pt>
                <c:pt idx="1040">
                  <c:v>7.2</c:v>
                </c:pt>
                <c:pt idx="1041">
                  <c:v>7.23</c:v>
                </c:pt>
                <c:pt idx="1042">
                  <c:v>7.2599</c:v>
                </c:pt>
                <c:pt idx="1043">
                  <c:v>7.2899000000000003</c:v>
                </c:pt>
                <c:pt idx="1044">
                  <c:v>7.32</c:v>
                </c:pt>
                <c:pt idx="1045">
                  <c:v>7.35</c:v>
                </c:pt>
                <c:pt idx="1046">
                  <c:v>7.38</c:v>
                </c:pt>
                <c:pt idx="1047">
                  <c:v>7.4099000000000004</c:v>
                </c:pt>
                <c:pt idx="1048">
                  <c:v>7.4398999999999997</c:v>
                </c:pt>
                <c:pt idx="1049">
                  <c:v>7.47</c:v>
                </c:pt>
                <c:pt idx="1050">
                  <c:v>7.5</c:v>
                </c:pt>
                <c:pt idx="1051">
                  <c:v>7.53</c:v>
                </c:pt>
                <c:pt idx="1052">
                  <c:v>7.5598999999999998</c:v>
                </c:pt>
                <c:pt idx="1053">
                  <c:v>7.5899000000000001</c:v>
                </c:pt>
                <c:pt idx="1054">
                  <c:v>7.62</c:v>
                </c:pt>
                <c:pt idx="1055">
                  <c:v>7.65</c:v>
                </c:pt>
                <c:pt idx="1056">
                  <c:v>7.68</c:v>
                </c:pt>
                <c:pt idx="1057">
                  <c:v>7.7099000000000002</c:v>
                </c:pt>
                <c:pt idx="1058">
                  <c:v>7.7398999999999996</c:v>
                </c:pt>
                <c:pt idx="1059">
                  <c:v>7.77</c:v>
                </c:pt>
                <c:pt idx="1060">
                  <c:v>7.8</c:v>
                </c:pt>
                <c:pt idx="1061">
                  <c:v>7.83</c:v>
                </c:pt>
                <c:pt idx="1062">
                  <c:v>7.8598999999999997</c:v>
                </c:pt>
                <c:pt idx="1063">
                  <c:v>7.8898999999999999</c:v>
                </c:pt>
                <c:pt idx="1064">
                  <c:v>7.92</c:v>
                </c:pt>
                <c:pt idx="1065">
                  <c:v>7.95</c:v>
                </c:pt>
                <c:pt idx="1066">
                  <c:v>7.98</c:v>
                </c:pt>
                <c:pt idx="1067">
                  <c:v>8.0099</c:v>
                </c:pt>
                <c:pt idx="1068">
                  <c:v>8.0398999999999994</c:v>
                </c:pt>
                <c:pt idx="1069">
                  <c:v>8.07</c:v>
                </c:pt>
                <c:pt idx="1070">
                  <c:v>8.1</c:v>
                </c:pt>
                <c:pt idx="1071">
                  <c:v>8.1300000000000008</c:v>
                </c:pt>
                <c:pt idx="1072">
                  <c:v>8.1599000000000004</c:v>
                </c:pt>
                <c:pt idx="1073">
                  <c:v>8.1898999999999997</c:v>
                </c:pt>
                <c:pt idx="1074">
                  <c:v>8.2200000000000006</c:v>
                </c:pt>
                <c:pt idx="1075">
                  <c:v>8.25</c:v>
                </c:pt>
                <c:pt idx="1076">
                  <c:v>8.2799999999999994</c:v>
                </c:pt>
                <c:pt idx="1077">
                  <c:v>8.3099000000000007</c:v>
                </c:pt>
                <c:pt idx="1078">
                  <c:v>8.3399000000000001</c:v>
                </c:pt>
                <c:pt idx="1079">
                  <c:v>8.3699999999999992</c:v>
                </c:pt>
                <c:pt idx="1080">
                  <c:v>8.4</c:v>
                </c:pt>
                <c:pt idx="1081">
                  <c:v>8.43</c:v>
                </c:pt>
                <c:pt idx="1082">
                  <c:v>8.4598999999999993</c:v>
                </c:pt>
                <c:pt idx="1083">
                  <c:v>8.4899000000000004</c:v>
                </c:pt>
                <c:pt idx="1084">
                  <c:v>8.52</c:v>
                </c:pt>
                <c:pt idx="1085">
                  <c:v>8.5500000000000007</c:v>
                </c:pt>
                <c:pt idx="1086">
                  <c:v>8.58</c:v>
                </c:pt>
                <c:pt idx="1087">
                  <c:v>8.6098999999999997</c:v>
                </c:pt>
                <c:pt idx="1088">
                  <c:v>8.6399000000000008</c:v>
                </c:pt>
                <c:pt idx="1089">
                  <c:v>8.67</c:v>
                </c:pt>
                <c:pt idx="1090">
                  <c:v>8.6999999999999993</c:v>
                </c:pt>
                <c:pt idx="1091">
                  <c:v>8.73</c:v>
                </c:pt>
                <c:pt idx="1092">
                  <c:v>8.7599</c:v>
                </c:pt>
                <c:pt idx="1093">
                  <c:v>8.7898999999999994</c:v>
                </c:pt>
                <c:pt idx="1094">
                  <c:v>8.82</c:v>
                </c:pt>
                <c:pt idx="1095">
                  <c:v>8.85</c:v>
                </c:pt>
                <c:pt idx="1096">
                  <c:v>8.8800000000000008</c:v>
                </c:pt>
                <c:pt idx="1097">
                  <c:v>8.9099000000000004</c:v>
                </c:pt>
                <c:pt idx="1098">
                  <c:v>8.9398999999999997</c:v>
                </c:pt>
                <c:pt idx="1099">
                  <c:v>8.9700000000000006</c:v>
                </c:pt>
                <c:pt idx="1100">
                  <c:v>9</c:v>
                </c:pt>
                <c:pt idx="1101">
                  <c:v>9.0299999999999994</c:v>
                </c:pt>
                <c:pt idx="1102">
                  <c:v>9.0599000000000007</c:v>
                </c:pt>
                <c:pt idx="1103">
                  <c:v>9.0899000000000001</c:v>
                </c:pt>
                <c:pt idx="1104">
                  <c:v>9.1199999999999992</c:v>
                </c:pt>
                <c:pt idx="1105">
                  <c:v>9.15</c:v>
                </c:pt>
                <c:pt idx="1106">
                  <c:v>9.18</c:v>
                </c:pt>
                <c:pt idx="1107">
                  <c:v>9.2098999999999993</c:v>
                </c:pt>
                <c:pt idx="1108">
                  <c:v>9.2399000000000004</c:v>
                </c:pt>
                <c:pt idx="1109">
                  <c:v>9.27</c:v>
                </c:pt>
                <c:pt idx="1110">
                  <c:v>9.3000000000000007</c:v>
                </c:pt>
                <c:pt idx="1111">
                  <c:v>9.33</c:v>
                </c:pt>
                <c:pt idx="1112">
                  <c:v>9.3598999999999997</c:v>
                </c:pt>
                <c:pt idx="1113">
                  <c:v>9.3899000000000008</c:v>
                </c:pt>
                <c:pt idx="1114">
                  <c:v>9.42</c:v>
                </c:pt>
                <c:pt idx="1115">
                  <c:v>9.4499999999999993</c:v>
                </c:pt>
                <c:pt idx="1116">
                  <c:v>9.48</c:v>
                </c:pt>
                <c:pt idx="1117">
                  <c:v>9.5099</c:v>
                </c:pt>
                <c:pt idx="1118">
                  <c:v>9.5398999999999994</c:v>
                </c:pt>
                <c:pt idx="1119">
                  <c:v>9.57</c:v>
                </c:pt>
                <c:pt idx="1120">
                  <c:v>9.6</c:v>
                </c:pt>
                <c:pt idx="1121">
                  <c:v>9.6300000000000008</c:v>
                </c:pt>
                <c:pt idx="1122">
                  <c:v>9.6599000000000004</c:v>
                </c:pt>
                <c:pt idx="1123">
                  <c:v>9.6898999999999997</c:v>
                </c:pt>
                <c:pt idx="1124">
                  <c:v>9.7200000000000006</c:v>
                </c:pt>
                <c:pt idx="1125">
                  <c:v>9.75</c:v>
                </c:pt>
                <c:pt idx="1126">
                  <c:v>9.7799999999999994</c:v>
                </c:pt>
                <c:pt idx="1127">
                  <c:v>9.8099000000000007</c:v>
                </c:pt>
                <c:pt idx="1128">
                  <c:v>9.8399000000000001</c:v>
                </c:pt>
                <c:pt idx="1129">
                  <c:v>9.8699999999999992</c:v>
                </c:pt>
                <c:pt idx="1130">
                  <c:v>9.9</c:v>
                </c:pt>
                <c:pt idx="1131">
                  <c:v>9.93</c:v>
                </c:pt>
                <c:pt idx="1132">
                  <c:v>9.9598999999999993</c:v>
                </c:pt>
                <c:pt idx="1133">
                  <c:v>9.9899000000000004</c:v>
                </c:pt>
                <c:pt idx="1134">
                  <c:v>10.02</c:v>
                </c:pt>
                <c:pt idx="1135">
                  <c:v>10.050000000000001</c:v>
                </c:pt>
                <c:pt idx="1136">
                  <c:v>10.08</c:v>
                </c:pt>
                <c:pt idx="1137">
                  <c:v>10.11</c:v>
                </c:pt>
                <c:pt idx="1138">
                  <c:v>10.14</c:v>
                </c:pt>
                <c:pt idx="1139">
                  <c:v>10.17</c:v>
                </c:pt>
                <c:pt idx="1140">
                  <c:v>10.199999999999999</c:v>
                </c:pt>
                <c:pt idx="1141">
                  <c:v>10.23</c:v>
                </c:pt>
                <c:pt idx="1142">
                  <c:v>10.26</c:v>
                </c:pt>
                <c:pt idx="1143">
                  <c:v>10.29</c:v>
                </c:pt>
                <c:pt idx="1144">
                  <c:v>10.32</c:v>
                </c:pt>
                <c:pt idx="1145">
                  <c:v>10.35</c:v>
                </c:pt>
                <c:pt idx="1146">
                  <c:v>10.38</c:v>
                </c:pt>
                <c:pt idx="1147">
                  <c:v>10.41</c:v>
                </c:pt>
                <c:pt idx="1148">
                  <c:v>10.44</c:v>
                </c:pt>
                <c:pt idx="1149">
                  <c:v>10.47</c:v>
                </c:pt>
                <c:pt idx="1150">
                  <c:v>10.5</c:v>
                </c:pt>
                <c:pt idx="1151">
                  <c:v>10.53</c:v>
                </c:pt>
                <c:pt idx="1152">
                  <c:v>10.56</c:v>
                </c:pt>
                <c:pt idx="1153">
                  <c:v>10.59</c:v>
                </c:pt>
                <c:pt idx="1154">
                  <c:v>10.62</c:v>
                </c:pt>
                <c:pt idx="1155">
                  <c:v>10.65</c:v>
                </c:pt>
                <c:pt idx="1156">
                  <c:v>10.68</c:v>
                </c:pt>
                <c:pt idx="1157">
                  <c:v>10.71</c:v>
                </c:pt>
                <c:pt idx="1158">
                  <c:v>10.74</c:v>
                </c:pt>
                <c:pt idx="1159">
                  <c:v>10.77</c:v>
                </c:pt>
                <c:pt idx="1160">
                  <c:v>10.8</c:v>
                </c:pt>
                <c:pt idx="1161">
                  <c:v>10.83</c:v>
                </c:pt>
                <c:pt idx="1162">
                  <c:v>10.86</c:v>
                </c:pt>
                <c:pt idx="1163">
                  <c:v>10.89</c:v>
                </c:pt>
                <c:pt idx="1164">
                  <c:v>10.92</c:v>
                </c:pt>
                <c:pt idx="1165">
                  <c:v>10.95</c:v>
                </c:pt>
                <c:pt idx="1166">
                  <c:v>10.98</c:v>
                </c:pt>
                <c:pt idx="1167">
                  <c:v>11.01</c:v>
                </c:pt>
                <c:pt idx="1168">
                  <c:v>11.04</c:v>
                </c:pt>
                <c:pt idx="1169">
                  <c:v>11.07</c:v>
                </c:pt>
                <c:pt idx="1170">
                  <c:v>11.1</c:v>
                </c:pt>
                <c:pt idx="1171">
                  <c:v>11.13</c:v>
                </c:pt>
                <c:pt idx="1172">
                  <c:v>11.16</c:v>
                </c:pt>
                <c:pt idx="1173">
                  <c:v>11.19</c:v>
                </c:pt>
                <c:pt idx="1174">
                  <c:v>11.22</c:v>
                </c:pt>
                <c:pt idx="1175">
                  <c:v>11.25</c:v>
                </c:pt>
                <c:pt idx="1176">
                  <c:v>11.28</c:v>
                </c:pt>
                <c:pt idx="1177">
                  <c:v>11.31</c:v>
                </c:pt>
                <c:pt idx="1178">
                  <c:v>11.34</c:v>
                </c:pt>
                <c:pt idx="1179">
                  <c:v>11.37</c:v>
                </c:pt>
                <c:pt idx="1180">
                  <c:v>11.4</c:v>
                </c:pt>
                <c:pt idx="1181">
                  <c:v>11.43</c:v>
                </c:pt>
                <c:pt idx="1182">
                  <c:v>11.46</c:v>
                </c:pt>
                <c:pt idx="1183">
                  <c:v>11.49</c:v>
                </c:pt>
                <c:pt idx="1184">
                  <c:v>11.52</c:v>
                </c:pt>
                <c:pt idx="1185">
                  <c:v>11.55</c:v>
                </c:pt>
                <c:pt idx="1186">
                  <c:v>11.58</c:v>
                </c:pt>
                <c:pt idx="1187">
                  <c:v>11.61</c:v>
                </c:pt>
                <c:pt idx="1188">
                  <c:v>11.64</c:v>
                </c:pt>
                <c:pt idx="1189">
                  <c:v>11.67</c:v>
                </c:pt>
                <c:pt idx="1190">
                  <c:v>11.7</c:v>
                </c:pt>
                <c:pt idx="1191">
                  <c:v>11.73</c:v>
                </c:pt>
                <c:pt idx="1192">
                  <c:v>11.76</c:v>
                </c:pt>
                <c:pt idx="1193">
                  <c:v>11.79</c:v>
                </c:pt>
                <c:pt idx="1194">
                  <c:v>11.82</c:v>
                </c:pt>
                <c:pt idx="1195">
                  <c:v>11.85</c:v>
                </c:pt>
                <c:pt idx="1196">
                  <c:v>11.88</c:v>
                </c:pt>
                <c:pt idx="1197">
                  <c:v>11.91</c:v>
                </c:pt>
                <c:pt idx="1198">
                  <c:v>11.94</c:v>
                </c:pt>
                <c:pt idx="1199">
                  <c:v>11.97</c:v>
                </c:pt>
                <c:pt idx="1200">
                  <c:v>12</c:v>
                </c:pt>
                <c:pt idx="1201">
                  <c:v>12.03</c:v>
                </c:pt>
                <c:pt idx="1202">
                  <c:v>12.06</c:v>
                </c:pt>
                <c:pt idx="1203">
                  <c:v>12.09</c:v>
                </c:pt>
                <c:pt idx="1204">
                  <c:v>12.12</c:v>
                </c:pt>
                <c:pt idx="1205">
                  <c:v>12.15</c:v>
                </c:pt>
                <c:pt idx="1206">
                  <c:v>12.18</c:v>
                </c:pt>
                <c:pt idx="1207">
                  <c:v>12.21</c:v>
                </c:pt>
                <c:pt idx="1208">
                  <c:v>12.24</c:v>
                </c:pt>
                <c:pt idx="1209">
                  <c:v>12.27</c:v>
                </c:pt>
                <c:pt idx="1210">
                  <c:v>12.3</c:v>
                </c:pt>
                <c:pt idx="1211">
                  <c:v>12.33</c:v>
                </c:pt>
                <c:pt idx="1212">
                  <c:v>12.36</c:v>
                </c:pt>
                <c:pt idx="1213">
                  <c:v>12.39</c:v>
                </c:pt>
                <c:pt idx="1214">
                  <c:v>12.42</c:v>
                </c:pt>
                <c:pt idx="1215">
                  <c:v>12.45</c:v>
                </c:pt>
                <c:pt idx="1216">
                  <c:v>12.48</c:v>
                </c:pt>
                <c:pt idx="1217">
                  <c:v>12.51</c:v>
                </c:pt>
                <c:pt idx="1218">
                  <c:v>12.54</c:v>
                </c:pt>
                <c:pt idx="1219">
                  <c:v>12.57</c:v>
                </c:pt>
                <c:pt idx="1220">
                  <c:v>12.6</c:v>
                </c:pt>
                <c:pt idx="1221">
                  <c:v>12.63</c:v>
                </c:pt>
                <c:pt idx="1222">
                  <c:v>12.66</c:v>
                </c:pt>
                <c:pt idx="1223">
                  <c:v>12.69</c:v>
                </c:pt>
                <c:pt idx="1224">
                  <c:v>12.72</c:v>
                </c:pt>
                <c:pt idx="1225">
                  <c:v>12.75</c:v>
                </c:pt>
                <c:pt idx="1226">
                  <c:v>12.78</c:v>
                </c:pt>
                <c:pt idx="1227">
                  <c:v>12.81</c:v>
                </c:pt>
                <c:pt idx="1228">
                  <c:v>12.84</c:v>
                </c:pt>
                <c:pt idx="1229">
                  <c:v>12.87</c:v>
                </c:pt>
                <c:pt idx="1230">
                  <c:v>12.9</c:v>
                </c:pt>
                <c:pt idx="1231">
                  <c:v>12.93</c:v>
                </c:pt>
                <c:pt idx="1232">
                  <c:v>12.96</c:v>
                </c:pt>
                <c:pt idx="1233">
                  <c:v>12.99</c:v>
                </c:pt>
                <c:pt idx="1234">
                  <c:v>13.02</c:v>
                </c:pt>
                <c:pt idx="1235">
                  <c:v>13.05</c:v>
                </c:pt>
                <c:pt idx="1236">
                  <c:v>13.08</c:v>
                </c:pt>
                <c:pt idx="1237">
                  <c:v>13.11</c:v>
                </c:pt>
                <c:pt idx="1238">
                  <c:v>13.14</c:v>
                </c:pt>
                <c:pt idx="1239">
                  <c:v>13.17</c:v>
                </c:pt>
                <c:pt idx="1240">
                  <c:v>13.2</c:v>
                </c:pt>
                <c:pt idx="1241">
                  <c:v>13.23</c:v>
                </c:pt>
                <c:pt idx="1242">
                  <c:v>13.26</c:v>
                </c:pt>
                <c:pt idx="1243">
                  <c:v>13.29</c:v>
                </c:pt>
                <c:pt idx="1244">
                  <c:v>13.32</c:v>
                </c:pt>
                <c:pt idx="1245">
                  <c:v>13.35</c:v>
                </c:pt>
                <c:pt idx="1246">
                  <c:v>13.38</c:v>
                </c:pt>
                <c:pt idx="1247">
                  <c:v>13.41</c:v>
                </c:pt>
                <c:pt idx="1248">
                  <c:v>13.44</c:v>
                </c:pt>
                <c:pt idx="1249">
                  <c:v>13.47</c:v>
                </c:pt>
                <c:pt idx="1250">
                  <c:v>13.5</c:v>
                </c:pt>
                <c:pt idx="1251">
                  <c:v>13.53</c:v>
                </c:pt>
                <c:pt idx="1252">
                  <c:v>13.56</c:v>
                </c:pt>
                <c:pt idx="1253">
                  <c:v>13.59</c:v>
                </c:pt>
                <c:pt idx="1254">
                  <c:v>13.62</c:v>
                </c:pt>
                <c:pt idx="1255">
                  <c:v>13.65</c:v>
                </c:pt>
                <c:pt idx="1256">
                  <c:v>13.68</c:v>
                </c:pt>
                <c:pt idx="1257">
                  <c:v>13.71</c:v>
                </c:pt>
                <c:pt idx="1258">
                  <c:v>13.74</c:v>
                </c:pt>
                <c:pt idx="1259">
                  <c:v>13.77</c:v>
                </c:pt>
                <c:pt idx="1260">
                  <c:v>13.8</c:v>
                </c:pt>
                <c:pt idx="1261">
                  <c:v>13.83</c:v>
                </c:pt>
                <c:pt idx="1262">
                  <c:v>13.86</c:v>
                </c:pt>
                <c:pt idx="1263">
                  <c:v>13.89</c:v>
                </c:pt>
                <c:pt idx="1264">
                  <c:v>13.92</c:v>
                </c:pt>
                <c:pt idx="1265">
                  <c:v>13.95</c:v>
                </c:pt>
                <c:pt idx="1266">
                  <c:v>13.98</c:v>
                </c:pt>
                <c:pt idx="1267">
                  <c:v>14.01</c:v>
                </c:pt>
                <c:pt idx="1268">
                  <c:v>14.04</c:v>
                </c:pt>
                <c:pt idx="1269">
                  <c:v>14.07</c:v>
                </c:pt>
                <c:pt idx="1270">
                  <c:v>14.1</c:v>
                </c:pt>
                <c:pt idx="1271">
                  <c:v>14.13</c:v>
                </c:pt>
                <c:pt idx="1272">
                  <c:v>14.16</c:v>
                </c:pt>
                <c:pt idx="1273">
                  <c:v>14.19</c:v>
                </c:pt>
                <c:pt idx="1274">
                  <c:v>14.22</c:v>
                </c:pt>
                <c:pt idx="1275">
                  <c:v>14.25</c:v>
                </c:pt>
                <c:pt idx="1276">
                  <c:v>14.28</c:v>
                </c:pt>
                <c:pt idx="1277">
                  <c:v>14.31</c:v>
                </c:pt>
                <c:pt idx="1278">
                  <c:v>14.34</c:v>
                </c:pt>
                <c:pt idx="1279">
                  <c:v>14.37</c:v>
                </c:pt>
                <c:pt idx="1280">
                  <c:v>14.4</c:v>
                </c:pt>
                <c:pt idx="1281">
                  <c:v>14.43</c:v>
                </c:pt>
                <c:pt idx="1282">
                  <c:v>14.46</c:v>
                </c:pt>
                <c:pt idx="1283">
                  <c:v>14.49</c:v>
                </c:pt>
                <c:pt idx="1284">
                  <c:v>14.52</c:v>
                </c:pt>
                <c:pt idx="1285">
                  <c:v>14.55</c:v>
                </c:pt>
                <c:pt idx="1286">
                  <c:v>14.58</c:v>
                </c:pt>
                <c:pt idx="1287">
                  <c:v>14.61</c:v>
                </c:pt>
                <c:pt idx="1288">
                  <c:v>14.64</c:v>
                </c:pt>
                <c:pt idx="1289">
                  <c:v>14.67</c:v>
                </c:pt>
                <c:pt idx="1290">
                  <c:v>14.7</c:v>
                </c:pt>
                <c:pt idx="1291">
                  <c:v>14.73</c:v>
                </c:pt>
                <c:pt idx="1292">
                  <c:v>14.76</c:v>
                </c:pt>
                <c:pt idx="1293">
                  <c:v>14.79</c:v>
                </c:pt>
                <c:pt idx="1294">
                  <c:v>14.82</c:v>
                </c:pt>
                <c:pt idx="1295">
                  <c:v>14.85</c:v>
                </c:pt>
                <c:pt idx="1296">
                  <c:v>14.88</c:v>
                </c:pt>
                <c:pt idx="1297">
                  <c:v>14.91</c:v>
                </c:pt>
                <c:pt idx="1298">
                  <c:v>14.94</c:v>
                </c:pt>
                <c:pt idx="1299">
                  <c:v>14.97</c:v>
                </c:pt>
                <c:pt idx="1300">
                  <c:v>15</c:v>
                </c:pt>
                <c:pt idx="1301">
                  <c:v>15.03</c:v>
                </c:pt>
                <c:pt idx="1302">
                  <c:v>15.06</c:v>
                </c:pt>
                <c:pt idx="1303">
                  <c:v>15.09</c:v>
                </c:pt>
                <c:pt idx="1304">
                  <c:v>15.12</c:v>
                </c:pt>
                <c:pt idx="1305">
                  <c:v>15.15</c:v>
                </c:pt>
                <c:pt idx="1306">
                  <c:v>15.18</c:v>
                </c:pt>
                <c:pt idx="1307">
                  <c:v>15.21</c:v>
                </c:pt>
                <c:pt idx="1308">
                  <c:v>15.24</c:v>
                </c:pt>
                <c:pt idx="1309">
                  <c:v>15.27</c:v>
                </c:pt>
                <c:pt idx="1310">
                  <c:v>15.3</c:v>
                </c:pt>
                <c:pt idx="1311">
                  <c:v>15.33</c:v>
                </c:pt>
                <c:pt idx="1312">
                  <c:v>15.36</c:v>
                </c:pt>
                <c:pt idx="1313">
                  <c:v>15.39</c:v>
                </c:pt>
                <c:pt idx="1314">
                  <c:v>15.42</c:v>
                </c:pt>
                <c:pt idx="1315">
                  <c:v>15.45</c:v>
                </c:pt>
                <c:pt idx="1316">
                  <c:v>15.48</c:v>
                </c:pt>
                <c:pt idx="1317">
                  <c:v>15.51</c:v>
                </c:pt>
                <c:pt idx="1318">
                  <c:v>15.54</c:v>
                </c:pt>
                <c:pt idx="1319">
                  <c:v>15.57</c:v>
                </c:pt>
                <c:pt idx="1320">
                  <c:v>15.6</c:v>
                </c:pt>
                <c:pt idx="1321">
                  <c:v>15.63</c:v>
                </c:pt>
                <c:pt idx="1322">
                  <c:v>15.66</c:v>
                </c:pt>
                <c:pt idx="1323">
                  <c:v>15.69</c:v>
                </c:pt>
                <c:pt idx="1324">
                  <c:v>15.72</c:v>
                </c:pt>
                <c:pt idx="1325">
                  <c:v>15.75</c:v>
                </c:pt>
                <c:pt idx="1326">
                  <c:v>15.78</c:v>
                </c:pt>
                <c:pt idx="1327">
                  <c:v>15.81</c:v>
                </c:pt>
                <c:pt idx="1328">
                  <c:v>15.84</c:v>
                </c:pt>
                <c:pt idx="1329">
                  <c:v>15.87</c:v>
                </c:pt>
                <c:pt idx="1330">
                  <c:v>15.9</c:v>
                </c:pt>
                <c:pt idx="1331">
                  <c:v>15.93</c:v>
                </c:pt>
                <c:pt idx="1332">
                  <c:v>15.96</c:v>
                </c:pt>
                <c:pt idx="1333">
                  <c:v>15.99</c:v>
                </c:pt>
                <c:pt idx="1334">
                  <c:v>16.02</c:v>
                </c:pt>
                <c:pt idx="1335">
                  <c:v>16.05</c:v>
                </c:pt>
                <c:pt idx="1336">
                  <c:v>16.079999999999998</c:v>
                </c:pt>
                <c:pt idx="1337">
                  <c:v>16.11</c:v>
                </c:pt>
                <c:pt idx="1338">
                  <c:v>16.14</c:v>
                </c:pt>
                <c:pt idx="1339">
                  <c:v>16.170000000000002</c:v>
                </c:pt>
                <c:pt idx="1340">
                  <c:v>16.2</c:v>
                </c:pt>
                <c:pt idx="1341">
                  <c:v>16.23</c:v>
                </c:pt>
                <c:pt idx="1342">
                  <c:v>16.260000000000002</c:v>
                </c:pt>
                <c:pt idx="1343">
                  <c:v>16.29</c:v>
                </c:pt>
                <c:pt idx="1344">
                  <c:v>16.32</c:v>
                </c:pt>
                <c:pt idx="1345">
                  <c:v>16.350000000000001</c:v>
                </c:pt>
                <c:pt idx="1346">
                  <c:v>16.38</c:v>
                </c:pt>
                <c:pt idx="1347">
                  <c:v>16.41</c:v>
                </c:pt>
                <c:pt idx="1348">
                  <c:v>16.440000000000001</c:v>
                </c:pt>
                <c:pt idx="1349">
                  <c:v>16.47</c:v>
                </c:pt>
                <c:pt idx="1350">
                  <c:v>16.5</c:v>
                </c:pt>
                <c:pt idx="1351">
                  <c:v>16.53</c:v>
                </c:pt>
                <c:pt idx="1352">
                  <c:v>16.559999999999999</c:v>
                </c:pt>
                <c:pt idx="1353">
                  <c:v>16.59</c:v>
                </c:pt>
                <c:pt idx="1354">
                  <c:v>16.62</c:v>
                </c:pt>
                <c:pt idx="1355">
                  <c:v>16.649999999999999</c:v>
                </c:pt>
                <c:pt idx="1356">
                  <c:v>16.68</c:v>
                </c:pt>
                <c:pt idx="1357">
                  <c:v>16.71</c:v>
                </c:pt>
                <c:pt idx="1358">
                  <c:v>16.739999999999998</c:v>
                </c:pt>
                <c:pt idx="1359">
                  <c:v>16.77</c:v>
                </c:pt>
                <c:pt idx="1360">
                  <c:v>16.8</c:v>
                </c:pt>
                <c:pt idx="1361">
                  <c:v>16.829999999999998</c:v>
                </c:pt>
                <c:pt idx="1362">
                  <c:v>16.86</c:v>
                </c:pt>
                <c:pt idx="1363">
                  <c:v>16.89</c:v>
                </c:pt>
                <c:pt idx="1364">
                  <c:v>16.920000000000002</c:v>
                </c:pt>
                <c:pt idx="1365">
                  <c:v>16.95</c:v>
                </c:pt>
                <c:pt idx="1366">
                  <c:v>16.98</c:v>
                </c:pt>
                <c:pt idx="1367">
                  <c:v>17.010000000000002</c:v>
                </c:pt>
                <c:pt idx="1368">
                  <c:v>17.04</c:v>
                </c:pt>
                <c:pt idx="1369">
                  <c:v>17.07</c:v>
                </c:pt>
                <c:pt idx="1370">
                  <c:v>17.100000000000001</c:v>
                </c:pt>
                <c:pt idx="1371">
                  <c:v>17.13</c:v>
                </c:pt>
                <c:pt idx="1372">
                  <c:v>17.16</c:v>
                </c:pt>
                <c:pt idx="1373">
                  <c:v>17.190000000000001</c:v>
                </c:pt>
                <c:pt idx="1374">
                  <c:v>17.22</c:v>
                </c:pt>
                <c:pt idx="1375">
                  <c:v>17.25</c:v>
                </c:pt>
                <c:pt idx="1376">
                  <c:v>17.28</c:v>
                </c:pt>
                <c:pt idx="1377">
                  <c:v>17.309999999999999</c:v>
                </c:pt>
                <c:pt idx="1378">
                  <c:v>17.34</c:v>
                </c:pt>
                <c:pt idx="1379">
                  <c:v>17.37</c:v>
                </c:pt>
                <c:pt idx="1380">
                  <c:v>17.399999999999999</c:v>
                </c:pt>
                <c:pt idx="1381">
                  <c:v>17.43</c:v>
                </c:pt>
                <c:pt idx="1382">
                  <c:v>17.46</c:v>
                </c:pt>
                <c:pt idx="1383">
                  <c:v>17.489999999999998</c:v>
                </c:pt>
                <c:pt idx="1384">
                  <c:v>17.52</c:v>
                </c:pt>
                <c:pt idx="1385">
                  <c:v>17.55</c:v>
                </c:pt>
                <c:pt idx="1386">
                  <c:v>17.579999999999998</c:v>
                </c:pt>
                <c:pt idx="1387">
                  <c:v>17.61</c:v>
                </c:pt>
                <c:pt idx="1388">
                  <c:v>17.64</c:v>
                </c:pt>
                <c:pt idx="1389">
                  <c:v>17.670000000000002</c:v>
                </c:pt>
                <c:pt idx="1390">
                  <c:v>17.7</c:v>
                </c:pt>
                <c:pt idx="1391">
                  <c:v>17.73</c:v>
                </c:pt>
                <c:pt idx="1392">
                  <c:v>17.760000000000002</c:v>
                </c:pt>
                <c:pt idx="1393">
                  <c:v>17.79</c:v>
                </c:pt>
                <c:pt idx="1394">
                  <c:v>17.82</c:v>
                </c:pt>
                <c:pt idx="1395">
                  <c:v>17.850000000000001</c:v>
                </c:pt>
                <c:pt idx="1396">
                  <c:v>17.88</c:v>
                </c:pt>
                <c:pt idx="1397">
                  <c:v>17.91</c:v>
                </c:pt>
                <c:pt idx="1398">
                  <c:v>17.940000000000001</c:v>
                </c:pt>
                <c:pt idx="1399">
                  <c:v>17.97</c:v>
                </c:pt>
                <c:pt idx="1400">
                  <c:v>18</c:v>
                </c:pt>
                <c:pt idx="1401">
                  <c:v>18.03</c:v>
                </c:pt>
                <c:pt idx="1402">
                  <c:v>18.059999999999999</c:v>
                </c:pt>
                <c:pt idx="1403">
                  <c:v>18.09</c:v>
                </c:pt>
                <c:pt idx="1404">
                  <c:v>18.12</c:v>
                </c:pt>
                <c:pt idx="1405">
                  <c:v>18.149999999999999</c:v>
                </c:pt>
                <c:pt idx="1406">
                  <c:v>18.18</c:v>
                </c:pt>
                <c:pt idx="1407">
                  <c:v>18.21</c:v>
                </c:pt>
                <c:pt idx="1408">
                  <c:v>18.239999999999998</c:v>
                </c:pt>
                <c:pt idx="1409">
                  <c:v>18.27</c:v>
                </c:pt>
                <c:pt idx="1410">
                  <c:v>18.3</c:v>
                </c:pt>
                <c:pt idx="1411">
                  <c:v>18.329999999999998</c:v>
                </c:pt>
                <c:pt idx="1412">
                  <c:v>18.36</c:v>
                </c:pt>
                <c:pt idx="1413">
                  <c:v>18.39</c:v>
                </c:pt>
                <c:pt idx="1414">
                  <c:v>18.420000000000002</c:v>
                </c:pt>
                <c:pt idx="1415">
                  <c:v>18.45</c:v>
                </c:pt>
                <c:pt idx="1416">
                  <c:v>18.48</c:v>
                </c:pt>
                <c:pt idx="1417">
                  <c:v>18.510000000000002</c:v>
                </c:pt>
                <c:pt idx="1418">
                  <c:v>18.54</c:v>
                </c:pt>
                <c:pt idx="1419">
                  <c:v>18.57</c:v>
                </c:pt>
                <c:pt idx="1420">
                  <c:v>18.600000000000001</c:v>
                </c:pt>
                <c:pt idx="1421">
                  <c:v>18.63</c:v>
                </c:pt>
                <c:pt idx="1422">
                  <c:v>18.66</c:v>
                </c:pt>
                <c:pt idx="1423">
                  <c:v>18.690000000000001</c:v>
                </c:pt>
                <c:pt idx="1424">
                  <c:v>18.72</c:v>
                </c:pt>
                <c:pt idx="1425">
                  <c:v>18.75</c:v>
                </c:pt>
                <c:pt idx="1426">
                  <c:v>18.78</c:v>
                </c:pt>
                <c:pt idx="1427">
                  <c:v>18.809999999999999</c:v>
                </c:pt>
                <c:pt idx="1428">
                  <c:v>18.84</c:v>
                </c:pt>
                <c:pt idx="1429">
                  <c:v>18.87</c:v>
                </c:pt>
                <c:pt idx="1430">
                  <c:v>18.899999999999999</c:v>
                </c:pt>
                <c:pt idx="1431">
                  <c:v>18.93</c:v>
                </c:pt>
                <c:pt idx="1432">
                  <c:v>18.96</c:v>
                </c:pt>
                <c:pt idx="1433">
                  <c:v>18.989999999999998</c:v>
                </c:pt>
                <c:pt idx="1434">
                  <c:v>19.02</c:v>
                </c:pt>
                <c:pt idx="1435">
                  <c:v>19.05</c:v>
                </c:pt>
                <c:pt idx="1436">
                  <c:v>19.079999999999998</c:v>
                </c:pt>
                <c:pt idx="1437">
                  <c:v>19.11</c:v>
                </c:pt>
                <c:pt idx="1438">
                  <c:v>19.14</c:v>
                </c:pt>
                <c:pt idx="1439">
                  <c:v>19.170000000000002</c:v>
                </c:pt>
                <c:pt idx="1440">
                  <c:v>19.2</c:v>
                </c:pt>
                <c:pt idx="1441">
                  <c:v>19.23</c:v>
                </c:pt>
                <c:pt idx="1442">
                  <c:v>19.260000000000002</c:v>
                </c:pt>
                <c:pt idx="1443">
                  <c:v>19.29</c:v>
                </c:pt>
                <c:pt idx="1444">
                  <c:v>19.32</c:v>
                </c:pt>
                <c:pt idx="1445">
                  <c:v>19.350000000000001</c:v>
                </c:pt>
                <c:pt idx="1446">
                  <c:v>19.38</c:v>
                </c:pt>
                <c:pt idx="1447">
                  <c:v>19.41</c:v>
                </c:pt>
                <c:pt idx="1448">
                  <c:v>19.440000000000001</c:v>
                </c:pt>
                <c:pt idx="1449">
                  <c:v>19.47</c:v>
                </c:pt>
                <c:pt idx="1450">
                  <c:v>19.5</c:v>
                </c:pt>
                <c:pt idx="1451">
                  <c:v>19.53</c:v>
                </c:pt>
                <c:pt idx="1452">
                  <c:v>19.559999999999999</c:v>
                </c:pt>
                <c:pt idx="1453">
                  <c:v>19.59</c:v>
                </c:pt>
                <c:pt idx="1454">
                  <c:v>19.62</c:v>
                </c:pt>
                <c:pt idx="1455">
                  <c:v>19.649999999999999</c:v>
                </c:pt>
                <c:pt idx="1456">
                  <c:v>19.68</c:v>
                </c:pt>
                <c:pt idx="1457">
                  <c:v>19.71</c:v>
                </c:pt>
                <c:pt idx="1458">
                  <c:v>19.739999999999998</c:v>
                </c:pt>
                <c:pt idx="1459">
                  <c:v>19.77</c:v>
                </c:pt>
                <c:pt idx="1460">
                  <c:v>19.8</c:v>
                </c:pt>
                <c:pt idx="1461">
                  <c:v>19.829999999999998</c:v>
                </c:pt>
                <c:pt idx="1462">
                  <c:v>19.86</c:v>
                </c:pt>
                <c:pt idx="1463">
                  <c:v>19.89</c:v>
                </c:pt>
                <c:pt idx="1464">
                  <c:v>19.920000000000002</c:v>
                </c:pt>
                <c:pt idx="1465">
                  <c:v>19.95</c:v>
                </c:pt>
                <c:pt idx="1466">
                  <c:v>19.98</c:v>
                </c:pt>
                <c:pt idx="1467">
                  <c:v>20.010000000000002</c:v>
                </c:pt>
                <c:pt idx="1468">
                  <c:v>20.04</c:v>
                </c:pt>
                <c:pt idx="1469">
                  <c:v>20.07</c:v>
                </c:pt>
                <c:pt idx="1470">
                  <c:v>20.100000000000001</c:v>
                </c:pt>
                <c:pt idx="1471">
                  <c:v>20.13</c:v>
                </c:pt>
                <c:pt idx="1472">
                  <c:v>20.16</c:v>
                </c:pt>
                <c:pt idx="1473">
                  <c:v>20.190000000000001</c:v>
                </c:pt>
                <c:pt idx="1474">
                  <c:v>20.22</c:v>
                </c:pt>
                <c:pt idx="1475">
                  <c:v>20.25</c:v>
                </c:pt>
                <c:pt idx="1476">
                  <c:v>20.28</c:v>
                </c:pt>
                <c:pt idx="1477">
                  <c:v>20.309999999999999</c:v>
                </c:pt>
                <c:pt idx="1478">
                  <c:v>20.34</c:v>
                </c:pt>
                <c:pt idx="1479">
                  <c:v>20.37</c:v>
                </c:pt>
                <c:pt idx="1480">
                  <c:v>20.399999999999999</c:v>
                </c:pt>
                <c:pt idx="1481">
                  <c:v>20.43</c:v>
                </c:pt>
                <c:pt idx="1482">
                  <c:v>20.46</c:v>
                </c:pt>
                <c:pt idx="1483">
                  <c:v>20.49</c:v>
                </c:pt>
                <c:pt idx="1484">
                  <c:v>20.52</c:v>
                </c:pt>
                <c:pt idx="1485">
                  <c:v>20.55</c:v>
                </c:pt>
                <c:pt idx="1486">
                  <c:v>20.58</c:v>
                </c:pt>
                <c:pt idx="1487">
                  <c:v>20.61</c:v>
                </c:pt>
                <c:pt idx="1488">
                  <c:v>20.64</c:v>
                </c:pt>
                <c:pt idx="1489">
                  <c:v>20.67</c:v>
                </c:pt>
                <c:pt idx="1490">
                  <c:v>20.7</c:v>
                </c:pt>
                <c:pt idx="1491">
                  <c:v>20.73</c:v>
                </c:pt>
                <c:pt idx="1492">
                  <c:v>20.76</c:v>
                </c:pt>
                <c:pt idx="1493">
                  <c:v>20.79</c:v>
                </c:pt>
                <c:pt idx="1494">
                  <c:v>20.82</c:v>
                </c:pt>
                <c:pt idx="1495">
                  <c:v>20.85</c:v>
                </c:pt>
                <c:pt idx="1496">
                  <c:v>20.88</c:v>
                </c:pt>
                <c:pt idx="1497">
                  <c:v>20.91</c:v>
                </c:pt>
                <c:pt idx="1498">
                  <c:v>20.94</c:v>
                </c:pt>
                <c:pt idx="1499">
                  <c:v>20.97</c:v>
                </c:pt>
                <c:pt idx="1500">
                  <c:v>21</c:v>
                </c:pt>
                <c:pt idx="1501">
                  <c:v>21.03</c:v>
                </c:pt>
                <c:pt idx="1502">
                  <c:v>21.06</c:v>
                </c:pt>
                <c:pt idx="1503">
                  <c:v>21.09</c:v>
                </c:pt>
                <c:pt idx="1504">
                  <c:v>21.12</c:v>
                </c:pt>
                <c:pt idx="1505">
                  <c:v>21.15</c:v>
                </c:pt>
                <c:pt idx="1506">
                  <c:v>21.18</c:v>
                </c:pt>
                <c:pt idx="1507">
                  <c:v>21.21</c:v>
                </c:pt>
                <c:pt idx="1508">
                  <c:v>21.24</c:v>
                </c:pt>
                <c:pt idx="1509">
                  <c:v>21.27</c:v>
                </c:pt>
                <c:pt idx="1510">
                  <c:v>21.3</c:v>
                </c:pt>
                <c:pt idx="1511">
                  <c:v>21.33</c:v>
                </c:pt>
                <c:pt idx="1512">
                  <c:v>21.36</c:v>
                </c:pt>
                <c:pt idx="1513">
                  <c:v>21.39</c:v>
                </c:pt>
                <c:pt idx="1514">
                  <c:v>21.42</c:v>
                </c:pt>
                <c:pt idx="1515">
                  <c:v>21.45</c:v>
                </c:pt>
                <c:pt idx="1516">
                  <c:v>21.48</c:v>
                </c:pt>
                <c:pt idx="1517">
                  <c:v>21.51</c:v>
                </c:pt>
                <c:pt idx="1518">
                  <c:v>21.54</c:v>
                </c:pt>
                <c:pt idx="1519">
                  <c:v>21.57</c:v>
                </c:pt>
                <c:pt idx="1520">
                  <c:v>21.6</c:v>
                </c:pt>
                <c:pt idx="1521">
                  <c:v>21.63</c:v>
                </c:pt>
                <c:pt idx="1522">
                  <c:v>21.66</c:v>
                </c:pt>
                <c:pt idx="1523">
                  <c:v>21.69</c:v>
                </c:pt>
                <c:pt idx="1524">
                  <c:v>21.72</c:v>
                </c:pt>
                <c:pt idx="1525">
                  <c:v>21.75</c:v>
                </c:pt>
                <c:pt idx="1526">
                  <c:v>21.78</c:v>
                </c:pt>
                <c:pt idx="1527">
                  <c:v>21.81</c:v>
                </c:pt>
                <c:pt idx="1528">
                  <c:v>21.84</c:v>
                </c:pt>
                <c:pt idx="1529">
                  <c:v>21.87</c:v>
                </c:pt>
                <c:pt idx="1530">
                  <c:v>21.9</c:v>
                </c:pt>
                <c:pt idx="1531">
                  <c:v>21.93</c:v>
                </c:pt>
                <c:pt idx="1532">
                  <c:v>21.96</c:v>
                </c:pt>
                <c:pt idx="1533">
                  <c:v>21.99</c:v>
                </c:pt>
                <c:pt idx="1534">
                  <c:v>22.02</c:v>
                </c:pt>
                <c:pt idx="1535">
                  <c:v>22.05</c:v>
                </c:pt>
                <c:pt idx="1536">
                  <c:v>22.08</c:v>
                </c:pt>
                <c:pt idx="1537">
                  <c:v>22.11</c:v>
                </c:pt>
                <c:pt idx="1538">
                  <c:v>22.14</c:v>
                </c:pt>
                <c:pt idx="1539">
                  <c:v>22.17</c:v>
                </c:pt>
                <c:pt idx="1540">
                  <c:v>22.2</c:v>
                </c:pt>
                <c:pt idx="1541">
                  <c:v>22.23</c:v>
                </c:pt>
                <c:pt idx="1542">
                  <c:v>22.26</c:v>
                </c:pt>
                <c:pt idx="1543">
                  <c:v>22.29</c:v>
                </c:pt>
                <c:pt idx="1544">
                  <c:v>22.32</c:v>
                </c:pt>
                <c:pt idx="1545">
                  <c:v>22.35</c:v>
                </c:pt>
                <c:pt idx="1546">
                  <c:v>22.38</c:v>
                </c:pt>
                <c:pt idx="1547">
                  <c:v>22.41</c:v>
                </c:pt>
                <c:pt idx="1548">
                  <c:v>22.44</c:v>
                </c:pt>
                <c:pt idx="1549">
                  <c:v>22.47</c:v>
                </c:pt>
                <c:pt idx="1550">
                  <c:v>22.5</c:v>
                </c:pt>
                <c:pt idx="1551">
                  <c:v>22.53</c:v>
                </c:pt>
                <c:pt idx="1552">
                  <c:v>22.56</c:v>
                </c:pt>
                <c:pt idx="1553">
                  <c:v>22.59</c:v>
                </c:pt>
                <c:pt idx="1554">
                  <c:v>22.62</c:v>
                </c:pt>
                <c:pt idx="1555">
                  <c:v>22.65</c:v>
                </c:pt>
                <c:pt idx="1556">
                  <c:v>22.68</c:v>
                </c:pt>
                <c:pt idx="1557">
                  <c:v>22.71</c:v>
                </c:pt>
                <c:pt idx="1558">
                  <c:v>22.74</c:v>
                </c:pt>
                <c:pt idx="1559">
                  <c:v>22.77</c:v>
                </c:pt>
                <c:pt idx="1560">
                  <c:v>22.8</c:v>
                </c:pt>
                <c:pt idx="1561">
                  <c:v>22.83</c:v>
                </c:pt>
                <c:pt idx="1562">
                  <c:v>22.86</c:v>
                </c:pt>
                <c:pt idx="1563">
                  <c:v>22.89</c:v>
                </c:pt>
                <c:pt idx="1564">
                  <c:v>22.92</c:v>
                </c:pt>
                <c:pt idx="1565">
                  <c:v>22.95</c:v>
                </c:pt>
                <c:pt idx="1566">
                  <c:v>22.98</c:v>
                </c:pt>
                <c:pt idx="1567">
                  <c:v>23.01</c:v>
                </c:pt>
                <c:pt idx="1568">
                  <c:v>23.04</c:v>
                </c:pt>
                <c:pt idx="1569">
                  <c:v>23.07</c:v>
                </c:pt>
                <c:pt idx="1570">
                  <c:v>23.1</c:v>
                </c:pt>
                <c:pt idx="1571">
                  <c:v>23.13</c:v>
                </c:pt>
                <c:pt idx="1572">
                  <c:v>23.16</c:v>
                </c:pt>
                <c:pt idx="1573">
                  <c:v>23.19</c:v>
                </c:pt>
                <c:pt idx="1574">
                  <c:v>23.22</c:v>
                </c:pt>
                <c:pt idx="1575">
                  <c:v>23.25</c:v>
                </c:pt>
                <c:pt idx="1576">
                  <c:v>23.28</c:v>
                </c:pt>
                <c:pt idx="1577">
                  <c:v>23.31</c:v>
                </c:pt>
                <c:pt idx="1578">
                  <c:v>23.34</c:v>
                </c:pt>
                <c:pt idx="1579">
                  <c:v>23.37</c:v>
                </c:pt>
                <c:pt idx="1580">
                  <c:v>23.4</c:v>
                </c:pt>
                <c:pt idx="1581">
                  <c:v>23.43</c:v>
                </c:pt>
                <c:pt idx="1582">
                  <c:v>23.46</c:v>
                </c:pt>
                <c:pt idx="1583">
                  <c:v>23.49</c:v>
                </c:pt>
                <c:pt idx="1584">
                  <c:v>23.52</c:v>
                </c:pt>
                <c:pt idx="1585">
                  <c:v>23.55</c:v>
                </c:pt>
                <c:pt idx="1586">
                  <c:v>23.58</c:v>
                </c:pt>
                <c:pt idx="1587">
                  <c:v>23.61</c:v>
                </c:pt>
                <c:pt idx="1588">
                  <c:v>23.64</c:v>
                </c:pt>
                <c:pt idx="1589">
                  <c:v>23.67</c:v>
                </c:pt>
                <c:pt idx="1590">
                  <c:v>23.7</c:v>
                </c:pt>
                <c:pt idx="1591">
                  <c:v>23.73</c:v>
                </c:pt>
                <c:pt idx="1592">
                  <c:v>23.76</c:v>
                </c:pt>
                <c:pt idx="1593">
                  <c:v>23.79</c:v>
                </c:pt>
                <c:pt idx="1594">
                  <c:v>23.82</c:v>
                </c:pt>
                <c:pt idx="1595">
                  <c:v>23.85</c:v>
                </c:pt>
                <c:pt idx="1596">
                  <c:v>23.88</c:v>
                </c:pt>
                <c:pt idx="1597">
                  <c:v>23.91</c:v>
                </c:pt>
                <c:pt idx="1598">
                  <c:v>23.94</c:v>
                </c:pt>
                <c:pt idx="1599">
                  <c:v>23.97</c:v>
                </c:pt>
                <c:pt idx="1600">
                  <c:v>24</c:v>
                </c:pt>
                <c:pt idx="1601">
                  <c:v>24.03</c:v>
                </c:pt>
                <c:pt idx="1602">
                  <c:v>24.06</c:v>
                </c:pt>
                <c:pt idx="1603">
                  <c:v>24.09</c:v>
                </c:pt>
                <c:pt idx="1604">
                  <c:v>24.12</c:v>
                </c:pt>
                <c:pt idx="1605">
                  <c:v>24.15</c:v>
                </c:pt>
                <c:pt idx="1606">
                  <c:v>24.18</c:v>
                </c:pt>
                <c:pt idx="1607">
                  <c:v>24.21</c:v>
                </c:pt>
                <c:pt idx="1608">
                  <c:v>24.24</c:v>
                </c:pt>
                <c:pt idx="1609">
                  <c:v>24.27</c:v>
                </c:pt>
                <c:pt idx="1610">
                  <c:v>24.3</c:v>
                </c:pt>
                <c:pt idx="1611">
                  <c:v>24.33</c:v>
                </c:pt>
                <c:pt idx="1612">
                  <c:v>24.36</c:v>
                </c:pt>
                <c:pt idx="1613">
                  <c:v>24.39</c:v>
                </c:pt>
                <c:pt idx="1614">
                  <c:v>24.42</c:v>
                </c:pt>
                <c:pt idx="1615">
                  <c:v>24.45</c:v>
                </c:pt>
                <c:pt idx="1616">
                  <c:v>24.48</c:v>
                </c:pt>
                <c:pt idx="1617">
                  <c:v>24.51</c:v>
                </c:pt>
                <c:pt idx="1618">
                  <c:v>24.54</c:v>
                </c:pt>
                <c:pt idx="1619">
                  <c:v>24.57</c:v>
                </c:pt>
                <c:pt idx="1620">
                  <c:v>24.6</c:v>
                </c:pt>
                <c:pt idx="1621">
                  <c:v>24.63</c:v>
                </c:pt>
                <c:pt idx="1622">
                  <c:v>24.66</c:v>
                </c:pt>
                <c:pt idx="1623">
                  <c:v>24.69</c:v>
                </c:pt>
                <c:pt idx="1624">
                  <c:v>24.72</c:v>
                </c:pt>
                <c:pt idx="1625">
                  <c:v>24.75</c:v>
                </c:pt>
                <c:pt idx="1626">
                  <c:v>24.78</c:v>
                </c:pt>
                <c:pt idx="1627">
                  <c:v>24.81</c:v>
                </c:pt>
                <c:pt idx="1628">
                  <c:v>24.84</c:v>
                </c:pt>
                <c:pt idx="1629">
                  <c:v>24.87</c:v>
                </c:pt>
                <c:pt idx="1630">
                  <c:v>24.9</c:v>
                </c:pt>
                <c:pt idx="1631">
                  <c:v>24.93</c:v>
                </c:pt>
                <c:pt idx="1632">
                  <c:v>24.96</c:v>
                </c:pt>
                <c:pt idx="1633">
                  <c:v>24.99</c:v>
                </c:pt>
                <c:pt idx="1634">
                  <c:v>25.02</c:v>
                </c:pt>
                <c:pt idx="1635">
                  <c:v>25.05</c:v>
                </c:pt>
                <c:pt idx="1636">
                  <c:v>25.08</c:v>
                </c:pt>
                <c:pt idx="1637">
                  <c:v>25.11</c:v>
                </c:pt>
                <c:pt idx="1638">
                  <c:v>25.14</c:v>
                </c:pt>
                <c:pt idx="1639">
                  <c:v>25.17</c:v>
                </c:pt>
                <c:pt idx="1640">
                  <c:v>25.2</c:v>
                </c:pt>
                <c:pt idx="1641">
                  <c:v>25.23</c:v>
                </c:pt>
                <c:pt idx="1642">
                  <c:v>25.26</c:v>
                </c:pt>
                <c:pt idx="1643">
                  <c:v>25.29</c:v>
                </c:pt>
                <c:pt idx="1644">
                  <c:v>25.32</c:v>
                </c:pt>
                <c:pt idx="1645">
                  <c:v>25.35</c:v>
                </c:pt>
                <c:pt idx="1646">
                  <c:v>25.38</c:v>
                </c:pt>
                <c:pt idx="1647">
                  <c:v>25.41</c:v>
                </c:pt>
                <c:pt idx="1648">
                  <c:v>25.44</c:v>
                </c:pt>
                <c:pt idx="1649">
                  <c:v>25.47</c:v>
                </c:pt>
                <c:pt idx="1650">
                  <c:v>25.5</c:v>
                </c:pt>
                <c:pt idx="1651">
                  <c:v>25.53</c:v>
                </c:pt>
                <c:pt idx="1652">
                  <c:v>25.56</c:v>
                </c:pt>
                <c:pt idx="1653">
                  <c:v>25.59</c:v>
                </c:pt>
                <c:pt idx="1654">
                  <c:v>25.62</c:v>
                </c:pt>
                <c:pt idx="1655">
                  <c:v>25.65</c:v>
                </c:pt>
                <c:pt idx="1656">
                  <c:v>25.68</c:v>
                </c:pt>
                <c:pt idx="1657">
                  <c:v>25.71</c:v>
                </c:pt>
                <c:pt idx="1658">
                  <c:v>25.74</c:v>
                </c:pt>
                <c:pt idx="1659">
                  <c:v>25.77</c:v>
                </c:pt>
                <c:pt idx="1660">
                  <c:v>25.8</c:v>
                </c:pt>
                <c:pt idx="1661">
                  <c:v>25.83</c:v>
                </c:pt>
                <c:pt idx="1662">
                  <c:v>25.86</c:v>
                </c:pt>
                <c:pt idx="1663">
                  <c:v>25.89</c:v>
                </c:pt>
                <c:pt idx="1664">
                  <c:v>25.92</c:v>
                </c:pt>
                <c:pt idx="1665">
                  <c:v>25.95</c:v>
                </c:pt>
                <c:pt idx="1666">
                  <c:v>25.98</c:v>
                </c:pt>
                <c:pt idx="1667">
                  <c:v>26.01</c:v>
                </c:pt>
                <c:pt idx="1668">
                  <c:v>26.04</c:v>
                </c:pt>
                <c:pt idx="1669">
                  <c:v>26.07</c:v>
                </c:pt>
                <c:pt idx="1670">
                  <c:v>26.1</c:v>
                </c:pt>
                <c:pt idx="1671">
                  <c:v>26.13</c:v>
                </c:pt>
                <c:pt idx="1672">
                  <c:v>26.16</c:v>
                </c:pt>
                <c:pt idx="1673">
                  <c:v>26.19</c:v>
                </c:pt>
                <c:pt idx="1674">
                  <c:v>26.22</c:v>
                </c:pt>
                <c:pt idx="1675">
                  <c:v>26.25</c:v>
                </c:pt>
                <c:pt idx="1676">
                  <c:v>26.28</c:v>
                </c:pt>
                <c:pt idx="1677">
                  <c:v>26.31</c:v>
                </c:pt>
                <c:pt idx="1678">
                  <c:v>26.34</c:v>
                </c:pt>
                <c:pt idx="1679">
                  <c:v>26.37</c:v>
                </c:pt>
                <c:pt idx="1680">
                  <c:v>26.4</c:v>
                </c:pt>
                <c:pt idx="1681">
                  <c:v>26.43</c:v>
                </c:pt>
                <c:pt idx="1682">
                  <c:v>26.46</c:v>
                </c:pt>
                <c:pt idx="1683">
                  <c:v>26.49</c:v>
                </c:pt>
                <c:pt idx="1684">
                  <c:v>26.52</c:v>
                </c:pt>
                <c:pt idx="1685">
                  <c:v>26.55</c:v>
                </c:pt>
                <c:pt idx="1686">
                  <c:v>26.58</c:v>
                </c:pt>
                <c:pt idx="1687">
                  <c:v>26.61</c:v>
                </c:pt>
                <c:pt idx="1688">
                  <c:v>26.64</c:v>
                </c:pt>
                <c:pt idx="1689">
                  <c:v>26.67</c:v>
                </c:pt>
                <c:pt idx="1690">
                  <c:v>26.7</c:v>
                </c:pt>
                <c:pt idx="1691">
                  <c:v>26.73</c:v>
                </c:pt>
                <c:pt idx="1692">
                  <c:v>26.76</c:v>
                </c:pt>
                <c:pt idx="1693">
                  <c:v>26.79</c:v>
                </c:pt>
                <c:pt idx="1694">
                  <c:v>26.82</c:v>
                </c:pt>
                <c:pt idx="1695">
                  <c:v>26.85</c:v>
                </c:pt>
                <c:pt idx="1696">
                  <c:v>26.88</c:v>
                </c:pt>
                <c:pt idx="1697">
                  <c:v>26.91</c:v>
                </c:pt>
                <c:pt idx="1698">
                  <c:v>26.94</c:v>
                </c:pt>
                <c:pt idx="1699">
                  <c:v>26.97</c:v>
                </c:pt>
                <c:pt idx="1700">
                  <c:v>27</c:v>
                </c:pt>
                <c:pt idx="1701">
                  <c:v>27.03</c:v>
                </c:pt>
                <c:pt idx="1702">
                  <c:v>27.06</c:v>
                </c:pt>
                <c:pt idx="1703">
                  <c:v>27.09</c:v>
                </c:pt>
                <c:pt idx="1704">
                  <c:v>27.12</c:v>
                </c:pt>
                <c:pt idx="1705">
                  <c:v>27.15</c:v>
                </c:pt>
                <c:pt idx="1706">
                  <c:v>27.18</c:v>
                </c:pt>
                <c:pt idx="1707">
                  <c:v>27.21</c:v>
                </c:pt>
                <c:pt idx="1708">
                  <c:v>27.24</c:v>
                </c:pt>
                <c:pt idx="1709">
                  <c:v>27.27</c:v>
                </c:pt>
                <c:pt idx="1710">
                  <c:v>27.3</c:v>
                </c:pt>
                <c:pt idx="1711">
                  <c:v>27.33</c:v>
                </c:pt>
                <c:pt idx="1712">
                  <c:v>27.36</c:v>
                </c:pt>
                <c:pt idx="1713">
                  <c:v>27.39</c:v>
                </c:pt>
                <c:pt idx="1714">
                  <c:v>27.42</c:v>
                </c:pt>
                <c:pt idx="1715">
                  <c:v>27.45</c:v>
                </c:pt>
                <c:pt idx="1716">
                  <c:v>27.48</c:v>
                </c:pt>
                <c:pt idx="1717">
                  <c:v>27.51</c:v>
                </c:pt>
                <c:pt idx="1718">
                  <c:v>27.54</c:v>
                </c:pt>
                <c:pt idx="1719">
                  <c:v>27.57</c:v>
                </c:pt>
                <c:pt idx="1720">
                  <c:v>27.6</c:v>
                </c:pt>
                <c:pt idx="1721">
                  <c:v>27.63</c:v>
                </c:pt>
                <c:pt idx="1722">
                  <c:v>27.66</c:v>
                </c:pt>
                <c:pt idx="1723">
                  <c:v>27.69</c:v>
                </c:pt>
                <c:pt idx="1724">
                  <c:v>27.72</c:v>
                </c:pt>
                <c:pt idx="1725">
                  <c:v>27.75</c:v>
                </c:pt>
                <c:pt idx="1726">
                  <c:v>27.78</c:v>
                </c:pt>
                <c:pt idx="1727">
                  <c:v>27.81</c:v>
                </c:pt>
                <c:pt idx="1728">
                  <c:v>27.84</c:v>
                </c:pt>
                <c:pt idx="1729">
                  <c:v>27.87</c:v>
                </c:pt>
                <c:pt idx="1730">
                  <c:v>27.9</c:v>
                </c:pt>
                <c:pt idx="1731">
                  <c:v>27.93</c:v>
                </c:pt>
                <c:pt idx="1732">
                  <c:v>27.96</c:v>
                </c:pt>
                <c:pt idx="1733">
                  <c:v>27.99</c:v>
                </c:pt>
                <c:pt idx="1734">
                  <c:v>28.02</c:v>
                </c:pt>
                <c:pt idx="1735">
                  <c:v>28.05</c:v>
                </c:pt>
                <c:pt idx="1736">
                  <c:v>28.08</c:v>
                </c:pt>
                <c:pt idx="1737">
                  <c:v>28.11</c:v>
                </c:pt>
                <c:pt idx="1738">
                  <c:v>28.14</c:v>
                </c:pt>
                <c:pt idx="1739">
                  <c:v>28.17</c:v>
                </c:pt>
                <c:pt idx="1740">
                  <c:v>28.2</c:v>
                </c:pt>
                <c:pt idx="1741">
                  <c:v>28.23</c:v>
                </c:pt>
                <c:pt idx="1742">
                  <c:v>28.26</c:v>
                </c:pt>
                <c:pt idx="1743">
                  <c:v>28.29</c:v>
                </c:pt>
                <c:pt idx="1744">
                  <c:v>28.32</c:v>
                </c:pt>
                <c:pt idx="1745">
                  <c:v>28.35</c:v>
                </c:pt>
                <c:pt idx="1746">
                  <c:v>28.38</c:v>
                </c:pt>
                <c:pt idx="1747">
                  <c:v>28.41</c:v>
                </c:pt>
                <c:pt idx="1748">
                  <c:v>28.44</c:v>
                </c:pt>
                <c:pt idx="1749">
                  <c:v>28.47</c:v>
                </c:pt>
                <c:pt idx="1750">
                  <c:v>28.5</c:v>
                </c:pt>
                <c:pt idx="1751">
                  <c:v>28.53</c:v>
                </c:pt>
                <c:pt idx="1752">
                  <c:v>28.56</c:v>
                </c:pt>
                <c:pt idx="1753">
                  <c:v>28.59</c:v>
                </c:pt>
                <c:pt idx="1754">
                  <c:v>28.62</c:v>
                </c:pt>
                <c:pt idx="1755">
                  <c:v>28.65</c:v>
                </c:pt>
                <c:pt idx="1756">
                  <c:v>28.68</c:v>
                </c:pt>
                <c:pt idx="1757">
                  <c:v>28.71</c:v>
                </c:pt>
                <c:pt idx="1758">
                  <c:v>28.74</c:v>
                </c:pt>
                <c:pt idx="1759">
                  <c:v>28.77</c:v>
                </c:pt>
                <c:pt idx="1760">
                  <c:v>28.8</c:v>
                </c:pt>
                <c:pt idx="1761">
                  <c:v>28.83</c:v>
                </c:pt>
                <c:pt idx="1762">
                  <c:v>28.86</c:v>
                </c:pt>
                <c:pt idx="1763">
                  <c:v>28.89</c:v>
                </c:pt>
                <c:pt idx="1764">
                  <c:v>28.92</c:v>
                </c:pt>
                <c:pt idx="1765">
                  <c:v>28.95</c:v>
                </c:pt>
                <c:pt idx="1766">
                  <c:v>28.98</c:v>
                </c:pt>
                <c:pt idx="1767">
                  <c:v>29.01</c:v>
                </c:pt>
                <c:pt idx="1768">
                  <c:v>29.04</c:v>
                </c:pt>
                <c:pt idx="1769">
                  <c:v>29.07</c:v>
                </c:pt>
                <c:pt idx="1770">
                  <c:v>29.1</c:v>
                </c:pt>
                <c:pt idx="1771">
                  <c:v>29.13</c:v>
                </c:pt>
                <c:pt idx="1772">
                  <c:v>29.16</c:v>
                </c:pt>
                <c:pt idx="1773">
                  <c:v>29.19</c:v>
                </c:pt>
                <c:pt idx="1774">
                  <c:v>29.22</c:v>
                </c:pt>
                <c:pt idx="1775">
                  <c:v>29.25</c:v>
                </c:pt>
                <c:pt idx="1776">
                  <c:v>29.28</c:v>
                </c:pt>
                <c:pt idx="1777">
                  <c:v>29.31</c:v>
                </c:pt>
                <c:pt idx="1778">
                  <c:v>29.34</c:v>
                </c:pt>
                <c:pt idx="1779">
                  <c:v>29.37</c:v>
                </c:pt>
                <c:pt idx="1780">
                  <c:v>29.4</c:v>
                </c:pt>
                <c:pt idx="1781">
                  <c:v>29.43</c:v>
                </c:pt>
                <c:pt idx="1782">
                  <c:v>29.46</c:v>
                </c:pt>
                <c:pt idx="1783">
                  <c:v>29.49</c:v>
                </c:pt>
                <c:pt idx="1784">
                  <c:v>29.52</c:v>
                </c:pt>
                <c:pt idx="1785">
                  <c:v>29.55</c:v>
                </c:pt>
                <c:pt idx="1786">
                  <c:v>29.58</c:v>
                </c:pt>
                <c:pt idx="1787">
                  <c:v>29.61</c:v>
                </c:pt>
                <c:pt idx="1788">
                  <c:v>29.64</c:v>
                </c:pt>
                <c:pt idx="1789">
                  <c:v>29.67</c:v>
                </c:pt>
                <c:pt idx="1790">
                  <c:v>29.7</c:v>
                </c:pt>
                <c:pt idx="1791">
                  <c:v>29.73</c:v>
                </c:pt>
                <c:pt idx="1792">
                  <c:v>29.76</c:v>
                </c:pt>
                <c:pt idx="1793">
                  <c:v>29.79</c:v>
                </c:pt>
                <c:pt idx="1794">
                  <c:v>29.82</c:v>
                </c:pt>
                <c:pt idx="1795">
                  <c:v>29.85</c:v>
                </c:pt>
                <c:pt idx="1796">
                  <c:v>29.88</c:v>
                </c:pt>
                <c:pt idx="1797">
                  <c:v>29.91</c:v>
                </c:pt>
                <c:pt idx="1798">
                  <c:v>29.94</c:v>
                </c:pt>
                <c:pt idx="1799">
                  <c:v>29.97</c:v>
                </c:pt>
                <c:pt idx="1800">
                  <c:v>30</c:v>
                </c:pt>
                <c:pt idx="1801">
                  <c:v>30.03</c:v>
                </c:pt>
                <c:pt idx="1802">
                  <c:v>30.06</c:v>
                </c:pt>
                <c:pt idx="1803">
                  <c:v>30.09</c:v>
                </c:pt>
                <c:pt idx="1804">
                  <c:v>30.12</c:v>
                </c:pt>
                <c:pt idx="1805">
                  <c:v>30.15</c:v>
                </c:pt>
                <c:pt idx="1806">
                  <c:v>30.18</c:v>
                </c:pt>
                <c:pt idx="1807">
                  <c:v>30.21</c:v>
                </c:pt>
                <c:pt idx="1808">
                  <c:v>30.24</c:v>
                </c:pt>
                <c:pt idx="1809">
                  <c:v>30.27</c:v>
                </c:pt>
                <c:pt idx="1810">
                  <c:v>30.3</c:v>
                </c:pt>
                <c:pt idx="1811">
                  <c:v>30.33</c:v>
                </c:pt>
                <c:pt idx="1812">
                  <c:v>30.36</c:v>
                </c:pt>
                <c:pt idx="1813">
                  <c:v>30.39</c:v>
                </c:pt>
                <c:pt idx="1814">
                  <c:v>30.42</c:v>
                </c:pt>
                <c:pt idx="1815">
                  <c:v>30.45</c:v>
                </c:pt>
                <c:pt idx="1816">
                  <c:v>30.48</c:v>
                </c:pt>
                <c:pt idx="1817">
                  <c:v>30.51</c:v>
                </c:pt>
                <c:pt idx="1818">
                  <c:v>30.54</c:v>
                </c:pt>
                <c:pt idx="1819">
                  <c:v>30.57</c:v>
                </c:pt>
                <c:pt idx="1820">
                  <c:v>30.6</c:v>
                </c:pt>
                <c:pt idx="1821">
                  <c:v>30.63</c:v>
                </c:pt>
                <c:pt idx="1822">
                  <c:v>30.66</c:v>
                </c:pt>
                <c:pt idx="1823">
                  <c:v>30.69</c:v>
                </c:pt>
                <c:pt idx="1824">
                  <c:v>30.72</c:v>
                </c:pt>
                <c:pt idx="1825">
                  <c:v>30.75</c:v>
                </c:pt>
                <c:pt idx="1826">
                  <c:v>30.78</c:v>
                </c:pt>
                <c:pt idx="1827">
                  <c:v>30.81</c:v>
                </c:pt>
                <c:pt idx="1828">
                  <c:v>30.84</c:v>
                </c:pt>
                <c:pt idx="1829">
                  <c:v>30.87</c:v>
                </c:pt>
                <c:pt idx="1830">
                  <c:v>30.9</c:v>
                </c:pt>
                <c:pt idx="1831">
                  <c:v>30.93</c:v>
                </c:pt>
                <c:pt idx="1832">
                  <c:v>30.96</c:v>
                </c:pt>
                <c:pt idx="1833">
                  <c:v>30.99</c:v>
                </c:pt>
                <c:pt idx="1834">
                  <c:v>31.02</c:v>
                </c:pt>
                <c:pt idx="1835">
                  <c:v>31.05</c:v>
                </c:pt>
                <c:pt idx="1836">
                  <c:v>31.08</c:v>
                </c:pt>
                <c:pt idx="1837">
                  <c:v>31.11</c:v>
                </c:pt>
                <c:pt idx="1838">
                  <c:v>31.14</c:v>
                </c:pt>
                <c:pt idx="1839">
                  <c:v>31.17</c:v>
                </c:pt>
                <c:pt idx="1840">
                  <c:v>31.2</c:v>
                </c:pt>
                <c:pt idx="1841">
                  <c:v>31.23</c:v>
                </c:pt>
                <c:pt idx="1842">
                  <c:v>31.26</c:v>
                </c:pt>
                <c:pt idx="1843">
                  <c:v>31.29</c:v>
                </c:pt>
                <c:pt idx="1844">
                  <c:v>31.32</c:v>
                </c:pt>
                <c:pt idx="1845">
                  <c:v>31.35</c:v>
                </c:pt>
                <c:pt idx="1846">
                  <c:v>31.38</c:v>
                </c:pt>
                <c:pt idx="1847">
                  <c:v>31.41</c:v>
                </c:pt>
                <c:pt idx="1848">
                  <c:v>31.44</c:v>
                </c:pt>
                <c:pt idx="1849">
                  <c:v>31.47</c:v>
                </c:pt>
                <c:pt idx="1850">
                  <c:v>31.5</c:v>
                </c:pt>
                <c:pt idx="1851">
                  <c:v>31.53</c:v>
                </c:pt>
                <c:pt idx="1852">
                  <c:v>31.56</c:v>
                </c:pt>
                <c:pt idx="1853">
                  <c:v>31.59</c:v>
                </c:pt>
                <c:pt idx="1854">
                  <c:v>31.62</c:v>
                </c:pt>
                <c:pt idx="1855">
                  <c:v>31.65</c:v>
                </c:pt>
                <c:pt idx="1856">
                  <c:v>31.68</c:v>
                </c:pt>
                <c:pt idx="1857">
                  <c:v>31.71</c:v>
                </c:pt>
                <c:pt idx="1858">
                  <c:v>31.74</c:v>
                </c:pt>
                <c:pt idx="1859">
                  <c:v>31.77</c:v>
                </c:pt>
                <c:pt idx="1860">
                  <c:v>31.8</c:v>
                </c:pt>
                <c:pt idx="1861">
                  <c:v>31.83</c:v>
                </c:pt>
                <c:pt idx="1862">
                  <c:v>31.86</c:v>
                </c:pt>
                <c:pt idx="1863">
                  <c:v>31.89</c:v>
                </c:pt>
                <c:pt idx="1864">
                  <c:v>31.92</c:v>
                </c:pt>
                <c:pt idx="1865">
                  <c:v>31.95</c:v>
                </c:pt>
                <c:pt idx="1866">
                  <c:v>31.98</c:v>
                </c:pt>
                <c:pt idx="1867">
                  <c:v>32.01</c:v>
                </c:pt>
                <c:pt idx="1868">
                  <c:v>32.04</c:v>
                </c:pt>
                <c:pt idx="1869">
                  <c:v>32.07</c:v>
                </c:pt>
                <c:pt idx="1870">
                  <c:v>32.1</c:v>
                </c:pt>
                <c:pt idx="1871">
                  <c:v>32.130000000000003</c:v>
                </c:pt>
                <c:pt idx="1872">
                  <c:v>32.159999999999997</c:v>
                </c:pt>
                <c:pt idx="1873">
                  <c:v>32.19</c:v>
                </c:pt>
                <c:pt idx="1874">
                  <c:v>32.22</c:v>
                </c:pt>
                <c:pt idx="1875">
                  <c:v>32.25</c:v>
                </c:pt>
                <c:pt idx="1876">
                  <c:v>32.28</c:v>
                </c:pt>
                <c:pt idx="1877">
                  <c:v>32.31</c:v>
                </c:pt>
                <c:pt idx="1878">
                  <c:v>32.340000000000003</c:v>
                </c:pt>
                <c:pt idx="1879">
                  <c:v>32.369999999999997</c:v>
                </c:pt>
                <c:pt idx="1880">
                  <c:v>32.4</c:v>
                </c:pt>
                <c:pt idx="1881">
                  <c:v>32.43</c:v>
                </c:pt>
                <c:pt idx="1882">
                  <c:v>32.46</c:v>
                </c:pt>
                <c:pt idx="1883">
                  <c:v>32.49</c:v>
                </c:pt>
                <c:pt idx="1884">
                  <c:v>32.520000000000003</c:v>
                </c:pt>
                <c:pt idx="1885">
                  <c:v>32.549999999999997</c:v>
                </c:pt>
                <c:pt idx="1886">
                  <c:v>32.58</c:v>
                </c:pt>
                <c:pt idx="1887">
                  <c:v>32.61</c:v>
                </c:pt>
                <c:pt idx="1888">
                  <c:v>32.64</c:v>
                </c:pt>
                <c:pt idx="1889">
                  <c:v>32.67</c:v>
                </c:pt>
                <c:pt idx="1890">
                  <c:v>32.700000000000003</c:v>
                </c:pt>
                <c:pt idx="1891">
                  <c:v>32.729999999999997</c:v>
                </c:pt>
                <c:pt idx="1892">
                  <c:v>32.76</c:v>
                </c:pt>
                <c:pt idx="1893">
                  <c:v>32.79</c:v>
                </c:pt>
                <c:pt idx="1894">
                  <c:v>32.82</c:v>
                </c:pt>
                <c:pt idx="1895">
                  <c:v>32.85</c:v>
                </c:pt>
                <c:pt idx="1896">
                  <c:v>32.880000000000003</c:v>
                </c:pt>
                <c:pt idx="1897">
                  <c:v>32.909999999999997</c:v>
                </c:pt>
                <c:pt idx="1898">
                  <c:v>32.94</c:v>
                </c:pt>
                <c:pt idx="1899">
                  <c:v>32.97</c:v>
                </c:pt>
                <c:pt idx="1900">
                  <c:v>33</c:v>
                </c:pt>
                <c:pt idx="1901">
                  <c:v>33.03</c:v>
                </c:pt>
                <c:pt idx="1902">
                  <c:v>33.06</c:v>
                </c:pt>
                <c:pt idx="1903">
                  <c:v>33.090000000000003</c:v>
                </c:pt>
                <c:pt idx="1904">
                  <c:v>33.119999999999997</c:v>
                </c:pt>
                <c:pt idx="1905">
                  <c:v>33.15</c:v>
                </c:pt>
                <c:pt idx="1906">
                  <c:v>33.18</c:v>
                </c:pt>
                <c:pt idx="1907">
                  <c:v>33.21</c:v>
                </c:pt>
                <c:pt idx="1908">
                  <c:v>33.24</c:v>
                </c:pt>
                <c:pt idx="1909">
                  <c:v>33.270000000000003</c:v>
                </c:pt>
                <c:pt idx="1910">
                  <c:v>33.299999999999997</c:v>
                </c:pt>
                <c:pt idx="1911">
                  <c:v>33.33</c:v>
                </c:pt>
                <c:pt idx="1912">
                  <c:v>33.36</c:v>
                </c:pt>
                <c:pt idx="1913">
                  <c:v>33.39</c:v>
                </c:pt>
                <c:pt idx="1914">
                  <c:v>33.42</c:v>
                </c:pt>
                <c:pt idx="1915">
                  <c:v>33.450000000000003</c:v>
                </c:pt>
                <c:pt idx="1916">
                  <c:v>33.479999999999997</c:v>
                </c:pt>
                <c:pt idx="1917">
                  <c:v>33.51</c:v>
                </c:pt>
                <c:pt idx="1918">
                  <c:v>33.54</c:v>
                </c:pt>
                <c:pt idx="1919">
                  <c:v>33.57</c:v>
                </c:pt>
                <c:pt idx="1920">
                  <c:v>33.6</c:v>
                </c:pt>
                <c:pt idx="1921">
                  <c:v>33.630000000000003</c:v>
                </c:pt>
                <c:pt idx="1922">
                  <c:v>33.659999999999997</c:v>
                </c:pt>
                <c:pt idx="1923">
                  <c:v>33.69</c:v>
                </c:pt>
                <c:pt idx="1924">
                  <c:v>33.72</c:v>
                </c:pt>
                <c:pt idx="1925">
                  <c:v>33.75</c:v>
                </c:pt>
                <c:pt idx="1926">
                  <c:v>33.78</c:v>
                </c:pt>
                <c:pt idx="1927">
                  <c:v>33.81</c:v>
                </c:pt>
                <c:pt idx="1928">
                  <c:v>33.840000000000003</c:v>
                </c:pt>
                <c:pt idx="1929">
                  <c:v>33.869999999999997</c:v>
                </c:pt>
                <c:pt idx="1930">
                  <c:v>33.9</c:v>
                </c:pt>
                <c:pt idx="1931">
                  <c:v>33.93</c:v>
                </c:pt>
                <c:pt idx="1932">
                  <c:v>33.96</c:v>
                </c:pt>
                <c:pt idx="1933">
                  <c:v>33.99</c:v>
                </c:pt>
                <c:pt idx="1934">
                  <c:v>34.020000000000003</c:v>
                </c:pt>
                <c:pt idx="1935">
                  <c:v>34.049999999999997</c:v>
                </c:pt>
                <c:pt idx="1936">
                  <c:v>34.08</c:v>
                </c:pt>
                <c:pt idx="1937">
                  <c:v>34.11</c:v>
                </c:pt>
                <c:pt idx="1938">
                  <c:v>34.14</c:v>
                </c:pt>
                <c:pt idx="1939">
                  <c:v>34.17</c:v>
                </c:pt>
                <c:pt idx="1940">
                  <c:v>34.200000000000003</c:v>
                </c:pt>
                <c:pt idx="1941">
                  <c:v>34.229999999999997</c:v>
                </c:pt>
                <c:pt idx="1942">
                  <c:v>34.26</c:v>
                </c:pt>
                <c:pt idx="1943">
                  <c:v>34.29</c:v>
                </c:pt>
                <c:pt idx="1944">
                  <c:v>34.32</c:v>
                </c:pt>
                <c:pt idx="1945">
                  <c:v>34.35</c:v>
                </c:pt>
                <c:pt idx="1946">
                  <c:v>34.380000000000003</c:v>
                </c:pt>
                <c:pt idx="1947">
                  <c:v>34.409999999999997</c:v>
                </c:pt>
                <c:pt idx="1948">
                  <c:v>34.44</c:v>
                </c:pt>
                <c:pt idx="1949">
                  <c:v>34.47</c:v>
                </c:pt>
                <c:pt idx="1950">
                  <c:v>34.5</c:v>
                </c:pt>
                <c:pt idx="1951">
                  <c:v>34.53</c:v>
                </c:pt>
                <c:pt idx="1952">
                  <c:v>34.56</c:v>
                </c:pt>
                <c:pt idx="1953">
                  <c:v>34.590000000000003</c:v>
                </c:pt>
                <c:pt idx="1954">
                  <c:v>34.619999999999997</c:v>
                </c:pt>
                <c:pt idx="1955">
                  <c:v>34.65</c:v>
                </c:pt>
                <c:pt idx="1956">
                  <c:v>34.68</c:v>
                </c:pt>
                <c:pt idx="1957">
                  <c:v>34.71</c:v>
                </c:pt>
                <c:pt idx="1958">
                  <c:v>34.74</c:v>
                </c:pt>
                <c:pt idx="1959">
                  <c:v>34.770000000000003</c:v>
                </c:pt>
                <c:pt idx="1960">
                  <c:v>34.799999999999997</c:v>
                </c:pt>
                <c:pt idx="1961">
                  <c:v>34.83</c:v>
                </c:pt>
                <c:pt idx="1962">
                  <c:v>34.86</c:v>
                </c:pt>
                <c:pt idx="1963">
                  <c:v>34.89</c:v>
                </c:pt>
                <c:pt idx="1964">
                  <c:v>34.92</c:v>
                </c:pt>
                <c:pt idx="1965">
                  <c:v>34.950000000000003</c:v>
                </c:pt>
                <c:pt idx="1966">
                  <c:v>34.979999999999997</c:v>
                </c:pt>
                <c:pt idx="1967">
                  <c:v>35.01</c:v>
                </c:pt>
                <c:pt idx="1968">
                  <c:v>35.04</c:v>
                </c:pt>
                <c:pt idx="1969">
                  <c:v>35.07</c:v>
                </c:pt>
                <c:pt idx="1970">
                  <c:v>35.1</c:v>
                </c:pt>
                <c:pt idx="1971">
                  <c:v>35.130000000000003</c:v>
                </c:pt>
                <c:pt idx="1972">
                  <c:v>35.159999999999997</c:v>
                </c:pt>
                <c:pt idx="1973">
                  <c:v>35.19</c:v>
                </c:pt>
                <c:pt idx="1974">
                  <c:v>35.22</c:v>
                </c:pt>
                <c:pt idx="1975">
                  <c:v>35.25</c:v>
                </c:pt>
                <c:pt idx="1976">
                  <c:v>35.28</c:v>
                </c:pt>
                <c:pt idx="1977">
                  <c:v>35.31</c:v>
                </c:pt>
                <c:pt idx="1978">
                  <c:v>35.340000000000003</c:v>
                </c:pt>
                <c:pt idx="1979">
                  <c:v>35.369999999999997</c:v>
                </c:pt>
                <c:pt idx="1980">
                  <c:v>35.4</c:v>
                </c:pt>
                <c:pt idx="1981">
                  <c:v>35.43</c:v>
                </c:pt>
                <c:pt idx="1982">
                  <c:v>35.46</c:v>
                </c:pt>
                <c:pt idx="1983">
                  <c:v>35.49</c:v>
                </c:pt>
                <c:pt idx="1984">
                  <c:v>35.520000000000003</c:v>
                </c:pt>
                <c:pt idx="1985">
                  <c:v>35.549999999999997</c:v>
                </c:pt>
                <c:pt idx="1986">
                  <c:v>35.58</c:v>
                </c:pt>
                <c:pt idx="1987">
                  <c:v>35.61</c:v>
                </c:pt>
                <c:pt idx="1988">
                  <c:v>35.64</c:v>
                </c:pt>
                <c:pt idx="1989">
                  <c:v>35.67</c:v>
                </c:pt>
                <c:pt idx="1990">
                  <c:v>35.700000000000003</c:v>
                </c:pt>
                <c:pt idx="1991">
                  <c:v>35.729999999999997</c:v>
                </c:pt>
                <c:pt idx="1992">
                  <c:v>35.76</c:v>
                </c:pt>
                <c:pt idx="1993">
                  <c:v>35.79</c:v>
                </c:pt>
                <c:pt idx="1994">
                  <c:v>35.82</c:v>
                </c:pt>
                <c:pt idx="1995">
                  <c:v>35.85</c:v>
                </c:pt>
                <c:pt idx="1996">
                  <c:v>35.880000000000003</c:v>
                </c:pt>
                <c:pt idx="1997">
                  <c:v>35.909999999999997</c:v>
                </c:pt>
                <c:pt idx="1998">
                  <c:v>35.94</c:v>
                </c:pt>
                <c:pt idx="1999">
                  <c:v>36</c:v>
                </c:pt>
                <c:pt idx="2000">
                  <c:v>36</c:v>
                </c:pt>
                <c:pt idx="2001">
                  <c:v>36.005000000000003</c:v>
                </c:pt>
                <c:pt idx="2002">
                  <c:v>36.01</c:v>
                </c:pt>
                <c:pt idx="2003">
                  <c:v>36.015000000000001</c:v>
                </c:pt>
                <c:pt idx="2004">
                  <c:v>36.020000000000003</c:v>
                </c:pt>
                <c:pt idx="2005">
                  <c:v>36.024999999999999</c:v>
                </c:pt>
                <c:pt idx="2006">
                  <c:v>36.03</c:v>
                </c:pt>
                <c:pt idx="2007">
                  <c:v>36.034999999999997</c:v>
                </c:pt>
                <c:pt idx="2008">
                  <c:v>36.04</c:v>
                </c:pt>
                <c:pt idx="2009">
                  <c:v>36.045000000000002</c:v>
                </c:pt>
                <c:pt idx="2010">
                  <c:v>36.049999999999997</c:v>
                </c:pt>
                <c:pt idx="2011">
                  <c:v>36.055</c:v>
                </c:pt>
                <c:pt idx="2012">
                  <c:v>36.06</c:v>
                </c:pt>
                <c:pt idx="2013">
                  <c:v>36.064999999999998</c:v>
                </c:pt>
                <c:pt idx="2014">
                  <c:v>36.07</c:v>
                </c:pt>
                <c:pt idx="2015">
                  <c:v>36.075000000000003</c:v>
                </c:pt>
                <c:pt idx="2016">
                  <c:v>36.08</c:v>
                </c:pt>
                <c:pt idx="2017">
                  <c:v>36.085000000000001</c:v>
                </c:pt>
                <c:pt idx="2018">
                  <c:v>36.090000000000003</c:v>
                </c:pt>
                <c:pt idx="2019">
                  <c:v>36.094999999999999</c:v>
                </c:pt>
                <c:pt idx="2020">
                  <c:v>36.1</c:v>
                </c:pt>
                <c:pt idx="2021">
                  <c:v>36.104999999999997</c:v>
                </c:pt>
                <c:pt idx="2022">
                  <c:v>36.11</c:v>
                </c:pt>
                <c:pt idx="2023">
                  <c:v>36.115000000000002</c:v>
                </c:pt>
                <c:pt idx="2024">
                  <c:v>36.119999999999997</c:v>
                </c:pt>
                <c:pt idx="2025">
                  <c:v>36.125</c:v>
                </c:pt>
                <c:pt idx="2026">
                  <c:v>36.130000000000003</c:v>
                </c:pt>
                <c:pt idx="2027">
                  <c:v>36.134999999999998</c:v>
                </c:pt>
                <c:pt idx="2028">
                  <c:v>36.14</c:v>
                </c:pt>
                <c:pt idx="2029">
                  <c:v>36.145000000000003</c:v>
                </c:pt>
                <c:pt idx="2030">
                  <c:v>36.15</c:v>
                </c:pt>
                <c:pt idx="2031">
                  <c:v>36.155000000000001</c:v>
                </c:pt>
                <c:pt idx="2032">
                  <c:v>36.159999999999997</c:v>
                </c:pt>
                <c:pt idx="2033">
                  <c:v>36.164999999999999</c:v>
                </c:pt>
                <c:pt idx="2034">
                  <c:v>36.17</c:v>
                </c:pt>
                <c:pt idx="2035">
                  <c:v>36.174999999999997</c:v>
                </c:pt>
                <c:pt idx="2036">
                  <c:v>36.18</c:v>
                </c:pt>
                <c:pt idx="2037">
                  <c:v>36.185000000000002</c:v>
                </c:pt>
                <c:pt idx="2038">
                  <c:v>36.19</c:v>
                </c:pt>
                <c:pt idx="2039">
                  <c:v>36.195</c:v>
                </c:pt>
                <c:pt idx="2040">
                  <c:v>36.200000000000003</c:v>
                </c:pt>
                <c:pt idx="2041">
                  <c:v>36.204999999999998</c:v>
                </c:pt>
                <c:pt idx="2042">
                  <c:v>36.21</c:v>
                </c:pt>
                <c:pt idx="2043">
                  <c:v>36.215000000000003</c:v>
                </c:pt>
                <c:pt idx="2044">
                  <c:v>36.22</c:v>
                </c:pt>
                <c:pt idx="2045">
                  <c:v>36.225000000000001</c:v>
                </c:pt>
                <c:pt idx="2046">
                  <c:v>36.229999999999997</c:v>
                </c:pt>
                <c:pt idx="2047">
                  <c:v>36.234999999999999</c:v>
                </c:pt>
                <c:pt idx="2048">
                  <c:v>36.24</c:v>
                </c:pt>
                <c:pt idx="2049">
                  <c:v>36.244999999999997</c:v>
                </c:pt>
                <c:pt idx="2050">
                  <c:v>36.25</c:v>
                </c:pt>
                <c:pt idx="2051">
                  <c:v>36.255000000000003</c:v>
                </c:pt>
                <c:pt idx="2052">
                  <c:v>36.26</c:v>
                </c:pt>
                <c:pt idx="2053">
                  <c:v>36.265000000000001</c:v>
                </c:pt>
                <c:pt idx="2054">
                  <c:v>36.270000000000003</c:v>
                </c:pt>
                <c:pt idx="2055">
                  <c:v>36.274999999999999</c:v>
                </c:pt>
                <c:pt idx="2056">
                  <c:v>36.28</c:v>
                </c:pt>
                <c:pt idx="2057">
                  <c:v>36.284999999999997</c:v>
                </c:pt>
                <c:pt idx="2058">
                  <c:v>36.29</c:v>
                </c:pt>
                <c:pt idx="2059">
                  <c:v>36.295000000000002</c:v>
                </c:pt>
                <c:pt idx="2060">
                  <c:v>36.299999999999997</c:v>
                </c:pt>
                <c:pt idx="2061">
                  <c:v>36.305</c:v>
                </c:pt>
                <c:pt idx="2062">
                  <c:v>36.31</c:v>
                </c:pt>
                <c:pt idx="2063">
                  <c:v>36.314999999999998</c:v>
                </c:pt>
                <c:pt idx="2064">
                  <c:v>36.32</c:v>
                </c:pt>
                <c:pt idx="2065">
                  <c:v>36.325000000000003</c:v>
                </c:pt>
                <c:pt idx="2066">
                  <c:v>36.33</c:v>
                </c:pt>
                <c:pt idx="2067">
                  <c:v>36.335000000000001</c:v>
                </c:pt>
                <c:pt idx="2068">
                  <c:v>36.340000000000003</c:v>
                </c:pt>
                <c:pt idx="2069">
                  <c:v>36.344999999999999</c:v>
                </c:pt>
                <c:pt idx="2070">
                  <c:v>36.35</c:v>
                </c:pt>
                <c:pt idx="2071">
                  <c:v>36.354999999999997</c:v>
                </c:pt>
                <c:pt idx="2072">
                  <c:v>36.36</c:v>
                </c:pt>
                <c:pt idx="2073">
                  <c:v>36.365000000000002</c:v>
                </c:pt>
                <c:pt idx="2074">
                  <c:v>36.369999999999997</c:v>
                </c:pt>
                <c:pt idx="2075">
                  <c:v>36.375</c:v>
                </c:pt>
                <c:pt idx="2076">
                  <c:v>36.380000000000003</c:v>
                </c:pt>
                <c:pt idx="2077">
                  <c:v>36.384999999999998</c:v>
                </c:pt>
                <c:pt idx="2078">
                  <c:v>36.39</c:v>
                </c:pt>
                <c:pt idx="2079">
                  <c:v>36.395000000000003</c:v>
                </c:pt>
                <c:pt idx="2080">
                  <c:v>36.4</c:v>
                </c:pt>
                <c:pt idx="2081">
                  <c:v>36.405000000000001</c:v>
                </c:pt>
                <c:pt idx="2082">
                  <c:v>36.409999999999997</c:v>
                </c:pt>
                <c:pt idx="2083">
                  <c:v>36.414999999999999</c:v>
                </c:pt>
                <c:pt idx="2084">
                  <c:v>36.42</c:v>
                </c:pt>
                <c:pt idx="2085">
                  <c:v>36.424999999999997</c:v>
                </c:pt>
                <c:pt idx="2086">
                  <c:v>36.43</c:v>
                </c:pt>
                <c:pt idx="2087">
                  <c:v>36.435000000000002</c:v>
                </c:pt>
                <c:pt idx="2088">
                  <c:v>36.44</c:v>
                </c:pt>
                <c:pt idx="2089">
                  <c:v>36.445</c:v>
                </c:pt>
                <c:pt idx="2090">
                  <c:v>36.450000000000003</c:v>
                </c:pt>
                <c:pt idx="2091">
                  <c:v>36.454999999999998</c:v>
                </c:pt>
                <c:pt idx="2092">
                  <c:v>36.46</c:v>
                </c:pt>
                <c:pt idx="2093">
                  <c:v>36.465000000000003</c:v>
                </c:pt>
                <c:pt idx="2094">
                  <c:v>36.47</c:v>
                </c:pt>
                <c:pt idx="2095">
                  <c:v>36.475000000000001</c:v>
                </c:pt>
                <c:pt idx="2096">
                  <c:v>36.479999999999997</c:v>
                </c:pt>
                <c:pt idx="2097">
                  <c:v>36.484999999999999</c:v>
                </c:pt>
                <c:pt idx="2098">
                  <c:v>36.49</c:v>
                </c:pt>
                <c:pt idx="2099">
                  <c:v>36.494999999999997</c:v>
                </c:pt>
                <c:pt idx="2100">
                  <c:v>36.5</c:v>
                </c:pt>
                <c:pt idx="2101">
                  <c:v>36.505000000000003</c:v>
                </c:pt>
                <c:pt idx="2102">
                  <c:v>36.51</c:v>
                </c:pt>
                <c:pt idx="2103">
                  <c:v>36.515000000000001</c:v>
                </c:pt>
                <c:pt idx="2104">
                  <c:v>36.520000000000003</c:v>
                </c:pt>
                <c:pt idx="2105">
                  <c:v>36.524999999999999</c:v>
                </c:pt>
                <c:pt idx="2106">
                  <c:v>36.53</c:v>
                </c:pt>
                <c:pt idx="2107">
                  <c:v>36.534999999999997</c:v>
                </c:pt>
                <c:pt idx="2108">
                  <c:v>36.54</c:v>
                </c:pt>
                <c:pt idx="2109">
                  <c:v>36.545000000000002</c:v>
                </c:pt>
                <c:pt idx="2110">
                  <c:v>36.549999999999997</c:v>
                </c:pt>
                <c:pt idx="2111">
                  <c:v>36.555</c:v>
                </c:pt>
                <c:pt idx="2112">
                  <c:v>36.56</c:v>
                </c:pt>
                <c:pt idx="2113">
                  <c:v>36.564999999999998</c:v>
                </c:pt>
                <c:pt idx="2114">
                  <c:v>36.57</c:v>
                </c:pt>
                <c:pt idx="2115">
                  <c:v>36.575000000000003</c:v>
                </c:pt>
                <c:pt idx="2116">
                  <c:v>36.58</c:v>
                </c:pt>
                <c:pt idx="2117">
                  <c:v>36.585000000000001</c:v>
                </c:pt>
                <c:pt idx="2118">
                  <c:v>36.590000000000003</c:v>
                </c:pt>
                <c:pt idx="2119">
                  <c:v>36.594999999999999</c:v>
                </c:pt>
                <c:pt idx="2120">
                  <c:v>36.6</c:v>
                </c:pt>
                <c:pt idx="2121">
                  <c:v>36.604999999999997</c:v>
                </c:pt>
                <c:pt idx="2122">
                  <c:v>36.61</c:v>
                </c:pt>
                <c:pt idx="2123">
                  <c:v>36.615000000000002</c:v>
                </c:pt>
                <c:pt idx="2124">
                  <c:v>36.619999999999997</c:v>
                </c:pt>
                <c:pt idx="2125">
                  <c:v>36.625</c:v>
                </c:pt>
                <c:pt idx="2126">
                  <c:v>36.630000000000003</c:v>
                </c:pt>
                <c:pt idx="2127">
                  <c:v>36.634999999999998</c:v>
                </c:pt>
                <c:pt idx="2128">
                  <c:v>36.64</c:v>
                </c:pt>
                <c:pt idx="2129">
                  <c:v>36.645000000000003</c:v>
                </c:pt>
                <c:pt idx="2130">
                  <c:v>36.65</c:v>
                </c:pt>
                <c:pt idx="2131">
                  <c:v>36.655000000000001</c:v>
                </c:pt>
                <c:pt idx="2132">
                  <c:v>36.659999999999997</c:v>
                </c:pt>
                <c:pt idx="2133">
                  <c:v>36.664999999999999</c:v>
                </c:pt>
                <c:pt idx="2134">
                  <c:v>36.67</c:v>
                </c:pt>
                <c:pt idx="2135">
                  <c:v>36.674999999999997</c:v>
                </c:pt>
                <c:pt idx="2136">
                  <c:v>36.68</c:v>
                </c:pt>
                <c:pt idx="2137">
                  <c:v>36.685000000000002</c:v>
                </c:pt>
                <c:pt idx="2138">
                  <c:v>36.69</c:v>
                </c:pt>
                <c:pt idx="2139">
                  <c:v>36.695</c:v>
                </c:pt>
                <c:pt idx="2140">
                  <c:v>36.700000000000003</c:v>
                </c:pt>
                <c:pt idx="2141">
                  <c:v>36.704999999999998</c:v>
                </c:pt>
                <c:pt idx="2142">
                  <c:v>36.71</c:v>
                </c:pt>
                <c:pt idx="2143">
                  <c:v>36.715000000000003</c:v>
                </c:pt>
                <c:pt idx="2144">
                  <c:v>36.72</c:v>
                </c:pt>
                <c:pt idx="2145">
                  <c:v>36.725000000000001</c:v>
                </c:pt>
                <c:pt idx="2146">
                  <c:v>36.729999999999997</c:v>
                </c:pt>
                <c:pt idx="2147">
                  <c:v>36.734999999999999</c:v>
                </c:pt>
                <c:pt idx="2148">
                  <c:v>36.74</c:v>
                </c:pt>
                <c:pt idx="2149">
                  <c:v>36.744999999999997</c:v>
                </c:pt>
                <c:pt idx="2150">
                  <c:v>36.75</c:v>
                </c:pt>
                <c:pt idx="2151">
                  <c:v>36.755000000000003</c:v>
                </c:pt>
                <c:pt idx="2152">
                  <c:v>36.76</c:v>
                </c:pt>
                <c:pt idx="2153">
                  <c:v>36.765000000000001</c:v>
                </c:pt>
                <c:pt idx="2154">
                  <c:v>36.770000000000003</c:v>
                </c:pt>
                <c:pt idx="2155">
                  <c:v>36.774999999999999</c:v>
                </c:pt>
                <c:pt idx="2156">
                  <c:v>36.78</c:v>
                </c:pt>
                <c:pt idx="2157">
                  <c:v>36.784999999999997</c:v>
                </c:pt>
                <c:pt idx="2158">
                  <c:v>36.79</c:v>
                </c:pt>
                <c:pt idx="2159">
                  <c:v>36.795000000000002</c:v>
                </c:pt>
                <c:pt idx="2160">
                  <c:v>36.799999999999997</c:v>
                </c:pt>
                <c:pt idx="2161">
                  <c:v>36.805</c:v>
                </c:pt>
                <c:pt idx="2162">
                  <c:v>36.81</c:v>
                </c:pt>
                <c:pt idx="2163">
                  <c:v>36.814999999999998</c:v>
                </c:pt>
                <c:pt idx="2164">
                  <c:v>36.82</c:v>
                </c:pt>
                <c:pt idx="2165">
                  <c:v>36.825000000000003</c:v>
                </c:pt>
                <c:pt idx="2166">
                  <c:v>36.83</c:v>
                </c:pt>
                <c:pt idx="2167">
                  <c:v>36.835000000000001</c:v>
                </c:pt>
                <c:pt idx="2168">
                  <c:v>36.840000000000003</c:v>
                </c:pt>
                <c:pt idx="2169">
                  <c:v>36.844999999999999</c:v>
                </c:pt>
                <c:pt idx="2170">
                  <c:v>36.85</c:v>
                </c:pt>
                <c:pt idx="2171">
                  <c:v>36.854999999999997</c:v>
                </c:pt>
                <c:pt idx="2172">
                  <c:v>36.86</c:v>
                </c:pt>
                <c:pt idx="2173">
                  <c:v>36.865000000000002</c:v>
                </c:pt>
                <c:pt idx="2174">
                  <c:v>36.869999999999997</c:v>
                </c:pt>
                <c:pt idx="2175">
                  <c:v>36.875</c:v>
                </c:pt>
                <c:pt idx="2176">
                  <c:v>36.880000000000003</c:v>
                </c:pt>
                <c:pt idx="2177">
                  <c:v>36.884999999999998</c:v>
                </c:pt>
                <c:pt idx="2178">
                  <c:v>36.89</c:v>
                </c:pt>
                <c:pt idx="2179">
                  <c:v>36.895000000000003</c:v>
                </c:pt>
                <c:pt idx="2180">
                  <c:v>36.9</c:v>
                </c:pt>
                <c:pt idx="2181">
                  <c:v>36.905000000000001</c:v>
                </c:pt>
                <c:pt idx="2182">
                  <c:v>36.909999999999997</c:v>
                </c:pt>
                <c:pt idx="2183">
                  <c:v>36.914999999999999</c:v>
                </c:pt>
                <c:pt idx="2184">
                  <c:v>36.92</c:v>
                </c:pt>
                <c:pt idx="2185">
                  <c:v>36.924999999999997</c:v>
                </c:pt>
                <c:pt idx="2186">
                  <c:v>36.93</c:v>
                </c:pt>
                <c:pt idx="2187">
                  <c:v>36.935000000000002</c:v>
                </c:pt>
                <c:pt idx="2188">
                  <c:v>36.94</c:v>
                </c:pt>
                <c:pt idx="2189">
                  <c:v>36.945</c:v>
                </c:pt>
                <c:pt idx="2190">
                  <c:v>36.950000000000003</c:v>
                </c:pt>
                <c:pt idx="2191">
                  <c:v>36.954999999999998</c:v>
                </c:pt>
                <c:pt idx="2192">
                  <c:v>36.96</c:v>
                </c:pt>
                <c:pt idx="2193">
                  <c:v>36.965000000000003</c:v>
                </c:pt>
                <c:pt idx="2194">
                  <c:v>36.97</c:v>
                </c:pt>
                <c:pt idx="2195">
                  <c:v>36.975000000000001</c:v>
                </c:pt>
                <c:pt idx="2196">
                  <c:v>36.979999999999997</c:v>
                </c:pt>
                <c:pt idx="2197">
                  <c:v>36.984999999999999</c:v>
                </c:pt>
                <c:pt idx="2198">
                  <c:v>36.99</c:v>
                </c:pt>
                <c:pt idx="2199">
                  <c:v>36.994999999999997</c:v>
                </c:pt>
                <c:pt idx="2200">
                  <c:v>37</c:v>
                </c:pt>
                <c:pt idx="2201">
                  <c:v>37.005000000000003</c:v>
                </c:pt>
                <c:pt idx="2202">
                  <c:v>37.01</c:v>
                </c:pt>
                <c:pt idx="2203">
                  <c:v>37.015000000000001</c:v>
                </c:pt>
                <c:pt idx="2204">
                  <c:v>37.020000000000003</c:v>
                </c:pt>
                <c:pt idx="2205">
                  <c:v>37.024999999999999</c:v>
                </c:pt>
                <c:pt idx="2206">
                  <c:v>37.03</c:v>
                </c:pt>
                <c:pt idx="2207">
                  <c:v>37.034999999999997</c:v>
                </c:pt>
                <c:pt idx="2208">
                  <c:v>37.04</c:v>
                </c:pt>
                <c:pt idx="2209">
                  <c:v>37.045000000000002</c:v>
                </c:pt>
                <c:pt idx="2210">
                  <c:v>37.049999999999997</c:v>
                </c:pt>
                <c:pt idx="2211">
                  <c:v>37.055</c:v>
                </c:pt>
                <c:pt idx="2212">
                  <c:v>37.06</c:v>
                </c:pt>
                <c:pt idx="2213">
                  <c:v>37.064999999999998</c:v>
                </c:pt>
                <c:pt idx="2214">
                  <c:v>37.07</c:v>
                </c:pt>
                <c:pt idx="2215">
                  <c:v>37.075000000000003</c:v>
                </c:pt>
                <c:pt idx="2216">
                  <c:v>37.08</c:v>
                </c:pt>
                <c:pt idx="2217">
                  <c:v>37.085000000000001</c:v>
                </c:pt>
                <c:pt idx="2218">
                  <c:v>37.090000000000003</c:v>
                </c:pt>
                <c:pt idx="2219">
                  <c:v>37.094999999999999</c:v>
                </c:pt>
                <c:pt idx="2220">
                  <c:v>37.1</c:v>
                </c:pt>
                <c:pt idx="2221">
                  <c:v>37.104999999999997</c:v>
                </c:pt>
                <c:pt idx="2222">
                  <c:v>37.11</c:v>
                </c:pt>
                <c:pt idx="2223">
                  <c:v>37.115000000000002</c:v>
                </c:pt>
                <c:pt idx="2224">
                  <c:v>37.119999999999997</c:v>
                </c:pt>
                <c:pt idx="2225">
                  <c:v>37.125</c:v>
                </c:pt>
                <c:pt idx="2226">
                  <c:v>37.130000000000003</c:v>
                </c:pt>
                <c:pt idx="2227">
                  <c:v>37.134999999999998</c:v>
                </c:pt>
                <c:pt idx="2228">
                  <c:v>37.14</c:v>
                </c:pt>
                <c:pt idx="2229">
                  <c:v>37.145000000000003</c:v>
                </c:pt>
                <c:pt idx="2230">
                  <c:v>37.15</c:v>
                </c:pt>
                <c:pt idx="2231">
                  <c:v>37.155000000000001</c:v>
                </c:pt>
                <c:pt idx="2232">
                  <c:v>37.159999999999997</c:v>
                </c:pt>
                <c:pt idx="2233">
                  <c:v>37.164999999999999</c:v>
                </c:pt>
                <c:pt idx="2234">
                  <c:v>37.17</c:v>
                </c:pt>
                <c:pt idx="2235">
                  <c:v>37.174999999999997</c:v>
                </c:pt>
                <c:pt idx="2236">
                  <c:v>37.18</c:v>
                </c:pt>
                <c:pt idx="2237">
                  <c:v>37.185000000000002</c:v>
                </c:pt>
                <c:pt idx="2238">
                  <c:v>37.19</c:v>
                </c:pt>
                <c:pt idx="2239">
                  <c:v>37.195</c:v>
                </c:pt>
                <c:pt idx="2240">
                  <c:v>37.200000000000003</c:v>
                </c:pt>
                <c:pt idx="2241">
                  <c:v>37.204999999999998</c:v>
                </c:pt>
                <c:pt idx="2242">
                  <c:v>37.21</c:v>
                </c:pt>
                <c:pt idx="2243">
                  <c:v>37.215000000000003</c:v>
                </c:pt>
                <c:pt idx="2244">
                  <c:v>37.22</c:v>
                </c:pt>
                <c:pt idx="2245">
                  <c:v>37.225000000000001</c:v>
                </c:pt>
                <c:pt idx="2246">
                  <c:v>37.229999999999997</c:v>
                </c:pt>
                <c:pt idx="2247">
                  <c:v>37.234999999999999</c:v>
                </c:pt>
                <c:pt idx="2248">
                  <c:v>37.24</c:v>
                </c:pt>
                <c:pt idx="2249">
                  <c:v>37.244999999999997</c:v>
                </c:pt>
                <c:pt idx="2250">
                  <c:v>37.25</c:v>
                </c:pt>
                <c:pt idx="2251">
                  <c:v>37.255000000000003</c:v>
                </c:pt>
                <c:pt idx="2252">
                  <c:v>37.26</c:v>
                </c:pt>
                <c:pt idx="2253">
                  <c:v>37.265000000000001</c:v>
                </c:pt>
                <c:pt idx="2254">
                  <c:v>37.270000000000003</c:v>
                </c:pt>
                <c:pt idx="2255">
                  <c:v>37.274999999999999</c:v>
                </c:pt>
                <c:pt idx="2256">
                  <c:v>37.28</c:v>
                </c:pt>
                <c:pt idx="2257">
                  <c:v>37.284999999999997</c:v>
                </c:pt>
                <c:pt idx="2258">
                  <c:v>37.29</c:v>
                </c:pt>
                <c:pt idx="2259">
                  <c:v>37.295000000000002</c:v>
                </c:pt>
                <c:pt idx="2260">
                  <c:v>37.299999999999997</c:v>
                </c:pt>
                <c:pt idx="2261">
                  <c:v>37.305</c:v>
                </c:pt>
                <c:pt idx="2262">
                  <c:v>37.31</c:v>
                </c:pt>
                <c:pt idx="2263">
                  <c:v>37.314999999999998</c:v>
                </c:pt>
                <c:pt idx="2264">
                  <c:v>37.32</c:v>
                </c:pt>
                <c:pt idx="2265">
                  <c:v>37.325000000000003</c:v>
                </c:pt>
                <c:pt idx="2266">
                  <c:v>37.33</c:v>
                </c:pt>
                <c:pt idx="2267">
                  <c:v>37.335000000000001</c:v>
                </c:pt>
                <c:pt idx="2268">
                  <c:v>37.340000000000003</c:v>
                </c:pt>
                <c:pt idx="2269">
                  <c:v>37.344999999999999</c:v>
                </c:pt>
                <c:pt idx="2270">
                  <c:v>37.35</c:v>
                </c:pt>
                <c:pt idx="2271">
                  <c:v>37.354999999999997</c:v>
                </c:pt>
                <c:pt idx="2272">
                  <c:v>37.36</c:v>
                </c:pt>
                <c:pt idx="2273">
                  <c:v>37.365000000000002</c:v>
                </c:pt>
                <c:pt idx="2274">
                  <c:v>37.369999999999997</c:v>
                </c:pt>
                <c:pt idx="2275">
                  <c:v>37.375</c:v>
                </c:pt>
                <c:pt idx="2276">
                  <c:v>37.380000000000003</c:v>
                </c:pt>
                <c:pt idx="2277">
                  <c:v>37.384999999999998</c:v>
                </c:pt>
                <c:pt idx="2278">
                  <c:v>37.39</c:v>
                </c:pt>
                <c:pt idx="2279">
                  <c:v>37.395000000000003</c:v>
                </c:pt>
                <c:pt idx="2280">
                  <c:v>37.4</c:v>
                </c:pt>
                <c:pt idx="2281">
                  <c:v>37.405000000000001</c:v>
                </c:pt>
                <c:pt idx="2282">
                  <c:v>37.409999999999997</c:v>
                </c:pt>
                <c:pt idx="2283">
                  <c:v>37.414999999999999</c:v>
                </c:pt>
                <c:pt idx="2284">
                  <c:v>37.42</c:v>
                </c:pt>
                <c:pt idx="2285">
                  <c:v>37.424999999999997</c:v>
                </c:pt>
                <c:pt idx="2286">
                  <c:v>37.43</c:v>
                </c:pt>
                <c:pt idx="2287">
                  <c:v>37.435000000000002</c:v>
                </c:pt>
                <c:pt idx="2288">
                  <c:v>37.44</c:v>
                </c:pt>
                <c:pt idx="2289">
                  <c:v>37.445</c:v>
                </c:pt>
                <c:pt idx="2290">
                  <c:v>37.450000000000003</c:v>
                </c:pt>
                <c:pt idx="2291">
                  <c:v>37.454999999999998</c:v>
                </c:pt>
                <c:pt idx="2292">
                  <c:v>37.46</c:v>
                </c:pt>
                <c:pt idx="2293">
                  <c:v>37.465000000000003</c:v>
                </c:pt>
                <c:pt idx="2294">
                  <c:v>37.47</c:v>
                </c:pt>
                <c:pt idx="2295">
                  <c:v>37.475000000000001</c:v>
                </c:pt>
                <c:pt idx="2296">
                  <c:v>37.479999999999997</c:v>
                </c:pt>
                <c:pt idx="2297">
                  <c:v>37.484999999999999</c:v>
                </c:pt>
                <c:pt idx="2298">
                  <c:v>37.49</c:v>
                </c:pt>
                <c:pt idx="2299">
                  <c:v>37.494999999999997</c:v>
                </c:pt>
                <c:pt idx="2300">
                  <c:v>37.5</c:v>
                </c:pt>
                <c:pt idx="2301">
                  <c:v>37.505000000000003</c:v>
                </c:pt>
                <c:pt idx="2302">
                  <c:v>37.51</c:v>
                </c:pt>
                <c:pt idx="2303">
                  <c:v>37.515000000000001</c:v>
                </c:pt>
                <c:pt idx="2304">
                  <c:v>37.520000000000003</c:v>
                </c:pt>
                <c:pt idx="2305">
                  <c:v>37.524999999999999</c:v>
                </c:pt>
                <c:pt idx="2306">
                  <c:v>37.53</c:v>
                </c:pt>
                <c:pt idx="2307">
                  <c:v>37.534999999999997</c:v>
                </c:pt>
                <c:pt idx="2308">
                  <c:v>37.54</c:v>
                </c:pt>
                <c:pt idx="2309">
                  <c:v>37.545000000000002</c:v>
                </c:pt>
                <c:pt idx="2310">
                  <c:v>37.549999999999997</c:v>
                </c:pt>
                <c:pt idx="2311">
                  <c:v>37.555</c:v>
                </c:pt>
                <c:pt idx="2312">
                  <c:v>37.56</c:v>
                </c:pt>
                <c:pt idx="2313">
                  <c:v>37.564999999999998</c:v>
                </c:pt>
                <c:pt idx="2314">
                  <c:v>37.57</c:v>
                </c:pt>
                <c:pt idx="2315">
                  <c:v>37.575000000000003</c:v>
                </c:pt>
                <c:pt idx="2316">
                  <c:v>37.58</c:v>
                </c:pt>
                <c:pt idx="2317">
                  <c:v>37.585000000000001</c:v>
                </c:pt>
                <c:pt idx="2318">
                  <c:v>37.590000000000003</c:v>
                </c:pt>
                <c:pt idx="2319">
                  <c:v>37.594999999999999</c:v>
                </c:pt>
                <c:pt idx="2320">
                  <c:v>37.6</c:v>
                </c:pt>
                <c:pt idx="2321">
                  <c:v>37.604999999999997</c:v>
                </c:pt>
                <c:pt idx="2322">
                  <c:v>37.61</c:v>
                </c:pt>
                <c:pt idx="2323">
                  <c:v>37.615000000000002</c:v>
                </c:pt>
                <c:pt idx="2324">
                  <c:v>37.619999999999997</c:v>
                </c:pt>
                <c:pt idx="2325">
                  <c:v>37.625</c:v>
                </c:pt>
                <c:pt idx="2326">
                  <c:v>37.630000000000003</c:v>
                </c:pt>
                <c:pt idx="2327">
                  <c:v>37.634999999999998</c:v>
                </c:pt>
                <c:pt idx="2328">
                  <c:v>37.64</c:v>
                </c:pt>
                <c:pt idx="2329">
                  <c:v>37.645000000000003</c:v>
                </c:pt>
                <c:pt idx="2330">
                  <c:v>37.65</c:v>
                </c:pt>
                <c:pt idx="2331">
                  <c:v>37.655000000000001</c:v>
                </c:pt>
                <c:pt idx="2332">
                  <c:v>37.659999999999997</c:v>
                </c:pt>
                <c:pt idx="2333">
                  <c:v>37.664999999999999</c:v>
                </c:pt>
                <c:pt idx="2334">
                  <c:v>37.67</c:v>
                </c:pt>
                <c:pt idx="2335">
                  <c:v>37.674999999999997</c:v>
                </c:pt>
                <c:pt idx="2336">
                  <c:v>37.68</c:v>
                </c:pt>
                <c:pt idx="2337">
                  <c:v>37.685000000000002</c:v>
                </c:pt>
                <c:pt idx="2338">
                  <c:v>37.69</c:v>
                </c:pt>
                <c:pt idx="2339">
                  <c:v>37.695</c:v>
                </c:pt>
                <c:pt idx="2340">
                  <c:v>37.700000000000003</c:v>
                </c:pt>
                <c:pt idx="2341">
                  <c:v>37.704999999999998</c:v>
                </c:pt>
                <c:pt idx="2342">
                  <c:v>37.71</c:v>
                </c:pt>
                <c:pt idx="2343">
                  <c:v>37.715000000000003</c:v>
                </c:pt>
                <c:pt idx="2344">
                  <c:v>37.72</c:v>
                </c:pt>
                <c:pt idx="2345">
                  <c:v>37.725000000000001</c:v>
                </c:pt>
                <c:pt idx="2346">
                  <c:v>37.729999999999997</c:v>
                </c:pt>
                <c:pt idx="2347">
                  <c:v>37.734999999999999</c:v>
                </c:pt>
                <c:pt idx="2348">
                  <c:v>37.74</c:v>
                </c:pt>
                <c:pt idx="2349">
                  <c:v>37.744999999999997</c:v>
                </c:pt>
                <c:pt idx="2350">
                  <c:v>37.75</c:v>
                </c:pt>
                <c:pt idx="2351">
                  <c:v>37.755000000000003</c:v>
                </c:pt>
                <c:pt idx="2352">
                  <c:v>37.76</c:v>
                </c:pt>
                <c:pt idx="2353">
                  <c:v>37.765000000000001</c:v>
                </c:pt>
                <c:pt idx="2354">
                  <c:v>37.770000000000003</c:v>
                </c:pt>
                <c:pt idx="2355">
                  <c:v>37.774999999999999</c:v>
                </c:pt>
                <c:pt idx="2356">
                  <c:v>37.78</c:v>
                </c:pt>
                <c:pt idx="2357">
                  <c:v>37.784999999999997</c:v>
                </c:pt>
                <c:pt idx="2358">
                  <c:v>37.79</c:v>
                </c:pt>
                <c:pt idx="2359">
                  <c:v>37.795000000000002</c:v>
                </c:pt>
                <c:pt idx="2360">
                  <c:v>37.799999999999997</c:v>
                </c:pt>
                <c:pt idx="2361">
                  <c:v>37.805</c:v>
                </c:pt>
                <c:pt idx="2362">
                  <c:v>37.81</c:v>
                </c:pt>
                <c:pt idx="2363">
                  <c:v>37.814999999999998</c:v>
                </c:pt>
                <c:pt idx="2364">
                  <c:v>37.82</c:v>
                </c:pt>
                <c:pt idx="2365">
                  <c:v>37.825000000000003</c:v>
                </c:pt>
                <c:pt idx="2366">
                  <c:v>37.83</c:v>
                </c:pt>
                <c:pt idx="2367">
                  <c:v>37.835000000000001</c:v>
                </c:pt>
                <c:pt idx="2368">
                  <c:v>37.840000000000003</c:v>
                </c:pt>
                <c:pt idx="2369">
                  <c:v>37.844999999999999</c:v>
                </c:pt>
                <c:pt idx="2370">
                  <c:v>37.85</c:v>
                </c:pt>
                <c:pt idx="2371">
                  <c:v>37.854999999999997</c:v>
                </c:pt>
                <c:pt idx="2372">
                  <c:v>37.86</c:v>
                </c:pt>
                <c:pt idx="2373">
                  <c:v>37.865000000000002</c:v>
                </c:pt>
                <c:pt idx="2374">
                  <c:v>37.869999999999997</c:v>
                </c:pt>
                <c:pt idx="2375">
                  <c:v>37.875</c:v>
                </c:pt>
                <c:pt idx="2376">
                  <c:v>37.880000000000003</c:v>
                </c:pt>
                <c:pt idx="2377">
                  <c:v>37.884999999999998</c:v>
                </c:pt>
                <c:pt idx="2378">
                  <c:v>37.89</c:v>
                </c:pt>
                <c:pt idx="2379">
                  <c:v>37.895000000000003</c:v>
                </c:pt>
                <c:pt idx="2380">
                  <c:v>37.9</c:v>
                </c:pt>
                <c:pt idx="2381">
                  <c:v>37.905000000000001</c:v>
                </c:pt>
                <c:pt idx="2382">
                  <c:v>37.909999999999997</c:v>
                </c:pt>
                <c:pt idx="2383">
                  <c:v>37.914999999999999</c:v>
                </c:pt>
                <c:pt idx="2384">
                  <c:v>37.92</c:v>
                </c:pt>
                <c:pt idx="2385">
                  <c:v>37.924999999999997</c:v>
                </c:pt>
                <c:pt idx="2386">
                  <c:v>37.93</c:v>
                </c:pt>
                <c:pt idx="2387">
                  <c:v>37.935000000000002</c:v>
                </c:pt>
                <c:pt idx="2388">
                  <c:v>37.94</c:v>
                </c:pt>
                <c:pt idx="2389">
                  <c:v>37.945</c:v>
                </c:pt>
                <c:pt idx="2390">
                  <c:v>37.950000000000003</c:v>
                </c:pt>
                <c:pt idx="2391">
                  <c:v>37.954999999999998</c:v>
                </c:pt>
                <c:pt idx="2392">
                  <c:v>37.96</c:v>
                </c:pt>
                <c:pt idx="2393">
                  <c:v>37.965000000000003</c:v>
                </c:pt>
                <c:pt idx="2394">
                  <c:v>37.97</c:v>
                </c:pt>
                <c:pt idx="2395">
                  <c:v>37.975000000000001</c:v>
                </c:pt>
                <c:pt idx="2396">
                  <c:v>37.979999999999997</c:v>
                </c:pt>
                <c:pt idx="2397">
                  <c:v>37.984999999999999</c:v>
                </c:pt>
                <c:pt idx="2398">
                  <c:v>37.99</c:v>
                </c:pt>
                <c:pt idx="2399">
                  <c:v>37.994999999999997</c:v>
                </c:pt>
                <c:pt idx="2400">
                  <c:v>38</c:v>
                </c:pt>
                <c:pt idx="2401">
                  <c:v>38.005000000000003</c:v>
                </c:pt>
                <c:pt idx="2402">
                  <c:v>38.01</c:v>
                </c:pt>
                <c:pt idx="2403">
                  <c:v>38.015000000000001</c:v>
                </c:pt>
                <c:pt idx="2404">
                  <c:v>38.020000000000003</c:v>
                </c:pt>
                <c:pt idx="2405">
                  <c:v>38.024999999999999</c:v>
                </c:pt>
                <c:pt idx="2406">
                  <c:v>38.03</c:v>
                </c:pt>
                <c:pt idx="2407">
                  <c:v>38.034999999999997</c:v>
                </c:pt>
                <c:pt idx="2408">
                  <c:v>38.04</c:v>
                </c:pt>
                <c:pt idx="2409">
                  <c:v>38.045000000000002</c:v>
                </c:pt>
                <c:pt idx="2410">
                  <c:v>38.049999999999997</c:v>
                </c:pt>
                <c:pt idx="2411">
                  <c:v>38.055</c:v>
                </c:pt>
                <c:pt idx="2412">
                  <c:v>38.06</c:v>
                </c:pt>
                <c:pt idx="2413">
                  <c:v>38.064999999999998</c:v>
                </c:pt>
                <c:pt idx="2414">
                  <c:v>38.07</c:v>
                </c:pt>
                <c:pt idx="2415">
                  <c:v>38.075000000000003</c:v>
                </c:pt>
                <c:pt idx="2416">
                  <c:v>38.08</c:v>
                </c:pt>
                <c:pt idx="2417">
                  <c:v>38.085000000000001</c:v>
                </c:pt>
                <c:pt idx="2418">
                  <c:v>38.090000000000003</c:v>
                </c:pt>
                <c:pt idx="2419">
                  <c:v>38.094999999999999</c:v>
                </c:pt>
                <c:pt idx="2420">
                  <c:v>38.1</c:v>
                </c:pt>
                <c:pt idx="2421">
                  <c:v>38.104999999999997</c:v>
                </c:pt>
                <c:pt idx="2422">
                  <c:v>38.11</c:v>
                </c:pt>
                <c:pt idx="2423">
                  <c:v>38.115000000000002</c:v>
                </c:pt>
                <c:pt idx="2424">
                  <c:v>38.119999999999997</c:v>
                </c:pt>
                <c:pt idx="2425">
                  <c:v>38.125</c:v>
                </c:pt>
                <c:pt idx="2426">
                  <c:v>38.130000000000003</c:v>
                </c:pt>
                <c:pt idx="2427">
                  <c:v>38.134999999999998</c:v>
                </c:pt>
                <c:pt idx="2428">
                  <c:v>38.14</c:v>
                </c:pt>
                <c:pt idx="2429">
                  <c:v>38.145000000000003</c:v>
                </c:pt>
                <c:pt idx="2430">
                  <c:v>38.15</c:v>
                </c:pt>
                <c:pt idx="2431">
                  <c:v>38.155000000000001</c:v>
                </c:pt>
                <c:pt idx="2432">
                  <c:v>38.159999999999997</c:v>
                </c:pt>
                <c:pt idx="2433">
                  <c:v>38.164999999999999</c:v>
                </c:pt>
                <c:pt idx="2434">
                  <c:v>38.17</c:v>
                </c:pt>
                <c:pt idx="2435">
                  <c:v>38.174999999999997</c:v>
                </c:pt>
                <c:pt idx="2436">
                  <c:v>38.18</c:v>
                </c:pt>
                <c:pt idx="2437">
                  <c:v>38.185000000000002</c:v>
                </c:pt>
                <c:pt idx="2438">
                  <c:v>38.19</c:v>
                </c:pt>
                <c:pt idx="2439">
                  <c:v>38.195</c:v>
                </c:pt>
                <c:pt idx="2440">
                  <c:v>38.200000000000003</c:v>
                </c:pt>
                <c:pt idx="2441">
                  <c:v>38.204999999999998</c:v>
                </c:pt>
                <c:pt idx="2442">
                  <c:v>38.21</c:v>
                </c:pt>
                <c:pt idx="2443">
                  <c:v>38.215000000000003</c:v>
                </c:pt>
                <c:pt idx="2444">
                  <c:v>38.22</c:v>
                </c:pt>
                <c:pt idx="2445">
                  <c:v>38.225000000000001</c:v>
                </c:pt>
                <c:pt idx="2446">
                  <c:v>38.229999999999997</c:v>
                </c:pt>
                <c:pt idx="2447">
                  <c:v>38.234999999999999</c:v>
                </c:pt>
                <c:pt idx="2448">
                  <c:v>38.24</c:v>
                </c:pt>
                <c:pt idx="2449">
                  <c:v>38.244999999999997</c:v>
                </c:pt>
                <c:pt idx="2450">
                  <c:v>38.25</c:v>
                </c:pt>
                <c:pt idx="2451">
                  <c:v>38.255000000000003</c:v>
                </c:pt>
                <c:pt idx="2452">
                  <c:v>38.26</c:v>
                </c:pt>
                <c:pt idx="2453">
                  <c:v>38.265000000000001</c:v>
                </c:pt>
                <c:pt idx="2454">
                  <c:v>38.270000000000003</c:v>
                </c:pt>
                <c:pt idx="2455">
                  <c:v>38.274999999999999</c:v>
                </c:pt>
                <c:pt idx="2456">
                  <c:v>38.28</c:v>
                </c:pt>
                <c:pt idx="2457">
                  <c:v>38.284999999999997</c:v>
                </c:pt>
                <c:pt idx="2458">
                  <c:v>38.29</c:v>
                </c:pt>
                <c:pt idx="2459">
                  <c:v>38.295000000000002</c:v>
                </c:pt>
                <c:pt idx="2460">
                  <c:v>38.299999999999997</c:v>
                </c:pt>
                <c:pt idx="2461">
                  <c:v>38.305</c:v>
                </c:pt>
                <c:pt idx="2462">
                  <c:v>38.31</c:v>
                </c:pt>
                <c:pt idx="2463">
                  <c:v>38.314999999999998</c:v>
                </c:pt>
                <c:pt idx="2464">
                  <c:v>38.32</c:v>
                </c:pt>
                <c:pt idx="2465">
                  <c:v>38.325000000000003</c:v>
                </c:pt>
                <c:pt idx="2466">
                  <c:v>38.33</c:v>
                </c:pt>
                <c:pt idx="2467">
                  <c:v>38.335000000000001</c:v>
                </c:pt>
                <c:pt idx="2468">
                  <c:v>38.340000000000003</c:v>
                </c:pt>
                <c:pt idx="2469">
                  <c:v>38.344999999999999</c:v>
                </c:pt>
                <c:pt idx="2470">
                  <c:v>38.35</c:v>
                </c:pt>
                <c:pt idx="2471">
                  <c:v>38.354999999999997</c:v>
                </c:pt>
                <c:pt idx="2472">
                  <c:v>38.36</c:v>
                </c:pt>
                <c:pt idx="2473">
                  <c:v>38.365000000000002</c:v>
                </c:pt>
                <c:pt idx="2474">
                  <c:v>38.369999999999997</c:v>
                </c:pt>
                <c:pt idx="2475">
                  <c:v>38.375</c:v>
                </c:pt>
                <c:pt idx="2476">
                  <c:v>38.380000000000003</c:v>
                </c:pt>
                <c:pt idx="2477">
                  <c:v>38.384999999999998</c:v>
                </c:pt>
                <c:pt idx="2478">
                  <c:v>38.39</c:v>
                </c:pt>
                <c:pt idx="2479">
                  <c:v>38.395000000000003</c:v>
                </c:pt>
                <c:pt idx="2480">
                  <c:v>38.4</c:v>
                </c:pt>
                <c:pt idx="2481">
                  <c:v>38.405000000000001</c:v>
                </c:pt>
                <c:pt idx="2482">
                  <c:v>38.409999999999997</c:v>
                </c:pt>
                <c:pt idx="2483">
                  <c:v>38.414999999999999</c:v>
                </c:pt>
                <c:pt idx="2484">
                  <c:v>38.42</c:v>
                </c:pt>
                <c:pt idx="2485">
                  <c:v>38.424999999999997</c:v>
                </c:pt>
                <c:pt idx="2486">
                  <c:v>38.43</c:v>
                </c:pt>
                <c:pt idx="2487">
                  <c:v>38.435000000000002</c:v>
                </c:pt>
                <c:pt idx="2488">
                  <c:v>38.44</c:v>
                </c:pt>
                <c:pt idx="2489">
                  <c:v>38.445</c:v>
                </c:pt>
                <c:pt idx="2490">
                  <c:v>38.450000000000003</c:v>
                </c:pt>
                <c:pt idx="2491">
                  <c:v>38.454999999999998</c:v>
                </c:pt>
                <c:pt idx="2492">
                  <c:v>38.46</c:v>
                </c:pt>
                <c:pt idx="2493">
                  <c:v>38.465000000000003</c:v>
                </c:pt>
                <c:pt idx="2494">
                  <c:v>38.47</c:v>
                </c:pt>
                <c:pt idx="2495">
                  <c:v>38.475000000000001</c:v>
                </c:pt>
                <c:pt idx="2496">
                  <c:v>38.479999999999997</c:v>
                </c:pt>
                <c:pt idx="2497">
                  <c:v>38.484999999999999</c:v>
                </c:pt>
                <c:pt idx="2498">
                  <c:v>38.49</c:v>
                </c:pt>
                <c:pt idx="2499">
                  <c:v>38.494999999999997</c:v>
                </c:pt>
                <c:pt idx="2500">
                  <c:v>38.5</c:v>
                </c:pt>
                <c:pt idx="2501">
                  <c:v>38.505000000000003</c:v>
                </c:pt>
                <c:pt idx="2502">
                  <c:v>38.51</c:v>
                </c:pt>
                <c:pt idx="2503">
                  <c:v>38.515000000000001</c:v>
                </c:pt>
                <c:pt idx="2504">
                  <c:v>38.520000000000003</c:v>
                </c:pt>
                <c:pt idx="2505">
                  <c:v>38.524999999999999</c:v>
                </c:pt>
                <c:pt idx="2506">
                  <c:v>38.53</c:v>
                </c:pt>
                <c:pt idx="2507">
                  <c:v>38.534999999999997</c:v>
                </c:pt>
                <c:pt idx="2508">
                  <c:v>38.54</c:v>
                </c:pt>
                <c:pt idx="2509">
                  <c:v>38.545000000000002</c:v>
                </c:pt>
                <c:pt idx="2510">
                  <c:v>38.549999999999997</c:v>
                </c:pt>
                <c:pt idx="2511">
                  <c:v>38.555</c:v>
                </c:pt>
                <c:pt idx="2512">
                  <c:v>38.56</c:v>
                </c:pt>
                <c:pt idx="2513">
                  <c:v>38.564999999999998</c:v>
                </c:pt>
                <c:pt idx="2514">
                  <c:v>38.57</c:v>
                </c:pt>
                <c:pt idx="2515">
                  <c:v>38.575000000000003</c:v>
                </c:pt>
                <c:pt idx="2516">
                  <c:v>38.58</c:v>
                </c:pt>
                <c:pt idx="2517">
                  <c:v>38.585000000000001</c:v>
                </c:pt>
                <c:pt idx="2518">
                  <c:v>38.590000000000003</c:v>
                </c:pt>
                <c:pt idx="2519">
                  <c:v>38.594999999999999</c:v>
                </c:pt>
                <c:pt idx="2520">
                  <c:v>38.6</c:v>
                </c:pt>
                <c:pt idx="2521">
                  <c:v>38.604999999999997</c:v>
                </c:pt>
                <c:pt idx="2522">
                  <c:v>38.61</c:v>
                </c:pt>
                <c:pt idx="2523">
                  <c:v>38.615000000000002</c:v>
                </c:pt>
                <c:pt idx="2524">
                  <c:v>38.619999999999997</c:v>
                </c:pt>
                <c:pt idx="2525">
                  <c:v>38.625</c:v>
                </c:pt>
                <c:pt idx="2526">
                  <c:v>38.630000000000003</c:v>
                </c:pt>
                <c:pt idx="2527">
                  <c:v>38.634999999999998</c:v>
                </c:pt>
                <c:pt idx="2528">
                  <c:v>38.64</c:v>
                </c:pt>
                <c:pt idx="2529">
                  <c:v>38.645000000000003</c:v>
                </c:pt>
                <c:pt idx="2530">
                  <c:v>38.65</c:v>
                </c:pt>
                <c:pt idx="2531">
                  <c:v>38.655000000000001</c:v>
                </c:pt>
                <c:pt idx="2532">
                  <c:v>38.659999999999997</c:v>
                </c:pt>
                <c:pt idx="2533">
                  <c:v>38.664999999999999</c:v>
                </c:pt>
                <c:pt idx="2534">
                  <c:v>38.67</c:v>
                </c:pt>
                <c:pt idx="2535">
                  <c:v>38.674999999999997</c:v>
                </c:pt>
                <c:pt idx="2536">
                  <c:v>38.68</c:v>
                </c:pt>
                <c:pt idx="2537">
                  <c:v>38.685000000000002</c:v>
                </c:pt>
                <c:pt idx="2538">
                  <c:v>38.69</c:v>
                </c:pt>
                <c:pt idx="2539">
                  <c:v>38.695</c:v>
                </c:pt>
                <c:pt idx="2540">
                  <c:v>38.700000000000003</c:v>
                </c:pt>
                <c:pt idx="2541">
                  <c:v>38.704999999999998</c:v>
                </c:pt>
                <c:pt idx="2542">
                  <c:v>38.71</c:v>
                </c:pt>
                <c:pt idx="2543">
                  <c:v>38.715000000000003</c:v>
                </c:pt>
                <c:pt idx="2544">
                  <c:v>38.72</c:v>
                </c:pt>
                <c:pt idx="2545">
                  <c:v>38.725000000000001</c:v>
                </c:pt>
                <c:pt idx="2546">
                  <c:v>38.729999999999997</c:v>
                </c:pt>
                <c:pt idx="2547">
                  <c:v>38.734999999999999</c:v>
                </c:pt>
                <c:pt idx="2548">
                  <c:v>38.74</c:v>
                </c:pt>
                <c:pt idx="2549">
                  <c:v>38.744999999999997</c:v>
                </c:pt>
                <c:pt idx="2550">
                  <c:v>38.75</c:v>
                </c:pt>
                <c:pt idx="2551">
                  <c:v>38.755000000000003</c:v>
                </c:pt>
                <c:pt idx="2552">
                  <c:v>38.76</c:v>
                </c:pt>
                <c:pt idx="2553">
                  <c:v>38.765000000000001</c:v>
                </c:pt>
                <c:pt idx="2554">
                  <c:v>38.770000000000003</c:v>
                </c:pt>
                <c:pt idx="2555">
                  <c:v>38.774999999999999</c:v>
                </c:pt>
                <c:pt idx="2556">
                  <c:v>38.78</c:v>
                </c:pt>
                <c:pt idx="2557">
                  <c:v>38.784999999999997</c:v>
                </c:pt>
                <c:pt idx="2558">
                  <c:v>38.79</c:v>
                </c:pt>
                <c:pt idx="2559">
                  <c:v>38.795000000000002</c:v>
                </c:pt>
                <c:pt idx="2560">
                  <c:v>38.799999999999997</c:v>
                </c:pt>
                <c:pt idx="2561">
                  <c:v>38.805</c:v>
                </c:pt>
                <c:pt idx="2562">
                  <c:v>38.81</c:v>
                </c:pt>
                <c:pt idx="2563">
                  <c:v>38.814999999999998</c:v>
                </c:pt>
                <c:pt idx="2564">
                  <c:v>38.82</c:v>
                </c:pt>
                <c:pt idx="2565">
                  <c:v>38.825000000000003</c:v>
                </c:pt>
                <c:pt idx="2566">
                  <c:v>38.83</c:v>
                </c:pt>
                <c:pt idx="2567">
                  <c:v>38.835000000000001</c:v>
                </c:pt>
                <c:pt idx="2568">
                  <c:v>38.840000000000003</c:v>
                </c:pt>
                <c:pt idx="2569">
                  <c:v>38.844999999999999</c:v>
                </c:pt>
                <c:pt idx="2570">
                  <c:v>38.85</c:v>
                </c:pt>
                <c:pt idx="2571">
                  <c:v>38.854999999999997</c:v>
                </c:pt>
                <c:pt idx="2572">
                  <c:v>38.86</c:v>
                </c:pt>
                <c:pt idx="2573">
                  <c:v>38.865000000000002</c:v>
                </c:pt>
                <c:pt idx="2574">
                  <c:v>38.869999999999997</c:v>
                </c:pt>
                <c:pt idx="2575">
                  <c:v>38.875</c:v>
                </c:pt>
                <c:pt idx="2576">
                  <c:v>38.880000000000003</c:v>
                </c:pt>
                <c:pt idx="2577">
                  <c:v>38.884999999999998</c:v>
                </c:pt>
                <c:pt idx="2578">
                  <c:v>38.89</c:v>
                </c:pt>
                <c:pt idx="2579">
                  <c:v>38.895000000000003</c:v>
                </c:pt>
                <c:pt idx="2580">
                  <c:v>38.9</c:v>
                </c:pt>
                <c:pt idx="2581">
                  <c:v>38.905000000000001</c:v>
                </c:pt>
                <c:pt idx="2582">
                  <c:v>38.909999999999997</c:v>
                </c:pt>
                <c:pt idx="2583">
                  <c:v>38.914999999999999</c:v>
                </c:pt>
                <c:pt idx="2584">
                  <c:v>38.92</c:v>
                </c:pt>
                <c:pt idx="2585">
                  <c:v>38.924999999999997</c:v>
                </c:pt>
                <c:pt idx="2586">
                  <c:v>38.93</c:v>
                </c:pt>
                <c:pt idx="2587">
                  <c:v>38.935000000000002</c:v>
                </c:pt>
                <c:pt idx="2588">
                  <c:v>38.94</c:v>
                </c:pt>
                <c:pt idx="2589">
                  <c:v>38.945</c:v>
                </c:pt>
                <c:pt idx="2590">
                  <c:v>38.950000000000003</c:v>
                </c:pt>
                <c:pt idx="2591">
                  <c:v>38.954999999999998</c:v>
                </c:pt>
                <c:pt idx="2592">
                  <c:v>38.96</c:v>
                </c:pt>
                <c:pt idx="2593">
                  <c:v>38.965000000000003</c:v>
                </c:pt>
                <c:pt idx="2594">
                  <c:v>38.97</c:v>
                </c:pt>
                <c:pt idx="2595">
                  <c:v>38.975000000000001</c:v>
                </c:pt>
                <c:pt idx="2596">
                  <c:v>38.979999999999997</c:v>
                </c:pt>
                <c:pt idx="2597">
                  <c:v>38.984999999999999</c:v>
                </c:pt>
                <c:pt idx="2598">
                  <c:v>38.99</c:v>
                </c:pt>
                <c:pt idx="2599">
                  <c:v>38.994999999999997</c:v>
                </c:pt>
                <c:pt idx="2600">
                  <c:v>39</c:v>
                </c:pt>
                <c:pt idx="2601">
                  <c:v>39.005000000000003</c:v>
                </c:pt>
                <c:pt idx="2602">
                  <c:v>39.01</c:v>
                </c:pt>
                <c:pt idx="2603">
                  <c:v>39.015000000000001</c:v>
                </c:pt>
                <c:pt idx="2604">
                  <c:v>39.020000000000003</c:v>
                </c:pt>
                <c:pt idx="2605">
                  <c:v>39.024999999999999</c:v>
                </c:pt>
                <c:pt idx="2606">
                  <c:v>39.03</c:v>
                </c:pt>
                <c:pt idx="2607">
                  <c:v>39.034999999999997</c:v>
                </c:pt>
                <c:pt idx="2608">
                  <c:v>39.04</c:v>
                </c:pt>
                <c:pt idx="2609">
                  <c:v>39.045000000000002</c:v>
                </c:pt>
                <c:pt idx="2610">
                  <c:v>39.049999999999997</c:v>
                </c:pt>
                <c:pt idx="2611">
                  <c:v>39.055</c:v>
                </c:pt>
                <c:pt idx="2612">
                  <c:v>39.06</c:v>
                </c:pt>
                <c:pt idx="2613">
                  <c:v>39.064999999999998</c:v>
                </c:pt>
                <c:pt idx="2614">
                  <c:v>39.07</c:v>
                </c:pt>
                <c:pt idx="2615">
                  <c:v>39.075000000000003</c:v>
                </c:pt>
                <c:pt idx="2616">
                  <c:v>39.08</c:v>
                </c:pt>
                <c:pt idx="2617">
                  <c:v>39.085000000000001</c:v>
                </c:pt>
                <c:pt idx="2618">
                  <c:v>39.090000000000003</c:v>
                </c:pt>
                <c:pt idx="2619">
                  <c:v>39.094999999999999</c:v>
                </c:pt>
                <c:pt idx="2620">
                  <c:v>39.1</c:v>
                </c:pt>
                <c:pt idx="2621">
                  <c:v>39.104999999999997</c:v>
                </c:pt>
                <c:pt idx="2622">
                  <c:v>39.11</c:v>
                </c:pt>
                <c:pt idx="2623">
                  <c:v>39.115000000000002</c:v>
                </c:pt>
                <c:pt idx="2624">
                  <c:v>39.119999999999997</c:v>
                </c:pt>
                <c:pt idx="2625">
                  <c:v>39.125</c:v>
                </c:pt>
                <c:pt idx="2626">
                  <c:v>39.130000000000003</c:v>
                </c:pt>
                <c:pt idx="2627">
                  <c:v>39.134999999999998</c:v>
                </c:pt>
                <c:pt idx="2628">
                  <c:v>39.14</c:v>
                </c:pt>
                <c:pt idx="2629">
                  <c:v>39.145000000000003</c:v>
                </c:pt>
                <c:pt idx="2630">
                  <c:v>39.15</c:v>
                </c:pt>
                <c:pt idx="2631">
                  <c:v>39.155000000000001</c:v>
                </c:pt>
                <c:pt idx="2632">
                  <c:v>39.159999999999997</c:v>
                </c:pt>
                <c:pt idx="2633">
                  <c:v>39.164999999999999</c:v>
                </c:pt>
                <c:pt idx="2634">
                  <c:v>39.17</c:v>
                </c:pt>
                <c:pt idx="2635">
                  <c:v>39.174999999999997</c:v>
                </c:pt>
                <c:pt idx="2636">
                  <c:v>39.18</c:v>
                </c:pt>
                <c:pt idx="2637">
                  <c:v>39.185000000000002</c:v>
                </c:pt>
                <c:pt idx="2638">
                  <c:v>39.19</c:v>
                </c:pt>
                <c:pt idx="2639">
                  <c:v>39.195</c:v>
                </c:pt>
                <c:pt idx="2640">
                  <c:v>39.200000000000003</c:v>
                </c:pt>
                <c:pt idx="2641">
                  <c:v>39.204999999999998</c:v>
                </c:pt>
                <c:pt idx="2642">
                  <c:v>39.21</c:v>
                </c:pt>
                <c:pt idx="2643">
                  <c:v>39.215000000000003</c:v>
                </c:pt>
                <c:pt idx="2644">
                  <c:v>39.22</c:v>
                </c:pt>
                <c:pt idx="2645">
                  <c:v>39.225000000000001</c:v>
                </c:pt>
                <c:pt idx="2646">
                  <c:v>39.229999999999997</c:v>
                </c:pt>
                <c:pt idx="2647">
                  <c:v>39.234999999999999</c:v>
                </c:pt>
                <c:pt idx="2648">
                  <c:v>39.24</c:v>
                </c:pt>
                <c:pt idx="2649">
                  <c:v>39.244999999999997</c:v>
                </c:pt>
                <c:pt idx="2650">
                  <c:v>39.25</c:v>
                </c:pt>
                <c:pt idx="2651">
                  <c:v>39.255000000000003</c:v>
                </c:pt>
                <c:pt idx="2652">
                  <c:v>39.26</c:v>
                </c:pt>
                <c:pt idx="2653">
                  <c:v>39.265000000000001</c:v>
                </c:pt>
                <c:pt idx="2654">
                  <c:v>39.270000000000003</c:v>
                </c:pt>
                <c:pt idx="2655">
                  <c:v>39.274999999999999</c:v>
                </c:pt>
                <c:pt idx="2656">
                  <c:v>39.28</c:v>
                </c:pt>
                <c:pt idx="2657">
                  <c:v>39.284999999999997</c:v>
                </c:pt>
                <c:pt idx="2658">
                  <c:v>39.29</c:v>
                </c:pt>
                <c:pt idx="2659">
                  <c:v>39.295000000000002</c:v>
                </c:pt>
                <c:pt idx="2660">
                  <c:v>39.299999999999997</c:v>
                </c:pt>
                <c:pt idx="2661">
                  <c:v>39.305</c:v>
                </c:pt>
                <c:pt idx="2662">
                  <c:v>39.31</c:v>
                </c:pt>
                <c:pt idx="2663">
                  <c:v>39.314999999999998</c:v>
                </c:pt>
                <c:pt idx="2664">
                  <c:v>39.32</c:v>
                </c:pt>
                <c:pt idx="2665">
                  <c:v>39.325000000000003</c:v>
                </c:pt>
                <c:pt idx="2666">
                  <c:v>39.33</c:v>
                </c:pt>
                <c:pt idx="2667">
                  <c:v>39.335000000000001</c:v>
                </c:pt>
                <c:pt idx="2668">
                  <c:v>39.340000000000003</c:v>
                </c:pt>
                <c:pt idx="2669">
                  <c:v>39.344999999999999</c:v>
                </c:pt>
                <c:pt idx="2670">
                  <c:v>39.35</c:v>
                </c:pt>
                <c:pt idx="2671">
                  <c:v>39.354999999999997</c:v>
                </c:pt>
                <c:pt idx="2672">
                  <c:v>39.36</c:v>
                </c:pt>
                <c:pt idx="2673">
                  <c:v>39.365000000000002</c:v>
                </c:pt>
                <c:pt idx="2674">
                  <c:v>39.369999999999997</c:v>
                </c:pt>
                <c:pt idx="2675">
                  <c:v>39.375</c:v>
                </c:pt>
                <c:pt idx="2676">
                  <c:v>39.380000000000003</c:v>
                </c:pt>
                <c:pt idx="2677">
                  <c:v>39.384999999999998</c:v>
                </c:pt>
                <c:pt idx="2678">
                  <c:v>39.39</c:v>
                </c:pt>
                <c:pt idx="2679">
                  <c:v>39.395000000000003</c:v>
                </c:pt>
                <c:pt idx="2680">
                  <c:v>39.4</c:v>
                </c:pt>
                <c:pt idx="2681">
                  <c:v>39.405000000000001</c:v>
                </c:pt>
                <c:pt idx="2682">
                  <c:v>39.409999999999997</c:v>
                </c:pt>
                <c:pt idx="2683">
                  <c:v>39.414999999999999</c:v>
                </c:pt>
                <c:pt idx="2684">
                  <c:v>39.42</c:v>
                </c:pt>
                <c:pt idx="2685">
                  <c:v>39.424999999999997</c:v>
                </c:pt>
                <c:pt idx="2686">
                  <c:v>39.43</c:v>
                </c:pt>
                <c:pt idx="2687">
                  <c:v>39.435000000000002</c:v>
                </c:pt>
                <c:pt idx="2688">
                  <c:v>39.44</c:v>
                </c:pt>
                <c:pt idx="2689">
                  <c:v>39.445</c:v>
                </c:pt>
                <c:pt idx="2690">
                  <c:v>39.450000000000003</c:v>
                </c:pt>
                <c:pt idx="2691">
                  <c:v>39.454999999999998</c:v>
                </c:pt>
                <c:pt idx="2692">
                  <c:v>39.46</c:v>
                </c:pt>
                <c:pt idx="2693">
                  <c:v>39.465000000000003</c:v>
                </c:pt>
                <c:pt idx="2694">
                  <c:v>39.47</c:v>
                </c:pt>
                <c:pt idx="2695">
                  <c:v>39.475000000000001</c:v>
                </c:pt>
                <c:pt idx="2696">
                  <c:v>39.479999999999997</c:v>
                </c:pt>
                <c:pt idx="2697">
                  <c:v>39.484999999999999</c:v>
                </c:pt>
                <c:pt idx="2698">
                  <c:v>39.49</c:v>
                </c:pt>
                <c:pt idx="2699">
                  <c:v>39.494999999999997</c:v>
                </c:pt>
                <c:pt idx="2700">
                  <c:v>39.5</c:v>
                </c:pt>
                <c:pt idx="2701">
                  <c:v>39.505000000000003</c:v>
                </c:pt>
                <c:pt idx="2702">
                  <c:v>39.51</c:v>
                </c:pt>
                <c:pt idx="2703">
                  <c:v>39.515000000000001</c:v>
                </c:pt>
                <c:pt idx="2704">
                  <c:v>39.520000000000003</c:v>
                </c:pt>
                <c:pt idx="2705">
                  <c:v>39.524999999999999</c:v>
                </c:pt>
                <c:pt idx="2706">
                  <c:v>39.53</c:v>
                </c:pt>
                <c:pt idx="2707">
                  <c:v>39.534999999999997</c:v>
                </c:pt>
                <c:pt idx="2708">
                  <c:v>39.54</c:v>
                </c:pt>
                <c:pt idx="2709">
                  <c:v>39.545000000000002</c:v>
                </c:pt>
                <c:pt idx="2710">
                  <c:v>39.549999999999997</c:v>
                </c:pt>
                <c:pt idx="2711">
                  <c:v>39.555</c:v>
                </c:pt>
                <c:pt idx="2712">
                  <c:v>39.56</c:v>
                </c:pt>
                <c:pt idx="2713">
                  <c:v>39.564999999999998</c:v>
                </c:pt>
                <c:pt idx="2714">
                  <c:v>39.57</c:v>
                </c:pt>
                <c:pt idx="2715">
                  <c:v>39.575000000000003</c:v>
                </c:pt>
                <c:pt idx="2716">
                  <c:v>39.58</c:v>
                </c:pt>
                <c:pt idx="2717">
                  <c:v>39.585000000000001</c:v>
                </c:pt>
                <c:pt idx="2718">
                  <c:v>39.590000000000003</c:v>
                </c:pt>
                <c:pt idx="2719">
                  <c:v>39.594999999999999</c:v>
                </c:pt>
                <c:pt idx="2720">
                  <c:v>39.6</c:v>
                </c:pt>
                <c:pt idx="2721">
                  <c:v>39.604999999999997</c:v>
                </c:pt>
                <c:pt idx="2722">
                  <c:v>39.61</c:v>
                </c:pt>
                <c:pt idx="2723">
                  <c:v>39.615000000000002</c:v>
                </c:pt>
                <c:pt idx="2724">
                  <c:v>39.619999999999997</c:v>
                </c:pt>
                <c:pt idx="2725">
                  <c:v>39.625</c:v>
                </c:pt>
                <c:pt idx="2726">
                  <c:v>39.630000000000003</c:v>
                </c:pt>
                <c:pt idx="2727">
                  <c:v>39.634999999999998</c:v>
                </c:pt>
                <c:pt idx="2728">
                  <c:v>39.64</c:v>
                </c:pt>
                <c:pt idx="2729">
                  <c:v>39.645000000000003</c:v>
                </c:pt>
                <c:pt idx="2730">
                  <c:v>39.65</c:v>
                </c:pt>
                <c:pt idx="2731">
                  <c:v>39.655000000000001</c:v>
                </c:pt>
                <c:pt idx="2732">
                  <c:v>39.659999999999997</c:v>
                </c:pt>
                <c:pt idx="2733">
                  <c:v>39.664999999999999</c:v>
                </c:pt>
                <c:pt idx="2734">
                  <c:v>39.67</c:v>
                </c:pt>
                <c:pt idx="2735">
                  <c:v>39.674999999999997</c:v>
                </c:pt>
                <c:pt idx="2736">
                  <c:v>39.68</c:v>
                </c:pt>
                <c:pt idx="2737">
                  <c:v>39.685000000000002</c:v>
                </c:pt>
                <c:pt idx="2738">
                  <c:v>39.69</c:v>
                </c:pt>
                <c:pt idx="2739">
                  <c:v>39.695</c:v>
                </c:pt>
                <c:pt idx="2740">
                  <c:v>39.700000000000003</c:v>
                </c:pt>
                <c:pt idx="2741">
                  <c:v>39.704999999999998</c:v>
                </c:pt>
                <c:pt idx="2742">
                  <c:v>39.71</c:v>
                </c:pt>
                <c:pt idx="2743">
                  <c:v>39.715000000000003</c:v>
                </c:pt>
                <c:pt idx="2744">
                  <c:v>39.72</c:v>
                </c:pt>
                <c:pt idx="2745">
                  <c:v>39.725000000000001</c:v>
                </c:pt>
                <c:pt idx="2746">
                  <c:v>39.729999999999997</c:v>
                </c:pt>
                <c:pt idx="2747">
                  <c:v>39.734999999999999</c:v>
                </c:pt>
                <c:pt idx="2748">
                  <c:v>39.74</c:v>
                </c:pt>
                <c:pt idx="2749">
                  <c:v>39.744999999999997</c:v>
                </c:pt>
                <c:pt idx="2750">
                  <c:v>39.75</c:v>
                </c:pt>
                <c:pt idx="2751">
                  <c:v>39.755000000000003</c:v>
                </c:pt>
                <c:pt idx="2752">
                  <c:v>39.76</c:v>
                </c:pt>
                <c:pt idx="2753">
                  <c:v>39.765000000000001</c:v>
                </c:pt>
                <c:pt idx="2754">
                  <c:v>39.770000000000003</c:v>
                </c:pt>
                <c:pt idx="2755">
                  <c:v>39.774999999999999</c:v>
                </c:pt>
                <c:pt idx="2756">
                  <c:v>39.78</c:v>
                </c:pt>
                <c:pt idx="2757">
                  <c:v>39.784999999999997</c:v>
                </c:pt>
                <c:pt idx="2758">
                  <c:v>39.79</c:v>
                </c:pt>
                <c:pt idx="2759">
                  <c:v>39.795000000000002</c:v>
                </c:pt>
                <c:pt idx="2760">
                  <c:v>39.799999999999997</c:v>
                </c:pt>
                <c:pt idx="2761">
                  <c:v>39.805</c:v>
                </c:pt>
                <c:pt idx="2762">
                  <c:v>39.81</c:v>
                </c:pt>
                <c:pt idx="2763">
                  <c:v>39.814999999999998</c:v>
                </c:pt>
                <c:pt idx="2764">
                  <c:v>39.82</c:v>
                </c:pt>
                <c:pt idx="2765">
                  <c:v>39.825000000000003</c:v>
                </c:pt>
                <c:pt idx="2766">
                  <c:v>39.83</c:v>
                </c:pt>
                <c:pt idx="2767">
                  <c:v>39.835000000000001</c:v>
                </c:pt>
                <c:pt idx="2768">
                  <c:v>39.840000000000003</c:v>
                </c:pt>
                <c:pt idx="2769">
                  <c:v>39.844999999999999</c:v>
                </c:pt>
                <c:pt idx="2770">
                  <c:v>39.85</c:v>
                </c:pt>
                <c:pt idx="2771">
                  <c:v>39.854999999999997</c:v>
                </c:pt>
                <c:pt idx="2772">
                  <c:v>39.86</c:v>
                </c:pt>
                <c:pt idx="2773">
                  <c:v>39.865000000000002</c:v>
                </c:pt>
                <c:pt idx="2774">
                  <c:v>39.869999999999997</c:v>
                </c:pt>
                <c:pt idx="2775">
                  <c:v>39.875</c:v>
                </c:pt>
                <c:pt idx="2776">
                  <c:v>39.880000000000003</c:v>
                </c:pt>
                <c:pt idx="2777">
                  <c:v>39.884999999999998</c:v>
                </c:pt>
                <c:pt idx="2778">
                  <c:v>39.89</c:v>
                </c:pt>
                <c:pt idx="2779">
                  <c:v>39.895000000000003</c:v>
                </c:pt>
                <c:pt idx="2780">
                  <c:v>39.9</c:v>
                </c:pt>
                <c:pt idx="2781">
                  <c:v>39.905000000000001</c:v>
                </c:pt>
                <c:pt idx="2782">
                  <c:v>39.909999999999997</c:v>
                </c:pt>
                <c:pt idx="2783">
                  <c:v>39.914999999999999</c:v>
                </c:pt>
                <c:pt idx="2784">
                  <c:v>39.92</c:v>
                </c:pt>
                <c:pt idx="2785">
                  <c:v>39.924999999999997</c:v>
                </c:pt>
                <c:pt idx="2786">
                  <c:v>39.93</c:v>
                </c:pt>
                <c:pt idx="2787">
                  <c:v>39.935000000000002</c:v>
                </c:pt>
                <c:pt idx="2788">
                  <c:v>39.94</c:v>
                </c:pt>
                <c:pt idx="2789">
                  <c:v>39.945</c:v>
                </c:pt>
                <c:pt idx="2790">
                  <c:v>39.950000000000003</c:v>
                </c:pt>
                <c:pt idx="2791">
                  <c:v>39.954999999999998</c:v>
                </c:pt>
                <c:pt idx="2792">
                  <c:v>39.96</c:v>
                </c:pt>
                <c:pt idx="2793">
                  <c:v>39.965000000000003</c:v>
                </c:pt>
                <c:pt idx="2794">
                  <c:v>39.97</c:v>
                </c:pt>
                <c:pt idx="2795">
                  <c:v>39.975000000000001</c:v>
                </c:pt>
                <c:pt idx="2796">
                  <c:v>39.979999999999997</c:v>
                </c:pt>
                <c:pt idx="2797">
                  <c:v>39.984999999999999</c:v>
                </c:pt>
                <c:pt idx="2798">
                  <c:v>39.99</c:v>
                </c:pt>
                <c:pt idx="2799">
                  <c:v>39.994999999999997</c:v>
                </c:pt>
                <c:pt idx="2800">
                  <c:v>40</c:v>
                </c:pt>
                <c:pt idx="2801">
                  <c:v>40.005000000000003</c:v>
                </c:pt>
                <c:pt idx="2802">
                  <c:v>40.01</c:v>
                </c:pt>
                <c:pt idx="2803">
                  <c:v>40.015000000000001</c:v>
                </c:pt>
                <c:pt idx="2804">
                  <c:v>40.020000000000003</c:v>
                </c:pt>
                <c:pt idx="2805">
                  <c:v>40.024999999999999</c:v>
                </c:pt>
                <c:pt idx="2806">
                  <c:v>40.03</c:v>
                </c:pt>
                <c:pt idx="2807">
                  <c:v>40.034999999999997</c:v>
                </c:pt>
                <c:pt idx="2808">
                  <c:v>40.04</c:v>
                </c:pt>
                <c:pt idx="2809">
                  <c:v>40.045000000000002</c:v>
                </c:pt>
                <c:pt idx="2810">
                  <c:v>40.049999999999997</c:v>
                </c:pt>
                <c:pt idx="2811">
                  <c:v>40.055</c:v>
                </c:pt>
                <c:pt idx="2812">
                  <c:v>40.06</c:v>
                </c:pt>
                <c:pt idx="2813">
                  <c:v>40.064999999999998</c:v>
                </c:pt>
                <c:pt idx="2814">
                  <c:v>40.07</c:v>
                </c:pt>
                <c:pt idx="2815">
                  <c:v>40.075000000000003</c:v>
                </c:pt>
                <c:pt idx="2816">
                  <c:v>40.08</c:v>
                </c:pt>
                <c:pt idx="2817">
                  <c:v>40.085000000000001</c:v>
                </c:pt>
                <c:pt idx="2818">
                  <c:v>40.090000000000003</c:v>
                </c:pt>
                <c:pt idx="2819">
                  <c:v>40.094999999999999</c:v>
                </c:pt>
                <c:pt idx="2820">
                  <c:v>40.1</c:v>
                </c:pt>
                <c:pt idx="2821">
                  <c:v>40.104999999999997</c:v>
                </c:pt>
                <c:pt idx="2822">
                  <c:v>40.11</c:v>
                </c:pt>
                <c:pt idx="2823">
                  <c:v>40.115000000000002</c:v>
                </c:pt>
                <c:pt idx="2824">
                  <c:v>40.119999999999997</c:v>
                </c:pt>
                <c:pt idx="2825">
                  <c:v>40.125</c:v>
                </c:pt>
                <c:pt idx="2826">
                  <c:v>40.130000000000003</c:v>
                </c:pt>
                <c:pt idx="2827">
                  <c:v>40.134999999999998</c:v>
                </c:pt>
                <c:pt idx="2828">
                  <c:v>40.14</c:v>
                </c:pt>
                <c:pt idx="2829">
                  <c:v>40.145000000000003</c:v>
                </c:pt>
                <c:pt idx="2830">
                  <c:v>40.15</c:v>
                </c:pt>
                <c:pt idx="2831">
                  <c:v>40.155000000000001</c:v>
                </c:pt>
                <c:pt idx="2832">
                  <c:v>40.159999999999997</c:v>
                </c:pt>
                <c:pt idx="2833">
                  <c:v>40.164999999999999</c:v>
                </c:pt>
                <c:pt idx="2834">
                  <c:v>40.17</c:v>
                </c:pt>
                <c:pt idx="2835">
                  <c:v>40.174999999999997</c:v>
                </c:pt>
                <c:pt idx="2836">
                  <c:v>40.18</c:v>
                </c:pt>
                <c:pt idx="2837">
                  <c:v>40.185000000000002</c:v>
                </c:pt>
                <c:pt idx="2838">
                  <c:v>40.19</c:v>
                </c:pt>
                <c:pt idx="2839">
                  <c:v>40.195</c:v>
                </c:pt>
                <c:pt idx="2840">
                  <c:v>40.200000000000003</c:v>
                </c:pt>
                <c:pt idx="2841">
                  <c:v>40.204999999999998</c:v>
                </c:pt>
                <c:pt idx="2842">
                  <c:v>40.21</c:v>
                </c:pt>
                <c:pt idx="2843">
                  <c:v>40.215000000000003</c:v>
                </c:pt>
                <c:pt idx="2844">
                  <c:v>40.22</c:v>
                </c:pt>
                <c:pt idx="2845">
                  <c:v>40.225000000000001</c:v>
                </c:pt>
                <c:pt idx="2846">
                  <c:v>40.229999999999997</c:v>
                </c:pt>
                <c:pt idx="2847">
                  <c:v>40.234999999999999</c:v>
                </c:pt>
                <c:pt idx="2848">
                  <c:v>40.24</c:v>
                </c:pt>
                <c:pt idx="2849">
                  <c:v>40.244999999999997</c:v>
                </c:pt>
                <c:pt idx="2850">
                  <c:v>40.25</c:v>
                </c:pt>
                <c:pt idx="2851">
                  <c:v>40.255000000000003</c:v>
                </c:pt>
                <c:pt idx="2852">
                  <c:v>40.26</c:v>
                </c:pt>
                <c:pt idx="2853">
                  <c:v>40.265000000000001</c:v>
                </c:pt>
                <c:pt idx="2854">
                  <c:v>40.270000000000003</c:v>
                </c:pt>
                <c:pt idx="2855">
                  <c:v>40.274999999999999</c:v>
                </c:pt>
                <c:pt idx="2856">
                  <c:v>40.28</c:v>
                </c:pt>
                <c:pt idx="2857">
                  <c:v>40.284999999999997</c:v>
                </c:pt>
                <c:pt idx="2858">
                  <c:v>40.29</c:v>
                </c:pt>
                <c:pt idx="2859">
                  <c:v>40.295000000000002</c:v>
                </c:pt>
                <c:pt idx="2860">
                  <c:v>40.299999999999997</c:v>
                </c:pt>
                <c:pt idx="2861">
                  <c:v>40.305</c:v>
                </c:pt>
                <c:pt idx="2862">
                  <c:v>40.31</c:v>
                </c:pt>
                <c:pt idx="2863">
                  <c:v>40.314999999999998</c:v>
                </c:pt>
                <c:pt idx="2864">
                  <c:v>40.32</c:v>
                </c:pt>
                <c:pt idx="2865">
                  <c:v>40.325000000000003</c:v>
                </c:pt>
                <c:pt idx="2866">
                  <c:v>40.33</c:v>
                </c:pt>
                <c:pt idx="2867">
                  <c:v>40.335000000000001</c:v>
                </c:pt>
                <c:pt idx="2868">
                  <c:v>40.340000000000003</c:v>
                </c:pt>
                <c:pt idx="2869">
                  <c:v>40.344999999999999</c:v>
                </c:pt>
                <c:pt idx="2870">
                  <c:v>40.35</c:v>
                </c:pt>
                <c:pt idx="2871">
                  <c:v>40.354999999999997</c:v>
                </c:pt>
                <c:pt idx="2872">
                  <c:v>40.36</c:v>
                </c:pt>
                <c:pt idx="2873">
                  <c:v>40.365000000000002</c:v>
                </c:pt>
                <c:pt idx="2874">
                  <c:v>40.369999999999997</c:v>
                </c:pt>
                <c:pt idx="2875">
                  <c:v>40.375</c:v>
                </c:pt>
                <c:pt idx="2876">
                  <c:v>40.380000000000003</c:v>
                </c:pt>
                <c:pt idx="2877">
                  <c:v>40.384999999999998</c:v>
                </c:pt>
                <c:pt idx="2878">
                  <c:v>40.39</c:v>
                </c:pt>
                <c:pt idx="2879">
                  <c:v>40.395000000000003</c:v>
                </c:pt>
                <c:pt idx="2880">
                  <c:v>40.4</c:v>
                </c:pt>
                <c:pt idx="2881">
                  <c:v>40.405000000000001</c:v>
                </c:pt>
                <c:pt idx="2882">
                  <c:v>40.409999999999997</c:v>
                </c:pt>
                <c:pt idx="2883">
                  <c:v>40.414999999999999</c:v>
                </c:pt>
                <c:pt idx="2884">
                  <c:v>40.42</c:v>
                </c:pt>
                <c:pt idx="2885">
                  <c:v>40.424999999999997</c:v>
                </c:pt>
                <c:pt idx="2886">
                  <c:v>40.43</c:v>
                </c:pt>
                <c:pt idx="2887">
                  <c:v>40.435000000000002</c:v>
                </c:pt>
                <c:pt idx="2888">
                  <c:v>40.44</c:v>
                </c:pt>
                <c:pt idx="2889">
                  <c:v>40.445</c:v>
                </c:pt>
                <c:pt idx="2890">
                  <c:v>40.450000000000003</c:v>
                </c:pt>
                <c:pt idx="2891">
                  <c:v>40.454999999999998</c:v>
                </c:pt>
                <c:pt idx="2892">
                  <c:v>40.46</c:v>
                </c:pt>
                <c:pt idx="2893">
                  <c:v>40.465000000000003</c:v>
                </c:pt>
                <c:pt idx="2894">
                  <c:v>40.47</c:v>
                </c:pt>
                <c:pt idx="2895">
                  <c:v>40.475000000000001</c:v>
                </c:pt>
                <c:pt idx="2896">
                  <c:v>40.479999999999997</c:v>
                </c:pt>
                <c:pt idx="2897">
                  <c:v>40.484999999999999</c:v>
                </c:pt>
                <c:pt idx="2898">
                  <c:v>40.49</c:v>
                </c:pt>
                <c:pt idx="2899">
                  <c:v>40.494999999999997</c:v>
                </c:pt>
                <c:pt idx="2900">
                  <c:v>40.5</c:v>
                </c:pt>
                <c:pt idx="2901">
                  <c:v>40.505000000000003</c:v>
                </c:pt>
                <c:pt idx="2902">
                  <c:v>40.51</c:v>
                </c:pt>
                <c:pt idx="2903">
                  <c:v>40.515000000000001</c:v>
                </c:pt>
                <c:pt idx="2904">
                  <c:v>40.520000000000003</c:v>
                </c:pt>
                <c:pt idx="2905">
                  <c:v>40.524999999999999</c:v>
                </c:pt>
                <c:pt idx="2906">
                  <c:v>40.53</c:v>
                </c:pt>
                <c:pt idx="2907">
                  <c:v>40.534999999999997</c:v>
                </c:pt>
                <c:pt idx="2908">
                  <c:v>40.54</c:v>
                </c:pt>
                <c:pt idx="2909">
                  <c:v>40.545000000000002</c:v>
                </c:pt>
                <c:pt idx="2910">
                  <c:v>40.549999999999997</c:v>
                </c:pt>
                <c:pt idx="2911">
                  <c:v>40.555</c:v>
                </c:pt>
                <c:pt idx="2912">
                  <c:v>40.56</c:v>
                </c:pt>
                <c:pt idx="2913">
                  <c:v>40.564999999999998</c:v>
                </c:pt>
                <c:pt idx="2914">
                  <c:v>40.57</c:v>
                </c:pt>
                <c:pt idx="2915">
                  <c:v>40.575000000000003</c:v>
                </c:pt>
                <c:pt idx="2916">
                  <c:v>40.58</c:v>
                </c:pt>
                <c:pt idx="2917">
                  <c:v>40.585000000000001</c:v>
                </c:pt>
                <c:pt idx="2918">
                  <c:v>40.590000000000003</c:v>
                </c:pt>
                <c:pt idx="2919">
                  <c:v>40.594999999999999</c:v>
                </c:pt>
                <c:pt idx="2920">
                  <c:v>40.6</c:v>
                </c:pt>
                <c:pt idx="2921">
                  <c:v>40.604999999999997</c:v>
                </c:pt>
                <c:pt idx="2922">
                  <c:v>40.61</c:v>
                </c:pt>
                <c:pt idx="2923">
                  <c:v>40.615000000000002</c:v>
                </c:pt>
                <c:pt idx="2924">
                  <c:v>40.619999999999997</c:v>
                </c:pt>
                <c:pt idx="2925">
                  <c:v>40.625</c:v>
                </c:pt>
                <c:pt idx="2926">
                  <c:v>40.630000000000003</c:v>
                </c:pt>
                <c:pt idx="2927">
                  <c:v>40.634999999999998</c:v>
                </c:pt>
                <c:pt idx="2928">
                  <c:v>40.64</c:v>
                </c:pt>
                <c:pt idx="2929">
                  <c:v>40.645000000000003</c:v>
                </c:pt>
                <c:pt idx="2930">
                  <c:v>40.65</c:v>
                </c:pt>
                <c:pt idx="2931">
                  <c:v>40.655000000000001</c:v>
                </c:pt>
                <c:pt idx="2932">
                  <c:v>40.659999999999997</c:v>
                </c:pt>
                <c:pt idx="2933">
                  <c:v>40.664999999999999</c:v>
                </c:pt>
                <c:pt idx="2934">
                  <c:v>40.67</c:v>
                </c:pt>
                <c:pt idx="2935">
                  <c:v>40.674999999999997</c:v>
                </c:pt>
                <c:pt idx="2936">
                  <c:v>40.68</c:v>
                </c:pt>
                <c:pt idx="2937">
                  <c:v>40.685000000000002</c:v>
                </c:pt>
                <c:pt idx="2938">
                  <c:v>40.69</c:v>
                </c:pt>
                <c:pt idx="2939">
                  <c:v>40.695</c:v>
                </c:pt>
                <c:pt idx="2940">
                  <c:v>40.700000000000003</c:v>
                </c:pt>
                <c:pt idx="2941">
                  <c:v>40.704999999999998</c:v>
                </c:pt>
                <c:pt idx="2942">
                  <c:v>40.71</c:v>
                </c:pt>
                <c:pt idx="2943">
                  <c:v>40.715000000000003</c:v>
                </c:pt>
                <c:pt idx="2944">
                  <c:v>40.72</c:v>
                </c:pt>
                <c:pt idx="2945">
                  <c:v>40.725000000000001</c:v>
                </c:pt>
                <c:pt idx="2946">
                  <c:v>40.729999999999997</c:v>
                </c:pt>
                <c:pt idx="2947">
                  <c:v>40.734999999999999</c:v>
                </c:pt>
                <c:pt idx="2948">
                  <c:v>40.74</c:v>
                </c:pt>
                <c:pt idx="2949">
                  <c:v>40.744999999999997</c:v>
                </c:pt>
                <c:pt idx="2950">
                  <c:v>40.75</c:v>
                </c:pt>
                <c:pt idx="2951">
                  <c:v>40.755000000000003</c:v>
                </c:pt>
                <c:pt idx="2952">
                  <c:v>40.76</c:v>
                </c:pt>
                <c:pt idx="2953">
                  <c:v>40.765000000000001</c:v>
                </c:pt>
                <c:pt idx="2954">
                  <c:v>40.770000000000003</c:v>
                </c:pt>
                <c:pt idx="2955">
                  <c:v>40.774999999999999</c:v>
                </c:pt>
                <c:pt idx="2956">
                  <c:v>40.78</c:v>
                </c:pt>
                <c:pt idx="2957">
                  <c:v>40.784999999999997</c:v>
                </c:pt>
                <c:pt idx="2958">
                  <c:v>40.79</c:v>
                </c:pt>
                <c:pt idx="2959">
                  <c:v>40.795000000000002</c:v>
                </c:pt>
                <c:pt idx="2960">
                  <c:v>40.799999999999997</c:v>
                </c:pt>
                <c:pt idx="2961">
                  <c:v>40.805</c:v>
                </c:pt>
                <c:pt idx="2962">
                  <c:v>40.81</c:v>
                </c:pt>
                <c:pt idx="2963">
                  <c:v>40.814999999999998</c:v>
                </c:pt>
                <c:pt idx="2964">
                  <c:v>40.82</c:v>
                </c:pt>
                <c:pt idx="2965">
                  <c:v>40.825000000000003</c:v>
                </c:pt>
                <c:pt idx="2966">
                  <c:v>40.83</c:v>
                </c:pt>
                <c:pt idx="2967">
                  <c:v>40.835000000000001</c:v>
                </c:pt>
                <c:pt idx="2968">
                  <c:v>40.840000000000003</c:v>
                </c:pt>
                <c:pt idx="2969">
                  <c:v>40.844999999999999</c:v>
                </c:pt>
                <c:pt idx="2970">
                  <c:v>40.85</c:v>
                </c:pt>
                <c:pt idx="2971">
                  <c:v>40.854999999999997</c:v>
                </c:pt>
                <c:pt idx="2972">
                  <c:v>40.86</c:v>
                </c:pt>
                <c:pt idx="2973">
                  <c:v>40.865000000000002</c:v>
                </c:pt>
                <c:pt idx="2974">
                  <c:v>40.869999999999997</c:v>
                </c:pt>
                <c:pt idx="2975">
                  <c:v>40.875</c:v>
                </c:pt>
                <c:pt idx="2976">
                  <c:v>40.880000000000003</c:v>
                </c:pt>
                <c:pt idx="2977">
                  <c:v>40.884999999999998</c:v>
                </c:pt>
                <c:pt idx="2978">
                  <c:v>40.89</c:v>
                </c:pt>
                <c:pt idx="2979">
                  <c:v>40.895000000000003</c:v>
                </c:pt>
                <c:pt idx="2980">
                  <c:v>40.9</c:v>
                </c:pt>
                <c:pt idx="2981">
                  <c:v>40.905000000000001</c:v>
                </c:pt>
                <c:pt idx="2982">
                  <c:v>40.909999999999997</c:v>
                </c:pt>
                <c:pt idx="2983">
                  <c:v>40.914999999999999</c:v>
                </c:pt>
                <c:pt idx="2984">
                  <c:v>40.92</c:v>
                </c:pt>
                <c:pt idx="2985">
                  <c:v>40.924999999999997</c:v>
                </c:pt>
                <c:pt idx="2986">
                  <c:v>40.93</c:v>
                </c:pt>
                <c:pt idx="2987">
                  <c:v>40.935000000000002</c:v>
                </c:pt>
                <c:pt idx="2988">
                  <c:v>40.94</c:v>
                </c:pt>
                <c:pt idx="2989">
                  <c:v>40.945</c:v>
                </c:pt>
                <c:pt idx="2990">
                  <c:v>40.950000000000003</c:v>
                </c:pt>
                <c:pt idx="2991">
                  <c:v>40.954999999999998</c:v>
                </c:pt>
                <c:pt idx="2992">
                  <c:v>40.96</c:v>
                </c:pt>
                <c:pt idx="2993">
                  <c:v>40.965000000000003</c:v>
                </c:pt>
                <c:pt idx="2994">
                  <c:v>40.97</c:v>
                </c:pt>
                <c:pt idx="2995">
                  <c:v>40.975000000000001</c:v>
                </c:pt>
                <c:pt idx="2996">
                  <c:v>40.98</c:v>
                </c:pt>
                <c:pt idx="2997">
                  <c:v>40.984999999999999</c:v>
                </c:pt>
                <c:pt idx="2998">
                  <c:v>40.99</c:v>
                </c:pt>
                <c:pt idx="2999">
                  <c:v>41</c:v>
                </c:pt>
                <c:pt idx="3000">
                  <c:v>41</c:v>
                </c:pt>
                <c:pt idx="3001">
                  <c:v>41.012999999999998</c:v>
                </c:pt>
                <c:pt idx="3002">
                  <c:v>41.027000000000001</c:v>
                </c:pt>
                <c:pt idx="3003">
                  <c:v>41.04</c:v>
                </c:pt>
                <c:pt idx="3004">
                  <c:v>41.054000000000002</c:v>
                </c:pt>
                <c:pt idx="3005">
                  <c:v>41.067</c:v>
                </c:pt>
                <c:pt idx="3006">
                  <c:v>41.081000000000003</c:v>
                </c:pt>
                <c:pt idx="3007">
                  <c:v>41.094000000000001</c:v>
                </c:pt>
                <c:pt idx="3008">
                  <c:v>41.107999999999997</c:v>
                </c:pt>
                <c:pt idx="3009">
                  <c:v>41.121000000000002</c:v>
                </c:pt>
                <c:pt idx="3010">
                  <c:v>41.134</c:v>
                </c:pt>
                <c:pt idx="3011">
                  <c:v>41.148000000000003</c:v>
                </c:pt>
                <c:pt idx="3012">
                  <c:v>41.161000000000001</c:v>
                </c:pt>
                <c:pt idx="3013">
                  <c:v>41.174999999999997</c:v>
                </c:pt>
                <c:pt idx="3014">
                  <c:v>41.188000000000002</c:v>
                </c:pt>
                <c:pt idx="3015">
                  <c:v>41.201999999999998</c:v>
                </c:pt>
                <c:pt idx="3016">
                  <c:v>41.215000000000003</c:v>
                </c:pt>
                <c:pt idx="3017">
                  <c:v>41.228999999999999</c:v>
                </c:pt>
                <c:pt idx="3018">
                  <c:v>41.241999999999997</c:v>
                </c:pt>
                <c:pt idx="3019">
                  <c:v>41.256</c:v>
                </c:pt>
                <c:pt idx="3020">
                  <c:v>41.268999999999998</c:v>
                </c:pt>
                <c:pt idx="3021">
                  <c:v>41.281999999999996</c:v>
                </c:pt>
                <c:pt idx="3022">
                  <c:v>41.295999999999999</c:v>
                </c:pt>
                <c:pt idx="3023">
                  <c:v>41.308999999999997</c:v>
                </c:pt>
                <c:pt idx="3024">
                  <c:v>41.323</c:v>
                </c:pt>
                <c:pt idx="3025">
                  <c:v>41.335999999999999</c:v>
                </c:pt>
                <c:pt idx="3026">
                  <c:v>41.35</c:v>
                </c:pt>
                <c:pt idx="3027">
                  <c:v>41.363</c:v>
                </c:pt>
                <c:pt idx="3028">
                  <c:v>41.377000000000002</c:v>
                </c:pt>
                <c:pt idx="3029">
                  <c:v>41.39</c:v>
                </c:pt>
                <c:pt idx="3030">
                  <c:v>41.402999999999999</c:v>
                </c:pt>
                <c:pt idx="3031">
                  <c:v>41.417000000000002</c:v>
                </c:pt>
                <c:pt idx="3032">
                  <c:v>41.43</c:v>
                </c:pt>
                <c:pt idx="3033">
                  <c:v>41.444000000000003</c:v>
                </c:pt>
                <c:pt idx="3034">
                  <c:v>41.457000000000001</c:v>
                </c:pt>
                <c:pt idx="3035">
                  <c:v>41.470999999999997</c:v>
                </c:pt>
                <c:pt idx="3036">
                  <c:v>41.484000000000002</c:v>
                </c:pt>
                <c:pt idx="3037">
                  <c:v>41.497999999999998</c:v>
                </c:pt>
                <c:pt idx="3038">
                  <c:v>41.511000000000003</c:v>
                </c:pt>
                <c:pt idx="3039">
                  <c:v>41.524999999999999</c:v>
                </c:pt>
                <c:pt idx="3040">
                  <c:v>41.537999999999997</c:v>
                </c:pt>
                <c:pt idx="3041">
                  <c:v>41.551000000000002</c:v>
                </c:pt>
                <c:pt idx="3042">
                  <c:v>41.564999999999998</c:v>
                </c:pt>
                <c:pt idx="3043">
                  <c:v>41.578000000000003</c:v>
                </c:pt>
                <c:pt idx="3044">
                  <c:v>41.591999999999999</c:v>
                </c:pt>
                <c:pt idx="3045">
                  <c:v>41.604999999999997</c:v>
                </c:pt>
                <c:pt idx="3046">
                  <c:v>41.619</c:v>
                </c:pt>
                <c:pt idx="3047">
                  <c:v>41.631999999999998</c:v>
                </c:pt>
                <c:pt idx="3048">
                  <c:v>41.646000000000001</c:v>
                </c:pt>
                <c:pt idx="3049">
                  <c:v>41.658999999999999</c:v>
                </c:pt>
                <c:pt idx="3050">
                  <c:v>41.671999999999997</c:v>
                </c:pt>
                <c:pt idx="3051">
                  <c:v>41.686</c:v>
                </c:pt>
                <c:pt idx="3052">
                  <c:v>41.698999999999998</c:v>
                </c:pt>
                <c:pt idx="3053">
                  <c:v>41.713000000000001</c:v>
                </c:pt>
                <c:pt idx="3054">
                  <c:v>41.725999999999999</c:v>
                </c:pt>
                <c:pt idx="3055">
                  <c:v>41.74</c:v>
                </c:pt>
                <c:pt idx="3056">
                  <c:v>41.753</c:v>
                </c:pt>
                <c:pt idx="3057">
                  <c:v>41.767000000000003</c:v>
                </c:pt>
                <c:pt idx="3058">
                  <c:v>41.78</c:v>
                </c:pt>
                <c:pt idx="3059">
                  <c:v>41.793999999999997</c:v>
                </c:pt>
                <c:pt idx="3060">
                  <c:v>41.807000000000002</c:v>
                </c:pt>
                <c:pt idx="3061">
                  <c:v>41.82</c:v>
                </c:pt>
                <c:pt idx="3062">
                  <c:v>41.834000000000003</c:v>
                </c:pt>
                <c:pt idx="3063">
                  <c:v>41.847000000000001</c:v>
                </c:pt>
                <c:pt idx="3064">
                  <c:v>41.860999999999997</c:v>
                </c:pt>
                <c:pt idx="3065">
                  <c:v>41.874000000000002</c:v>
                </c:pt>
                <c:pt idx="3066">
                  <c:v>41.887999999999998</c:v>
                </c:pt>
                <c:pt idx="3067">
                  <c:v>41.901000000000003</c:v>
                </c:pt>
                <c:pt idx="3068">
                  <c:v>41.914999999999999</c:v>
                </c:pt>
                <c:pt idx="3069">
                  <c:v>41.927999999999997</c:v>
                </c:pt>
                <c:pt idx="3070">
                  <c:v>41.941000000000003</c:v>
                </c:pt>
                <c:pt idx="3071">
                  <c:v>41.954999999999998</c:v>
                </c:pt>
                <c:pt idx="3072">
                  <c:v>41.968000000000004</c:v>
                </c:pt>
                <c:pt idx="3073">
                  <c:v>41.981999999999999</c:v>
                </c:pt>
                <c:pt idx="3074">
                  <c:v>41.994999999999997</c:v>
                </c:pt>
                <c:pt idx="3075">
                  <c:v>42.009</c:v>
                </c:pt>
                <c:pt idx="3076">
                  <c:v>42.021999999999998</c:v>
                </c:pt>
                <c:pt idx="3077">
                  <c:v>42.036000000000001</c:v>
                </c:pt>
                <c:pt idx="3078">
                  <c:v>42.048999999999999</c:v>
                </c:pt>
                <c:pt idx="3079">
                  <c:v>42.063000000000002</c:v>
                </c:pt>
                <c:pt idx="3080">
                  <c:v>42.076000000000001</c:v>
                </c:pt>
                <c:pt idx="3081">
                  <c:v>42.088999999999999</c:v>
                </c:pt>
                <c:pt idx="3082">
                  <c:v>42.103000000000002</c:v>
                </c:pt>
                <c:pt idx="3083">
                  <c:v>42.116</c:v>
                </c:pt>
                <c:pt idx="3084">
                  <c:v>42.13</c:v>
                </c:pt>
                <c:pt idx="3085">
                  <c:v>42.143000000000001</c:v>
                </c:pt>
                <c:pt idx="3086">
                  <c:v>42.156999999999996</c:v>
                </c:pt>
                <c:pt idx="3087">
                  <c:v>42.17</c:v>
                </c:pt>
                <c:pt idx="3088">
                  <c:v>42.183999999999997</c:v>
                </c:pt>
                <c:pt idx="3089">
                  <c:v>42.197000000000003</c:v>
                </c:pt>
                <c:pt idx="3090">
                  <c:v>42.21</c:v>
                </c:pt>
                <c:pt idx="3091">
                  <c:v>42.223999999999997</c:v>
                </c:pt>
                <c:pt idx="3092">
                  <c:v>42.237000000000002</c:v>
                </c:pt>
                <c:pt idx="3093">
                  <c:v>42.250999999999998</c:v>
                </c:pt>
                <c:pt idx="3094">
                  <c:v>42.264000000000003</c:v>
                </c:pt>
                <c:pt idx="3095">
                  <c:v>42.277999999999999</c:v>
                </c:pt>
                <c:pt idx="3096">
                  <c:v>42.290999999999997</c:v>
                </c:pt>
                <c:pt idx="3097">
                  <c:v>42.305</c:v>
                </c:pt>
                <c:pt idx="3098">
                  <c:v>42.317999999999998</c:v>
                </c:pt>
                <c:pt idx="3099">
                  <c:v>42.332000000000001</c:v>
                </c:pt>
                <c:pt idx="3100">
                  <c:v>42.344999999999999</c:v>
                </c:pt>
                <c:pt idx="3101">
                  <c:v>42.357999999999997</c:v>
                </c:pt>
                <c:pt idx="3102">
                  <c:v>42.372</c:v>
                </c:pt>
                <c:pt idx="3103">
                  <c:v>42.384999999999998</c:v>
                </c:pt>
                <c:pt idx="3104">
                  <c:v>42.399000000000001</c:v>
                </c:pt>
                <c:pt idx="3105">
                  <c:v>42.411999999999999</c:v>
                </c:pt>
                <c:pt idx="3106">
                  <c:v>42.426000000000002</c:v>
                </c:pt>
                <c:pt idx="3107">
                  <c:v>42.439</c:v>
                </c:pt>
                <c:pt idx="3108">
                  <c:v>42.453000000000003</c:v>
                </c:pt>
                <c:pt idx="3109">
                  <c:v>42.466000000000001</c:v>
                </c:pt>
                <c:pt idx="3110">
                  <c:v>42.478999999999999</c:v>
                </c:pt>
                <c:pt idx="3111">
                  <c:v>42.493000000000002</c:v>
                </c:pt>
                <c:pt idx="3112">
                  <c:v>42.506</c:v>
                </c:pt>
                <c:pt idx="3113">
                  <c:v>42.52</c:v>
                </c:pt>
                <c:pt idx="3114">
                  <c:v>42.533000000000001</c:v>
                </c:pt>
                <c:pt idx="3115">
                  <c:v>42.546999999999997</c:v>
                </c:pt>
                <c:pt idx="3116">
                  <c:v>42.56</c:v>
                </c:pt>
                <c:pt idx="3117">
                  <c:v>42.573999999999998</c:v>
                </c:pt>
                <c:pt idx="3118">
                  <c:v>42.587000000000003</c:v>
                </c:pt>
                <c:pt idx="3119">
                  <c:v>42.600999999999999</c:v>
                </c:pt>
                <c:pt idx="3120">
                  <c:v>42.613999999999997</c:v>
                </c:pt>
                <c:pt idx="3121">
                  <c:v>42.627000000000002</c:v>
                </c:pt>
                <c:pt idx="3122">
                  <c:v>42.640999999999998</c:v>
                </c:pt>
                <c:pt idx="3123">
                  <c:v>42.654000000000003</c:v>
                </c:pt>
                <c:pt idx="3124">
                  <c:v>42.667999999999999</c:v>
                </c:pt>
                <c:pt idx="3125">
                  <c:v>42.680999999999997</c:v>
                </c:pt>
                <c:pt idx="3126">
                  <c:v>42.695</c:v>
                </c:pt>
                <c:pt idx="3127">
                  <c:v>42.707999999999998</c:v>
                </c:pt>
                <c:pt idx="3128">
                  <c:v>42.722000000000001</c:v>
                </c:pt>
                <c:pt idx="3129">
                  <c:v>42.734999999999999</c:v>
                </c:pt>
                <c:pt idx="3130">
                  <c:v>42.747999999999998</c:v>
                </c:pt>
                <c:pt idx="3131">
                  <c:v>42.762</c:v>
                </c:pt>
                <c:pt idx="3132">
                  <c:v>42.774999999999999</c:v>
                </c:pt>
                <c:pt idx="3133">
                  <c:v>42.789000000000001</c:v>
                </c:pt>
                <c:pt idx="3134">
                  <c:v>42.802</c:v>
                </c:pt>
                <c:pt idx="3135">
                  <c:v>42.816000000000003</c:v>
                </c:pt>
                <c:pt idx="3136">
                  <c:v>42.829000000000001</c:v>
                </c:pt>
                <c:pt idx="3137">
                  <c:v>42.843000000000004</c:v>
                </c:pt>
                <c:pt idx="3138">
                  <c:v>42.856000000000002</c:v>
                </c:pt>
                <c:pt idx="3139">
                  <c:v>42.87</c:v>
                </c:pt>
                <c:pt idx="3140">
                  <c:v>42.883000000000003</c:v>
                </c:pt>
                <c:pt idx="3141">
                  <c:v>42.896000000000001</c:v>
                </c:pt>
                <c:pt idx="3142">
                  <c:v>42.91</c:v>
                </c:pt>
                <c:pt idx="3143">
                  <c:v>42.923000000000002</c:v>
                </c:pt>
                <c:pt idx="3144">
                  <c:v>42.936999999999998</c:v>
                </c:pt>
                <c:pt idx="3145">
                  <c:v>42.95</c:v>
                </c:pt>
                <c:pt idx="3146">
                  <c:v>42.963999999999999</c:v>
                </c:pt>
                <c:pt idx="3147">
                  <c:v>42.976999999999997</c:v>
                </c:pt>
                <c:pt idx="3148">
                  <c:v>42.991</c:v>
                </c:pt>
                <c:pt idx="3149">
                  <c:v>43.003999999999998</c:v>
                </c:pt>
                <c:pt idx="3150">
                  <c:v>43.017000000000003</c:v>
                </c:pt>
                <c:pt idx="3151">
                  <c:v>43.030999999999999</c:v>
                </c:pt>
                <c:pt idx="3152">
                  <c:v>43.043999999999997</c:v>
                </c:pt>
                <c:pt idx="3153">
                  <c:v>43.058</c:v>
                </c:pt>
                <c:pt idx="3154">
                  <c:v>43.070999999999998</c:v>
                </c:pt>
                <c:pt idx="3155">
                  <c:v>43.085000000000001</c:v>
                </c:pt>
                <c:pt idx="3156">
                  <c:v>43.097999999999999</c:v>
                </c:pt>
                <c:pt idx="3157">
                  <c:v>43.112000000000002</c:v>
                </c:pt>
                <c:pt idx="3158">
                  <c:v>43.125</c:v>
                </c:pt>
                <c:pt idx="3159">
                  <c:v>43.139000000000003</c:v>
                </c:pt>
                <c:pt idx="3160">
                  <c:v>43.152000000000001</c:v>
                </c:pt>
                <c:pt idx="3161">
                  <c:v>43.164999999999999</c:v>
                </c:pt>
                <c:pt idx="3162">
                  <c:v>43.179000000000002</c:v>
                </c:pt>
                <c:pt idx="3163">
                  <c:v>43.192</c:v>
                </c:pt>
                <c:pt idx="3164">
                  <c:v>43.206000000000003</c:v>
                </c:pt>
                <c:pt idx="3165">
                  <c:v>43.219000000000001</c:v>
                </c:pt>
                <c:pt idx="3166">
                  <c:v>43.232999999999997</c:v>
                </c:pt>
                <c:pt idx="3167">
                  <c:v>43.246000000000002</c:v>
                </c:pt>
                <c:pt idx="3168">
                  <c:v>43.26</c:v>
                </c:pt>
                <c:pt idx="3169">
                  <c:v>43.273000000000003</c:v>
                </c:pt>
                <c:pt idx="3170">
                  <c:v>43.286000000000001</c:v>
                </c:pt>
                <c:pt idx="3171">
                  <c:v>43.3</c:v>
                </c:pt>
                <c:pt idx="3172">
                  <c:v>43.313000000000002</c:v>
                </c:pt>
                <c:pt idx="3173">
                  <c:v>43.326999999999998</c:v>
                </c:pt>
                <c:pt idx="3174">
                  <c:v>43.34</c:v>
                </c:pt>
                <c:pt idx="3175">
                  <c:v>43.353999999999999</c:v>
                </c:pt>
                <c:pt idx="3176">
                  <c:v>43.366999999999997</c:v>
                </c:pt>
                <c:pt idx="3177">
                  <c:v>43.381</c:v>
                </c:pt>
                <c:pt idx="3178">
                  <c:v>43.393999999999998</c:v>
                </c:pt>
                <c:pt idx="3179">
                  <c:v>43.408000000000001</c:v>
                </c:pt>
                <c:pt idx="3180">
                  <c:v>43.420999999999999</c:v>
                </c:pt>
                <c:pt idx="3181">
                  <c:v>43.433999999999997</c:v>
                </c:pt>
                <c:pt idx="3182">
                  <c:v>43.448</c:v>
                </c:pt>
                <c:pt idx="3183">
                  <c:v>43.460999999999999</c:v>
                </c:pt>
                <c:pt idx="3184">
                  <c:v>43.475000000000001</c:v>
                </c:pt>
                <c:pt idx="3185">
                  <c:v>43.488</c:v>
                </c:pt>
                <c:pt idx="3186">
                  <c:v>43.502000000000002</c:v>
                </c:pt>
                <c:pt idx="3187">
                  <c:v>43.515000000000001</c:v>
                </c:pt>
                <c:pt idx="3188">
                  <c:v>43.529000000000003</c:v>
                </c:pt>
                <c:pt idx="3189">
                  <c:v>43.542000000000002</c:v>
                </c:pt>
                <c:pt idx="3190">
                  <c:v>43.555</c:v>
                </c:pt>
                <c:pt idx="3191">
                  <c:v>43.569000000000003</c:v>
                </c:pt>
                <c:pt idx="3192">
                  <c:v>43.582000000000001</c:v>
                </c:pt>
                <c:pt idx="3193">
                  <c:v>43.595999999999997</c:v>
                </c:pt>
                <c:pt idx="3194">
                  <c:v>43.609000000000002</c:v>
                </c:pt>
                <c:pt idx="3195">
                  <c:v>43.622999999999998</c:v>
                </c:pt>
                <c:pt idx="3196">
                  <c:v>43.636000000000003</c:v>
                </c:pt>
                <c:pt idx="3197">
                  <c:v>43.65</c:v>
                </c:pt>
                <c:pt idx="3198">
                  <c:v>43.662999999999997</c:v>
                </c:pt>
                <c:pt idx="3199">
                  <c:v>43.677</c:v>
                </c:pt>
                <c:pt idx="3200">
                  <c:v>43.69</c:v>
                </c:pt>
                <c:pt idx="3201">
                  <c:v>43.703000000000003</c:v>
                </c:pt>
                <c:pt idx="3202">
                  <c:v>43.716999999999999</c:v>
                </c:pt>
                <c:pt idx="3203">
                  <c:v>43.73</c:v>
                </c:pt>
                <c:pt idx="3204">
                  <c:v>43.744</c:v>
                </c:pt>
                <c:pt idx="3205">
                  <c:v>43.756999999999998</c:v>
                </c:pt>
                <c:pt idx="3206">
                  <c:v>43.771000000000001</c:v>
                </c:pt>
                <c:pt idx="3207">
                  <c:v>43.783999999999999</c:v>
                </c:pt>
                <c:pt idx="3208">
                  <c:v>43.798000000000002</c:v>
                </c:pt>
                <c:pt idx="3209">
                  <c:v>43.811</c:v>
                </c:pt>
                <c:pt idx="3210">
                  <c:v>43.823999999999998</c:v>
                </c:pt>
                <c:pt idx="3211">
                  <c:v>43.838000000000001</c:v>
                </c:pt>
                <c:pt idx="3212">
                  <c:v>43.850999999999999</c:v>
                </c:pt>
                <c:pt idx="3213">
                  <c:v>43.865000000000002</c:v>
                </c:pt>
                <c:pt idx="3214">
                  <c:v>43.878</c:v>
                </c:pt>
                <c:pt idx="3215">
                  <c:v>43.892000000000003</c:v>
                </c:pt>
                <c:pt idx="3216">
                  <c:v>43.905000000000001</c:v>
                </c:pt>
                <c:pt idx="3217">
                  <c:v>43.918999999999997</c:v>
                </c:pt>
                <c:pt idx="3218">
                  <c:v>43.932000000000002</c:v>
                </c:pt>
                <c:pt idx="3219">
                  <c:v>43.945999999999998</c:v>
                </c:pt>
                <c:pt idx="3220">
                  <c:v>43.959000000000003</c:v>
                </c:pt>
                <c:pt idx="3221">
                  <c:v>43.972000000000001</c:v>
                </c:pt>
                <c:pt idx="3222">
                  <c:v>43.985999999999997</c:v>
                </c:pt>
                <c:pt idx="3223">
                  <c:v>43.999000000000002</c:v>
                </c:pt>
                <c:pt idx="3224">
                  <c:v>44.012999999999998</c:v>
                </c:pt>
                <c:pt idx="3225">
                  <c:v>44.026000000000003</c:v>
                </c:pt>
                <c:pt idx="3226">
                  <c:v>44.04</c:v>
                </c:pt>
                <c:pt idx="3227">
                  <c:v>44.052999999999997</c:v>
                </c:pt>
                <c:pt idx="3228">
                  <c:v>44.067</c:v>
                </c:pt>
                <c:pt idx="3229">
                  <c:v>44.08</c:v>
                </c:pt>
                <c:pt idx="3230">
                  <c:v>44.093000000000004</c:v>
                </c:pt>
                <c:pt idx="3231">
                  <c:v>44.106999999999999</c:v>
                </c:pt>
                <c:pt idx="3232">
                  <c:v>44.12</c:v>
                </c:pt>
                <c:pt idx="3233">
                  <c:v>44.134</c:v>
                </c:pt>
                <c:pt idx="3234">
                  <c:v>44.146999999999998</c:v>
                </c:pt>
                <c:pt idx="3235">
                  <c:v>44.161000000000001</c:v>
                </c:pt>
                <c:pt idx="3236">
                  <c:v>44.173999999999999</c:v>
                </c:pt>
                <c:pt idx="3237">
                  <c:v>44.188000000000002</c:v>
                </c:pt>
                <c:pt idx="3238">
                  <c:v>44.201000000000001</c:v>
                </c:pt>
                <c:pt idx="3239">
                  <c:v>44.215000000000003</c:v>
                </c:pt>
                <c:pt idx="3240">
                  <c:v>44.228000000000002</c:v>
                </c:pt>
                <c:pt idx="3241">
                  <c:v>44.241</c:v>
                </c:pt>
                <c:pt idx="3242">
                  <c:v>44.255000000000003</c:v>
                </c:pt>
                <c:pt idx="3243">
                  <c:v>44.268000000000001</c:v>
                </c:pt>
                <c:pt idx="3244">
                  <c:v>44.281999999999996</c:v>
                </c:pt>
                <c:pt idx="3245">
                  <c:v>44.295000000000002</c:v>
                </c:pt>
                <c:pt idx="3246">
                  <c:v>44.308999999999997</c:v>
                </c:pt>
                <c:pt idx="3247">
                  <c:v>44.322000000000003</c:v>
                </c:pt>
                <c:pt idx="3248">
                  <c:v>44.335999999999999</c:v>
                </c:pt>
                <c:pt idx="3249">
                  <c:v>44.348999999999997</c:v>
                </c:pt>
                <c:pt idx="3250">
                  <c:v>44.362000000000002</c:v>
                </c:pt>
                <c:pt idx="3251">
                  <c:v>44.375999999999998</c:v>
                </c:pt>
                <c:pt idx="3252">
                  <c:v>44.389000000000003</c:v>
                </c:pt>
                <c:pt idx="3253">
                  <c:v>44.402999999999999</c:v>
                </c:pt>
                <c:pt idx="3254">
                  <c:v>44.415999999999997</c:v>
                </c:pt>
                <c:pt idx="3255">
                  <c:v>44.43</c:v>
                </c:pt>
                <c:pt idx="3256">
                  <c:v>44.442999999999998</c:v>
                </c:pt>
                <c:pt idx="3257">
                  <c:v>44.457000000000001</c:v>
                </c:pt>
                <c:pt idx="3258">
                  <c:v>44.47</c:v>
                </c:pt>
                <c:pt idx="3259">
                  <c:v>44.484000000000002</c:v>
                </c:pt>
                <c:pt idx="3260">
                  <c:v>44.497</c:v>
                </c:pt>
                <c:pt idx="3261">
                  <c:v>44.51</c:v>
                </c:pt>
                <c:pt idx="3262">
                  <c:v>44.524000000000001</c:v>
                </c:pt>
                <c:pt idx="3263">
                  <c:v>44.536999999999999</c:v>
                </c:pt>
                <c:pt idx="3264">
                  <c:v>44.551000000000002</c:v>
                </c:pt>
                <c:pt idx="3265">
                  <c:v>44.564</c:v>
                </c:pt>
                <c:pt idx="3266">
                  <c:v>44.578000000000003</c:v>
                </c:pt>
                <c:pt idx="3267">
                  <c:v>44.591000000000001</c:v>
                </c:pt>
                <c:pt idx="3268">
                  <c:v>44.604999999999997</c:v>
                </c:pt>
                <c:pt idx="3269">
                  <c:v>44.618000000000002</c:v>
                </c:pt>
                <c:pt idx="3270">
                  <c:v>44.631</c:v>
                </c:pt>
                <c:pt idx="3271">
                  <c:v>44.645000000000003</c:v>
                </c:pt>
                <c:pt idx="3272">
                  <c:v>44.658000000000001</c:v>
                </c:pt>
                <c:pt idx="3273">
                  <c:v>44.671999999999997</c:v>
                </c:pt>
                <c:pt idx="3274">
                  <c:v>44.685000000000002</c:v>
                </c:pt>
                <c:pt idx="3275">
                  <c:v>44.698999999999998</c:v>
                </c:pt>
                <c:pt idx="3276">
                  <c:v>44.712000000000003</c:v>
                </c:pt>
                <c:pt idx="3277">
                  <c:v>44.725999999999999</c:v>
                </c:pt>
                <c:pt idx="3278">
                  <c:v>44.738999999999997</c:v>
                </c:pt>
                <c:pt idx="3279">
                  <c:v>44.753</c:v>
                </c:pt>
                <c:pt idx="3280">
                  <c:v>44.765999999999998</c:v>
                </c:pt>
                <c:pt idx="3281">
                  <c:v>44.779000000000003</c:v>
                </c:pt>
                <c:pt idx="3282">
                  <c:v>44.792999999999999</c:v>
                </c:pt>
                <c:pt idx="3283">
                  <c:v>44.805999999999997</c:v>
                </c:pt>
                <c:pt idx="3284">
                  <c:v>44.82</c:v>
                </c:pt>
                <c:pt idx="3285">
                  <c:v>44.832999999999998</c:v>
                </c:pt>
                <c:pt idx="3286">
                  <c:v>44.847000000000001</c:v>
                </c:pt>
                <c:pt idx="3287">
                  <c:v>44.86</c:v>
                </c:pt>
                <c:pt idx="3288">
                  <c:v>44.874000000000002</c:v>
                </c:pt>
                <c:pt idx="3289">
                  <c:v>44.887</c:v>
                </c:pt>
                <c:pt idx="3290">
                  <c:v>44.9</c:v>
                </c:pt>
                <c:pt idx="3291">
                  <c:v>44.914000000000001</c:v>
                </c:pt>
                <c:pt idx="3292">
                  <c:v>44.927</c:v>
                </c:pt>
                <c:pt idx="3293">
                  <c:v>44.941000000000003</c:v>
                </c:pt>
                <c:pt idx="3294">
                  <c:v>44.954000000000001</c:v>
                </c:pt>
                <c:pt idx="3295">
                  <c:v>44.968000000000004</c:v>
                </c:pt>
                <c:pt idx="3296">
                  <c:v>44.981000000000002</c:v>
                </c:pt>
                <c:pt idx="3297">
                  <c:v>44.994999999999997</c:v>
                </c:pt>
                <c:pt idx="3298">
                  <c:v>45.008000000000003</c:v>
                </c:pt>
                <c:pt idx="3299">
                  <c:v>45.021999999999998</c:v>
                </c:pt>
                <c:pt idx="3300">
                  <c:v>45.034999999999997</c:v>
                </c:pt>
                <c:pt idx="3301">
                  <c:v>45.048000000000002</c:v>
                </c:pt>
                <c:pt idx="3302">
                  <c:v>45.061999999999998</c:v>
                </c:pt>
                <c:pt idx="3303">
                  <c:v>45.075000000000003</c:v>
                </c:pt>
                <c:pt idx="3304">
                  <c:v>45.088999999999999</c:v>
                </c:pt>
                <c:pt idx="3305">
                  <c:v>45.101999999999997</c:v>
                </c:pt>
                <c:pt idx="3306">
                  <c:v>45.116</c:v>
                </c:pt>
                <c:pt idx="3307">
                  <c:v>45.128999999999998</c:v>
                </c:pt>
                <c:pt idx="3308">
                  <c:v>45.143000000000001</c:v>
                </c:pt>
                <c:pt idx="3309">
                  <c:v>45.155999999999999</c:v>
                </c:pt>
                <c:pt idx="3310">
                  <c:v>45.168999999999997</c:v>
                </c:pt>
                <c:pt idx="3311">
                  <c:v>45.183</c:v>
                </c:pt>
                <c:pt idx="3312">
                  <c:v>45.195999999999998</c:v>
                </c:pt>
                <c:pt idx="3313">
                  <c:v>45.21</c:v>
                </c:pt>
                <c:pt idx="3314">
                  <c:v>45.222999999999999</c:v>
                </c:pt>
                <c:pt idx="3315">
                  <c:v>45.237000000000002</c:v>
                </c:pt>
                <c:pt idx="3316">
                  <c:v>45.25</c:v>
                </c:pt>
                <c:pt idx="3317">
                  <c:v>45.264000000000003</c:v>
                </c:pt>
                <c:pt idx="3318">
                  <c:v>45.277000000000001</c:v>
                </c:pt>
                <c:pt idx="3319">
                  <c:v>45.290999999999997</c:v>
                </c:pt>
                <c:pt idx="3320">
                  <c:v>45.304000000000002</c:v>
                </c:pt>
                <c:pt idx="3321">
                  <c:v>45.317</c:v>
                </c:pt>
                <c:pt idx="3322">
                  <c:v>45.331000000000003</c:v>
                </c:pt>
                <c:pt idx="3323">
                  <c:v>45.344000000000001</c:v>
                </c:pt>
                <c:pt idx="3324">
                  <c:v>45.357999999999997</c:v>
                </c:pt>
                <c:pt idx="3325">
                  <c:v>45.371000000000002</c:v>
                </c:pt>
                <c:pt idx="3326">
                  <c:v>45.384999999999998</c:v>
                </c:pt>
                <c:pt idx="3327">
                  <c:v>45.398000000000003</c:v>
                </c:pt>
                <c:pt idx="3328">
                  <c:v>45.411999999999999</c:v>
                </c:pt>
                <c:pt idx="3329">
                  <c:v>45.424999999999997</c:v>
                </c:pt>
                <c:pt idx="3330">
                  <c:v>45.438000000000002</c:v>
                </c:pt>
                <c:pt idx="3331">
                  <c:v>45.451999999999998</c:v>
                </c:pt>
                <c:pt idx="3332">
                  <c:v>45.465000000000003</c:v>
                </c:pt>
                <c:pt idx="3333">
                  <c:v>45.478999999999999</c:v>
                </c:pt>
                <c:pt idx="3334">
                  <c:v>45.491999999999997</c:v>
                </c:pt>
                <c:pt idx="3335">
                  <c:v>45.506</c:v>
                </c:pt>
                <c:pt idx="3336">
                  <c:v>45.518999999999998</c:v>
                </c:pt>
                <c:pt idx="3337">
                  <c:v>45.533000000000001</c:v>
                </c:pt>
                <c:pt idx="3338">
                  <c:v>45.545999999999999</c:v>
                </c:pt>
                <c:pt idx="3339">
                  <c:v>45.56</c:v>
                </c:pt>
                <c:pt idx="3340">
                  <c:v>45.573</c:v>
                </c:pt>
                <c:pt idx="3341">
                  <c:v>45.585999999999999</c:v>
                </c:pt>
                <c:pt idx="3342">
                  <c:v>45.6</c:v>
                </c:pt>
                <c:pt idx="3343">
                  <c:v>45.613</c:v>
                </c:pt>
                <c:pt idx="3344">
                  <c:v>45.627000000000002</c:v>
                </c:pt>
                <c:pt idx="3345">
                  <c:v>45.64</c:v>
                </c:pt>
                <c:pt idx="3346">
                  <c:v>45.654000000000003</c:v>
                </c:pt>
                <c:pt idx="3347">
                  <c:v>45.667000000000002</c:v>
                </c:pt>
                <c:pt idx="3348">
                  <c:v>45.680999999999997</c:v>
                </c:pt>
                <c:pt idx="3349">
                  <c:v>45.694000000000003</c:v>
                </c:pt>
                <c:pt idx="3350">
                  <c:v>45.707000000000001</c:v>
                </c:pt>
                <c:pt idx="3351">
                  <c:v>45.720999999999997</c:v>
                </c:pt>
                <c:pt idx="3352">
                  <c:v>45.734000000000002</c:v>
                </c:pt>
                <c:pt idx="3353">
                  <c:v>45.747999999999998</c:v>
                </c:pt>
                <c:pt idx="3354">
                  <c:v>45.761000000000003</c:v>
                </c:pt>
                <c:pt idx="3355">
                  <c:v>45.774999999999999</c:v>
                </c:pt>
                <c:pt idx="3356">
                  <c:v>45.787999999999997</c:v>
                </c:pt>
                <c:pt idx="3357">
                  <c:v>45.802</c:v>
                </c:pt>
                <c:pt idx="3358">
                  <c:v>45.814999999999998</c:v>
                </c:pt>
                <c:pt idx="3359">
                  <c:v>45.829000000000001</c:v>
                </c:pt>
                <c:pt idx="3360">
                  <c:v>45.841999999999999</c:v>
                </c:pt>
                <c:pt idx="3361">
                  <c:v>45.854999999999997</c:v>
                </c:pt>
                <c:pt idx="3362">
                  <c:v>45.869</c:v>
                </c:pt>
                <c:pt idx="3363">
                  <c:v>45.881999999999998</c:v>
                </c:pt>
                <c:pt idx="3364">
                  <c:v>45.896000000000001</c:v>
                </c:pt>
                <c:pt idx="3365">
                  <c:v>45.908999999999999</c:v>
                </c:pt>
                <c:pt idx="3366">
                  <c:v>45.923000000000002</c:v>
                </c:pt>
                <c:pt idx="3367">
                  <c:v>45.936</c:v>
                </c:pt>
                <c:pt idx="3368">
                  <c:v>45.95</c:v>
                </c:pt>
                <c:pt idx="3369">
                  <c:v>45.963000000000001</c:v>
                </c:pt>
                <c:pt idx="3370">
                  <c:v>45.975999999999999</c:v>
                </c:pt>
                <c:pt idx="3371">
                  <c:v>45.99</c:v>
                </c:pt>
                <c:pt idx="3372">
                  <c:v>46.003</c:v>
                </c:pt>
                <c:pt idx="3373">
                  <c:v>46.017000000000003</c:v>
                </c:pt>
                <c:pt idx="3374">
                  <c:v>46.03</c:v>
                </c:pt>
                <c:pt idx="3375">
                  <c:v>46.043999999999997</c:v>
                </c:pt>
                <c:pt idx="3376">
                  <c:v>46.057000000000002</c:v>
                </c:pt>
                <c:pt idx="3377">
                  <c:v>46.070999999999998</c:v>
                </c:pt>
                <c:pt idx="3378">
                  <c:v>46.084000000000003</c:v>
                </c:pt>
                <c:pt idx="3379">
                  <c:v>46.097999999999999</c:v>
                </c:pt>
                <c:pt idx="3380">
                  <c:v>46.110999999999997</c:v>
                </c:pt>
                <c:pt idx="3381">
                  <c:v>46.124000000000002</c:v>
                </c:pt>
                <c:pt idx="3382">
                  <c:v>46.137999999999998</c:v>
                </c:pt>
                <c:pt idx="3383">
                  <c:v>46.151000000000003</c:v>
                </c:pt>
                <c:pt idx="3384">
                  <c:v>46.164999999999999</c:v>
                </c:pt>
                <c:pt idx="3385">
                  <c:v>46.177999999999997</c:v>
                </c:pt>
                <c:pt idx="3386">
                  <c:v>46.192</c:v>
                </c:pt>
                <c:pt idx="3387">
                  <c:v>46.204999999999998</c:v>
                </c:pt>
                <c:pt idx="3388">
                  <c:v>46.219000000000001</c:v>
                </c:pt>
                <c:pt idx="3389">
                  <c:v>46.231999999999999</c:v>
                </c:pt>
                <c:pt idx="3390">
                  <c:v>46.244999999999997</c:v>
                </c:pt>
                <c:pt idx="3391">
                  <c:v>46.259</c:v>
                </c:pt>
                <c:pt idx="3392">
                  <c:v>46.271999999999998</c:v>
                </c:pt>
                <c:pt idx="3393">
                  <c:v>46.286000000000001</c:v>
                </c:pt>
                <c:pt idx="3394">
                  <c:v>46.298999999999999</c:v>
                </c:pt>
                <c:pt idx="3395">
                  <c:v>46.313000000000002</c:v>
                </c:pt>
                <c:pt idx="3396">
                  <c:v>46.326000000000001</c:v>
                </c:pt>
                <c:pt idx="3397">
                  <c:v>46.34</c:v>
                </c:pt>
                <c:pt idx="3398">
                  <c:v>46.353000000000002</c:v>
                </c:pt>
                <c:pt idx="3399">
                  <c:v>46.366999999999997</c:v>
                </c:pt>
                <c:pt idx="3400">
                  <c:v>46.38</c:v>
                </c:pt>
                <c:pt idx="3401">
                  <c:v>46.393000000000001</c:v>
                </c:pt>
                <c:pt idx="3402">
                  <c:v>46.406999999999996</c:v>
                </c:pt>
                <c:pt idx="3403">
                  <c:v>46.42</c:v>
                </c:pt>
                <c:pt idx="3404">
                  <c:v>46.433999999999997</c:v>
                </c:pt>
                <c:pt idx="3405">
                  <c:v>46.447000000000003</c:v>
                </c:pt>
                <c:pt idx="3406">
                  <c:v>46.460999999999999</c:v>
                </c:pt>
                <c:pt idx="3407">
                  <c:v>46.473999999999997</c:v>
                </c:pt>
                <c:pt idx="3408">
                  <c:v>46.488</c:v>
                </c:pt>
                <c:pt idx="3409">
                  <c:v>46.500999999999998</c:v>
                </c:pt>
                <c:pt idx="3410">
                  <c:v>46.514000000000003</c:v>
                </c:pt>
                <c:pt idx="3411">
                  <c:v>46.527999999999999</c:v>
                </c:pt>
                <c:pt idx="3412">
                  <c:v>46.540999999999997</c:v>
                </c:pt>
                <c:pt idx="3413">
                  <c:v>46.555</c:v>
                </c:pt>
                <c:pt idx="3414">
                  <c:v>46.567999999999998</c:v>
                </c:pt>
                <c:pt idx="3415">
                  <c:v>46.582000000000001</c:v>
                </c:pt>
                <c:pt idx="3416">
                  <c:v>46.594999999999999</c:v>
                </c:pt>
                <c:pt idx="3417">
                  <c:v>46.609000000000002</c:v>
                </c:pt>
                <c:pt idx="3418">
                  <c:v>46.622</c:v>
                </c:pt>
                <c:pt idx="3419">
                  <c:v>46.636000000000003</c:v>
                </c:pt>
                <c:pt idx="3420">
                  <c:v>46.649000000000001</c:v>
                </c:pt>
                <c:pt idx="3421">
                  <c:v>46.661999999999999</c:v>
                </c:pt>
                <c:pt idx="3422">
                  <c:v>46.676000000000002</c:v>
                </c:pt>
                <c:pt idx="3423">
                  <c:v>46.689</c:v>
                </c:pt>
                <c:pt idx="3424">
                  <c:v>46.703000000000003</c:v>
                </c:pt>
                <c:pt idx="3425">
                  <c:v>46.716000000000001</c:v>
                </c:pt>
                <c:pt idx="3426">
                  <c:v>46.73</c:v>
                </c:pt>
                <c:pt idx="3427">
                  <c:v>46.743000000000002</c:v>
                </c:pt>
                <c:pt idx="3428">
                  <c:v>46.756999999999998</c:v>
                </c:pt>
                <c:pt idx="3429">
                  <c:v>46.77</c:v>
                </c:pt>
                <c:pt idx="3430">
                  <c:v>46.783000000000001</c:v>
                </c:pt>
                <c:pt idx="3431">
                  <c:v>46.796999999999997</c:v>
                </c:pt>
                <c:pt idx="3432">
                  <c:v>46.81</c:v>
                </c:pt>
                <c:pt idx="3433">
                  <c:v>46.823999999999998</c:v>
                </c:pt>
                <c:pt idx="3434">
                  <c:v>46.837000000000003</c:v>
                </c:pt>
                <c:pt idx="3435">
                  <c:v>46.850999999999999</c:v>
                </c:pt>
                <c:pt idx="3436">
                  <c:v>46.863999999999997</c:v>
                </c:pt>
                <c:pt idx="3437">
                  <c:v>46.878</c:v>
                </c:pt>
                <c:pt idx="3438">
                  <c:v>46.890999999999998</c:v>
                </c:pt>
                <c:pt idx="3439">
                  <c:v>46.905000000000001</c:v>
                </c:pt>
                <c:pt idx="3440">
                  <c:v>46.917999999999999</c:v>
                </c:pt>
                <c:pt idx="3441">
                  <c:v>46.930999999999997</c:v>
                </c:pt>
                <c:pt idx="3442">
                  <c:v>46.945</c:v>
                </c:pt>
                <c:pt idx="3443">
                  <c:v>46.957999999999998</c:v>
                </c:pt>
                <c:pt idx="3444">
                  <c:v>46.972000000000001</c:v>
                </c:pt>
                <c:pt idx="3445">
                  <c:v>46.984999999999999</c:v>
                </c:pt>
                <c:pt idx="3446">
                  <c:v>46.999000000000002</c:v>
                </c:pt>
                <c:pt idx="3447">
                  <c:v>47.012</c:v>
                </c:pt>
                <c:pt idx="3448">
                  <c:v>47.026000000000003</c:v>
                </c:pt>
                <c:pt idx="3449">
                  <c:v>47.039000000000001</c:v>
                </c:pt>
                <c:pt idx="3450">
                  <c:v>47.052</c:v>
                </c:pt>
                <c:pt idx="3451">
                  <c:v>47.066000000000003</c:v>
                </c:pt>
                <c:pt idx="3452">
                  <c:v>47.079000000000001</c:v>
                </c:pt>
                <c:pt idx="3453">
                  <c:v>47.093000000000004</c:v>
                </c:pt>
                <c:pt idx="3454">
                  <c:v>47.106000000000002</c:v>
                </c:pt>
                <c:pt idx="3455">
                  <c:v>47.12</c:v>
                </c:pt>
                <c:pt idx="3456">
                  <c:v>47.133000000000003</c:v>
                </c:pt>
                <c:pt idx="3457">
                  <c:v>47.146999999999998</c:v>
                </c:pt>
                <c:pt idx="3458">
                  <c:v>47.16</c:v>
                </c:pt>
                <c:pt idx="3459">
                  <c:v>47.173999999999999</c:v>
                </c:pt>
                <c:pt idx="3460">
                  <c:v>47.186999999999998</c:v>
                </c:pt>
                <c:pt idx="3461">
                  <c:v>47.2</c:v>
                </c:pt>
                <c:pt idx="3462">
                  <c:v>47.213999999999999</c:v>
                </c:pt>
                <c:pt idx="3463">
                  <c:v>47.226999999999997</c:v>
                </c:pt>
                <c:pt idx="3464">
                  <c:v>47.241</c:v>
                </c:pt>
                <c:pt idx="3465">
                  <c:v>47.253999999999998</c:v>
                </c:pt>
                <c:pt idx="3466">
                  <c:v>47.268000000000001</c:v>
                </c:pt>
                <c:pt idx="3467">
                  <c:v>47.280999999999999</c:v>
                </c:pt>
                <c:pt idx="3468">
                  <c:v>47.295000000000002</c:v>
                </c:pt>
                <c:pt idx="3469">
                  <c:v>47.308</c:v>
                </c:pt>
                <c:pt idx="3470">
                  <c:v>47.320999999999998</c:v>
                </c:pt>
                <c:pt idx="3471">
                  <c:v>47.335000000000001</c:v>
                </c:pt>
                <c:pt idx="3472">
                  <c:v>47.347999999999999</c:v>
                </c:pt>
                <c:pt idx="3473">
                  <c:v>47.362000000000002</c:v>
                </c:pt>
                <c:pt idx="3474">
                  <c:v>47.375</c:v>
                </c:pt>
                <c:pt idx="3475">
                  <c:v>47.389000000000003</c:v>
                </c:pt>
                <c:pt idx="3476">
                  <c:v>47.402000000000001</c:v>
                </c:pt>
                <c:pt idx="3477">
                  <c:v>47.415999999999997</c:v>
                </c:pt>
                <c:pt idx="3478">
                  <c:v>47.429000000000002</c:v>
                </c:pt>
                <c:pt idx="3479">
                  <c:v>47.442999999999998</c:v>
                </c:pt>
                <c:pt idx="3480">
                  <c:v>47.456000000000003</c:v>
                </c:pt>
                <c:pt idx="3481">
                  <c:v>47.469000000000001</c:v>
                </c:pt>
                <c:pt idx="3482">
                  <c:v>47.482999999999997</c:v>
                </c:pt>
                <c:pt idx="3483">
                  <c:v>47.496000000000002</c:v>
                </c:pt>
                <c:pt idx="3484">
                  <c:v>47.51</c:v>
                </c:pt>
                <c:pt idx="3485">
                  <c:v>47.523000000000003</c:v>
                </c:pt>
                <c:pt idx="3486">
                  <c:v>47.536999999999999</c:v>
                </c:pt>
                <c:pt idx="3487">
                  <c:v>47.55</c:v>
                </c:pt>
                <c:pt idx="3488">
                  <c:v>47.564</c:v>
                </c:pt>
                <c:pt idx="3489">
                  <c:v>47.576999999999998</c:v>
                </c:pt>
                <c:pt idx="3490">
                  <c:v>47.59</c:v>
                </c:pt>
                <c:pt idx="3491">
                  <c:v>47.603999999999999</c:v>
                </c:pt>
                <c:pt idx="3492">
                  <c:v>47.616999999999997</c:v>
                </c:pt>
                <c:pt idx="3493">
                  <c:v>47.631</c:v>
                </c:pt>
                <c:pt idx="3494">
                  <c:v>47.643999999999998</c:v>
                </c:pt>
                <c:pt idx="3495">
                  <c:v>47.658000000000001</c:v>
                </c:pt>
                <c:pt idx="3496">
                  <c:v>47.670999999999999</c:v>
                </c:pt>
                <c:pt idx="3497">
                  <c:v>47.685000000000002</c:v>
                </c:pt>
                <c:pt idx="3498">
                  <c:v>47.698</c:v>
                </c:pt>
                <c:pt idx="3499">
                  <c:v>47.712000000000003</c:v>
                </c:pt>
                <c:pt idx="3500">
                  <c:v>47.725000000000001</c:v>
                </c:pt>
                <c:pt idx="3501">
                  <c:v>47.738</c:v>
                </c:pt>
                <c:pt idx="3502">
                  <c:v>47.752000000000002</c:v>
                </c:pt>
                <c:pt idx="3503">
                  <c:v>47.765000000000001</c:v>
                </c:pt>
                <c:pt idx="3504">
                  <c:v>47.779000000000003</c:v>
                </c:pt>
                <c:pt idx="3505">
                  <c:v>47.792000000000002</c:v>
                </c:pt>
                <c:pt idx="3506">
                  <c:v>47.805999999999997</c:v>
                </c:pt>
                <c:pt idx="3507">
                  <c:v>47.819000000000003</c:v>
                </c:pt>
                <c:pt idx="3508">
                  <c:v>47.832999999999998</c:v>
                </c:pt>
                <c:pt idx="3509">
                  <c:v>47.845999999999997</c:v>
                </c:pt>
                <c:pt idx="3510">
                  <c:v>47.859000000000002</c:v>
                </c:pt>
                <c:pt idx="3511">
                  <c:v>47.872999999999998</c:v>
                </c:pt>
                <c:pt idx="3512">
                  <c:v>47.886000000000003</c:v>
                </c:pt>
                <c:pt idx="3513">
                  <c:v>47.9</c:v>
                </c:pt>
                <c:pt idx="3514">
                  <c:v>47.912999999999997</c:v>
                </c:pt>
                <c:pt idx="3515">
                  <c:v>47.927</c:v>
                </c:pt>
                <c:pt idx="3516">
                  <c:v>47.94</c:v>
                </c:pt>
                <c:pt idx="3517">
                  <c:v>47.954000000000001</c:v>
                </c:pt>
                <c:pt idx="3518">
                  <c:v>47.966999999999999</c:v>
                </c:pt>
                <c:pt idx="3519">
                  <c:v>47.981000000000002</c:v>
                </c:pt>
                <c:pt idx="3520">
                  <c:v>47.994</c:v>
                </c:pt>
                <c:pt idx="3521">
                  <c:v>48.006999999999998</c:v>
                </c:pt>
                <c:pt idx="3522">
                  <c:v>48.021000000000001</c:v>
                </c:pt>
                <c:pt idx="3523">
                  <c:v>48.033999999999999</c:v>
                </c:pt>
                <c:pt idx="3524">
                  <c:v>48.048000000000002</c:v>
                </c:pt>
                <c:pt idx="3525">
                  <c:v>48.061</c:v>
                </c:pt>
                <c:pt idx="3526">
                  <c:v>48.075000000000003</c:v>
                </c:pt>
                <c:pt idx="3527">
                  <c:v>48.088000000000001</c:v>
                </c:pt>
                <c:pt idx="3528">
                  <c:v>48.101999999999997</c:v>
                </c:pt>
                <c:pt idx="3529">
                  <c:v>48.115000000000002</c:v>
                </c:pt>
                <c:pt idx="3530">
                  <c:v>48.128</c:v>
                </c:pt>
                <c:pt idx="3531">
                  <c:v>48.142000000000003</c:v>
                </c:pt>
                <c:pt idx="3532">
                  <c:v>48.155000000000001</c:v>
                </c:pt>
                <c:pt idx="3533">
                  <c:v>48.168999999999997</c:v>
                </c:pt>
                <c:pt idx="3534">
                  <c:v>48.182000000000002</c:v>
                </c:pt>
                <c:pt idx="3535">
                  <c:v>48.195999999999998</c:v>
                </c:pt>
                <c:pt idx="3536">
                  <c:v>48.209000000000003</c:v>
                </c:pt>
                <c:pt idx="3537">
                  <c:v>48.222999999999999</c:v>
                </c:pt>
                <c:pt idx="3538">
                  <c:v>48.235999999999997</c:v>
                </c:pt>
                <c:pt idx="3539">
                  <c:v>48.25</c:v>
                </c:pt>
                <c:pt idx="3540">
                  <c:v>48.262999999999998</c:v>
                </c:pt>
                <c:pt idx="3541">
                  <c:v>48.276000000000003</c:v>
                </c:pt>
                <c:pt idx="3542">
                  <c:v>48.29</c:v>
                </c:pt>
                <c:pt idx="3543">
                  <c:v>48.302999999999997</c:v>
                </c:pt>
                <c:pt idx="3544">
                  <c:v>48.317</c:v>
                </c:pt>
                <c:pt idx="3545">
                  <c:v>48.33</c:v>
                </c:pt>
                <c:pt idx="3546">
                  <c:v>48.344000000000001</c:v>
                </c:pt>
                <c:pt idx="3547">
                  <c:v>48.356999999999999</c:v>
                </c:pt>
                <c:pt idx="3548">
                  <c:v>48.371000000000002</c:v>
                </c:pt>
                <c:pt idx="3549">
                  <c:v>48.384</c:v>
                </c:pt>
                <c:pt idx="3550">
                  <c:v>48.396999999999998</c:v>
                </c:pt>
                <c:pt idx="3551">
                  <c:v>48.411000000000001</c:v>
                </c:pt>
                <c:pt idx="3552">
                  <c:v>48.423999999999999</c:v>
                </c:pt>
                <c:pt idx="3553">
                  <c:v>48.438000000000002</c:v>
                </c:pt>
                <c:pt idx="3554">
                  <c:v>48.451000000000001</c:v>
                </c:pt>
                <c:pt idx="3555">
                  <c:v>48.465000000000003</c:v>
                </c:pt>
                <c:pt idx="3556">
                  <c:v>48.478000000000002</c:v>
                </c:pt>
                <c:pt idx="3557">
                  <c:v>48.491999999999997</c:v>
                </c:pt>
                <c:pt idx="3558">
                  <c:v>48.505000000000003</c:v>
                </c:pt>
                <c:pt idx="3559">
                  <c:v>48.518999999999998</c:v>
                </c:pt>
                <c:pt idx="3560">
                  <c:v>48.531999999999996</c:v>
                </c:pt>
                <c:pt idx="3561">
                  <c:v>48.545000000000002</c:v>
                </c:pt>
                <c:pt idx="3562">
                  <c:v>48.558999999999997</c:v>
                </c:pt>
                <c:pt idx="3563">
                  <c:v>48.572000000000003</c:v>
                </c:pt>
                <c:pt idx="3564">
                  <c:v>48.585999999999999</c:v>
                </c:pt>
                <c:pt idx="3565">
                  <c:v>48.598999999999997</c:v>
                </c:pt>
                <c:pt idx="3566">
                  <c:v>48.613</c:v>
                </c:pt>
                <c:pt idx="3567">
                  <c:v>48.625999999999998</c:v>
                </c:pt>
                <c:pt idx="3568">
                  <c:v>48.64</c:v>
                </c:pt>
                <c:pt idx="3569">
                  <c:v>48.652999999999999</c:v>
                </c:pt>
                <c:pt idx="3570">
                  <c:v>48.665999999999997</c:v>
                </c:pt>
                <c:pt idx="3571">
                  <c:v>48.68</c:v>
                </c:pt>
                <c:pt idx="3572">
                  <c:v>48.692999999999998</c:v>
                </c:pt>
                <c:pt idx="3573">
                  <c:v>48.707000000000001</c:v>
                </c:pt>
                <c:pt idx="3574">
                  <c:v>48.72</c:v>
                </c:pt>
                <c:pt idx="3575">
                  <c:v>48.734000000000002</c:v>
                </c:pt>
                <c:pt idx="3576">
                  <c:v>48.747</c:v>
                </c:pt>
                <c:pt idx="3577">
                  <c:v>48.761000000000003</c:v>
                </c:pt>
                <c:pt idx="3578">
                  <c:v>48.774000000000001</c:v>
                </c:pt>
                <c:pt idx="3579">
                  <c:v>48.787999999999997</c:v>
                </c:pt>
                <c:pt idx="3580">
                  <c:v>48.801000000000002</c:v>
                </c:pt>
                <c:pt idx="3581">
                  <c:v>48.814</c:v>
                </c:pt>
                <c:pt idx="3582">
                  <c:v>48.828000000000003</c:v>
                </c:pt>
                <c:pt idx="3583">
                  <c:v>48.841000000000001</c:v>
                </c:pt>
                <c:pt idx="3584">
                  <c:v>48.854999999999997</c:v>
                </c:pt>
                <c:pt idx="3585">
                  <c:v>48.868000000000002</c:v>
                </c:pt>
                <c:pt idx="3586">
                  <c:v>48.881999999999998</c:v>
                </c:pt>
                <c:pt idx="3587">
                  <c:v>48.895000000000003</c:v>
                </c:pt>
                <c:pt idx="3588">
                  <c:v>48.908999999999999</c:v>
                </c:pt>
                <c:pt idx="3589">
                  <c:v>48.921999999999997</c:v>
                </c:pt>
                <c:pt idx="3590">
                  <c:v>48.935000000000002</c:v>
                </c:pt>
                <c:pt idx="3591">
                  <c:v>48.948999999999998</c:v>
                </c:pt>
                <c:pt idx="3592">
                  <c:v>48.962000000000003</c:v>
                </c:pt>
                <c:pt idx="3593">
                  <c:v>48.975999999999999</c:v>
                </c:pt>
                <c:pt idx="3594">
                  <c:v>48.988999999999997</c:v>
                </c:pt>
                <c:pt idx="3595">
                  <c:v>49.003</c:v>
                </c:pt>
                <c:pt idx="3596">
                  <c:v>49.015999999999998</c:v>
                </c:pt>
                <c:pt idx="3597">
                  <c:v>49.03</c:v>
                </c:pt>
                <c:pt idx="3598">
                  <c:v>49.042999999999999</c:v>
                </c:pt>
                <c:pt idx="3599">
                  <c:v>49.057000000000002</c:v>
                </c:pt>
                <c:pt idx="3600">
                  <c:v>49.07</c:v>
                </c:pt>
                <c:pt idx="3601">
                  <c:v>49.082999999999998</c:v>
                </c:pt>
                <c:pt idx="3602">
                  <c:v>49.097000000000001</c:v>
                </c:pt>
                <c:pt idx="3603">
                  <c:v>49.11</c:v>
                </c:pt>
                <c:pt idx="3604">
                  <c:v>49.124000000000002</c:v>
                </c:pt>
                <c:pt idx="3605">
                  <c:v>49.137</c:v>
                </c:pt>
                <c:pt idx="3606">
                  <c:v>49.151000000000003</c:v>
                </c:pt>
                <c:pt idx="3607">
                  <c:v>49.164000000000001</c:v>
                </c:pt>
                <c:pt idx="3608">
                  <c:v>49.177999999999997</c:v>
                </c:pt>
                <c:pt idx="3609">
                  <c:v>49.191000000000003</c:v>
                </c:pt>
                <c:pt idx="3610">
                  <c:v>49.204000000000001</c:v>
                </c:pt>
                <c:pt idx="3611">
                  <c:v>49.218000000000004</c:v>
                </c:pt>
                <c:pt idx="3612">
                  <c:v>49.231000000000002</c:v>
                </c:pt>
                <c:pt idx="3613">
                  <c:v>49.244999999999997</c:v>
                </c:pt>
                <c:pt idx="3614">
                  <c:v>49.258000000000003</c:v>
                </c:pt>
                <c:pt idx="3615">
                  <c:v>49.271999999999998</c:v>
                </c:pt>
                <c:pt idx="3616">
                  <c:v>49.284999999999997</c:v>
                </c:pt>
                <c:pt idx="3617">
                  <c:v>49.298999999999999</c:v>
                </c:pt>
                <c:pt idx="3618">
                  <c:v>49.311999999999998</c:v>
                </c:pt>
                <c:pt idx="3619">
                  <c:v>49.326000000000001</c:v>
                </c:pt>
                <c:pt idx="3620">
                  <c:v>49.338999999999999</c:v>
                </c:pt>
                <c:pt idx="3621">
                  <c:v>49.351999999999997</c:v>
                </c:pt>
                <c:pt idx="3622">
                  <c:v>49.366</c:v>
                </c:pt>
                <c:pt idx="3623">
                  <c:v>49.378999999999998</c:v>
                </c:pt>
                <c:pt idx="3624">
                  <c:v>49.393000000000001</c:v>
                </c:pt>
                <c:pt idx="3625">
                  <c:v>49.405999999999999</c:v>
                </c:pt>
                <c:pt idx="3626">
                  <c:v>49.42</c:v>
                </c:pt>
                <c:pt idx="3627">
                  <c:v>49.433</c:v>
                </c:pt>
                <c:pt idx="3628">
                  <c:v>49.447000000000003</c:v>
                </c:pt>
                <c:pt idx="3629">
                  <c:v>49.46</c:v>
                </c:pt>
                <c:pt idx="3630">
                  <c:v>49.472999999999999</c:v>
                </c:pt>
                <c:pt idx="3631">
                  <c:v>49.487000000000002</c:v>
                </c:pt>
                <c:pt idx="3632">
                  <c:v>49.5</c:v>
                </c:pt>
                <c:pt idx="3633">
                  <c:v>49.514000000000003</c:v>
                </c:pt>
                <c:pt idx="3634">
                  <c:v>49.527000000000001</c:v>
                </c:pt>
                <c:pt idx="3635">
                  <c:v>49.540999999999997</c:v>
                </c:pt>
                <c:pt idx="3636">
                  <c:v>49.554000000000002</c:v>
                </c:pt>
                <c:pt idx="3637">
                  <c:v>49.567999999999998</c:v>
                </c:pt>
                <c:pt idx="3638">
                  <c:v>49.581000000000003</c:v>
                </c:pt>
                <c:pt idx="3639">
                  <c:v>49.594999999999999</c:v>
                </c:pt>
                <c:pt idx="3640">
                  <c:v>49.607999999999997</c:v>
                </c:pt>
                <c:pt idx="3641">
                  <c:v>49.621000000000002</c:v>
                </c:pt>
                <c:pt idx="3642">
                  <c:v>49.634999999999998</c:v>
                </c:pt>
                <c:pt idx="3643">
                  <c:v>49.648000000000003</c:v>
                </c:pt>
                <c:pt idx="3644">
                  <c:v>49.661999999999999</c:v>
                </c:pt>
                <c:pt idx="3645">
                  <c:v>49.674999999999997</c:v>
                </c:pt>
                <c:pt idx="3646">
                  <c:v>49.689</c:v>
                </c:pt>
                <c:pt idx="3647">
                  <c:v>49.701999999999998</c:v>
                </c:pt>
                <c:pt idx="3648">
                  <c:v>49.716000000000001</c:v>
                </c:pt>
                <c:pt idx="3649">
                  <c:v>49.728999999999999</c:v>
                </c:pt>
                <c:pt idx="3650">
                  <c:v>49.741999999999997</c:v>
                </c:pt>
                <c:pt idx="3651">
                  <c:v>49.756</c:v>
                </c:pt>
                <c:pt idx="3652">
                  <c:v>49.768999999999998</c:v>
                </c:pt>
                <c:pt idx="3653">
                  <c:v>49.783000000000001</c:v>
                </c:pt>
                <c:pt idx="3654">
                  <c:v>49.795999999999999</c:v>
                </c:pt>
                <c:pt idx="3655">
                  <c:v>49.81</c:v>
                </c:pt>
                <c:pt idx="3656">
                  <c:v>49.823</c:v>
                </c:pt>
                <c:pt idx="3657">
                  <c:v>49.837000000000003</c:v>
                </c:pt>
                <c:pt idx="3658">
                  <c:v>49.85</c:v>
                </c:pt>
                <c:pt idx="3659">
                  <c:v>49.863999999999997</c:v>
                </c:pt>
                <c:pt idx="3660">
                  <c:v>49.877000000000002</c:v>
                </c:pt>
                <c:pt idx="3661">
                  <c:v>49.89</c:v>
                </c:pt>
                <c:pt idx="3662">
                  <c:v>49.904000000000003</c:v>
                </c:pt>
                <c:pt idx="3663">
                  <c:v>49.917000000000002</c:v>
                </c:pt>
                <c:pt idx="3664">
                  <c:v>49.930999999999997</c:v>
                </c:pt>
                <c:pt idx="3665">
                  <c:v>49.944000000000003</c:v>
                </c:pt>
                <c:pt idx="3666">
                  <c:v>49.957999999999998</c:v>
                </c:pt>
                <c:pt idx="3667">
                  <c:v>49.970999999999997</c:v>
                </c:pt>
                <c:pt idx="3668">
                  <c:v>49.984999999999999</c:v>
                </c:pt>
                <c:pt idx="3669">
                  <c:v>49.997999999999998</c:v>
                </c:pt>
                <c:pt idx="3670">
                  <c:v>50.011000000000003</c:v>
                </c:pt>
                <c:pt idx="3671">
                  <c:v>50.024999999999999</c:v>
                </c:pt>
                <c:pt idx="3672">
                  <c:v>50.037999999999997</c:v>
                </c:pt>
                <c:pt idx="3673">
                  <c:v>50.052</c:v>
                </c:pt>
                <c:pt idx="3674">
                  <c:v>50.064999999999998</c:v>
                </c:pt>
                <c:pt idx="3675">
                  <c:v>50.079000000000001</c:v>
                </c:pt>
                <c:pt idx="3676">
                  <c:v>50.091999999999999</c:v>
                </c:pt>
                <c:pt idx="3677">
                  <c:v>50.106000000000002</c:v>
                </c:pt>
                <c:pt idx="3678">
                  <c:v>50.119</c:v>
                </c:pt>
                <c:pt idx="3679">
                  <c:v>50.133000000000003</c:v>
                </c:pt>
                <c:pt idx="3680">
                  <c:v>50.146000000000001</c:v>
                </c:pt>
                <c:pt idx="3681">
                  <c:v>50.158999999999999</c:v>
                </c:pt>
                <c:pt idx="3682">
                  <c:v>50.173000000000002</c:v>
                </c:pt>
                <c:pt idx="3683">
                  <c:v>50.186</c:v>
                </c:pt>
                <c:pt idx="3684">
                  <c:v>50.2</c:v>
                </c:pt>
                <c:pt idx="3685">
                  <c:v>50.213000000000001</c:v>
                </c:pt>
                <c:pt idx="3686">
                  <c:v>50.226999999999997</c:v>
                </c:pt>
                <c:pt idx="3687">
                  <c:v>50.24</c:v>
                </c:pt>
                <c:pt idx="3688">
                  <c:v>50.253999999999998</c:v>
                </c:pt>
                <c:pt idx="3689">
                  <c:v>50.267000000000003</c:v>
                </c:pt>
                <c:pt idx="3690">
                  <c:v>50.28</c:v>
                </c:pt>
                <c:pt idx="3691">
                  <c:v>50.293999999999997</c:v>
                </c:pt>
                <c:pt idx="3692">
                  <c:v>50.307000000000002</c:v>
                </c:pt>
                <c:pt idx="3693">
                  <c:v>50.320999999999998</c:v>
                </c:pt>
                <c:pt idx="3694">
                  <c:v>50.334000000000003</c:v>
                </c:pt>
                <c:pt idx="3695">
                  <c:v>50.347999999999999</c:v>
                </c:pt>
                <c:pt idx="3696">
                  <c:v>50.360999999999997</c:v>
                </c:pt>
                <c:pt idx="3697">
                  <c:v>50.375</c:v>
                </c:pt>
                <c:pt idx="3698">
                  <c:v>50.387999999999998</c:v>
                </c:pt>
                <c:pt idx="3699">
                  <c:v>50.402000000000001</c:v>
                </c:pt>
                <c:pt idx="3700">
                  <c:v>50.414999999999999</c:v>
                </c:pt>
                <c:pt idx="3701">
                  <c:v>50.427999999999997</c:v>
                </c:pt>
                <c:pt idx="3702">
                  <c:v>50.442</c:v>
                </c:pt>
                <c:pt idx="3703">
                  <c:v>50.454999999999998</c:v>
                </c:pt>
                <c:pt idx="3704">
                  <c:v>50.469000000000001</c:v>
                </c:pt>
                <c:pt idx="3705">
                  <c:v>50.481999999999999</c:v>
                </c:pt>
                <c:pt idx="3706">
                  <c:v>50.496000000000002</c:v>
                </c:pt>
                <c:pt idx="3707">
                  <c:v>50.509</c:v>
                </c:pt>
                <c:pt idx="3708">
                  <c:v>50.523000000000003</c:v>
                </c:pt>
                <c:pt idx="3709">
                  <c:v>50.536000000000001</c:v>
                </c:pt>
                <c:pt idx="3710">
                  <c:v>50.548999999999999</c:v>
                </c:pt>
                <c:pt idx="3711">
                  <c:v>50.563000000000002</c:v>
                </c:pt>
                <c:pt idx="3712">
                  <c:v>50.576000000000001</c:v>
                </c:pt>
                <c:pt idx="3713">
                  <c:v>50.59</c:v>
                </c:pt>
                <c:pt idx="3714">
                  <c:v>50.603000000000002</c:v>
                </c:pt>
                <c:pt idx="3715">
                  <c:v>50.616999999999997</c:v>
                </c:pt>
                <c:pt idx="3716">
                  <c:v>50.63</c:v>
                </c:pt>
                <c:pt idx="3717">
                  <c:v>50.643999999999998</c:v>
                </c:pt>
                <c:pt idx="3718">
                  <c:v>50.656999999999996</c:v>
                </c:pt>
                <c:pt idx="3719">
                  <c:v>50.670999999999999</c:v>
                </c:pt>
                <c:pt idx="3720">
                  <c:v>50.683999999999997</c:v>
                </c:pt>
                <c:pt idx="3721">
                  <c:v>50.697000000000003</c:v>
                </c:pt>
                <c:pt idx="3722">
                  <c:v>50.710999999999999</c:v>
                </c:pt>
                <c:pt idx="3723">
                  <c:v>50.723999999999997</c:v>
                </c:pt>
                <c:pt idx="3724">
                  <c:v>50.738</c:v>
                </c:pt>
                <c:pt idx="3725">
                  <c:v>50.750999999999998</c:v>
                </c:pt>
                <c:pt idx="3726">
                  <c:v>50.765000000000001</c:v>
                </c:pt>
                <c:pt idx="3727">
                  <c:v>50.777999999999999</c:v>
                </c:pt>
                <c:pt idx="3728">
                  <c:v>50.792000000000002</c:v>
                </c:pt>
                <c:pt idx="3729">
                  <c:v>50.805</c:v>
                </c:pt>
                <c:pt idx="3730">
                  <c:v>50.817999999999998</c:v>
                </c:pt>
                <c:pt idx="3731">
                  <c:v>50.832000000000001</c:v>
                </c:pt>
                <c:pt idx="3732">
                  <c:v>50.844999999999999</c:v>
                </c:pt>
                <c:pt idx="3733">
                  <c:v>50.859000000000002</c:v>
                </c:pt>
                <c:pt idx="3734">
                  <c:v>50.872</c:v>
                </c:pt>
                <c:pt idx="3735">
                  <c:v>50.886000000000003</c:v>
                </c:pt>
                <c:pt idx="3736">
                  <c:v>50.899000000000001</c:v>
                </c:pt>
                <c:pt idx="3737">
                  <c:v>50.912999999999997</c:v>
                </c:pt>
                <c:pt idx="3738">
                  <c:v>50.926000000000002</c:v>
                </c:pt>
                <c:pt idx="3739">
                  <c:v>50.94</c:v>
                </c:pt>
                <c:pt idx="3740">
                  <c:v>50.953000000000003</c:v>
                </c:pt>
                <c:pt idx="3741">
                  <c:v>50.966000000000001</c:v>
                </c:pt>
                <c:pt idx="3742">
                  <c:v>50.98</c:v>
                </c:pt>
                <c:pt idx="3743">
                  <c:v>50.993000000000002</c:v>
                </c:pt>
                <c:pt idx="3744">
                  <c:v>51.006999999999998</c:v>
                </c:pt>
                <c:pt idx="3745">
                  <c:v>51.02</c:v>
                </c:pt>
                <c:pt idx="3746">
                  <c:v>51.033999999999999</c:v>
                </c:pt>
                <c:pt idx="3747">
                  <c:v>51.046999999999997</c:v>
                </c:pt>
                <c:pt idx="3748">
                  <c:v>51.061</c:v>
                </c:pt>
                <c:pt idx="3749">
                  <c:v>51.073999999999998</c:v>
                </c:pt>
                <c:pt idx="3750">
                  <c:v>51.087000000000003</c:v>
                </c:pt>
                <c:pt idx="3751">
                  <c:v>51.100999999999999</c:v>
                </c:pt>
                <c:pt idx="3752">
                  <c:v>51.113999999999997</c:v>
                </c:pt>
                <c:pt idx="3753">
                  <c:v>51.128</c:v>
                </c:pt>
                <c:pt idx="3754">
                  <c:v>51.140999999999998</c:v>
                </c:pt>
                <c:pt idx="3755">
                  <c:v>51.155000000000001</c:v>
                </c:pt>
                <c:pt idx="3756">
                  <c:v>51.167999999999999</c:v>
                </c:pt>
                <c:pt idx="3757">
                  <c:v>51.182000000000002</c:v>
                </c:pt>
                <c:pt idx="3758">
                  <c:v>51.195</c:v>
                </c:pt>
                <c:pt idx="3759">
                  <c:v>51.209000000000003</c:v>
                </c:pt>
                <c:pt idx="3760">
                  <c:v>51.222000000000001</c:v>
                </c:pt>
                <c:pt idx="3761">
                  <c:v>51.234999999999999</c:v>
                </c:pt>
                <c:pt idx="3762">
                  <c:v>51.249000000000002</c:v>
                </c:pt>
                <c:pt idx="3763">
                  <c:v>51.262</c:v>
                </c:pt>
                <c:pt idx="3764">
                  <c:v>51.276000000000003</c:v>
                </c:pt>
                <c:pt idx="3765">
                  <c:v>51.289000000000001</c:v>
                </c:pt>
                <c:pt idx="3766">
                  <c:v>51.302999999999997</c:v>
                </c:pt>
                <c:pt idx="3767">
                  <c:v>51.316000000000003</c:v>
                </c:pt>
                <c:pt idx="3768">
                  <c:v>51.33</c:v>
                </c:pt>
                <c:pt idx="3769">
                  <c:v>51.343000000000004</c:v>
                </c:pt>
                <c:pt idx="3770">
                  <c:v>51.356000000000002</c:v>
                </c:pt>
                <c:pt idx="3771">
                  <c:v>51.37</c:v>
                </c:pt>
                <c:pt idx="3772">
                  <c:v>51.383000000000003</c:v>
                </c:pt>
                <c:pt idx="3773">
                  <c:v>51.396999999999998</c:v>
                </c:pt>
                <c:pt idx="3774">
                  <c:v>51.41</c:v>
                </c:pt>
                <c:pt idx="3775">
                  <c:v>51.423999999999999</c:v>
                </c:pt>
                <c:pt idx="3776">
                  <c:v>51.436999999999998</c:v>
                </c:pt>
                <c:pt idx="3777">
                  <c:v>51.451000000000001</c:v>
                </c:pt>
                <c:pt idx="3778">
                  <c:v>51.463999999999999</c:v>
                </c:pt>
                <c:pt idx="3779">
                  <c:v>51.478000000000002</c:v>
                </c:pt>
                <c:pt idx="3780">
                  <c:v>51.491</c:v>
                </c:pt>
                <c:pt idx="3781">
                  <c:v>51.503999999999998</c:v>
                </c:pt>
                <c:pt idx="3782">
                  <c:v>51.518000000000001</c:v>
                </c:pt>
                <c:pt idx="3783">
                  <c:v>51.530999999999999</c:v>
                </c:pt>
                <c:pt idx="3784">
                  <c:v>51.545000000000002</c:v>
                </c:pt>
                <c:pt idx="3785">
                  <c:v>51.558</c:v>
                </c:pt>
                <c:pt idx="3786">
                  <c:v>51.572000000000003</c:v>
                </c:pt>
                <c:pt idx="3787">
                  <c:v>51.585000000000001</c:v>
                </c:pt>
                <c:pt idx="3788">
                  <c:v>51.598999999999997</c:v>
                </c:pt>
                <c:pt idx="3789">
                  <c:v>51.612000000000002</c:v>
                </c:pt>
                <c:pt idx="3790">
                  <c:v>51.625</c:v>
                </c:pt>
                <c:pt idx="3791">
                  <c:v>51.639000000000003</c:v>
                </c:pt>
                <c:pt idx="3792">
                  <c:v>51.652000000000001</c:v>
                </c:pt>
                <c:pt idx="3793">
                  <c:v>51.665999999999997</c:v>
                </c:pt>
                <c:pt idx="3794">
                  <c:v>51.679000000000002</c:v>
                </c:pt>
                <c:pt idx="3795">
                  <c:v>51.692999999999998</c:v>
                </c:pt>
                <c:pt idx="3796">
                  <c:v>51.706000000000003</c:v>
                </c:pt>
                <c:pt idx="3797">
                  <c:v>51.72</c:v>
                </c:pt>
                <c:pt idx="3798">
                  <c:v>51.732999999999997</c:v>
                </c:pt>
                <c:pt idx="3799">
                  <c:v>51.747</c:v>
                </c:pt>
                <c:pt idx="3800">
                  <c:v>51.76</c:v>
                </c:pt>
                <c:pt idx="3801">
                  <c:v>51.773000000000003</c:v>
                </c:pt>
                <c:pt idx="3802">
                  <c:v>51.786999999999999</c:v>
                </c:pt>
                <c:pt idx="3803">
                  <c:v>51.8</c:v>
                </c:pt>
                <c:pt idx="3804">
                  <c:v>51.814</c:v>
                </c:pt>
                <c:pt idx="3805">
                  <c:v>51.826999999999998</c:v>
                </c:pt>
                <c:pt idx="3806">
                  <c:v>51.841000000000001</c:v>
                </c:pt>
                <c:pt idx="3807">
                  <c:v>51.853999999999999</c:v>
                </c:pt>
                <c:pt idx="3808">
                  <c:v>51.868000000000002</c:v>
                </c:pt>
                <c:pt idx="3809">
                  <c:v>51.881</c:v>
                </c:pt>
                <c:pt idx="3810">
                  <c:v>51.893999999999998</c:v>
                </c:pt>
                <c:pt idx="3811">
                  <c:v>51.908000000000001</c:v>
                </c:pt>
                <c:pt idx="3812">
                  <c:v>51.920999999999999</c:v>
                </c:pt>
                <c:pt idx="3813">
                  <c:v>51.935000000000002</c:v>
                </c:pt>
                <c:pt idx="3814">
                  <c:v>51.948</c:v>
                </c:pt>
                <c:pt idx="3815">
                  <c:v>51.962000000000003</c:v>
                </c:pt>
                <c:pt idx="3816">
                  <c:v>51.975000000000001</c:v>
                </c:pt>
                <c:pt idx="3817">
                  <c:v>51.988999999999997</c:v>
                </c:pt>
                <c:pt idx="3818">
                  <c:v>52.002000000000002</c:v>
                </c:pt>
                <c:pt idx="3819">
                  <c:v>52.015999999999998</c:v>
                </c:pt>
                <c:pt idx="3820">
                  <c:v>52.029000000000003</c:v>
                </c:pt>
                <c:pt idx="3821">
                  <c:v>52.042000000000002</c:v>
                </c:pt>
                <c:pt idx="3822">
                  <c:v>52.055999999999997</c:v>
                </c:pt>
                <c:pt idx="3823">
                  <c:v>52.069000000000003</c:v>
                </c:pt>
                <c:pt idx="3824">
                  <c:v>52.082999999999998</c:v>
                </c:pt>
                <c:pt idx="3825">
                  <c:v>52.095999999999997</c:v>
                </c:pt>
                <c:pt idx="3826">
                  <c:v>52.11</c:v>
                </c:pt>
                <c:pt idx="3827">
                  <c:v>52.122999999999998</c:v>
                </c:pt>
                <c:pt idx="3828">
                  <c:v>52.137</c:v>
                </c:pt>
                <c:pt idx="3829">
                  <c:v>52.15</c:v>
                </c:pt>
                <c:pt idx="3830">
                  <c:v>52.162999999999997</c:v>
                </c:pt>
                <c:pt idx="3831">
                  <c:v>52.177</c:v>
                </c:pt>
                <c:pt idx="3832">
                  <c:v>52.19</c:v>
                </c:pt>
                <c:pt idx="3833">
                  <c:v>52.204000000000001</c:v>
                </c:pt>
                <c:pt idx="3834">
                  <c:v>52.216999999999999</c:v>
                </c:pt>
                <c:pt idx="3835">
                  <c:v>52.231000000000002</c:v>
                </c:pt>
                <c:pt idx="3836">
                  <c:v>52.244</c:v>
                </c:pt>
                <c:pt idx="3837">
                  <c:v>52.258000000000003</c:v>
                </c:pt>
                <c:pt idx="3838">
                  <c:v>52.271000000000001</c:v>
                </c:pt>
                <c:pt idx="3839">
                  <c:v>52.284999999999997</c:v>
                </c:pt>
                <c:pt idx="3840">
                  <c:v>52.298000000000002</c:v>
                </c:pt>
                <c:pt idx="3841">
                  <c:v>52.311</c:v>
                </c:pt>
                <c:pt idx="3842">
                  <c:v>52.325000000000003</c:v>
                </c:pt>
                <c:pt idx="3843">
                  <c:v>52.338000000000001</c:v>
                </c:pt>
                <c:pt idx="3844">
                  <c:v>52.351999999999997</c:v>
                </c:pt>
                <c:pt idx="3845">
                  <c:v>52.365000000000002</c:v>
                </c:pt>
                <c:pt idx="3846">
                  <c:v>52.378999999999998</c:v>
                </c:pt>
                <c:pt idx="3847">
                  <c:v>52.392000000000003</c:v>
                </c:pt>
                <c:pt idx="3848">
                  <c:v>52.405999999999999</c:v>
                </c:pt>
                <c:pt idx="3849">
                  <c:v>52.418999999999997</c:v>
                </c:pt>
                <c:pt idx="3850">
                  <c:v>52.432000000000002</c:v>
                </c:pt>
                <c:pt idx="3851">
                  <c:v>52.445999999999998</c:v>
                </c:pt>
                <c:pt idx="3852">
                  <c:v>52.459000000000003</c:v>
                </c:pt>
                <c:pt idx="3853">
                  <c:v>52.472999999999999</c:v>
                </c:pt>
                <c:pt idx="3854">
                  <c:v>52.485999999999997</c:v>
                </c:pt>
                <c:pt idx="3855">
                  <c:v>52.5</c:v>
                </c:pt>
                <c:pt idx="3856">
                  <c:v>52.512999999999998</c:v>
                </c:pt>
                <c:pt idx="3857">
                  <c:v>52.527000000000001</c:v>
                </c:pt>
                <c:pt idx="3858">
                  <c:v>52.54</c:v>
                </c:pt>
                <c:pt idx="3859">
                  <c:v>52.554000000000002</c:v>
                </c:pt>
                <c:pt idx="3860">
                  <c:v>52.567</c:v>
                </c:pt>
                <c:pt idx="3861">
                  <c:v>52.58</c:v>
                </c:pt>
                <c:pt idx="3862">
                  <c:v>52.594000000000001</c:v>
                </c:pt>
                <c:pt idx="3863">
                  <c:v>52.606999999999999</c:v>
                </c:pt>
                <c:pt idx="3864">
                  <c:v>52.621000000000002</c:v>
                </c:pt>
                <c:pt idx="3865">
                  <c:v>52.634</c:v>
                </c:pt>
                <c:pt idx="3866">
                  <c:v>52.648000000000003</c:v>
                </c:pt>
                <c:pt idx="3867">
                  <c:v>52.661000000000001</c:v>
                </c:pt>
                <c:pt idx="3868">
                  <c:v>52.674999999999997</c:v>
                </c:pt>
                <c:pt idx="3869">
                  <c:v>52.688000000000002</c:v>
                </c:pt>
                <c:pt idx="3870">
                  <c:v>52.701000000000001</c:v>
                </c:pt>
                <c:pt idx="3871">
                  <c:v>52.715000000000003</c:v>
                </c:pt>
                <c:pt idx="3872">
                  <c:v>52.728000000000002</c:v>
                </c:pt>
                <c:pt idx="3873">
                  <c:v>52.741999999999997</c:v>
                </c:pt>
                <c:pt idx="3874">
                  <c:v>52.755000000000003</c:v>
                </c:pt>
                <c:pt idx="3875">
                  <c:v>52.768999999999998</c:v>
                </c:pt>
                <c:pt idx="3876">
                  <c:v>52.781999999999996</c:v>
                </c:pt>
                <c:pt idx="3877">
                  <c:v>52.795999999999999</c:v>
                </c:pt>
                <c:pt idx="3878">
                  <c:v>52.808999999999997</c:v>
                </c:pt>
                <c:pt idx="3879">
                  <c:v>52.823</c:v>
                </c:pt>
                <c:pt idx="3880">
                  <c:v>52.835999999999999</c:v>
                </c:pt>
                <c:pt idx="3881">
                  <c:v>52.848999999999997</c:v>
                </c:pt>
                <c:pt idx="3882">
                  <c:v>52.863</c:v>
                </c:pt>
                <c:pt idx="3883">
                  <c:v>52.875999999999998</c:v>
                </c:pt>
                <c:pt idx="3884">
                  <c:v>52.89</c:v>
                </c:pt>
                <c:pt idx="3885">
                  <c:v>52.902999999999999</c:v>
                </c:pt>
                <c:pt idx="3886">
                  <c:v>52.917000000000002</c:v>
                </c:pt>
                <c:pt idx="3887">
                  <c:v>52.93</c:v>
                </c:pt>
                <c:pt idx="3888">
                  <c:v>52.944000000000003</c:v>
                </c:pt>
                <c:pt idx="3889">
                  <c:v>52.957000000000001</c:v>
                </c:pt>
                <c:pt idx="3890">
                  <c:v>52.97</c:v>
                </c:pt>
                <c:pt idx="3891">
                  <c:v>52.984000000000002</c:v>
                </c:pt>
                <c:pt idx="3892">
                  <c:v>52.997</c:v>
                </c:pt>
                <c:pt idx="3893">
                  <c:v>53.011000000000003</c:v>
                </c:pt>
                <c:pt idx="3894">
                  <c:v>53.024000000000001</c:v>
                </c:pt>
                <c:pt idx="3895">
                  <c:v>53.037999999999997</c:v>
                </c:pt>
                <c:pt idx="3896">
                  <c:v>53.051000000000002</c:v>
                </c:pt>
                <c:pt idx="3897">
                  <c:v>53.064999999999998</c:v>
                </c:pt>
                <c:pt idx="3898">
                  <c:v>53.078000000000003</c:v>
                </c:pt>
                <c:pt idx="3899">
                  <c:v>53.091999999999999</c:v>
                </c:pt>
                <c:pt idx="3900">
                  <c:v>53.104999999999997</c:v>
                </c:pt>
                <c:pt idx="3901">
                  <c:v>53.118000000000002</c:v>
                </c:pt>
                <c:pt idx="3902">
                  <c:v>53.131999999999998</c:v>
                </c:pt>
                <c:pt idx="3903">
                  <c:v>53.145000000000003</c:v>
                </c:pt>
                <c:pt idx="3904">
                  <c:v>53.158999999999999</c:v>
                </c:pt>
                <c:pt idx="3905">
                  <c:v>53.171999999999997</c:v>
                </c:pt>
                <c:pt idx="3906">
                  <c:v>53.186</c:v>
                </c:pt>
                <c:pt idx="3907">
                  <c:v>53.198999999999998</c:v>
                </c:pt>
                <c:pt idx="3908">
                  <c:v>53.213000000000001</c:v>
                </c:pt>
                <c:pt idx="3909">
                  <c:v>53.225999999999999</c:v>
                </c:pt>
                <c:pt idx="3910">
                  <c:v>53.238999999999997</c:v>
                </c:pt>
                <c:pt idx="3911">
                  <c:v>53.253</c:v>
                </c:pt>
                <c:pt idx="3912">
                  <c:v>53.265999999999998</c:v>
                </c:pt>
                <c:pt idx="3913">
                  <c:v>53.28</c:v>
                </c:pt>
                <c:pt idx="3914">
                  <c:v>53.292999999999999</c:v>
                </c:pt>
                <c:pt idx="3915">
                  <c:v>53.307000000000002</c:v>
                </c:pt>
                <c:pt idx="3916">
                  <c:v>53.32</c:v>
                </c:pt>
                <c:pt idx="3917">
                  <c:v>53.334000000000003</c:v>
                </c:pt>
                <c:pt idx="3918">
                  <c:v>53.347000000000001</c:v>
                </c:pt>
                <c:pt idx="3919">
                  <c:v>53.360999999999997</c:v>
                </c:pt>
                <c:pt idx="3920">
                  <c:v>53.374000000000002</c:v>
                </c:pt>
                <c:pt idx="3921">
                  <c:v>53.387</c:v>
                </c:pt>
                <c:pt idx="3922">
                  <c:v>53.401000000000003</c:v>
                </c:pt>
                <c:pt idx="3923">
                  <c:v>53.414000000000001</c:v>
                </c:pt>
                <c:pt idx="3924">
                  <c:v>53.427999999999997</c:v>
                </c:pt>
                <c:pt idx="3925">
                  <c:v>53.441000000000003</c:v>
                </c:pt>
                <c:pt idx="3926">
                  <c:v>53.454999999999998</c:v>
                </c:pt>
                <c:pt idx="3927">
                  <c:v>53.468000000000004</c:v>
                </c:pt>
                <c:pt idx="3928">
                  <c:v>53.481999999999999</c:v>
                </c:pt>
                <c:pt idx="3929">
                  <c:v>53.494999999999997</c:v>
                </c:pt>
                <c:pt idx="3930">
                  <c:v>53.508000000000003</c:v>
                </c:pt>
                <c:pt idx="3931">
                  <c:v>53.521999999999998</c:v>
                </c:pt>
                <c:pt idx="3932">
                  <c:v>53.534999999999997</c:v>
                </c:pt>
                <c:pt idx="3933">
                  <c:v>53.548999999999999</c:v>
                </c:pt>
                <c:pt idx="3934">
                  <c:v>53.561999999999998</c:v>
                </c:pt>
                <c:pt idx="3935">
                  <c:v>53.576000000000001</c:v>
                </c:pt>
                <c:pt idx="3936">
                  <c:v>53.588999999999999</c:v>
                </c:pt>
                <c:pt idx="3937">
                  <c:v>53.603000000000002</c:v>
                </c:pt>
                <c:pt idx="3938">
                  <c:v>53.616</c:v>
                </c:pt>
                <c:pt idx="3939">
                  <c:v>53.63</c:v>
                </c:pt>
                <c:pt idx="3940">
                  <c:v>53.643000000000001</c:v>
                </c:pt>
                <c:pt idx="3941">
                  <c:v>53.655999999999999</c:v>
                </c:pt>
                <c:pt idx="3942">
                  <c:v>53.67</c:v>
                </c:pt>
                <c:pt idx="3943">
                  <c:v>53.683</c:v>
                </c:pt>
                <c:pt idx="3944">
                  <c:v>53.697000000000003</c:v>
                </c:pt>
                <c:pt idx="3945">
                  <c:v>53.71</c:v>
                </c:pt>
                <c:pt idx="3946">
                  <c:v>53.723999999999997</c:v>
                </c:pt>
                <c:pt idx="3947">
                  <c:v>53.737000000000002</c:v>
                </c:pt>
                <c:pt idx="3948">
                  <c:v>53.750999999999998</c:v>
                </c:pt>
                <c:pt idx="3949">
                  <c:v>53.764000000000003</c:v>
                </c:pt>
                <c:pt idx="3950">
                  <c:v>53.777000000000001</c:v>
                </c:pt>
                <c:pt idx="3951">
                  <c:v>53.790999999999997</c:v>
                </c:pt>
                <c:pt idx="3952">
                  <c:v>53.804000000000002</c:v>
                </c:pt>
                <c:pt idx="3953">
                  <c:v>53.817999999999998</c:v>
                </c:pt>
                <c:pt idx="3954">
                  <c:v>53.831000000000003</c:v>
                </c:pt>
                <c:pt idx="3955">
                  <c:v>53.844999999999999</c:v>
                </c:pt>
                <c:pt idx="3956">
                  <c:v>53.857999999999997</c:v>
                </c:pt>
                <c:pt idx="3957">
                  <c:v>53.872</c:v>
                </c:pt>
                <c:pt idx="3958">
                  <c:v>53.884999999999998</c:v>
                </c:pt>
                <c:pt idx="3959">
                  <c:v>53.899000000000001</c:v>
                </c:pt>
                <c:pt idx="3960">
                  <c:v>53.911999999999999</c:v>
                </c:pt>
                <c:pt idx="3961">
                  <c:v>53.924999999999997</c:v>
                </c:pt>
                <c:pt idx="3962">
                  <c:v>53.939</c:v>
                </c:pt>
                <c:pt idx="3963">
                  <c:v>53.951999999999998</c:v>
                </c:pt>
                <c:pt idx="3964">
                  <c:v>53.966000000000001</c:v>
                </c:pt>
                <c:pt idx="3965">
                  <c:v>53.978999999999999</c:v>
                </c:pt>
                <c:pt idx="3966">
                  <c:v>53.993000000000002</c:v>
                </c:pt>
                <c:pt idx="3967">
                  <c:v>54.006</c:v>
                </c:pt>
                <c:pt idx="3968">
                  <c:v>54.02</c:v>
                </c:pt>
                <c:pt idx="3969">
                  <c:v>54.033000000000001</c:v>
                </c:pt>
                <c:pt idx="3970">
                  <c:v>54.045999999999999</c:v>
                </c:pt>
                <c:pt idx="3971">
                  <c:v>54.06</c:v>
                </c:pt>
                <c:pt idx="3972">
                  <c:v>54.073</c:v>
                </c:pt>
                <c:pt idx="3973">
                  <c:v>54.087000000000003</c:v>
                </c:pt>
                <c:pt idx="3974">
                  <c:v>54.1</c:v>
                </c:pt>
                <c:pt idx="3975">
                  <c:v>54.113999999999997</c:v>
                </c:pt>
                <c:pt idx="3976">
                  <c:v>54.127000000000002</c:v>
                </c:pt>
                <c:pt idx="3977">
                  <c:v>54.140999999999998</c:v>
                </c:pt>
                <c:pt idx="3978">
                  <c:v>54.154000000000003</c:v>
                </c:pt>
                <c:pt idx="3979">
                  <c:v>54.167999999999999</c:v>
                </c:pt>
                <c:pt idx="3980">
                  <c:v>54.180999999999997</c:v>
                </c:pt>
                <c:pt idx="3981">
                  <c:v>54.194000000000003</c:v>
                </c:pt>
                <c:pt idx="3982">
                  <c:v>54.207999999999998</c:v>
                </c:pt>
                <c:pt idx="3983">
                  <c:v>54.220999999999997</c:v>
                </c:pt>
                <c:pt idx="3984">
                  <c:v>54.234999999999999</c:v>
                </c:pt>
                <c:pt idx="3985">
                  <c:v>54.247999999999998</c:v>
                </c:pt>
                <c:pt idx="3986">
                  <c:v>54.262</c:v>
                </c:pt>
                <c:pt idx="3987">
                  <c:v>54.274999999999999</c:v>
                </c:pt>
                <c:pt idx="3988">
                  <c:v>54.289000000000001</c:v>
                </c:pt>
                <c:pt idx="3989">
                  <c:v>54.302</c:v>
                </c:pt>
                <c:pt idx="3990">
                  <c:v>54.314999999999998</c:v>
                </c:pt>
                <c:pt idx="3991">
                  <c:v>54.329000000000001</c:v>
                </c:pt>
                <c:pt idx="3992">
                  <c:v>54.341999999999999</c:v>
                </c:pt>
                <c:pt idx="3993">
                  <c:v>54.356000000000002</c:v>
                </c:pt>
                <c:pt idx="3994">
                  <c:v>54.369</c:v>
                </c:pt>
                <c:pt idx="3995">
                  <c:v>54.383000000000003</c:v>
                </c:pt>
                <c:pt idx="3996">
                  <c:v>54.396000000000001</c:v>
                </c:pt>
                <c:pt idx="3997">
                  <c:v>54.41</c:v>
                </c:pt>
                <c:pt idx="3998">
                  <c:v>54.423000000000002</c:v>
                </c:pt>
                <c:pt idx="3999">
                  <c:v>54.45</c:v>
                </c:pt>
              </c:numCache>
            </c:numRef>
          </c:xVal>
          <c:yVal>
            <c:numRef>
              <c:f>Sheet9!$F$4:$F$5000</c:f>
              <c:numCache>
                <c:formatCode>0.00E+00</c:formatCode>
                <c:ptCount val="4997"/>
                <c:pt idx="0">
                  <c:v>0.80740999999999996</c:v>
                </c:pt>
                <c:pt idx="1">
                  <c:v>0.81011999999999995</c:v>
                </c:pt>
                <c:pt idx="2">
                  <c:v>0.81006999999999996</c:v>
                </c:pt>
                <c:pt idx="3">
                  <c:v>0.80849000000000004</c:v>
                </c:pt>
                <c:pt idx="4">
                  <c:v>0.80620000000000003</c:v>
                </c:pt>
                <c:pt idx="5">
                  <c:v>0.80344000000000004</c:v>
                </c:pt>
                <c:pt idx="6">
                  <c:v>0.79991999999999996</c:v>
                </c:pt>
                <c:pt idx="7">
                  <c:v>0.79584999999999995</c:v>
                </c:pt>
                <c:pt idx="8">
                  <c:v>0.79262999999999995</c:v>
                </c:pt>
                <c:pt idx="9">
                  <c:v>0.79147000000000001</c:v>
                </c:pt>
                <c:pt idx="10">
                  <c:v>0.79146000000000005</c:v>
                </c:pt>
                <c:pt idx="11">
                  <c:v>0.79386999999999996</c:v>
                </c:pt>
                <c:pt idx="12">
                  <c:v>0.80425000000000002</c:v>
                </c:pt>
                <c:pt idx="13">
                  <c:v>0.81766000000000005</c:v>
                </c:pt>
                <c:pt idx="14">
                  <c:v>0.82418999999999998</c:v>
                </c:pt>
                <c:pt idx="15">
                  <c:v>0.82399</c:v>
                </c:pt>
                <c:pt idx="16">
                  <c:v>0.82094999999999996</c:v>
                </c:pt>
                <c:pt idx="17">
                  <c:v>0.81823999999999997</c:v>
                </c:pt>
                <c:pt idx="18">
                  <c:v>0.81547999999999998</c:v>
                </c:pt>
                <c:pt idx="19">
                  <c:v>0.81347999999999998</c:v>
                </c:pt>
                <c:pt idx="20">
                  <c:v>0.81096000000000001</c:v>
                </c:pt>
                <c:pt idx="21">
                  <c:v>0.81079000000000001</c:v>
                </c:pt>
                <c:pt idx="22">
                  <c:v>0.80884999999999996</c:v>
                </c:pt>
                <c:pt idx="23">
                  <c:v>0.80637999999999999</c:v>
                </c:pt>
                <c:pt idx="24">
                  <c:v>0.80388999999999999</c:v>
                </c:pt>
                <c:pt idx="25">
                  <c:v>0.80057</c:v>
                </c:pt>
                <c:pt idx="26">
                  <c:v>0.79695000000000005</c:v>
                </c:pt>
                <c:pt idx="27">
                  <c:v>0.79403000000000001</c:v>
                </c:pt>
                <c:pt idx="28">
                  <c:v>0.79288999999999998</c:v>
                </c:pt>
                <c:pt idx="29">
                  <c:v>0.79418</c:v>
                </c:pt>
                <c:pt idx="30">
                  <c:v>0.79954000000000003</c:v>
                </c:pt>
                <c:pt idx="31">
                  <c:v>0.80757000000000001</c:v>
                </c:pt>
                <c:pt idx="32">
                  <c:v>0.81252000000000002</c:v>
                </c:pt>
                <c:pt idx="33">
                  <c:v>0.81383000000000005</c:v>
                </c:pt>
                <c:pt idx="34">
                  <c:v>0.81337999999999999</c:v>
                </c:pt>
                <c:pt idx="35">
                  <c:v>0.81257000000000001</c:v>
                </c:pt>
                <c:pt idx="36">
                  <c:v>0.81189</c:v>
                </c:pt>
                <c:pt idx="37">
                  <c:v>0.81142000000000003</c:v>
                </c:pt>
                <c:pt idx="38">
                  <c:v>0.81115000000000004</c:v>
                </c:pt>
                <c:pt idx="39">
                  <c:v>0.81100000000000005</c:v>
                </c:pt>
                <c:pt idx="40">
                  <c:v>0.81093000000000004</c:v>
                </c:pt>
                <c:pt idx="41">
                  <c:v>0.81091000000000002</c:v>
                </c:pt>
                <c:pt idx="42">
                  <c:v>0.81091000000000002</c:v>
                </c:pt>
                <c:pt idx="43">
                  <c:v>0.81093000000000004</c:v>
                </c:pt>
                <c:pt idx="44">
                  <c:v>0.81096000000000001</c:v>
                </c:pt>
                <c:pt idx="45">
                  <c:v>0.81098999999999999</c:v>
                </c:pt>
                <c:pt idx="46">
                  <c:v>0.81101999999999996</c:v>
                </c:pt>
                <c:pt idx="47">
                  <c:v>0.81105000000000005</c:v>
                </c:pt>
                <c:pt idx="48">
                  <c:v>0.81108999999999998</c:v>
                </c:pt>
                <c:pt idx="49">
                  <c:v>0.81111999999999995</c:v>
                </c:pt>
                <c:pt idx="50">
                  <c:v>0.81115999999999999</c:v>
                </c:pt>
                <c:pt idx="51">
                  <c:v>0.81118999999999997</c:v>
                </c:pt>
                <c:pt idx="52">
                  <c:v>0.81122000000000005</c:v>
                </c:pt>
                <c:pt idx="53">
                  <c:v>0.81125999999999998</c:v>
                </c:pt>
                <c:pt idx="54">
                  <c:v>0.81128999999999996</c:v>
                </c:pt>
                <c:pt idx="55">
                  <c:v>0.81133</c:v>
                </c:pt>
                <c:pt idx="56">
                  <c:v>0.81135999999999997</c:v>
                </c:pt>
                <c:pt idx="57">
                  <c:v>0.81138999999999994</c:v>
                </c:pt>
                <c:pt idx="58">
                  <c:v>0.81142999999999998</c:v>
                </c:pt>
                <c:pt idx="59">
                  <c:v>0.81145999999999996</c:v>
                </c:pt>
                <c:pt idx="60">
                  <c:v>0.8115</c:v>
                </c:pt>
                <c:pt idx="61">
                  <c:v>0.81152999999999997</c:v>
                </c:pt>
                <c:pt idx="62">
                  <c:v>0.81157000000000001</c:v>
                </c:pt>
                <c:pt idx="63">
                  <c:v>0.81159999999999999</c:v>
                </c:pt>
                <c:pt idx="64">
                  <c:v>0.81162999999999996</c:v>
                </c:pt>
                <c:pt idx="65">
                  <c:v>0.81167</c:v>
                </c:pt>
                <c:pt idx="66">
                  <c:v>0.81169999999999998</c:v>
                </c:pt>
                <c:pt idx="67">
                  <c:v>0.81174000000000002</c:v>
                </c:pt>
                <c:pt idx="68">
                  <c:v>0.81176999999999999</c:v>
                </c:pt>
                <c:pt idx="69">
                  <c:v>0.81181000000000003</c:v>
                </c:pt>
                <c:pt idx="70">
                  <c:v>0.81184000000000001</c:v>
                </c:pt>
                <c:pt idx="71">
                  <c:v>0.81188000000000005</c:v>
                </c:pt>
                <c:pt idx="72">
                  <c:v>0.81191000000000002</c:v>
                </c:pt>
                <c:pt idx="73">
                  <c:v>0.81194999999999995</c:v>
                </c:pt>
                <c:pt idx="74">
                  <c:v>0.81198000000000004</c:v>
                </c:pt>
                <c:pt idx="75">
                  <c:v>0.81201000000000001</c:v>
                </c:pt>
                <c:pt idx="76">
                  <c:v>0.81205000000000005</c:v>
                </c:pt>
                <c:pt idx="77">
                  <c:v>0.81208000000000002</c:v>
                </c:pt>
                <c:pt idx="78">
                  <c:v>0.81211999999999995</c:v>
                </c:pt>
                <c:pt idx="79">
                  <c:v>0.81215000000000004</c:v>
                </c:pt>
                <c:pt idx="80">
                  <c:v>0.81218999999999997</c:v>
                </c:pt>
                <c:pt idx="81">
                  <c:v>0.81222000000000005</c:v>
                </c:pt>
                <c:pt idx="82">
                  <c:v>0.81225999999999998</c:v>
                </c:pt>
                <c:pt idx="83">
                  <c:v>0.81228999999999996</c:v>
                </c:pt>
                <c:pt idx="84">
                  <c:v>0.81233</c:v>
                </c:pt>
                <c:pt idx="85">
                  <c:v>0.81235999999999997</c:v>
                </c:pt>
                <c:pt idx="86">
                  <c:v>0.81240000000000001</c:v>
                </c:pt>
                <c:pt idx="87">
                  <c:v>0.81242999999999999</c:v>
                </c:pt>
                <c:pt idx="88">
                  <c:v>0.81247000000000003</c:v>
                </c:pt>
                <c:pt idx="89">
                  <c:v>0.8125</c:v>
                </c:pt>
                <c:pt idx="90">
                  <c:v>0.81254000000000004</c:v>
                </c:pt>
                <c:pt idx="91">
                  <c:v>0.81257000000000001</c:v>
                </c:pt>
                <c:pt idx="92">
                  <c:v>0.81261000000000005</c:v>
                </c:pt>
                <c:pt idx="93">
                  <c:v>0.81264000000000003</c:v>
                </c:pt>
                <c:pt idx="94">
                  <c:v>0.81267999999999996</c:v>
                </c:pt>
                <c:pt idx="95">
                  <c:v>0.81271000000000004</c:v>
                </c:pt>
                <c:pt idx="96">
                  <c:v>0.81274999999999997</c:v>
                </c:pt>
                <c:pt idx="97">
                  <c:v>0.81279000000000001</c:v>
                </c:pt>
                <c:pt idx="98">
                  <c:v>0.81281999999999999</c:v>
                </c:pt>
                <c:pt idx="99">
                  <c:v>0.81286000000000003</c:v>
                </c:pt>
                <c:pt idx="100">
                  <c:v>0.81289</c:v>
                </c:pt>
                <c:pt idx="101">
                  <c:v>0.81293000000000004</c:v>
                </c:pt>
                <c:pt idx="102">
                  <c:v>0.81296000000000002</c:v>
                </c:pt>
                <c:pt idx="103">
                  <c:v>0.81299999999999994</c:v>
                </c:pt>
                <c:pt idx="104">
                  <c:v>0.81303000000000003</c:v>
                </c:pt>
                <c:pt idx="105">
                  <c:v>0.81306999999999996</c:v>
                </c:pt>
                <c:pt idx="106">
                  <c:v>0.81311</c:v>
                </c:pt>
                <c:pt idx="107">
                  <c:v>0.81313999999999997</c:v>
                </c:pt>
                <c:pt idx="108">
                  <c:v>0.81318000000000001</c:v>
                </c:pt>
                <c:pt idx="109">
                  <c:v>0.81320999999999999</c:v>
                </c:pt>
                <c:pt idx="110">
                  <c:v>0.81325000000000003</c:v>
                </c:pt>
                <c:pt idx="111">
                  <c:v>0.81328</c:v>
                </c:pt>
                <c:pt idx="112">
                  <c:v>0.81332000000000004</c:v>
                </c:pt>
                <c:pt idx="113">
                  <c:v>0.81335999999999997</c:v>
                </c:pt>
                <c:pt idx="114">
                  <c:v>0.81338999999999995</c:v>
                </c:pt>
                <c:pt idx="115">
                  <c:v>0.81342999999999999</c:v>
                </c:pt>
                <c:pt idx="116">
                  <c:v>0.81345999999999996</c:v>
                </c:pt>
                <c:pt idx="117">
                  <c:v>0.8135</c:v>
                </c:pt>
                <c:pt idx="118">
                  <c:v>0.81354000000000004</c:v>
                </c:pt>
                <c:pt idx="119">
                  <c:v>0.81357000000000002</c:v>
                </c:pt>
                <c:pt idx="120">
                  <c:v>0.81361000000000006</c:v>
                </c:pt>
                <c:pt idx="121">
                  <c:v>0.81364000000000003</c:v>
                </c:pt>
                <c:pt idx="122">
                  <c:v>0.81367999999999996</c:v>
                </c:pt>
                <c:pt idx="123">
                  <c:v>0.81372</c:v>
                </c:pt>
                <c:pt idx="124">
                  <c:v>0.81374999999999997</c:v>
                </c:pt>
                <c:pt idx="125">
                  <c:v>0.81379000000000001</c:v>
                </c:pt>
                <c:pt idx="126">
                  <c:v>0.81381999999999999</c:v>
                </c:pt>
                <c:pt idx="127">
                  <c:v>0.81386000000000003</c:v>
                </c:pt>
                <c:pt idx="128">
                  <c:v>0.81389999999999996</c:v>
                </c:pt>
                <c:pt idx="129">
                  <c:v>0.81393000000000004</c:v>
                </c:pt>
                <c:pt idx="130">
                  <c:v>0.81396999999999997</c:v>
                </c:pt>
                <c:pt idx="131">
                  <c:v>0.81401000000000001</c:v>
                </c:pt>
                <c:pt idx="132">
                  <c:v>0.81403999999999999</c:v>
                </c:pt>
                <c:pt idx="133">
                  <c:v>0.81408000000000003</c:v>
                </c:pt>
                <c:pt idx="134">
                  <c:v>0.81411</c:v>
                </c:pt>
                <c:pt idx="135">
                  <c:v>0.81415000000000004</c:v>
                </c:pt>
                <c:pt idx="136">
                  <c:v>0.81418999999999997</c:v>
                </c:pt>
                <c:pt idx="137">
                  <c:v>0.81422000000000005</c:v>
                </c:pt>
                <c:pt idx="138">
                  <c:v>0.81425999999999998</c:v>
                </c:pt>
                <c:pt idx="139">
                  <c:v>0.81430000000000002</c:v>
                </c:pt>
                <c:pt idx="140">
                  <c:v>0.81433</c:v>
                </c:pt>
                <c:pt idx="141">
                  <c:v>0.81437000000000004</c:v>
                </c:pt>
                <c:pt idx="142">
                  <c:v>0.81440999999999997</c:v>
                </c:pt>
                <c:pt idx="143">
                  <c:v>0.81444000000000005</c:v>
                </c:pt>
                <c:pt idx="144">
                  <c:v>0.81447999999999998</c:v>
                </c:pt>
                <c:pt idx="145">
                  <c:v>0.81452000000000002</c:v>
                </c:pt>
                <c:pt idx="146">
                  <c:v>0.81455</c:v>
                </c:pt>
                <c:pt idx="147">
                  <c:v>0.81459000000000004</c:v>
                </c:pt>
                <c:pt idx="148">
                  <c:v>0.81462999999999997</c:v>
                </c:pt>
                <c:pt idx="149">
                  <c:v>0.81467000000000001</c:v>
                </c:pt>
                <c:pt idx="150">
                  <c:v>0.81469999999999998</c:v>
                </c:pt>
                <c:pt idx="151">
                  <c:v>0.81474000000000002</c:v>
                </c:pt>
                <c:pt idx="152">
                  <c:v>0.81477999999999995</c:v>
                </c:pt>
                <c:pt idx="153">
                  <c:v>0.81481000000000003</c:v>
                </c:pt>
                <c:pt idx="154">
                  <c:v>0.81484999999999996</c:v>
                </c:pt>
                <c:pt idx="155">
                  <c:v>0.81489</c:v>
                </c:pt>
                <c:pt idx="156">
                  <c:v>0.81491999999999998</c:v>
                </c:pt>
                <c:pt idx="157">
                  <c:v>0.81496000000000002</c:v>
                </c:pt>
                <c:pt idx="158">
                  <c:v>0.81499999999999995</c:v>
                </c:pt>
                <c:pt idx="159">
                  <c:v>0.81503999999999999</c:v>
                </c:pt>
                <c:pt idx="160">
                  <c:v>0.81506999999999996</c:v>
                </c:pt>
                <c:pt idx="161">
                  <c:v>0.81511</c:v>
                </c:pt>
                <c:pt idx="162">
                  <c:v>0.81515000000000004</c:v>
                </c:pt>
                <c:pt idx="163">
                  <c:v>0.81518999999999997</c:v>
                </c:pt>
                <c:pt idx="164">
                  <c:v>0.81521999999999994</c:v>
                </c:pt>
                <c:pt idx="165">
                  <c:v>0.81525999999999998</c:v>
                </c:pt>
                <c:pt idx="166">
                  <c:v>0.81530000000000002</c:v>
                </c:pt>
                <c:pt idx="167">
                  <c:v>0.81533</c:v>
                </c:pt>
                <c:pt idx="168">
                  <c:v>0.81537000000000004</c:v>
                </c:pt>
                <c:pt idx="169">
                  <c:v>0.81540999999999997</c:v>
                </c:pt>
                <c:pt idx="170">
                  <c:v>0.81545000000000001</c:v>
                </c:pt>
                <c:pt idx="171">
                  <c:v>0.81547999999999998</c:v>
                </c:pt>
                <c:pt idx="172">
                  <c:v>0.81552000000000002</c:v>
                </c:pt>
                <c:pt idx="173">
                  <c:v>0.81555999999999995</c:v>
                </c:pt>
                <c:pt idx="174">
                  <c:v>0.81559999999999999</c:v>
                </c:pt>
                <c:pt idx="175">
                  <c:v>0.81564000000000003</c:v>
                </c:pt>
                <c:pt idx="176">
                  <c:v>0.81567000000000001</c:v>
                </c:pt>
                <c:pt idx="177">
                  <c:v>0.81571000000000005</c:v>
                </c:pt>
                <c:pt idx="178">
                  <c:v>0.81574999999999998</c:v>
                </c:pt>
                <c:pt idx="179">
                  <c:v>0.81579000000000002</c:v>
                </c:pt>
                <c:pt idx="180">
                  <c:v>0.81581999999999999</c:v>
                </c:pt>
                <c:pt idx="181">
                  <c:v>0.81586000000000003</c:v>
                </c:pt>
                <c:pt idx="182">
                  <c:v>0.81589999999999996</c:v>
                </c:pt>
                <c:pt idx="183">
                  <c:v>0.81594</c:v>
                </c:pt>
                <c:pt idx="184">
                  <c:v>0.81598000000000004</c:v>
                </c:pt>
                <c:pt idx="185">
                  <c:v>0.81601000000000001</c:v>
                </c:pt>
                <c:pt idx="186">
                  <c:v>0.81605000000000005</c:v>
                </c:pt>
                <c:pt idx="187">
                  <c:v>0.81608999999999998</c:v>
                </c:pt>
                <c:pt idx="188">
                  <c:v>0.81613000000000002</c:v>
                </c:pt>
                <c:pt idx="189">
                  <c:v>0.81616999999999995</c:v>
                </c:pt>
                <c:pt idx="190">
                  <c:v>0.81620000000000004</c:v>
                </c:pt>
                <c:pt idx="191">
                  <c:v>0.81623999999999997</c:v>
                </c:pt>
                <c:pt idx="192">
                  <c:v>0.81628000000000001</c:v>
                </c:pt>
                <c:pt idx="193">
                  <c:v>0.81632000000000005</c:v>
                </c:pt>
                <c:pt idx="194">
                  <c:v>0.81635999999999997</c:v>
                </c:pt>
                <c:pt idx="195">
                  <c:v>0.81638999999999995</c:v>
                </c:pt>
                <c:pt idx="196">
                  <c:v>0.81642999999999999</c:v>
                </c:pt>
                <c:pt idx="197">
                  <c:v>0.81647000000000003</c:v>
                </c:pt>
                <c:pt idx="198">
                  <c:v>0.81650999999999996</c:v>
                </c:pt>
                <c:pt idx="199">
                  <c:v>0.81655</c:v>
                </c:pt>
                <c:pt idx="200">
                  <c:v>0.81659000000000004</c:v>
                </c:pt>
                <c:pt idx="201">
                  <c:v>0.81662000000000001</c:v>
                </c:pt>
                <c:pt idx="202">
                  <c:v>0.81666000000000005</c:v>
                </c:pt>
                <c:pt idx="203">
                  <c:v>0.81669999999999998</c:v>
                </c:pt>
                <c:pt idx="204">
                  <c:v>0.81674000000000002</c:v>
                </c:pt>
                <c:pt idx="205">
                  <c:v>0.81677999999999995</c:v>
                </c:pt>
                <c:pt idx="206">
                  <c:v>0.81681999999999999</c:v>
                </c:pt>
                <c:pt idx="207">
                  <c:v>0.81686000000000003</c:v>
                </c:pt>
                <c:pt idx="208">
                  <c:v>0.81689000000000001</c:v>
                </c:pt>
                <c:pt idx="209">
                  <c:v>0.81693000000000005</c:v>
                </c:pt>
                <c:pt idx="210">
                  <c:v>0.81696999999999997</c:v>
                </c:pt>
                <c:pt idx="211">
                  <c:v>0.81701000000000001</c:v>
                </c:pt>
                <c:pt idx="212">
                  <c:v>0.81705000000000005</c:v>
                </c:pt>
                <c:pt idx="213">
                  <c:v>0.81708999999999998</c:v>
                </c:pt>
                <c:pt idx="214">
                  <c:v>0.81713000000000002</c:v>
                </c:pt>
                <c:pt idx="215">
                  <c:v>0.81716999999999995</c:v>
                </c:pt>
                <c:pt idx="216">
                  <c:v>0.81720000000000004</c:v>
                </c:pt>
                <c:pt idx="217">
                  <c:v>0.81723999999999997</c:v>
                </c:pt>
                <c:pt idx="218">
                  <c:v>0.81728000000000001</c:v>
                </c:pt>
                <c:pt idx="219">
                  <c:v>0.81732000000000005</c:v>
                </c:pt>
                <c:pt idx="220">
                  <c:v>0.81735999999999998</c:v>
                </c:pt>
                <c:pt idx="221">
                  <c:v>0.81740000000000002</c:v>
                </c:pt>
                <c:pt idx="222">
                  <c:v>0.81744000000000006</c:v>
                </c:pt>
                <c:pt idx="223">
                  <c:v>0.81747999999999998</c:v>
                </c:pt>
                <c:pt idx="224">
                  <c:v>0.81752000000000002</c:v>
                </c:pt>
                <c:pt idx="225">
                  <c:v>0.81755999999999995</c:v>
                </c:pt>
                <c:pt idx="226">
                  <c:v>0.81759999999999999</c:v>
                </c:pt>
                <c:pt idx="227">
                  <c:v>0.81762999999999997</c:v>
                </c:pt>
                <c:pt idx="228">
                  <c:v>0.81767000000000001</c:v>
                </c:pt>
                <c:pt idx="229">
                  <c:v>0.81771000000000005</c:v>
                </c:pt>
                <c:pt idx="230">
                  <c:v>0.81774999999999998</c:v>
                </c:pt>
                <c:pt idx="231">
                  <c:v>0.81779000000000002</c:v>
                </c:pt>
                <c:pt idx="232">
                  <c:v>0.81782999999999995</c:v>
                </c:pt>
                <c:pt idx="233">
                  <c:v>0.81786999999999999</c:v>
                </c:pt>
                <c:pt idx="234">
                  <c:v>0.81791000000000003</c:v>
                </c:pt>
                <c:pt idx="235">
                  <c:v>0.81794999999999995</c:v>
                </c:pt>
                <c:pt idx="236">
                  <c:v>0.81798999999999999</c:v>
                </c:pt>
                <c:pt idx="237">
                  <c:v>0.81803000000000003</c:v>
                </c:pt>
                <c:pt idx="238">
                  <c:v>0.81806999999999996</c:v>
                </c:pt>
                <c:pt idx="239">
                  <c:v>0.81811</c:v>
                </c:pt>
                <c:pt idx="240">
                  <c:v>0.81815000000000004</c:v>
                </c:pt>
                <c:pt idx="241">
                  <c:v>0.81818999999999997</c:v>
                </c:pt>
                <c:pt idx="242">
                  <c:v>0.81823000000000001</c:v>
                </c:pt>
                <c:pt idx="243">
                  <c:v>0.81825999999999999</c:v>
                </c:pt>
                <c:pt idx="244">
                  <c:v>0.81830999999999998</c:v>
                </c:pt>
                <c:pt idx="245">
                  <c:v>0.81833999999999996</c:v>
                </c:pt>
                <c:pt idx="246">
                  <c:v>0.81838</c:v>
                </c:pt>
                <c:pt idx="247">
                  <c:v>0.81842000000000004</c:v>
                </c:pt>
                <c:pt idx="248">
                  <c:v>0.81845999999999997</c:v>
                </c:pt>
                <c:pt idx="249">
                  <c:v>0.81850000000000001</c:v>
                </c:pt>
                <c:pt idx="250">
                  <c:v>0.81854000000000005</c:v>
                </c:pt>
                <c:pt idx="251">
                  <c:v>0.81857999999999997</c:v>
                </c:pt>
                <c:pt idx="252">
                  <c:v>0.81862000000000001</c:v>
                </c:pt>
                <c:pt idx="253">
                  <c:v>0.81866000000000005</c:v>
                </c:pt>
                <c:pt idx="254">
                  <c:v>0.81869999999999998</c:v>
                </c:pt>
                <c:pt idx="255">
                  <c:v>0.81874000000000002</c:v>
                </c:pt>
                <c:pt idx="256">
                  <c:v>0.81877999999999995</c:v>
                </c:pt>
                <c:pt idx="257">
                  <c:v>0.81881999999999999</c:v>
                </c:pt>
                <c:pt idx="258">
                  <c:v>0.81886000000000003</c:v>
                </c:pt>
                <c:pt idx="259">
                  <c:v>0.81889999999999996</c:v>
                </c:pt>
                <c:pt idx="260">
                  <c:v>0.81894</c:v>
                </c:pt>
                <c:pt idx="261">
                  <c:v>0.81898000000000004</c:v>
                </c:pt>
                <c:pt idx="262">
                  <c:v>0.81901999999999997</c:v>
                </c:pt>
                <c:pt idx="263">
                  <c:v>0.81906000000000001</c:v>
                </c:pt>
                <c:pt idx="264">
                  <c:v>0.81910000000000005</c:v>
                </c:pt>
                <c:pt idx="265">
                  <c:v>0.81915000000000004</c:v>
                </c:pt>
                <c:pt idx="266">
                  <c:v>0.81918999999999997</c:v>
                </c:pt>
                <c:pt idx="267">
                  <c:v>0.81923000000000001</c:v>
                </c:pt>
                <c:pt idx="268">
                  <c:v>0.81927000000000005</c:v>
                </c:pt>
                <c:pt idx="269">
                  <c:v>0.81930999999999998</c:v>
                </c:pt>
                <c:pt idx="270">
                  <c:v>0.81935000000000002</c:v>
                </c:pt>
                <c:pt idx="271">
                  <c:v>0.81938999999999995</c:v>
                </c:pt>
                <c:pt idx="272">
                  <c:v>0.81942999999999999</c:v>
                </c:pt>
                <c:pt idx="273">
                  <c:v>0.81947000000000003</c:v>
                </c:pt>
                <c:pt idx="274">
                  <c:v>0.81950999999999996</c:v>
                </c:pt>
                <c:pt idx="275">
                  <c:v>0.81955</c:v>
                </c:pt>
                <c:pt idx="276">
                  <c:v>0.81959000000000004</c:v>
                </c:pt>
                <c:pt idx="277">
                  <c:v>0.81962999999999997</c:v>
                </c:pt>
                <c:pt idx="278">
                  <c:v>0.81967000000000001</c:v>
                </c:pt>
                <c:pt idx="279">
                  <c:v>0.81971000000000005</c:v>
                </c:pt>
                <c:pt idx="280">
                  <c:v>0.81974999999999998</c:v>
                </c:pt>
                <c:pt idx="281">
                  <c:v>0.81979000000000002</c:v>
                </c:pt>
                <c:pt idx="282">
                  <c:v>0.81982999999999995</c:v>
                </c:pt>
                <c:pt idx="283">
                  <c:v>0.81988000000000005</c:v>
                </c:pt>
                <c:pt idx="284">
                  <c:v>0.81991999999999998</c:v>
                </c:pt>
                <c:pt idx="285">
                  <c:v>0.81996000000000002</c:v>
                </c:pt>
                <c:pt idx="286">
                  <c:v>0.82</c:v>
                </c:pt>
                <c:pt idx="287">
                  <c:v>0.82003999999999999</c:v>
                </c:pt>
                <c:pt idx="288">
                  <c:v>0.82008000000000003</c:v>
                </c:pt>
                <c:pt idx="289">
                  <c:v>0.82011999999999996</c:v>
                </c:pt>
                <c:pt idx="290">
                  <c:v>0.82016</c:v>
                </c:pt>
                <c:pt idx="291">
                  <c:v>0.82020000000000004</c:v>
                </c:pt>
                <c:pt idx="292">
                  <c:v>0.82023999999999997</c:v>
                </c:pt>
                <c:pt idx="293">
                  <c:v>0.82028999999999996</c:v>
                </c:pt>
                <c:pt idx="294">
                  <c:v>0.82033</c:v>
                </c:pt>
                <c:pt idx="295">
                  <c:v>0.82037000000000004</c:v>
                </c:pt>
                <c:pt idx="296">
                  <c:v>0.82040999999999997</c:v>
                </c:pt>
                <c:pt idx="297">
                  <c:v>0.82045000000000001</c:v>
                </c:pt>
                <c:pt idx="298">
                  <c:v>0.82049000000000005</c:v>
                </c:pt>
                <c:pt idx="299">
                  <c:v>0.82052999999999998</c:v>
                </c:pt>
                <c:pt idx="300">
                  <c:v>0.82057000000000002</c:v>
                </c:pt>
                <c:pt idx="301">
                  <c:v>0.82062000000000002</c:v>
                </c:pt>
                <c:pt idx="302">
                  <c:v>0.82065999999999995</c:v>
                </c:pt>
                <c:pt idx="303">
                  <c:v>0.82069999999999999</c:v>
                </c:pt>
                <c:pt idx="304">
                  <c:v>0.82074000000000003</c:v>
                </c:pt>
                <c:pt idx="305">
                  <c:v>0.82077999999999995</c:v>
                </c:pt>
                <c:pt idx="306">
                  <c:v>0.82081999999999999</c:v>
                </c:pt>
                <c:pt idx="307">
                  <c:v>0.82086000000000003</c:v>
                </c:pt>
                <c:pt idx="308">
                  <c:v>0.82091000000000003</c:v>
                </c:pt>
                <c:pt idx="309">
                  <c:v>0.82094999999999996</c:v>
                </c:pt>
                <c:pt idx="310">
                  <c:v>0.82099</c:v>
                </c:pt>
                <c:pt idx="311">
                  <c:v>0.82103000000000004</c:v>
                </c:pt>
                <c:pt idx="312">
                  <c:v>0.82106999999999997</c:v>
                </c:pt>
                <c:pt idx="313">
                  <c:v>0.82111000000000001</c:v>
                </c:pt>
                <c:pt idx="314">
                  <c:v>0.82116</c:v>
                </c:pt>
                <c:pt idx="315">
                  <c:v>0.82120000000000004</c:v>
                </c:pt>
                <c:pt idx="316">
                  <c:v>0.82123999999999997</c:v>
                </c:pt>
                <c:pt idx="317">
                  <c:v>0.82128000000000001</c:v>
                </c:pt>
                <c:pt idx="318">
                  <c:v>0.82132000000000005</c:v>
                </c:pt>
                <c:pt idx="319">
                  <c:v>0.82135999999999998</c:v>
                </c:pt>
                <c:pt idx="320">
                  <c:v>0.82140999999999997</c:v>
                </c:pt>
                <c:pt idx="321">
                  <c:v>0.82145000000000001</c:v>
                </c:pt>
                <c:pt idx="322">
                  <c:v>0.82149000000000005</c:v>
                </c:pt>
                <c:pt idx="323">
                  <c:v>0.82152999999999998</c:v>
                </c:pt>
                <c:pt idx="324">
                  <c:v>0.82157000000000002</c:v>
                </c:pt>
                <c:pt idx="325">
                  <c:v>0.82162000000000002</c:v>
                </c:pt>
                <c:pt idx="326">
                  <c:v>0.82165999999999995</c:v>
                </c:pt>
                <c:pt idx="327">
                  <c:v>0.82169999999999999</c:v>
                </c:pt>
                <c:pt idx="328">
                  <c:v>0.82174000000000003</c:v>
                </c:pt>
                <c:pt idx="329">
                  <c:v>0.82177999999999995</c:v>
                </c:pt>
                <c:pt idx="330">
                  <c:v>0.82182999999999995</c:v>
                </c:pt>
                <c:pt idx="331">
                  <c:v>0.82186999999999999</c:v>
                </c:pt>
                <c:pt idx="332">
                  <c:v>0.82191000000000003</c:v>
                </c:pt>
                <c:pt idx="333">
                  <c:v>0.82194999999999996</c:v>
                </c:pt>
                <c:pt idx="334">
                  <c:v>0.82199999999999995</c:v>
                </c:pt>
                <c:pt idx="335">
                  <c:v>0.82203999999999999</c:v>
                </c:pt>
                <c:pt idx="336">
                  <c:v>0.82208000000000003</c:v>
                </c:pt>
                <c:pt idx="337">
                  <c:v>0.82211999999999996</c:v>
                </c:pt>
                <c:pt idx="338">
                  <c:v>0.82216999999999996</c:v>
                </c:pt>
                <c:pt idx="339">
                  <c:v>0.82221</c:v>
                </c:pt>
                <c:pt idx="340">
                  <c:v>0.82225000000000004</c:v>
                </c:pt>
                <c:pt idx="341">
                  <c:v>0.82228999999999997</c:v>
                </c:pt>
                <c:pt idx="342">
                  <c:v>0.82233000000000001</c:v>
                </c:pt>
                <c:pt idx="343">
                  <c:v>0.82238</c:v>
                </c:pt>
                <c:pt idx="344">
                  <c:v>0.82242000000000004</c:v>
                </c:pt>
                <c:pt idx="345">
                  <c:v>0.82245999999999997</c:v>
                </c:pt>
                <c:pt idx="346">
                  <c:v>0.82250999999999996</c:v>
                </c:pt>
                <c:pt idx="347">
                  <c:v>0.82255</c:v>
                </c:pt>
                <c:pt idx="348">
                  <c:v>0.82259000000000004</c:v>
                </c:pt>
                <c:pt idx="349">
                  <c:v>0.82262999999999997</c:v>
                </c:pt>
                <c:pt idx="350">
                  <c:v>0.82267999999999997</c:v>
                </c:pt>
                <c:pt idx="351">
                  <c:v>0.82272000000000001</c:v>
                </c:pt>
                <c:pt idx="352">
                  <c:v>0.82276000000000005</c:v>
                </c:pt>
                <c:pt idx="353">
                  <c:v>0.82279999999999998</c:v>
                </c:pt>
                <c:pt idx="354">
                  <c:v>0.82284999999999997</c:v>
                </c:pt>
                <c:pt idx="355">
                  <c:v>0.82289000000000001</c:v>
                </c:pt>
                <c:pt idx="356">
                  <c:v>0.82293000000000005</c:v>
                </c:pt>
                <c:pt idx="357">
                  <c:v>0.82298000000000004</c:v>
                </c:pt>
                <c:pt idx="358">
                  <c:v>0.82301999999999997</c:v>
                </c:pt>
                <c:pt idx="359">
                  <c:v>0.82306000000000001</c:v>
                </c:pt>
                <c:pt idx="360">
                  <c:v>0.82311000000000001</c:v>
                </c:pt>
                <c:pt idx="361">
                  <c:v>0.82315000000000005</c:v>
                </c:pt>
                <c:pt idx="362">
                  <c:v>0.82318999999999998</c:v>
                </c:pt>
                <c:pt idx="363">
                  <c:v>0.82323000000000002</c:v>
                </c:pt>
                <c:pt idx="364">
                  <c:v>0.82328000000000001</c:v>
                </c:pt>
                <c:pt idx="365">
                  <c:v>0.82332000000000005</c:v>
                </c:pt>
                <c:pt idx="366">
                  <c:v>0.82335999999999998</c:v>
                </c:pt>
                <c:pt idx="367">
                  <c:v>0.82340999999999998</c:v>
                </c:pt>
                <c:pt idx="368">
                  <c:v>0.82345000000000002</c:v>
                </c:pt>
                <c:pt idx="369">
                  <c:v>0.82349000000000006</c:v>
                </c:pt>
                <c:pt idx="370">
                  <c:v>0.82354000000000005</c:v>
                </c:pt>
                <c:pt idx="371">
                  <c:v>0.82357999999999998</c:v>
                </c:pt>
                <c:pt idx="372">
                  <c:v>0.82362000000000002</c:v>
                </c:pt>
                <c:pt idx="373">
                  <c:v>0.82372000000000001</c:v>
                </c:pt>
                <c:pt idx="374">
                  <c:v>0.82384000000000002</c:v>
                </c:pt>
                <c:pt idx="375">
                  <c:v>0.82396000000000003</c:v>
                </c:pt>
                <c:pt idx="376">
                  <c:v>0.82408999999999999</c:v>
                </c:pt>
                <c:pt idx="377">
                  <c:v>0.82423000000000002</c:v>
                </c:pt>
                <c:pt idx="378">
                  <c:v>0.82433999999999996</c:v>
                </c:pt>
                <c:pt idx="379">
                  <c:v>0.82445999999999997</c:v>
                </c:pt>
                <c:pt idx="380">
                  <c:v>0.82450000000000001</c:v>
                </c:pt>
                <c:pt idx="381">
                  <c:v>0.82445000000000002</c:v>
                </c:pt>
                <c:pt idx="382">
                  <c:v>0.82420000000000004</c:v>
                </c:pt>
                <c:pt idx="383">
                  <c:v>0.82367000000000001</c:v>
                </c:pt>
                <c:pt idx="384">
                  <c:v>0.82271000000000005</c:v>
                </c:pt>
                <c:pt idx="385">
                  <c:v>0.82096000000000002</c:v>
                </c:pt>
                <c:pt idx="386">
                  <c:v>0.81850999999999996</c:v>
                </c:pt>
                <c:pt idx="387">
                  <c:v>0.81472</c:v>
                </c:pt>
                <c:pt idx="388">
                  <c:v>0.80957000000000001</c:v>
                </c:pt>
                <c:pt idx="389">
                  <c:v>0.80315999999999999</c:v>
                </c:pt>
                <c:pt idx="390">
                  <c:v>0.79708000000000001</c:v>
                </c:pt>
                <c:pt idx="391">
                  <c:v>0.79237999999999997</c:v>
                </c:pt>
                <c:pt idx="392">
                  <c:v>0.79390000000000005</c:v>
                </c:pt>
                <c:pt idx="393">
                  <c:v>0.80808999999999997</c:v>
                </c:pt>
                <c:pt idx="394">
                  <c:v>0.84358999999999995</c:v>
                </c:pt>
                <c:pt idx="395">
                  <c:v>0.90059999999999996</c:v>
                </c:pt>
                <c:pt idx="396">
                  <c:v>0.97828000000000004</c:v>
                </c:pt>
                <c:pt idx="397">
                  <c:v>1.0532999999999999</c:v>
                </c:pt>
                <c:pt idx="398">
                  <c:v>1.0857000000000001</c:v>
                </c:pt>
                <c:pt idx="399">
                  <c:v>1.0347</c:v>
                </c:pt>
                <c:pt idx="400">
                  <c:v>0.89022000000000001</c:v>
                </c:pt>
                <c:pt idx="401">
                  <c:v>0.79285000000000005</c:v>
                </c:pt>
                <c:pt idx="402">
                  <c:v>0.99382000000000004</c:v>
                </c:pt>
                <c:pt idx="403">
                  <c:v>1.4198</c:v>
                </c:pt>
                <c:pt idx="404">
                  <c:v>1.7962</c:v>
                </c:pt>
                <c:pt idx="405">
                  <c:v>2.0030999999999999</c:v>
                </c:pt>
                <c:pt idx="406">
                  <c:v>2.0145</c:v>
                </c:pt>
                <c:pt idx="407">
                  <c:v>1.8627</c:v>
                </c:pt>
                <c:pt idx="408">
                  <c:v>1.6022000000000001</c:v>
                </c:pt>
                <c:pt idx="409">
                  <c:v>1.2827</c:v>
                </c:pt>
                <c:pt idx="410">
                  <c:v>0.98358999999999996</c:v>
                </c:pt>
                <c:pt idx="411">
                  <c:v>0.80325000000000002</c:v>
                </c:pt>
                <c:pt idx="412">
                  <c:v>0.86216000000000004</c:v>
                </c:pt>
                <c:pt idx="413">
                  <c:v>1.1224000000000001</c:v>
                </c:pt>
                <c:pt idx="414">
                  <c:v>1.4591000000000001</c:v>
                </c:pt>
                <c:pt idx="415">
                  <c:v>1.7843</c:v>
                </c:pt>
                <c:pt idx="416">
                  <c:v>2.0261</c:v>
                </c:pt>
                <c:pt idx="417">
                  <c:v>2.0874999999999999</c:v>
                </c:pt>
                <c:pt idx="418">
                  <c:v>1.8873</c:v>
                </c:pt>
                <c:pt idx="419">
                  <c:v>1.4016</c:v>
                </c:pt>
                <c:pt idx="420">
                  <c:v>0.84587000000000001</c:v>
                </c:pt>
                <c:pt idx="421">
                  <c:v>1.0270999999999999</c:v>
                </c:pt>
                <c:pt idx="422">
                  <c:v>1.6706000000000001</c:v>
                </c:pt>
                <c:pt idx="423">
                  <c:v>2.1423999999999999</c:v>
                </c:pt>
                <c:pt idx="424">
                  <c:v>2.3193000000000001</c:v>
                </c:pt>
                <c:pt idx="425">
                  <c:v>2.2425000000000002</c:v>
                </c:pt>
                <c:pt idx="426">
                  <c:v>2.0078999999999998</c:v>
                </c:pt>
                <c:pt idx="427">
                  <c:v>1.6950000000000001</c:v>
                </c:pt>
                <c:pt idx="428">
                  <c:v>1.3567</c:v>
                </c:pt>
                <c:pt idx="429">
                  <c:v>1.0537000000000001</c:v>
                </c:pt>
                <c:pt idx="430">
                  <c:v>0.84240000000000004</c:v>
                </c:pt>
                <c:pt idx="431">
                  <c:v>0.80098000000000003</c:v>
                </c:pt>
                <c:pt idx="432">
                  <c:v>0.94013999999999998</c:v>
                </c:pt>
                <c:pt idx="433">
                  <c:v>1.1819999999999999</c:v>
                </c:pt>
                <c:pt idx="434">
                  <c:v>1.4345000000000001</c:v>
                </c:pt>
                <c:pt idx="435">
                  <c:v>1.6355</c:v>
                </c:pt>
                <c:pt idx="436">
                  <c:v>1.7158</c:v>
                </c:pt>
                <c:pt idx="437">
                  <c:v>1.6041000000000001</c:v>
                </c:pt>
                <c:pt idx="438">
                  <c:v>1.2725</c:v>
                </c:pt>
                <c:pt idx="439">
                  <c:v>0.85916999999999999</c:v>
                </c:pt>
                <c:pt idx="440">
                  <c:v>0.90605000000000002</c:v>
                </c:pt>
                <c:pt idx="441">
                  <c:v>1.3873</c:v>
                </c:pt>
                <c:pt idx="442">
                  <c:v>1.7975000000000001</c:v>
                </c:pt>
                <c:pt idx="443">
                  <c:v>1.9810000000000001</c:v>
                </c:pt>
                <c:pt idx="444">
                  <c:v>1.9544999999999999</c:v>
                </c:pt>
                <c:pt idx="445">
                  <c:v>1.7835000000000001</c:v>
                </c:pt>
                <c:pt idx="446">
                  <c:v>1.5436000000000001</c:v>
                </c:pt>
                <c:pt idx="447">
                  <c:v>1.2837000000000001</c:v>
                </c:pt>
                <c:pt idx="448">
                  <c:v>1.0436000000000001</c:v>
                </c:pt>
                <c:pt idx="449">
                  <c:v>0.86433000000000004</c:v>
                </c:pt>
                <c:pt idx="450">
                  <c:v>0.79244000000000003</c:v>
                </c:pt>
                <c:pt idx="451">
                  <c:v>0.84858</c:v>
                </c:pt>
                <c:pt idx="452">
                  <c:v>1.0007999999999999</c:v>
                </c:pt>
                <c:pt idx="453">
                  <c:v>1.1839</c:v>
                </c:pt>
                <c:pt idx="454">
                  <c:v>1.3449</c:v>
                </c:pt>
                <c:pt idx="455">
                  <c:v>1.4275</c:v>
                </c:pt>
                <c:pt idx="456">
                  <c:v>1.3741000000000001</c:v>
                </c:pt>
                <c:pt idx="457">
                  <c:v>1.1559999999999999</c:v>
                </c:pt>
                <c:pt idx="458">
                  <c:v>0.86463999999999996</c:v>
                </c:pt>
                <c:pt idx="459">
                  <c:v>0.83904000000000001</c:v>
                </c:pt>
                <c:pt idx="460">
                  <c:v>1.1875</c:v>
                </c:pt>
                <c:pt idx="461">
                  <c:v>1.5354000000000001</c:v>
                </c:pt>
                <c:pt idx="462">
                  <c:v>1.7165999999999999</c:v>
                </c:pt>
                <c:pt idx="463">
                  <c:v>1.7238</c:v>
                </c:pt>
                <c:pt idx="464">
                  <c:v>1.6080000000000001</c:v>
                </c:pt>
                <c:pt idx="465">
                  <c:v>1.4267000000000001</c:v>
                </c:pt>
                <c:pt idx="466">
                  <c:v>1.2243999999999999</c:v>
                </c:pt>
                <c:pt idx="467">
                  <c:v>1.0337000000000001</c:v>
                </c:pt>
                <c:pt idx="468">
                  <c:v>0.88105999999999995</c:v>
                </c:pt>
                <c:pt idx="469">
                  <c:v>0.80045999999999995</c:v>
                </c:pt>
                <c:pt idx="470">
                  <c:v>0.80596999999999996</c:v>
                </c:pt>
                <c:pt idx="471">
                  <c:v>0.88683000000000001</c:v>
                </c:pt>
                <c:pt idx="472">
                  <c:v>1.0088999999999999</c:v>
                </c:pt>
                <c:pt idx="473">
                  <c:v>1.1307</c:v>
                </c:pt>
                <c:pt idx="474">
                  <c:v>1.2070000000000001</c:v>
                </c:pt>
                <c:pt idx="475">
                  <c:v>1.1912</c:v>
                </c:pt>
                <c:pt idx="476">
                  <c:v>1.0562</c:v>
                </c:pt>
                <c:pt idx="477">
                  <c:v>0.85394999999999999</c:v>
                </c:pt>
                <c:pt idx="478">
                  <c:v>0.81213000000000002</c:v>
                </c:pt>
                <c:pt idx="479">
                  <c:v>1.0459000000000001</c:v>
                </c:pt>
                <c:pt idx="480">
                  <c:v>1.3324</c:v>
                </c:pt>
                <c:pt idx="481">
                  <c:v>1.5058</c:v>
                </c:pt>
                <c:pt idx="482">
                  <c:v>1.5376000000000001</c:v>
                </c:pt>
                <c:pt idx="483">
                  <c:v>1.4623999999999999</c:v>
                </c:pt>
                <c:pt idx="484">
                  <c:v>1.3272999999999999</c:v>
                </c:pt>
                <c:pt idx="485">
                  <c:v>1.1709000000000001</c:v>
                </c:pt>
                <c:pt idx="486">
                  <c:v>1.0179</c:v>
                </c:pt>
                <c:pt idx="487">
                  <c:v>0.89434999999999998</c:v>
                </c:pt>
                <c:pt idx="488">
                  <c:v>0.81518000000000002</c:v>
                </c:pt>
                <c:pt idx="489">
                  <c:v>0.79247000000000001</c:v>
                </c:pt>
                <c:pt idx="490">
                  <c:v>0.82535999999999998</c:v>
                </c:pt>
                <c:pt idx="491">
                  <c:v>0.89742</c:v>
                </c:pt>
                <c:pt idx="492">
                  <c:v>0.98160000000000003</c:v>
                </c:pt>
                <c:pt idx="493">
                  <c:v>1.0444</c:v>
                </c:pt>
                <c:pt idx="494">
                  <c:v>1.0494000000000001</c:v>
                </c:pt>
                <c:pt idx="495">
                  <c:v>0.97204999999999997</c:v>
                </c:pt>
                <c:pt idx="496">
                  <c:v>0.84109</c:v>
                </c:pt>
                <c:pt idx="497">
                  <c:v>0.79974999999999996</c:v>
                </c:pt>
                <c:pt idx="498">
                  <c:v>0.95343</c:v>
                </c:pt>
                <c:pt idx="499">
                  <c:v>1.1801999999999999</c:v>
                </c:pt>
                <c:pt idx="500">
                  <c:v>1.3383</c:v>
                </c:pt>
                <c:pt idx="501">
                  <c:v>1.3852</c:v>
                </c:pt>
                <c:pt idx="502">
                  <c:v>1.3407</c:v>
                </c:pt>
                <c:pt idx="503">
                  <c:v>1.2423</c:v>
                </c:pt>
                <c:pt idx="504">
                  <c:v>1.1226</c:v>
                </c:pt>
                <c:pt idx="505">
                  <c:v>1.0044</c:v>
                </c:pt>
                <c:pt idx="506">
                  <c:v>0.90339999999999998</c:v>
                </c:pt>
                <c:pt idx="507">
                  <c:v>0.83016000000000001</c:v>
                </c:pt>
                <c:pt idx="508">
                  <c:v>0.79512000000000005</c:v>
                </c:pt>
                <c:pt idx="509">
                  <c:v>0.79852000000000001</c:v>
                </c:pt>
                <c:pt idx="510">
                  <c:v>0.83369000000000004</c:v>
                </c:pt>
                <c:pt idx="511">
                  <c:v>0.88537999999999994</c:v>
                </c:pt>
                <c:pt idx="512">
                  <c:v>0.93115999999999999</c:v>
                </c:pt>
                <c:pt idx="513">
                  <c:v>0.94432000000000005</c:v>
                </c:pt>
                <c:pt idx="514">
                  <c:v>0.90461999999999998</c:v>
                </c:pt>
                <c:pt idx="515">
                  <c:v>0.82699999999999996</c:v>
                </c:pt>
                <c:pt idx="516">
                  <c:v>0.79486999999999997</c:v>
                </c:pt>
                <c:pt idx="517">
                  <c:v>0.89326000000000005</c:v>
                </c:pt>
                <c:pt idx="518">
                  <c:v>1.0668</c:v>
                </c:pt>
                <c:pt idx="519">
                  <c:v>1.2073</c:v>
                </c:pt>
                <c:pt idx="520">
                  <c:v>1.2611000000000001</c:v>
                </c:pt>
                <c:pt idx="521">
                  <c:v>1.2388999999999999</c:v>
                </c:pt>
                <c:pt idx="522">
                  <c:v>1.1691</c:v>
                </c:pt>
                <c:pt idx="523">
                  <c:v>1.0787</c:v>
                </c:pt>
                <c:pt idx="524">
                  <c:v>0.9869</c:v>
                </c:pt>
                <c:pt idx="525">
                  <c:v>0.90586</c:v>
                </c:pt>
                <c:pt idx="526">
                  <c:v>0.84353</c:v>
                </c:pt>
                <c:pt idx="527">
                  <c:v>0.80493999999999999</c:v>
                </c:pt>
                <c:pt idx="528">
                  <c:v>0.79200999999999999</c:v>
                </c:pt>
                <c:pt idx="529">
                  <c:v>0.80252000000000001</c:v>
                </c:pt>
                <c:pt idx="530">
                  <c:v>0.82898000000000005</c:v>
                </c:pt>
                <c:pt idx="531">
                  <c:v>0.85811999999999999</c:v>
                </c:pt>
                <c:pt idx="532">
                  <c:v>0.87202999999999997</c:v>
                </c:pt>
                <c:pt idx="533">
                  <c:v>0.85457000000000005</c:v>
                </c:pt>
                <c:pt idx="534">
                  <c:v>0.81215000000000004</c:v>
                </c:pt>
                <c:pt idx="535">
                  <c:v>0.79381999999999997</c:v>
                </c:pt>
                <c:pt idx="536">
                  <c:v>0.85931000000000002</c:v>
                </c:pt>
                <c:pt idx="537">
                  <c:v>0.98865000000000003</c:v>
                </c:pt>
                <c:pt idx="538">
                  <c:v>1.1048</c:v>
                </c:pt>
                <c:pt idx="539">
                  <c:v>1.1608000000000001</c:v>
                </c:pt>
                <c:pt idx="540">
                  <c:v>1.155</c:v>
                </c:pt>
                <c:pt idx="541">
                  <c:v>1.1076999999999999</c:v>
                </c:pt>
                <c:pt idx="542">
                  <c:v>1.0407</c:v>
                </c:pt>
                <c:pt idx="543">
                  <c:v>0.97019999999999995</c:v>
                </c:pt>
                <c:pt idx="544">
                  <c:v>0.90586</c:v>
                </c:pt>
                <c:pt idx="545">
                  <c:v>0.85350000000000004</c:v>
                </c:pt>
                <c:pt idx="546">
                  <c:v>0.81598000000000004</c:v>
                </c:pt>
                <c:pt idx="547">
                  <c:v>0.79610000000000003</c:v>
                </c:pt>
                <c:pt idx="548">
                  <c:v>0.79247999999999996</c:v>
                </c:pt>
                <c:pt idx="549">
                  <c:v>0.80174000000000001</c:v>
                </c:pt>
                <c:pt idx="550">
                  <c:v>0.81682999999999995</c:v>
                </c:pt>
                <c:pt idx="551">
                  <c:v>0.82696999999999998</c:v>
                </c:pt>
                <c:pt idx="552">
                  <c:v>0.82149000000000005</c:v>
                </c:pt>
                <c:pt idx="553">
                  <c:v>0.80134000000000005</c:v>
                </c:pt>
                <c:pt idx="554">
                  <c:v>0.79373000000000005</c:v>
                </c:pt>
                <c:pt idx="555">
                  <c:v>0.83826000000000001</c:v>
                </c:pt>
                <c:pt idx="556">
                  <c:v>0.93257000000000001</c:v>
                </c:pt>
                <c:pt idx="557">
                  <c:v>1.0271999999999999</c:v>
                </c:pt>
                <c:pt idx="558">
                  <c:v>1.081</c:v>
                </c:pt>
                <c:pt idx="559">
                  <c:v>1.0863</c:v>
                </c:pt>
                <c:pt idx="560">
                  <c:v>1.0565</c:v>
                </c:pt>
                <c:pt idx="561">
                  <c:v>1.0079</c:v>
                </c:pt>
                <c:pt idx="562">
                  <c:v>0.95555000000000001</c:v>
                </c:pt>
                <c:pt idx="563">
                  <c:v>0.90668000000000004</c:v>
                </c:pt>
                <c:pt idx="564">
                  <c:v>0.86543000000000003</c:v>
                </c:pt>
                <c:pt idx="565">
                  <c:v>0.83372999999999997</c:v>
                </c:pt>
                <c:pt idx="566">
                  <c:v>0.81194999999999995</c:v>
                </c:pt>
                <c:pt idx="567">
                  <c:v>0.79925000000000002</c:v>
                </c:pt>
                <c:pt idx="568">
                  <c:v>0.79359000000000002</c:v>
                </c:pt>
                <c:pt idx="569">
                  <c:v>0.79210999999999998</c:v>
                </c:pt>
                <c:pt idx="570">
                  <c:v>0.79201999999999995</c:v>
                </c:pt>
                <c:pt idx="571">
                  <c:v>0.79239999999999999</c:v>
                </c:pt>
                <c:pt idx="572">
                  <c:v>0.79610999999999998</c:v>
                </c:pt>
                <c:pt idx="573">
                  <c:v>0.80844000000000005</c:v>
                </c:pt>
                <c:pt idx="574">
                  <c:v>0.83111000000000002</c:v>
                </c:pt>
                <c:pt idx="575">
                  <c:v>0.85780000000000001</c:v>
                </c:pt>
                <c:pt idx="576">
                  <c:v>0.87921000000000005</c:v>
                </c:pt>
                <c:pt idx="577">
                  <c:v>0.88936000000000004</c:v>
                </c:pt>
                <c:pt idx="578">
                  <c:v>0.88951999999999998</c:v>
                </c:pt>
                <c:pt idx="579">
                  <c:v>0.88344</c:v>
                </c:pt>
                <c:pt idx="580">
                  <c:v>0.87456</c:v>
                </c:pt>
                <c:pt idx="581">
                  <c:v>0.86592999999999998</c:v>
                </c:pt>
                <c:pt idx="582">
                  <c:v>0.85814000000000001</c:v>
                </c:pt>
                <c:pt idx="583">
                  <c:v>0.85167000000000004</c:v>
                </c:pt>
                <c:pt idx="584">
                  <c:v>0.84662999999999999</c:v>
                </c:pt>
                <c:pt idx="585">
                  <c:v>0.84306000000000003</c:v>
                </c:pt>
                <c:pt idx="586">
                  <c:v>0.84050999999999998</c:v>
                </c:pt>
                <c:pt idx="587">
                  <c:v>0.83862999999999999</c:v>
                </c:pt>
                <c:pt idx="588">
                  <c:v>0.83733999999999997</c:v>
                </c:pt>
                <c:pt idx="589">
                  <c:v>0.83645000000000003</c:v>
                </c:pt>
                <c:pt idx="590">
                  <c:v>0.83589000000000002</c:v>
                </c:pt>
                <c:pt idx="591">
                  <c:v>0.83552000000000004</c:v>
                </c:pt>
                <c:pt idx="592">
                  <c:v>0.83531</c:v>
                </c:pt>
                <c:pt idx="593">
                  <c:v>0.83521000000000001</c:v>
                </c:pt>
                <c:pt idx="594">
                  <c:v>0.83516999999999997</c:v>
                </c:pt>
                <c:pt idx="595">
                  <c:v>0.83516999999999997</c:v>
                </c:pt>
                <c:pt idx="596">
                  <c:v>0.83518999999999999</c:v>
                </c:pt>
                <c:pt idx="597">
                  <c:v>0.83521999999999996</c:v>
                </c:pt>
                <c:pt idx="598">
                  <c:v>0.83525000000000005</c:v>
                </c:pt>
                <c:pt idx="599">
                  <c:v>0.83526999999999996</c:v>
                </c:pt>
                <c:pt idx="600">
                  <c:v>0.83526</c:v>
                </c:pt>
                <c:pt idx="601">
                  <c:v>0.83523000000000003</c:v>
                </c:pt>
                <c:pt idx="602">
                  <c:v>0.83513000000000004</c:v>
                </c:pt>
                <c:pt idx="603">
                  <c:v>0.83494999999999997</c:v>
                </c:pt>
                <c:pt idx="604">
                  <c:v>0.83460999999999996</c:v>
                </c:pt>
                <c:pt idx="605">
                  <c:v>0.83411999999999997</c:v>
                </c:pt>
                <c:pt idx="606">
                  <c:v>0.83338000000000001</c:v>
                </c:pt>
                <c:pt idx="607">
                  <c:v>0.83230999999999999</c:v>
                </c:pt>
                <c:pt idx="608">
                  <c:v>0.83082999999999996</c:v>
                </c:pt>
                <c:pt idx="609">
                  <c:v>0.82894999999999996</c:v>
                </c:pt>
                <c:pt idx="610">
                  <c:v>0.82628000000000001</c:v>
                </c:pt>
                <c:pt idx="611">
                  <c:v>0.82323000000000002</c:v>
                </c:pt>
                <c:pt idx="612">
                  <c:v>0.81967000000000001</c:v>
                </c:pt>
                <c:pt idx="613">
                  <c:v>0.81572999999999996</c:v>
                </c:pt>
                <c:pt idx="614">
                  <c:v>0.81184999999999996</c:v>
                </c:pt>
                <c:pt idx="615">
                  <c:v>0.80866000000000005</c:v>
                </c:pt>
                <c:pt idx="616">
                  <c:v>0.80667</c:v>
                </c:pt>
                <c:pt idx="617">
                  <c:v>0.80681999999999998</c:v>
                </c:pt>
                <c:pt idx="618">
                  <c:v>0.81040999999999996</c:v>
                </c:pt>
                <c:pt idx="619">
                  <c:v>0.81950000000000001</c:v>
                </c:pt>
                <c:pt idx="620">
                  <c:v>0.83613000000000004</c:v>
                </c:pt>
                <c:pt idx="621">
                  <c:v>0.85950000000000004</c:v>
                </c:pt>
                <c:pt idx="622">
                  <c:v>0.88414000000000004</c:v>
                </c:pt>
                <c:pt idx="623">
                  <c:v>0.90256999999999998</c:v>
                </c:pt>
                <c:pt idx="624">
                  <c:v>0.91015999999999997</c:v>
                </c:pt>
                <c:pt idx="625">
                  <c:v>0.90647999999999995</c:v>
                </c:pt>
                <c:pt idx="626">
                  <c:v>0.89454</c:v>
                </c:pt>
                <c:pt idx="627">
                  <c:v>0.87780999999999998</c:v>
                </c:pt>
                <c:pt idx="628">
                  <c:v>0.85929999999999995</c:v>
                </c:pt>
                <c:pt idx="629">
                  <c:v>0.84121999999999997</c:v>
                </c:pt>
                <c:pt idx="630">
                  <c:v>0.82508999999999999</c:v>
                </c:pt>
                <c:pt idx="631">
                  <c:v>0.81186999999999998</c:v>
                </c:pt>
                <c:pt idx="632">
                  <c:v>0.80213000000000001</c:v>
                </c:pt>
                <c:pt idx="633">
                  <c:v>0.79603000000000002</c:v>
                </c:pt>
                <c:pt idx="634">
                  <c:v>0.79312000000000005</c:v>
                </c:pt>
                <c:pt idx="635">
                  <c:v>0.7923</c:v>
                </c:pt>
                <c:pt idx="636">
                  <c:v>0.79242000000000001</c:v>
                </c:pt>
                <c:pt idx="637">
                  <c:v>0.79461000000000004</c:v>
                </c:pt>
                <c:pt idx="638">
                  <c:v>0.80471999999999999</c:v>
                </c:pt>
                <c:pt idx="639">
                  <c:v>0.82967000000000002</c:v>
                </c:pt>
                <c:pt idx="640">
                  <c:v>0.86780999999999997</c:v>
                </c:pt>
                <c:pt idx="641">
                  <c:v>0.90407000000000004</c:v>
                </c:pt>
                <c:pt idx="642">
                  <c:v>0.92603000000000002</c:v>
                </c:pt>
                <c:pt idx="643">
                  <c:v>0.93033999999999994</c:v>
                </c:pt>
                <c:pt idx="644">
                  <c:v>0.92118</c:v>
                </c:pt>
                <c:pt idx="645">
                  <c:v>0.90461000000000003</c:v>
                </c:pt>
                <c:pt idx="646">
                  <c:v>0.88534000000000002</c:v>
                </c:pt>
                <c:pt idx="647">
                  <c:v>0.86614999999999998</c:v>
                </c:pt>
                <c:pt idx="648">
                  <c:v>0.84846999999999995</c:v>
                </c:pt>
                <c:pt idx="649">
                  <c:v>0.83301000000000003</c:v>
                </c:pt>
                <c:pt idx="650">
                  <c:v>0.82008999999999999</c:v>
                </c:pt>
                <c:pt idx="651">
                  <c:v>0.80989999999999995</c:v>
                </c:pt>
                <c:pt idx="652">
                  <c:v>0.80249999999999999</c:v>
                </c:pt>
                <c:pt idx="653">
                  <c:v>0.79779999999999995</c:v>
                </c:pt>
                <c:pt idx="654">
                  <c:v>0.79551000000000005</c:v>
                </c:pt>
                <c:pt idx="655">
                  <c:v>0.79530999999999996</c:v>
                </c:pt>
                <c:pt idx="656">
                  <c:v>0.79798000000000002</c:v>
                </c:pt>
                <c:pt idx="657">
                  <c:v>0.80698000000000003</c:v>
                </c:pt>
                <c:pt idx="658">
                  <c:v>0.82621999999999995</c:v>
                </c:pt>
                <c:pt idx="659">
                  <c:v>0.85470999999999997</c:v>
                </c:pt>
                <c:pt idx="660">
                  <c:v>0.88356000000000001</c:v>
                </c:pt>
                <c:pt idx="661">
                  <c:v>0.90283999999999998</c:v>
                </c:pt>
                <c:pt idx="662">
                  <c:v>0.90881999999999996</c:v>
                </c:pt>
                <c:pt idx="663">
                  <c:v>0.90383999999999998</c:v>
                </c:pt>
                <c:pt idx="664">
                  <c:v>0.89236000000000004</c:v>
                </c:pt>
                <c:pt idx="665">
                  <c:v>0.87814000000000003</c:v>
                </c:pt>
                <c:pt idx="666">
                  <c:v>0.86348999999999998</c:v>
                </c:pt>
                <c:pt idx="667">
                  <c:v>0.84960999999999998</c:v>
                </c:pt>
                <c:pt idx="668">
                  <c:v>0.83706999999999998</c:v>
                </c:pt>
                <c:pt idx="669">
                  <c:v>0.82613999999999999</c:v>
                </c:pt>
                <c:pt idx="670">
                  <c:v>0.81696999999999997</c:v>
                </c:pt>
                <c:pt idx="671">
                  <c:v>0.80967999999999996</c:v>
                </c:pt>
                <c:pt idx="672">
                  <c:v>0.8044</c:v>
                </c:pt>
                <c:pt idx="673">
                  <c:v>0.80125000000000002</c:v>
                </c:pt>
                <c:pt idx="674">
                  <c:v>0.80042000000000002</c:v>
                </c:pt>
                <c:pt idx="675">
                  <c:v>0.80273000000000005</c:v>
                </c:pt>
                <c:pt idx="676">
                  <c:v>0.81001000000000001</c:v>
                </c:pt>
                <c:pt idx="677">
                  <c:v>0.82462999999999997</c:v>
                </c:pt>
                <c:pt idx="678">
                  <c:v>0.84601999999999999</c:v>
                </c:pt>
                <c:pt idx="679">
                  <c:v>0.86846999999999996</c:v>
                </c:pt>
                <c:pt idx="680">
                  <c:v>0.88468999999999998</c:v>
                </c:pt>
                <c:pt idx="681">
                  <c:v>0.89115999999999995</c:v>
                </c:pt>
                <c:pt idx="682">
                  <c:v>0.88900999999999997</c:v>
                </c:pt>
                <c:pt idx="683">
                  <c:v>0.88139000000000001</c:v>
                </c:pt>
                <c:pt idx="684">
                  <c:v>0.87121000000000004</c:v>
                </c:pt>
                <c:pt idx="685">
                  <c:v>0.86031999999999997</c:v>
                </c:pt>
                <c:pt idx="686">
                  <c:v>0.84972000000000003</c:v>
                </c:pt>
                <c:pt idx="687">
                  <c:v>0.83987999999999996</c:v>
                </c:pt>
                <c:pt idx="688">
                  <c:v>0.83101999999999998</c:v>
                </c:pt>
                <c:pt idx="689">
                  <c:v>0.82326999999999995</c:v>
                </c:pt>
                <c:pt idx="690">
                  <c:v>0.81674000000000002</c:v>
                </c:pt>
                <c:pt idx="691">
                  <c:v>0.81162000000000001</c:v>
                </c:pt>
                <c:pt idx="692">
                  <c:v>0.80815999999999999</c:v>
                </c:pt>
                <c:pt idx="693">
                  <c:v>0.80679999999999996</c:v>
                </c:pt>
                <c:pt idx="694">
                  <c:v>0.80830000000000002</c:v>
                </c:pt>
                <c:pt idx="695">
                  <c:v>0.81384999999999996</c:v>
                </c:pt>
                <c:pt idx="696">
                  <c:v>0.82476000000000005</c:v>
                </c:pt>
                <c:pt idx="697">
                  <c:v>0.84057000000000004</c:v>
                </c:pt>
                <c:pt idx="698">
                  <c:v>0.85763</c:v>
                </c:pt>
                <c:pt idx="699">
                  <c:v>0.87077000000000004</c:v>
                </c:pt>
                <c:pt idx="700">
                  <c:v>0.87699000000000005</c:v>
                </c:pt>
                <c:pt idx="701">
                  <c:v>0.87663999999999997</c:v>
                </c:pt>
                <c:pt idx="702">
                  <c:v>0.87185000000000001</c:v>
                </c:pt>
                <c:pt idx="703">
                  <c:v>0.86478999999999995</c:v>
                </c:pt>
                <c:pt idx="704">
                  <c:v>0.85694000000000004</c:v>
                </c:pt>
                <c:pt idx="705">
                  <c:v>0.84907999999999995</c:v>
                </c:pt>
                <c:pt idx="706">
                  <c:v>0.84162000000000003</c:v>
                </c:pt>
                <c:pt idx="707">
                  <c:v>0.83472999999999997</c:v>
                </c:pt>
                <c:pt idx="708">
                  <c:v>0.82850999999999997</c:v>
                </c:pt>
                <c:pt idx="709">
                  <c:v>0.82306000000000001</c:v>
                </c:pt>
                <c:pt idx="710">
                  <c:v>0.81855</c:v>
                </c:pt>
                <c:pt idx="711">
                  <c:v>0.81525000000000003</c:v>
                </c:pt>
                <c:pt idx="712">
                  <c:v>0.81359000000000004</c:v>
                </c:pt>
                <c:pt idx="713">
                  <c:v>0.81428999999999996</c:v>
                </c:pt>
                <c:pt idx="714">
                  <c:v>0.81820000000000004</c:v>
                </c:pt>
                <c:pt idx="715">
                  <c:v>0.82606999999999997</c:v>
                </c:pt>
                <c:pt idx="716">
                  <c:v>0.83752000000000004</c:v>
                </c:pt>
                <c:pt idx="717">
                  <c:v>0.85014000000000001</c:v>
                </c:pt>
                <c:pt idx="718">
                  <c:v>0.86038000000000003</c:v>
                </c:pt>
                <c:pt idx="719">
                  <c:v>0.86587999999999998</c:v>
                </c:pt>
                <c:pt idx="720">
                  <c:v>0.86653999999999998</c:v>
                </c:pt>
                <c:pt idx="721">
                  <c:v>0.86373999999999995</c:v>
                </c:pt>
                <c:pt idx="722">
                  <c:v>0.85904000000000003</c:v>
                </c:pt>
                <c:pt idx="723">
                  <c:v>0.85357000000000005</c:v>
                </c:pt>
                <c:pt idx="724">
                  <c:v>0.84794999999999998</c:v>
                </c:pt>
                <c:pt idx="725">
                  <c:v>0.84250000000000003</c:v>
                </c:pt>
                <c:pt idx="726">
                  <c:v>0.83735999999999999</c:v>
                </c:pt>
                <c:pt idx="727">
                  <c:v>0.83262000000000003</c:v>
                </c:pt>
                <c:pt idx="728">
                  <c:v>0.82835000000000003</c:v>
                </c:pt>
                <c:pt idx="729">
                  <c:v>0.82467999999999997</c:v>
                </c:pt>
                <c:pt idx="730">
                  <c:v>0.82182999999999995</c:v>
                </c:pt>
                <c:pt idx="731">
                  <c:v>0.82015000000000005</c:v>
                </c:pt>
                <c:pt idx="732">
                  <c:v>0.82025999999999999</c:v>
                </c:pt>
                <c:pt idx="733">
                  <c:v>0.82276000000000005</c:v>
                </c:pt>
                <c:pt idx="734">
                  <c:v>0.82816000000000001</c:v>
                </c:pt>
                <c:pt idx="735">
                  <c:v>0.83618000000000003</c:v>
                </c:pt>
                <c:pt idx="736">
                  <c:v>0.84521999999999997</c:v>
                </c:pt>
                <c:pt idx="737">
                  <c:v>0.85287999999999997</c:v>
                </c:pt>
                <c:pt idx="738">
                  <c:v>0.85741000000000001</c:v>
                </c:pt>
                <c:pt idx="739">
                  <c:v>0.85851999999999995</c:v>
                </c:pt>
                <c:pt idx="740">
                  <c:v>0.85704999999999998</c:v>
                </c:pt>
                <c:pt idx="741">
                  <c:v>0.85407999999999995</c:v>
                </c:pt>
                <c:pt idx="742">
                  <c:v>0.85041999999999995</c:v>
                </c:pt>
                <c:pt idx="743">
                  <c:v>0.84655999999999998</c:v>
                </c:pt>
                <c:pt idx="744">
                  <c:v>0.84275</c:v>
                </c:pt>
                <c:pt idx="745">
                  <c:v>0.83909999999999996</c:v>
                </c:pt>
                <c:pt idx="746">
                  <c:v>0.83567999999999998</c:v>
                </c:pt>
                <c:pt idx="747">
                  <c:v>0.83253999999999995</c:v>
                </c:pt>
                <c:pt idx="748">
                  <c:v>0.82976000000000005</c:v>
                </c:pt>
                <c:pt idx="749">
                  <c:v>0.82750000000000001</c:v>
                </c:pt>
                <c:pt idx="750">
                  <c:v>0.82604</c:v>
                </c:pt>
                <c:pt idx="751">
                  <c:v>0.82577999999999996</c:v>
                </c:pt>
                <c:pt idx="752">
                  <c:v>0.82721999999999996</c:v>
                </c:pt>
                <c:pt idx="753">
                  <c:v>0.83069000000000004</c:v>
                </c:pt>
                <c:pt idx="754">
                  <c:v>0.83601999999999999</c:v>
                </c:pt>
                <c:pt idx="755">
                  <c:v>0.84221000000000001</c:v>
                </c:pt>
                <c:pt idx="756">
                  <c:v>0.84767000000000003</c:v>
                </c:pt>
                <c:pt idx="757">
                  <c:v>0.85114999999999996</c:v>
                </c:pt>
                <c:pt idx="758">
                  <c:v>0.85233999999999999</c:v>
                </c:pt>
                <c:pt idx="759">
                  <c:v>0.85168999999999995</c:v>
                </c:pt>
                <c:pt idx="760">
                  <c:v>0.84992999999999996</c:v>
                </c:pt>
                <c:pt idx="761">
                  <c:v>0.84762000000000004</c:v>
                </c:pt>
                <c:pt idx="762">
                  <c:v>0.84511000000000003</c:v>
                </c:pt>
                <c:pt idx="763">
                  <c:v>0.84258999999999995</c:v>
                </c:pt>
                <c:pt idx="764">
                  <c:v>0.84014999999999995</c:v>
                </c:pt>
                <c:pt idx="765">
                  <c:v>0.83782999999999996</c:v>
                </c:pt>
                <c:pt idx="766">
                  <c:v>0.83567000000000002</c:v>
                </c:pt>
                <c:pt idx="767">
                  <c:v>0.83372999999999997</c:v>
                </c:pt>
                <c:pt idx="768">
                  <c:v>0.83209999999999995</c:v>
                </c:pt>
                <c:pt idx="769">
                  <c:v>0.83094999999999997</c:v>
                </c:pt>
                <c:pt idx="770">
                  <c:v>0.83055999999999996</c:v>
                </c:pt>
                <c:pt idx="771">
                  <c:v>0.83128000000000002</c:v>
                </c:pt>
                <c:pt idx="772">
                  <c:v>0.83333000000000002</c:v>
                </c:pt>
                <c:pt idx="773">
                  <c:v>0.83662999999999998</c:v>
                </c:pt>
                <c:pt idx="774">
                  <c:v>0.84060000000000001</c:v>
                </c:pt>
                <c:pt idx="775">
                  <c:v>0.84423999999999999</c:v>
                </c:pt>
                <c:pt idx="776">
                  <c:v>0.84672000000000003</c:v>
                </c:pt>
                <c:pt idx="777">
                  <c:v>0.84775999999999996</c:v>
                </c:pt>
                <c:pt idx="778">
                  <c:v>0.84758999999999995</c:v>
                </c:pt>
                <c:pt idx="779">
                  <c:v>0.84665000000000001</c:v>
                </c:pt>
                <c:pt idx="780">
                  <c:v>0.84533000000000003</c:v>
                </c:pt>
                <c:pt idx="781">
                  <c:v>0.84386000000000005</c:v>
                </c:pt>
                <c:pt idx="782">
                  <c:v>0.84238000000000002</c:v>
                </c:pt>
                <c:pt idx="783">
                  <c:v>0.84097</c:v>
                </c:pt>
                <c:pt idx="784">
                  <c:v>0.83967000000000003</c:v>
                </c:pt>
                <c:pt idx="785">
                  <c:v>0.83850999999999998</c:v>
                </c:pt>
                <c:pt idx="786">
                  <c:v>0.83755000000000002</c:v>
                </c:pt>
                <c:pt idx="787">
                  <c:v>0.83682999999999996</c:v>
                </c:pt>
                <c:pt idx="788">
                  <c:v>0.83642000000000005</c:v>
                </c:pt>
                <c:pt idx="789">
                  <c:v>0.83642000000000005</c:v>
                </c:pt>
                <c:pt idx="790">
                  <c:v>0.83686000000000005</c:v>
                </c:pt>
                <c:pt idx="791">
                  <c:v>0.83772000000000002</c:v>
                </c:pt>
                <c:pt idx="792">
                  <c:v>0.83887</c:v>
                </c:pt>
                <c:pt idx="793">
                  <c:v>0.84001000000000003</c:v>
                </c:pt>
                <c:pt idx="794">
                  <c:v>0.84091000000000005</c:v>
                </c:pt>
                <c:pt idx="795">
                  <c:v>0.84145000000000003</c:v>
                </c:pt>
                <c:pt idx="796">
                  <c:v>0.84165999999999996</c:v>
                </c:pt>
                <c:pt idx="797">
                  <c:v>0.84162000000000003</c:v>
                </c:pt>
                <c:pt idx="798">
                  <c:v>0.84143999999999997</c:v>
                </c:pt>
                <c:pt idx="799">
                  <c:v>0.84121999999999997</c:v>
                </c:pt>
                <c:pt idx="800">
                  <c:v>0.84099999999999997</c:v>
                </c:pt>
                <c:pt idx="801">
                  <c:v>0.84080999999999995</c:v>
                </c:pt>
                <c:pt idx="802">
                  <c:v>0.84065999999999996</c:v>
                </c:pt>
                <c:pt idx="803">
                  <c:v>0.84053999999999995</c:v>
                </c:pt>
                <c:pt idx="804">
                  <c:v>0.84045999999999998</c:v>
                </c:pt>
                <c:pt idx="805">
                  <c:v>0.84040000000000004</c:v>
                </c:pt>
                <c:pt idx="806">
                  <c:v>0.84036</c:v>
                </c:pt>
                <c:pt idx="807">
                  <c:v>0.84033999999999998</c:v>
                </c:pt>
                <c:pt idx="808">
                  <c:v>0.84033000000000002</c:v>
                </c:pt>
                <c:pt idx="809">
                  <c:v>0.84033000000000002</c:v>
                </c:pt>
                <c:pt idx="810">
                  <c:v>0.84033000000000002</c:v>
                </c:pt>
                <c:pt idx="811">
                  <c:v>0.84033000000000002</c:v>
                </c:pt>
                <c:pt idx="812">
                  <c:v>0.84033999999999998</c:v>
                </c:pt>
                <c:pt idx="813">
                  <c:v>0.84035000000000004</c:v>
                </c:pt>
                <c:pt idx="814">
                  <c:v>0.84036</c:v>
                </c:pt>
                <c:pt idx="815">
                  <c:v>0.84036999999999995</c:v>
                </c:pt>
                <c:pt idx="816">
                  <c:v>0.84038000000000002</c:v>
                </c:pt>
                <c:pt idx="817">
                  <c:v>0.84038999999999997</c:v>
                </c:pt>
                <c:pt idx="818">
                  <c:v>0.84040000000000004</c:v>
                </c:pt>
                <c:pt idx="819">
                  <c:v>0.84040999999999999</c:v>
                </c:pt>
                <c:pt idx="820">
                  <c:v>0.84041999999999994</c:v>
                </c:pt>
                <c:pt idx="821">
                  <c:v>0.84043000000000001</c:v>
                </c:pt>
                <c:pt idx="822">
                  <c:v>0.84043999999999996</c:v>
                </c:pt>
                <c:pt idx="823">
                  <c:v>0.84045000000000003</c:v>
                </c:pt>
                <c:pt idx="824">
                  <c:v>0.84047000000000005</c:v>
                </c:pt>
                <c:pt idx="825">
                  <c:v>0.84048</c:v>
                </c:pt>
                <c:pt idx="826">
                  <c:v>0.84048999999999996</c:v>
                </c:pt>
                <c:pt idx="827">
                  <c:v>0.84050000000000002</c:v>
                </c:pt>
                <c:pt idx="828">
                  <c:v>0.84050999999999998</c:v>
                </c:pt>
                <c:pt idx="829">
                  <c:v>0.84052000000000004</c:v>
                </c:pt>
                <c:pt idx="830">
                  <c:v>0.84053</c:v>
                </c:pt>
                <c:pt idx="831">
                  <c:v>0.84053999999999995</c:v>
                </c:pt>
                <c:pt idx="832">
                  <c:v>0.84055000000000002</c:v>
                </c:pt>
                <c:pt idx="833">
                  <c:v>0.84055999999999997</c:v>
                </c:pt>
                <c:pt idx="834">
                  <c:v>0.84057000000000004</c:v>
                </c:pt>
                <c:pt idx="835">
                  <c:v>0.84057999999999999</c:v>
                </c:pt>
                <c:pt idx="836">
                  <c:v>0.84058999999999995</c:v>
                </c:pt>
                <c:pt idx="837">
                  <c:v>0.84060000000000001</c:v>
                </c:pt>
                <c:pt idx="838">
                  <c:v>0.84060999999999997</c:v>
                </c:pt>
                <c:pt idx="839">
                  <c:v>0.84062000000000003</c:v>
                </c:pt>
                <c:pt idx="840">
                  <c:v>0.84062999999999999</c:v>
                </c:pt>
                <c:pt idx="841">
                  <c:v>0.84064000000000005</c:v>
                </c:pt>
                <c:pt idx="842">
                  <c:v>0.84065000000000001</c:v>
                </c:pt>
                <c:pt idx="843">
                  <c:v>0.84065999999999996</c:v>
                </c:pt>
                <c:pt idx="844">
                  <c:v>0.84067000000000003</c:v>
                </c:pt>
                <c:pt idx="845">
                  <c:v>0.84067999999999998</c:v>
                </c:pt>
                <c:pt idx="846">
                  <c:v>0.84069000000000005</c:v>
                </c:pt>
                <c:pt idx="847">
                  <c:v>0.8407</c:v>
                </c:pt>
                <c:pt idx="848">
                  <c:v>0.84070999999999996</c:v>
                </c:pt>
                <c:pt idx="849">
                  <c:v>0.84072999999999998</c:v>
                </c:pt>
                <c:pt idx="850">
                  <c:v>0.84074000000000004</c:v>
                </c:pt>
                <c:pt idx="851">
                  <c:v>0.84075</c:v>
                </c:pt>
                <c:pt idx="852">
                  <c:v>0.84075999999999995</c:v>
                </c:pt>
                <c:pt idx="853">
                  <c:v>0.84077000000000002</c:v>
                </c:pt>
                <c:pt idx="854">
                  <c:v>0.84077999999999997</c:v>
                </c:pt>
                <c:pt idx="855">
                  <c:v>0.84079000000000004</c:v>
                </c:pt>
                <c:pt idx="856">
                  <c:v>0.84079999999999999</c:v>
                </c:pt>
                <c:pt idx="857">
                  <c:v>0.84080999999999995</c:v>
                </c:pt>
                <c:pt idx="858">
                  <c:v>0.84082000000000001</c:v>
                </c:pt>
                <c:pt idx="859">
                  <c:v>0.84082999999999997</c:v>
                </c:pt>
                <c:pt idx="860">
                  <c:v>0.84084000000000003</c:v>
                </c:pt>
                <c:pt idx="861">
                  <c:v>0.84084999999999999</c:v>
                </c:pt>
                <c:pt idx="862">
                  <c:v>0.84086000000000005</c:v>
                </c:pt>
                <c:pt idx="863">
                  <c:v>0.84087000000000001</c:v>
                </c:pt>
                <c:pt idx="864">
                  <c:v>0.84087999999999996</c:v>
                </c:pt>
                <c:pt idx="865">
                  <c:v>0.84089000000000003</c:v>
                </c:pt>
                <c:pt idx="866">
                  <c:v>0.84089999999999998</c:v>
                </c:pt>
                <c:pt idx="867">
                  <c:v>0.84091000000000005</c:v>
                </c:pt>
                <c:pt idx="868">
                  <c:v>0.84092</c:v>
                </c:pt>
                <c:pt idx="869">
                  <c:v>0.84092999999999996</c:v>
                </c:pt>
                <c:pt idx="870">
                  <c:v>0.84094000000000002</c:v>
                </c:pt>
                <c:pt idx="871">
                  <c:v>0.84096000000000004</c:v>
                </c:pt>
                <c:pt idx="872">
                  <c:v>0.84097</c:v>
                </c:pt>
                <c:pt idx="873">
                  <c:v>0.84097999999999995</c:v>
                </c:pt>
                <c:pt idx="874">
                  <c:v>0.84099000000000002</c:v>
                </c:pt>
                <c:pt idx="875">
                  <c:v>0.84099999999999997</c:v>
                </c:pt>
                <c:pt idx="876">
                  <c:v>0.84101000000000004</c:v>
                </c:pt>
                <c:pt idx="877">
                  <c:v>0.84101999999999999</c:v>
                </c:pt>
                <c:pt idx="878">
                  <c:v>0.84103000000000006</c:v>
                </c:pt>
                <c:pt idx="879">
                  <c:v>0.84104000000000001</c:v>
                </c:pt>
                <c:pt idx="880">
                  <c:v>0.84104999999999996</c:v>
                </c:pt>
                <c:pt idx="881">
                  <c:v>0.84106000000000003</c:v>
                </c:pt>
                <c:pt idx="882">
                  <c:v>0.84106999999999998</c:v>
                </c:pt>
                <c:pt idx="883">
                  <c:v>0.84108000000000005</c:v>
                </c:pt>
                <c:pt idx="884">
                  <c:v>0.84109</c:v>
                </c:pt>
                <c:pt idx="885">
                  <c:v>0.84109999999999996</c:v>
                </c:pt>
                <c:pt idx="886">
                  <c:v>0.84111000000000002</c:v>
                </c:pt>
                <c:pt idx="887">
                  <c:v>0.84111999999999998</c:v>
                </c:pt>
                <c:pt idx="888">
                  <c:v>0.84113000000000004</c:v>
                </c:pt>
                <c:pt idx="889">
                  <c:v>0.84114</c:v>
                </c:pt>
                <c:pt idx="890">
                  <c:v>0.84114999999999995</c:v>
                </c:pt>
                <c:pt idx="891">
                  <c:v>0.84116000000000002</c:v>
                </c:pt>
                <c:pt idx="892">
                  <c:v>0.84118000000000004</c:v>
                </c:pt>
                <c:pt idx="893">
                  <c:v>0.84118999999999999</c:v>
                </c:pt>
                <c:pt idx="894">
                  <c:v>0.84119999999999995</c:v>
                </c:pt>
                <c:pt idx="895">
                  <c:v>0.84121000000000001</c:v>
                </c:pt>
                <c:pt idx="896">
                  <c:v>0.84121999999999997</c:v>
                </c:pt>
                <c:pt idx="897">
                  <c:v>0.84123000000000003</c:v>
                </c:pt>
                <c:pt idx="898">
                  <c:v>0.84123999999999999</c:v>
                </c:pt>
                <c:pt idx="899">
                  <c:v>0.84125000000000005</c:v>
                </c:pt>
                <c:pt idx="900">
                  <c:v>0.84126000000000001</c:v>
                </c:pt>
                <c:pt idx="901">
                  <c:v>0.84126999999999996</c:v>
                </c:pt>
                <c:pt idx="902">
                  <c:v>0.84128000000000003</c:v>
                </c:pt>
                <c:pt idx="903">
                  <c:v>0.84128999999999998</c:v>
                </c:pt>
                <c:pt idx="904">
                  <c:v>0.84130000000000005</c:v>
                </c:pt>
                <c:pt idx="905">
                  <c:v>0.84131</c:v>
                </c:pt>
                <c:pt idx="906">
                  <c:v>0.84131999999999996</c:v>
                </c:pt>
                <c:pt idx="907">
                  <c:v>0.84133000000000002</c:v>
                </c:pt>
                <c:pt idx="908">
                  <c:v>0.84133999999999998</c:v>
                </c:pt>
                <c:pt idx="909">
                  <c:v>0.84135000000000004</c:v>
                </c:pt>
                <c:pt idx="910">
                  <c:v>0.84136</c:v>
                </c:pt>
                <c:pt idx="911">
                  <c:v>0.84138000000000002</c:v>
                </c:pt>
                <c:pt idx="912">
                  <c:v>0.84138999999999997</c:v>
                </c:pt>
                <c:pt idx="913">
                  <c:v>0.84140000000000004</c:v>
                </c:pt>
                <c:pt idx="914">
                  <c:v>0.84140999999999999</c:v>
                </c:pt>
                <c:pt idx="915">
                  <c:v>0.84141999999999995</c:v>
                </c:pt>
                <c:pt idx="916">
                  <c:v>0.84143000000000001</c:v>
                </c:pt>
                <c:pt idx="917">
                  <c:v>0.84143999999999997</c:v>
                </c:pt>
                <c:pt idx="918">
                  <c:v>0.84145000000000003</c:v>
                </c:pt>
                <c:pt idx="919">
                  <c:v>0.84145999999999999</c:v>
                </c:pt>
                <c:pt idx="920">
                  <c:v>0.84147000000000005</c:v>
                </c:pt>
                <c:pt idx="921">
                  <c:v>0.84148000000000001</c:v>
                </c:pt>
                <c:pt idx="922">
                  <c:v>0.84148999999999996</c:v>
                </c:pt>
                <c:pt idx="923">
                  <c:v>0.84150000000000003</c:v>
                </c:pt>
                <c:pt idx="924">
                  <c:v>0.84150999999999998</c:v>
                </c:pt>
                <c:pt idx="925">
                  <c:v>0.84152000000000005</c:v>
                </c:pt>
                <c:pt idx="926">
                  <c:v>0.84153</c:v>
                </c:pt>
                <c:pt idx="927">
                  <c:v>0.84153999999999995</c:v>
                </c:pt>
                <c:pt idx="928">
                  <c:v>0.84155000000000002</c:v>
                </c:pt>
                <c:pt idx="929">
                  <c:v>0.84157000000000004</c:v>
                </c:pt>
                <c:pt idx="930">
                  <c:v>0.84157999999999999</c:v>
                </c:pt>
                <c:pt idx="931">
                  <c:v>0.84158999999999995</c:v>
                </c:pt>
                <c:pt idx="932">
                  <c:v>0.84160000000000001</c:v>
                </c:pt>
                <c:pt idx="933">
                  <c:v>0.84160999999999997</c:v>
                </c:pt>
                <c:pt idx="934">
                  <c:v>0.84162000000000003</c:v>
                </c:pt>
                <c:pt idx="935">
                  <c:v>0.84162999999999999</c:v>
                </c:pt>
                <c:pt idx="936">
                  <c:v>0.84164000000000005</c:v>
                </c:pt>
                <c:pt idx="937">
                  <c:v>0.84165000000000001</c:v>
                </c:pt>
                <c:pt idx="938">
                  <c:v>0.84165999999999996</c:v>
                </c:pt>
                <c:pt idx="939">
                  <c:v>0.84167000000000003</c:v>
                </c:pt>
                <c:pt idx="940">
                  <c:v>0.84167999999999998</c:v>
                </c:pt>
                <c:pt idx="941">
                  <c:v>0.84169000000000005</c:v>
                </c:pt>
                <c:pt idx="942">
                  <c:v>0.8417</c:v>
                </c:pt>
                <c:pt idx="943">
                  <c:v>0.84170999999999996</c:v>
                </c:pt>
                <c:pt idx="944">
                  <c:v>0.84172000000000002</c:v>
                </c:pt>
                <c:pt idx="945">
                  <c:v>0.84172999999999998</c:v>
                </c:pt>
                <c:pt idx="946">
                  <c:v>0.84175</c:v>
                </c:pt>
                <c:pt idx="947">
                  <c:v>0.84175999999999995</c:v>
                </c:pt>
                <c:pt idx="948">
                  <c:v>0.84177000000000002</c:v>
                </c:pt>
                <c:pt idx="949">
                  <c:v>0.84177999999999997</c:v>
                </c:pt>
                <c:pt idx="950">
                  <c:v>0.84179000000000004</c:v>
                </c:pt>
                <c:pt idx="951">
                  <c:v>0.84179999999999999</c:v>
                </c:pt>
                <c:pt idx="952">
                  <c:v>0.84180999999999995</c:v>
                </c:pt>
                <c:pt idx="953">
                  <c:v>0.84182000000000001</c:v>
                </c:pt>
                <c:pt idx="954">
                  <c:v>0.84182999999999997</c:v>
                </c:pt>
                <c:pt idx="955">
                  <c:v>0.84184000000000003</c:v>
                </c:pt>
                <c:pt idx="956">
                  <c:v>0.84184999999999999</c:v>
                </c:pt>
                <c:pt idx="957">
                  <c:v>0.84186000000000005</c:v>
                </c:pt>
                <c:pt idx="958">
                  <c:v>0.84187000000000001</c:v>
                </c:pt>
                <c:pt idx="959">
                  <c:v>0.84187999999999996</c:v>
                </c:pt>
                <c:pt idx="960">
                  <c:v>0.84189000000000003</c:v>
                </c:pt>
                <c:pt idx="961">
                  <c:v>0.84189999999999998</c:v>
                </c:pt>
                <c:pt idx="962">
                  <c:v>0.84191000000000005</c:v>
                </c:pt>
                <c:pt idx="963">
                  <c:v>0.84192999999999996</c:v>
                </c:pt>
                <c:pt idx="964">
                  <c:v>0.84194000000000002</c:v>
                </c:pt>
                <c:pt idx="965">
                  <c:v>0.84194999999999998</c:v>
                </c:pt>
                <c:pt idx="966">
                  <c:v>0.84196000000000004</c:v>
                </c:pt>
                <c:pt idx="967">
                  <c:v>0.84197</c:v>
                </c:pt>
                <c:pt idx="968">
                  <c:v>0.84197999999999995</c:v>
                </c:pt>
                <c:pt idx="969">
                  <c:v>0.84199000000000002</c:v>
                </c:pt>
                <c:pt idx="970">
                  <c:v>0.84199999999999997</c:v>
                </c:pt>
                <c:pt idx="971">
                  <c:v>0.84201000000000004</c:v>
                </c:pt>
                <c:pt idx="972">
                  <c:v>0.84201999999999999</c:v>
                </c:pt>
                <c:pt idx="973">
                  <c:v>0.84202999999999995</c:v>
                </c:pt>
                <c:pt idx="974">
                  <c:v>0.84204000000000001</c:v>
                </c:pt>
                <c:pt idx="975">
                  <c:v>0.84204999999999997</c:v>
                </c:pt>
                <c:pt idx="976">
                  <c:v>0.84206000000000003</c:v>
                </c:pt>
                <c:pt idx="977">
                  <c:v>0.84206999999999999</c:v>
                </c:pt>
                <c:pt idx="978">
                  <c:v>0.84208000000000005</c:v>
                </c:pt>
                <c:pt idx="979">
                  <c:v>0.84209999999999996</c:v>
                </c:pt>
                <c:pt idx="980">
                  <c:v>0.84211000000000003</c:v>
                </c:pt>
                <c:pt idx="981">
                  <c:v>0.84211999999999998</c:v>
                </c:pt>
                <c:pt idx="982">
                  <c:v>0.84213000000000005</c:v>
                </c:pt>
                <c:pt idx="983">
                  <c:v>0.84214</c:v>
                </c:pt>
                <c:pt idx="984">
                  <c:v>0.84214999999999995</c:v>
                </c:pt>
                <c:pt idx="985">
                  <c:v>0.84216000000000002</c:v>
                </c:pt>
                <c:pt idx="986">
                  <c:v>0.84216999999999997</c:v>
                </c:pt>
                <c:pt idx="987">
                  <c:v>0.84218000000000004</c:v>
                </c:pt>
                <c:pt idx="988">
                  <c:v>0.84218999999999999</c:v>
                </c:pt>
                <c:pt idx="989">
                  <c:v>0.84219999999999995</c:v>
                </c:pt>
                <c:pt idx="990">
                  <c:v>0.84221000000000001</c:v>
                </c:pt>
                <c:pt idx="991">
                  <c:v>0.84221999999999997</c:v>
                </c:pt>
                <c:pt idx="992">
                  <c:v>0.84223000000000003</c:v>
                </c:pt>
                <c:pt idx="993">
                  <c:v>0.84223999999999999</c:v>
                </c:pt>
                <c:pt idx="994">
                  <c:v>0.84226000000000001</c:v>
                </c:pt>
                <c:pt idx="995">
                  <c:v>0.84226999999999996</c:v>
                </c:pt>
                <c:pt idx="996">
                  <c:v>0.84228000000000003</c:v>
                </c:pt>
                <c:pt idx="997">
                  <c:v>0.84228999999999998</c:v>
                </c:pt>
                <c:pt idx="998">
                  <c:v>0.84231</c:v>
                </c:pt>
                <c:pt idx="999">
                  <c:v>14.369</c:v>
                </c:pt>
                <c:pt idx="1000">
                  <c:v>14.369</c:v>
                </c:pt>
                <c:pt idx="1001">
                  <c:v>14.37</c:v>
                </c:pt>
                <c:pt idx="1002">
                  <c:v>14.37</c:v>
                </c:pt>
                <c:pt idx="1003">
                  <c:v>14.37</c:v>
                </c:pt>
                <c:pt idx="1004">
                  <c:v>14.37</c:v>
                </c:pt>
                <c:pt idx="1005">
                  <c:v>14.37</c:v>
                </c:pt>
                <c:pt idx="1006">
                  <c:v>14.37</c:v>
                </c:pt>
                <c:pt idx="1007">
                  <c:v>14.37</c:v>
                </c:pt>
                <c:pt idx="1008">
                  <c:v>14.368</c:v>
                </c:pt>
                <c:pt idx="1009">
                  <c:v>14.368</c:v>
                </c:pt>
                <c:pt idx="1010">
                  <c:v>14.368</c:v>
                </c:pt>
                <c:pt idx="1011">
                  <c:v>14.368</c:v>
                </c:pt>
                <c:pt idx="1012">
                  <c:v>14.367000000000001</c:v>
                </c:pt>
                <c:pt idx="1013">
                  <c:v>14.367000000000001</c:v>
                </c:pt>
                <c:pt idx="1014">
                  <c:v>14.367000000000001</c:v>
                </c:pt>
                <c:pt idx="1015">
                  <c:v>14.367000000000001</c:v>
                </c:pt>
                <c:pt idx="1016">
                  <c:v>14.367000000000001</c:v>
                </c:pt>
                <c:pt idx="1017">
                  <c:v>14.367000000000001</c:v>
                </c:pt>
                <c:pt idx="1018">
                  <c:v>14.369</c:v>
                </c:pt>
                <c:pt idx="1019">
                  <c:v>14.369</c:v>
                </c:pt>
                <c:pt idx="1020">
                  <c:v>14.369</c:v>
                </c:pt>
                <c:pt idx="1021">
                  <c:v>14.369</c:v>
                </c:pt>
                <c:pt idx="1022">
                  <c:v>14.369</c:v>
                </c:pt>
                <c:pt idx="1023">
                  <c:v>14.369</c:v>
                </c:pt>
                <c:pt idx="1024">
                  <c:v>14.369</c:v>
                </c:pt>
                <c:pt idx="1025">
                  <c:v>14.369</c:v>
                </c:pt>
                <c:pt idx="1026">
                  <c:v>14.369</c:v>
                </c:pt>
                <c:pt idx="1027">
                  <c:v>14.369</c:v>
                </c:pt>
                <c:pt idx="1028">
                  <c:v>14.369</c:v>
                </c:pt>
                <c:pt idx="1029">
                  <c:v>14.369</c:v>
                </c:pt>
                <c:pt idx="1030">
                  <c:v>14.369</c:v>
                </c:pt>
                <c:pt idx="1031">
                  <c:v>14.369</c:v>
                </c:pt>
                <c:pt idx="1032">
                  <c:v>14.369</c:v>
                </c:pt>
                <c:pt idx="1033">
                  <c:v>14.369</c:v>
                </c:pt>
                <c:pt idx="1034">
                  <c:v>14.369</c:v>
                </c:pt>
                <c:pt idx="1035">
                  <c:v>14.369</c:v>
                </c:pt>
                <c:pt idx="1036">
                  <c:v>14.369</c:v>
                </c:pt>
                <c:pt idx="1037">
                  <c:v>14.369</c:v>
                </c:pt>
                <c:pt idx="1038">
                  <c:v>14.369</c:v>
                </c:pt>
                <c:pt idx="1039">
                  <c:v>14.369</c:v>
                </c:pt>
                <c:pt idx="1040">
                  <c:v>14.37</c:v>
                </c:pt>
                <c:pt idx="1041">
                  <c:v>14.37</c:v>
                </c:pt>
                <c:pt idx="1042">
                  <c:v>14.371</c:v>
                </c:pt>
                <c:pt idx="1043">
                  <c:v>14.371</c:v>
                </c:pt>
                <c:pt idx="1044">
                  <c:v>14.371</c:v>
                </c:pt>
                <c:pt idx="1045">
                  <c:v>14.371</c:v>
                </c:pt>
                <c:pt idx="1046">
                  <c:v>14.368</c:v>
                </c:pt>
                <c:pt idx="1047">
                  <c:v>14.368</c:v>
                </c:pt>
                <c:pt idx="1048">
                  <c:v>14.368</c:v>
                </c:pt>
                <c:pt idx="1049">
                  <c:v>14.368</c:v>
                </c:pt>
                <c:pt idx="1050">
                  <c:v>14.368</c:v>
                </c:pt>
                <c:pt idx="1051">
                  <c:v>14.368</c:v>
                </c:pt>
                <c:pt idx="1052">
                  <c:v>14.368</c:v>
                </c:pt>
                <c:pt idx="1053">
                  <c:v>14.368</c:v>
                </c:pt>
                <c:pt idx="1054">
                  <c:v>14.368</c:v>
                </c:pt>
                <c:pt idx="1055">
                  <c:v>14.368</c:v>
                </c:pt>
                <c:pt idx="1056">
                  <c:v>14.368</c:v>
                </c:pt>
                <c:pt idx="1057">
                  <c:v>14.368</c:v>
                </c:pt>
                <c:pt idx="1058">
                  <c:v>14.368</c:v>
                </c:pt>
                <c:pt idx="1059">
                  <c:v>14.368</c:v>
                </c:pt>
                <c:pt idx="1060">
                  <c:v>14.368</c:v>
                </c:pt>
                <c:pt idx="1061">
                  <c:v>14.368</c:v>
                </c:pt>
                <c:pt idx="1062">
                  <c:v>14.368</c:v>
                </c:pt>
                <c:pt idx="1063">
                  <c:v>14.368</c:v>
                </c:pt>
                <c:pt idx="1064">
                  <c:v>14.368</c:v>
                </c:pt>
                <c:pt idx="1065">
                  <c:v>14.368</c:v>
                </c:pt>
                <c:pt idx="1066">
                  <c:v>14.368</c:v>
                </c:pt>
                <c:pt idx="1067">
                  <c:v>14.368</c:v>
                </c:pt>
                <c:pt idx="1068">
                  <c:v>14.368</c:v>
                </c:pt>
                <c:pt idx="1069">
                  <c:v>14.368</c:v>
                </c:pt>
                <c:pt idx="1070">
                  <c:v>14.368</c:v>
                </c:pt>
                <c:pt idx="1071">
                  <c:v>14.368</c:v>
                </c:pt>
                <c:pt idx="1072">
                  <c:v>14.368</c:v>
                </c:pt>
                <c:pt idx="1073">
                  <c:v>14.368</c:v>
                </c:pt>
                <c:pt idx="1074">
                  <c:v>14.368</c:v>
                </c:pt>
                <c:pt idx="1075">
                  <c:v>14.368</c:v>
                </c:pt>
                <c:pt idx="1076">
                  <c:v>14.368</c:v>
                </c:pt>
                <c:pt idx="1077">
                  <c:v>14.368</c:v>
                </c:pt>
                <c:pt idx="1078">
                  <c:v>14.368</c:v>
                </c:pt>
                <c:pt idx="1079">
                  <c:v>14.368</c:v>
                </c:pt>
                <c:pt idx="1080">
                  <c:v>14.368</c:v>
                </c:pt>
                <c:pt idx="1081">
                  <c:v>14.368</c:v>
                </c:pt>
                <c:pt idx="1082">
                  <c:v>14.368</c:v>
                </c:pt>
                <c:pt idx="1083">
                  <c:v>14.368</c:v>
                </c:pt>
                <c:pt idx="1084">
                  <c:v>14.368</c:v>
                </c:pt>
                <c:pt idx="1085">
                  <c:v>14.368</c:v>
                </c:pt>
                <c:pt idx="1086">
                  <c:v>14.368</c:v>
                </c:pt>
                <c:pt idx="1087">
                  <c:v>14.368</c:v>
                </c:pt>
                <c:pt idx="1088">
                  <c:v>14.368</c:v>
                </c:pt>
                <c:pt idx="1089">
                  <c:v>14.368</c:v>
                </c:pt>
                <c:pt idx="1090">
                  <c:v>14.368</c:v>
                </c:pt>
                <c:pt idx="1091">
                  <c:v>14.368</c:v>
                </c:pt>
                <c:pt idx="1092">
                  <c:v>14.368</c:v>
                </c:pt>
                <c:pt idx="1093">
                  <c:v>14.368</c:v>
                </c:pt>
                <c:pt idx="1094">
                  <c:v>14.368</c:v>
                </c:pt>
                <c:pt idx="1095">
                  <c:v>14.368</c:v>
                </c:pt>
                <c:pt idx="1096">
                  <c:v>14.368</c:v>
                </c:pt>
                <c:pt idx="1097">
                  <c:v>14.368</c:v>
                </c:pt>
                <c:pt idx="1098">
                  <c:v>14.368</c:v>
                </c:pt>
                <c:pt idx="1099">
                  <c:v>14.368</c:v>
                </c:pt>
                <c:pt idx="1100">
                  <c:v>14.368</c:v>
                </c:pt>
                <c:pt idx="1101">
                  <c:v>14.368</c:v>
                </c:pt>
                <c:pt idx="1102">
                  <c:v>14.368</c:v>
                </c:pt>
                <c:pt idx="1103">
                  <c:v>14.368</c:v>
                </c:pt>
                <c:pt idx="1104">
                  <c:v>14.368</c:v>
                </c:pt>
                <c:pt idx="1105">
                  <c:v>14.368</c:v>
                </c:pt>
                <c:pt idx="1106">
                  <c:v>14.368</c:v>
                </c:pt>
                <c:pt idx="1107">
                  <c:v>14.368</c:v>
                </c:pt>
                <c:pt idx="1108">
                  <c:v>14.368</c:v>
                </c:pt>
                <c:pt idx="1109">
                  <c:v>14.368</c:v>
                </c:pt>
                <c:pt idx="1110">
                  <c:v>14.368</c:v>
                </c:pt>
                <c:pt idx="1111">
                  <c:v>14.368</c:v>
                </c:pt>
                <c:pt idx="1112">
                  <c:v>14.368</c:v>
                </c:pt>
                <c:pt idx="1113">
                  <c:v>14.369</c:v>
                </c:pt>
                <c:pt idx="1114">
                  <c:v>14.369</c:v>
                </c:pt>
                <c:pt idx="1115">
                  <c:v>14.369</c:v>
                </c:pt>
                <c:pt idx="1116">
                  <c:v>14.369</c:v>
                </c:pt>
                <c:pt idx="1117">
                  <c:v>14.369</c:v>
                </c:pt>
                <c:pt idx="1118">
                  <c:v>14.369</c:v>
                </c:pt>
                <c:pt idx="1119">
                  <c:v>14.369</c:v>
                </c:pt>
                <c:pt idx="1120">
                  <c:v>14.369</c:v>
                </c:pt>
                <c:pt idx="1121">
                  <c:v>14.369</c:v>
                </c:pt>
                <c:pt idx="1122">
                  <c:v>14.369</c:v>
                </c:pt>
                <c:pt idx="1123">
                  <c:v>14.369</c:v>
                </c:pt>
                <c:pt idx="1124">
                  <c:v>14.369</c:v>
                </c:pt>
                <c:pt idx="1125">
                  <c:v>14.369</c:v>
                </c:pt>
                <c:pt idx="1126">
                  <c:v>14.369</c:v>
                </c:pt>
                <c:pt idx="1127">
                  <c:v>14.369</c:v>
                </c:pt>
                <c:pt idx="1128">
                  <c:v>14.369</c:v>
                </c:pt>
                <c:pt idx="1129">
                  <c:v>14.369</c:v>
                </c:pt>
                <c:pt idx="1130">
                  <c:v>14.369</c:v>
                </c:pt>
                <c:pt idx="1131">
                  <c:v>14.369</c:v>
                </c:pt>
                <c:pt idx="1132">
                  <c:v>14.369</c:v>
                </c:pt>
                <c:pt idx="1133">
                  <c:v>14.369</c:v>
                </c:pt>
                <c:pt idx="1134">
                  <c:v>14.369</c:v>
                </c:pt>
                <c:pt idx="1135">
                  <c:v>14.369</c:v>
                </c:pt>
                <c:pt idx="1136">
                  <c:v>14.369</c:v>
                </c:pt>
                <c:pt idx="1137">
                  <c:v>14.369</c:v>
                </c:pt>
                <c:pt idx="1138">
                  <c:v>14.369</c:v>
                </c:pt>
                <c:pt idx="1139">
                  <c:v>14.369</c:v>
                </c:pt>
                <c:pt idx="1140">
                  <c:v>14.369</c:v>
                </c:pt>
                <c:pt idx="1141">
                  <c:v>14.369</c:v>
                </c:pt>
                <c:pt idx="1142">
                  <c:v>14.369</c:v>
                </c:pt>
                <c:pt idx="1143">
                  <c:v>14.369</c:v>
                </c:pt>
                <c:pt idx="1144">
                  <c:v>14.369</c:v>
                </c:pt>
                <c:pt idx="1145">
                  <c:v>14.369</c:v>
                </c:pt>
                <c:pt idx="1146">
                  <c:v>14.369</c:v>
                </c:pt>
                <c:pt idx="1147">
                  <c:v>14.369</c:v>
                </c:pt>
                <c:pt idx="1148">
                  <c:v>14.369</c:v>
                </c:pt>
                <c:pt idx="1149">
                  <c:v>14.369</c:v>
                </c:pt>
                <c:pt idx="1150">
                  <c:v>14.369</c:v>
                </c:pt>
                <c:pt idx="1151">
                  <c:v>14.369</c:v>
                </c:pt>
                <c:pt idx="1152">
                  <c:v>14.369</c:v>
                </c:pt>
                <c:pt idx="1153">
                  <c:v>14.369</c:v>
                </c:pt>
                <c:pt idx="1154">
                  <c:v>14.369</c:v>
                </c:pt>
                <c:pt idx="1155">
                  <c:v>14.369</c:v>
                </c:pt>
                <c:pt idx="1156">
                  <c:v>14.369</c:v>
                </c:pt>
                <c:pt idx="1157">
                  <c:v>14.369</c:v>
                </c:pt>
                <c:pt idx="1158">
                  <c:v>14.369</c:v>
                </c:pt>
                <c:pt idx="1159">
                  <c:v>14.369</c:v>
                </c:pt>
                <c:pt idx="1160">
                  <c:v>14.369</c:v>
                </c:pt>
                <c:pt idx="1161">
                  <c:v>14.369</c:v>
                </c:pt>
                <c:pt idx="1162">
                  <c:v>14.369</c:v>
                </c:pt>
                <c:pt idx="1163">
                  <c:v>14.369</c:v>
                </c:pt>
                <c:pt idx="1164">
                  <c:v>14.372999999999999</c:v>
                </c:pt>
                <c:pt idx="1165">
                  <c:v>14.43</c:v>
                </c:pt>
                <c:pt idx="1166">
                  <c:v>14.43</c:v>
                </c:pt>
                <c:pt idx="1167">
                  <c:v>14.43</c:v>
                </c:pt>
                <c:pt idx="1168">
                  <c:v>14.43</c:v>
                </c:pt>
                <c:pt idx="1169">
                  <c:v>14.43</c:v>
                </c:pt>
                <c:pt idx="1170">
                  <c:v>14.43</c:v>
                </c:pt>
                <c:pt idx="1171">
                  <c:v>14.37</c:v>
                </c:pt>
                <c:pt idx="1172">
                  <c:v>14.37</c:v>
                </c:pt>
                <c:pt idx="1173">
                  <c:v>14.37</c:v>
                </c:pt>
                <c:pt idx="1174">
                  <c:v>14.37</c:v>
                </c:pt>
                <c:pt idx="1175">
                  <c:v>14.37</c:v>
                </c:pt>
                <c:pt idx="1176">
                  <c:v>14.37</c:v>
                </c:pt>
                <c:pt idx="1177">
                  <c:v>14.37</c:v>
                </c:pt>
                <c:pt idx="1178">
                  <c:v>14.37</c:v>
                </c:pt>
                <c:pt idx="1179">
                  <c:v>14.37</c:v>
                </c:pt>
                <c:pt idx="1180">
                  <c:v>14.37</c:v>
                </c:pt>
                <c:pt idx="1181">
                  <c:v>14.37</c:v>
                </c:pt>
                <c:pt idx="1182">
                  <c:v>14.37</c:v>
                </c:pt>
                <c:pt idx="1183">
                  <c:v>14.37</c:v>
                </c:pt>
                <c:pt idx="1184">
                  <c:v>14.37</c:v>
                </c:pt>
                <c:pt idx="1185">
                  <c:v>14.37</c:v>
                </c:pt>
                <c:pt idx="1186">
                  <c:v>14.37</c:v>
                </c:pt>
                <c:pt idx="1187">
                  <c:v>14.37</c:v>
                </c:pt>
                <c:pt idx="1188">
                  <c:v>14.37</c:v>
                </c:pt>
                <c:pt idx="1189">
                  <c:v>14.37</c:v>
                </c:pt>
                <c:pt idx="1190">
                  <c:v>14.37</c:v>
                </c:pt>
                <c:pt idx="1191">
                  <c:v>14.367000000000001</c:v>
                </c:pt>
                <c:pt idx="1192">
                  <c:v>14.367000000000001</c:v>
                </c:pt>
                <c:pt idx="1193">
                  <c:v>14.368</c:v>
                </c:pt>
                <c:pt idx="1194">
                  <c:v>14.368</c:v>
                </c:pt>
                <c:pt idx="1195">
                  <c:v>14.368</c:v>
                </c:pt>
                <c:pt idx="1196">
                  <c:v>14.368</c:v>
                </c:pt>
                <c:pt idx="1197">
                  <c:v>14.369</c:v>
                </c:pt>
                <c:pt idx="1198">
                  <c:v>14.369</c:v>
                </c:pt>
                <c:pt idx="1199">
                  <c:v>14.369</c:v>
                </c:pt>
                <c:pt idx="1200">
                  <c:v>14.369</c:v>
                </c:pt>
                <c:pt idx="1201">
                  <c:v>14.369</c:v>
                </c:pt>
                <c:pt idx="1202">
                  <c:v>14.369</c:v>
                </c:pt>
                <c:pt idx="1203">
                  <c:v>14.369</c:v>
                </c:pt>
                <c:pt idx="1204">
                  <c:v>14.369</c:v>
                </c:pt>
                <c:pt idx="1205">
                  <c:v>14.369</c:v>
                </c:pt>
                <c:pt idx="1206">
                  <c:v>14.369</c:v>
                </c:pt>
                <c:pt idx="1207">
                  <c:v>14.369</c:v>
                </c:pt>
                <c:pt idx="1208">
                  <c:v>14.369</c:v>
                </c:pt>
                <c:pt idx="1209">
                  <c:v>14.369</c:v>
                </c:pt>
                <c:pt idx="1210">
                  <c:v>14.369</c:v>
                </c:pt>
                <c:pt idx="1211">
                  <c:v>14.369</c:v>
                </c:pt>
                <c:pt idx="1212">
                  <c:v>14.369</c:v>
                </c:pt>
                <c:pt idx="1213">
                  <c:v>14.369</c:v>
                </c:pt>
                <c:pt idx="1214">
                  <c:v>14.369</c:v>
                </c:pt>
                <c:pt idx="1215">
                  <c:v>14.369</c:v>
                </c:pt>
                <c:pt idx="1216">
                  <c:v>14.369</c:v>
                </c:pt>
                <c:pt idx="1217">
                  <c:v>14.369</c:v>
                </c:pt>
                <c:pt idx="1218">
                  <c:v>14.369</c:v>
                </c:pt>
                <c:pt idx="1219">
                  <c:v>14.369</c:v>
                </c:pt>
                <c:pt idx="1220">
                  <c:v>14.369</c:v>
                </c:pt>
                <c:pt idx="1221">
                  <c:v>14.369</c:v>
                </c:pt>
                <c:pt idx="1222">
                  <c:v>14.369</c:v>
                </c:pt>
                <c:pt idx="1223">
                  <c:v>14.369</c:v>
                </c:pt>
                <c:pt idx="1224">
                  <c:v>14.369</c:v>
                </c:pt>
                <c:pt idx="1225">
                  <c:v>14.369</c:v>
                </c:pt>
                <c:pt idx="1226">
                  <c:v>14.369</c:v>
                </c:pt>
                <c:pt idx="1227">
                  <c:v>14.369</c:v>
                </c:pt>
                <c:pt idx="1228">
                  <c:v>14.369</c:v>
                </c:pt>
                <c:pt idx="1229">
                  <c:v>14.369</c:v>
                </c:pt>
                <c:pt idx="1230">
                  <c:v>14.369</c:v>
                </c:pt>
                <c:pt idx="1231">
                  <c:v>14.369</c:v>
                </c:pt>
                <c:pt idx="1232">
                  <c:v>14.369</c:v>
                </c:pt>
                <c:pt idx="1233">
                  <c:v>14.369</c:v>
                </c:pt>
                <c:pt idx="1234">
                  <c:v>14.369</c:v>
                </c:pt>
                <c:pt idx="1235">
                  <c:v>14.369</c:v>
                </c:pt>
                <c:pt idx="1236">
                  <c:v>14.369</c:v>
                </c:pt>
                <c:pt idx="1237">
                  <c:v>14.369</c:v>
                </c:pt>
                <c:pt idx="1238">
                  <c:v>14.369</c:v>
                </c:pt>
                <c:pt idx="1239">
                  <c:v>14.369</c:v>
                </c:pt>
                <c:pt idx="1240">
                  <c:v>14.369</c:v>
                </c:pt>
                <c:pt idx="1241">
                  <c:v>14.369</c:v>
                </c:pt>
                <c:pt idx="1242">
                  <c:v>14.369</c:v>
                </c:pt>
                <c:pt idx="1243">
                  <c:v>14.369</c:v>
                </c:pt>
                <c:pt idx="1244">
                  <c:v>14.369</c:v>
                </c:pt>
                <c:pt idx="1245">
                  <c:v>14.369</c:v>
                </c:pt>
                <c:pt idx="1246">
                  <c:v>14.369</c:v>
                </c:pt>
                <c:pt idx="1247">
                  <c:v>14.369</c:v>
                </c:pt>
                <c:pt idx="1248">
                  <c:v>14.369</c:v>
                </c:pt>
                <c:pt idx="1249">
                  <c:v>14.369</c:v>
                </c:pt>
                <c:pt idx="1250">
                  <c:v>14.369</c:v>
                </c:pt>
                <c:pt idx="1251">
                  <c:v>14.369</c:v>
                </c:pt>
                <c:pt idx="1252">
                  <c:v>14.369</c:v>
                </c:pt>
                <c:pt idx="1253">
                  <c:v>14.369</c:v>
                </c:pt>
                <c:pt idx="1254">
                  <c:v>14.369</c:v>
                </c:pt>
                <c:pt idx="1255">
                  <c:v>14.369</c:v>
                </c:pt>
                <c:pt idx="1256">
                  <c:v>14.369</c:v>
                </c:pt>
                <c:pt idx="1257">
                  <c:v>14.369</c:v>
                </c:pt>
                <c:pt idx="1258">
                  <c:v>14.369</c:v>
                </c:pt>
                <c:pt idx="1259">
                  <c:v>14.369</c:v>
                </c:pt>
                <c:pt idx="1260">
                  <c:v>14.369</c:v>
                </c:pt>
                <c:pt idx="1261">
                  <c:v>14.369</c:v>
                </c:pt>
                <c:pt idx="1262">
                  <c:v>14.369</c:v>
                </c:pt>
                <c:pt idx="1263">
                  <c:v>14.369</c:v>
                </c:pt>
                <c:pt idx="1264">
                  <c:v>14.369</c:v>
                </c:pt>
                <c:pt idx="1265">
                  <c:v>14.369</c:v>
                </c:pt>
                <c:pt idx="1266">
                  <c:v>14.369</c:v>
                </c:pt>
                <c:pt idx="1267">
                  <c:v>14.369</c:v>
                </c:pt>
                <c:pt idx="1268">
                  <c:v>14.369</c:v>
                </c:pt>
                <c:pt idx="1269">
                  <c:v>14.369</c:v>
                </c:pt>
                <c:pt idx="1270">
                  <c:v>14.369</c:v>
                </c:pt>
                <c:pt idx="1271">
                  <c:v>14.369</c:v>
                </c:pt>
                <c:pt idx="1272">
                  <c:v>14.369</c:v>
                </c:pt>
                <c:pt idx="1273">
                  <c:v>14.369</c:v>
                </c:pt>
                <c:pt idx="1274">
                  <c:v>14.369</c:v>
                </c:pt>
                <c:pt idx="1275">
                  <c:v>14.369</c:v>
                </c:pt>
                <c:pt idx="1276">
                  <c:v>14.369</c:v>
                </c:pt>
                <c:pt idx="1277">
                  <c:v>14.369</c:v>
                </c:pt>
                <c:pt idx="1278">
                  <c:v>14.369</c:v>
                </c:pt>
                <c:pt idx="1279">
                  <c:v>14.369</c:v>
                </c:pt>
                <c:pt idx="1280">
                  <c:v>14.369</c:v>
                </c:pt>
                <c:pt idx="1281">
                  <c:v>14.369</c:v>
                </c:pt>
                <c:pt idx="1282">
                  <c:v>14.369</c:v>
                </c:pt>
                <c:pt idx="1283">
                  <c:v>14.366</c:v>
                </c:pt>
                <c:pt idx="1284">
                  <c:v>14.366</c:v>
                </c:pt>
                <c:pt idx="1285">
                  <c:v>14.387</c:v>
                </c:pt>
                <c:pt idx="1286">
                  <c:v>14.385</c:v>
                </c:pt>
                <c:pt idx="1287">
                  <c:v>14.368</c:v>
                </c:pt>
                <c:pt idx="1288">
                  <c:v>14.377000000000001</c:v>
                </c:pt>
                <c:pt idx="1289">
                  <c:v>14.422000000000001</c:v>
                </c:pt>
                <c:pt idx="1290">
                  <c:v>14.382999999999999</c:v>
                </c:pt>
                <c:pt idx="1291">
                  <c:v>14.371</c:v>
                </c:pt>
                <c:pt idx="1292">
                  <c:v>14.369</c:v>
                </c:pt>
                <c:pt idx="1293">
                  <c:v>14.423999999999999</c:v>
                </c:pt>
                <c:pt idx="1294">
                  <c:v>14.375999999999999</c:v>
                </c:pt>
                <c:pt idx="1295">
                  <c:v>14.374000000000001</c:v>
                </c:pt>
                <c:pt idx="1296">
                  <c:v>14.366</c:v>
                </c:pt>
                <c:pt idx="1297">
                  <c:v>14.419</c:v>
                </c:pt>
                <c:pt idx="1298">
                  <c:v>14.371</c:v>
                </c:pt>
                <c:pt idx="1299">
                  <c:v>14.375999999999999</c:v>
                </c:pt>
                <c:pt idx="1300">
                  <c:v>14.371</c:v>
                </c:pt>
                <c:pt idx="1301">
                  <c:v>14.41</c:v>
                </c:pt>
                <c:pt idx="1302">
                  <c:v>14.368</c:v>
                </c:pt>
                <c:pt idx="1303">
                  <c:v>14.375999999999999</c:v>
                </c:pt>
                <c:pt idx="1304">
                  <c:v>14.382</c:v>
                </c:pt>
                <c:pt idx="1305">
                  <c:v>14.4</c:v>
                </c:pt>
                <c:pt idx="1306">
                  <c:v>14.366</c:v>
                </c:pt>
                <c:pt idx="1307">
                  <c:v>14.375</c:v>
                </c:pt>
                <c:pt idx="1308">
                  <c:v>14.395</c:v>
                </c:pt>
                <c:pt idx="1309">
                  <c:v>14.39</c:v>
                </c:pt>
                <c:pt idx="1310">
                  <c:v>14.366</c:v>
                </c:pt>
                <c:pt idx="1311">
                  <c:v>14.371</c:v>
                </c:pt>
                <c:pt idx="1312">
                  <c:v>14.403</c:v>
                </c:pt>
                <c:pt idx="1313">
                  <c:v>14.382999999999999</c:v>
                </c:pt>
                <c:pt idx="1314">
                  <c:v>14.366</c:v>
                </c:pt>
                <c:pt idx="1315">
                  <c:v>14.367000000000001</c:v>
                </c:pt>
                <c:pt idx="1316">
                  <c:v>14.404999999999999</c:v>
                </c:pt>
                <c:pt idx="1317">
                  <c:v>14.377000000000001</c:v>
                </c:pt>
                <c:pt idx="1318">
                  <c:v>14.366</c:v>
                </c:pt>
                <c:pt idx="1319">
                  <c:v>14.367000000000001</c:v>
                </c:pt>
                <c:pt idx="1320">
                  <c:v>14.377000000000001</c:v>
                </c:pt>
                <c:pt idx="1321">
                  <c:v>14.372</c:v>
                </c:pt>
                <c:pt idx="1322">
                  <c:v>14.37</c:v>
                </c:pt>
                <c:pt idx="1323">
                  <c:v>14.37</c:v>
                </c:pt>
                <c:pt idx="1324">
                  <c:v>14.37</c:v>
                </c:pt>
                <c:pt idx="1325">
                  <c:v>14.37</c:v>
                </c:pt>
                <c:pt idx="1326">
                  <c:v>14.369</c:v>
                </c:pt>
                <c:pt idx="1327">
                  <c:v>14.368</c:v>
                </c:pt>
                <c:pt idx="1328">
                  <c:v>14.366</c:v>
                </c:pt>
                <c:pt idx="1329">
                  <c:v>14.374000000000001</c:v>
                </c:pt>
                <c:pt idx="1330">
                  <c:v>14.382999999999999</c:v>
                </c:pt>
                <c:pt idx="1331">
                  <c:v>14.366</c:v>
                </c:pt>
                <c:pt idx="1332">
                  <c:v>14.37</c:v>
                </c:pt>
                <c:pt idx="1333">
                  <c:v>14.388999999999999</c:v>
                </c:pt>
                <c:pt idx="1334">
                  <c:v>14.384</c:v>
                </c:pt>
                <c:pt idx="1335">
                  <c:v>14.366</c:v>
                </c:pt>
                <c:pt idx="1336">
                  <c:v>14.368</c:v>
                </c:pt>
                <c:pt idx="1337">
                  <c:v>14.395</c:v>
                </c:pt>
                <c:pt idx="1338">
                  <c:v>14.379</c:v>
                </c:pt>
                <c:pt idx="1339">
                  <c:v>14.366</c:v>
                </c:pt>
                <c:pt idx="1340">
                  <c:v>14.366</c:v>
                </c:pt>
                <c:pt idx="1341">
                  <c:v>14.397</c:v>
                </c:pt>
                <c:pt idx="1342">
                  <c:v>14.374000000000001</c:v>
                </c:pt>
                <c:pt idx="1343">
                  <c:v>14.367000000000001</c:v>
                </c:pt>
                <c:pt idx="1344">
                  <c:v>14.366</c:v>
                </c:pt>
                <c:pt idx="1345">
                  <c:v>14.395</c:v>
                </c:pt>
                <c:pt idx="1346">
                  <c:v>14.371</c:v>
                </c:pt>
                <c:pt idx="1347">
                  <c:v>14.367000000000001</c:v>
                </c:pt>
                <c:pt idx="1348">
                  <c:v>14.369</c:v>
                </c:pt>
                <c:pt idx="1349">
                  <c:v>14.391</c:v>
                </c:pt>
                <c:pt idx="1350">
                  <c:v>14.369</c:v>
                </c:pt>
                <c:pt idx="1351">
                  <c:v>14.367000000000001</c:v>
                </c:pt>
                <c:pt idx="1352">
                  <c:v>14.375</c:v>
                </c:pt>
                <c:pt idx="1353">
                  <c:v>14.387</c:v>
                </c:pt>
                <c:pt idx="1354">
                  <c:v>14.367000000000001</c:v>
                </c:pt>
                <c:pt idx="1355">
                  <c:v>14.367000000000001</c:v>
                </c:pt>
                <c:pt idx="1356">
                  <c:v>14.381</c:v>
                </c:pt>
                <c:pt idx="1357">
                  <c:v>14.382</c:v>
                </c:pt>
                <c:pt idx="1358">
                  <c:v>14.367000000000001</c:v>
                </c:pt>
                <c:pt idx="1359">
                  <c:v>14.366</c:v>
                </c:pt>
                <c:pt idx="1360">
                  <c:v>14.385999999999999</c:v>
                </c:pt>
                <c:pt idx="1361">
                  <c:v>14.378</c:v>
                </c:pt>
                <c:pt idx="1362">
                  <c:v>14.367000000000001</c:v>
                </c:pt>
                <c:pt idx="1363">
                  <c:v>14.367000000000001</c:v>
                </c:pt>
                <c:pt idx="1364">
                  <c:v>14.375</c:v>
                </c:pt>
                <c:pt idx="1365">
                  <c:v>14.372</c:v>
                </c:pt>
                <c:pt idx="1366">
                  <c:v>14.37</c:v>
                </c:pt>
                <c:pt idx="1367">
                  <c:v>14.37</c:v>
                </c:pt>
                <c:pt idx="1368">
                  <c:v>14.37</c:v>
                </c:pt>
                <c:pt idx="1369">
                  <c:v>14.37</c:v>
                </c:pt>
                <c:pt idx="1370">
                  <c:v>14.37</c:v>
                </c:pt>
                <c:pt idx="1371">
                  <c:v>14.369</c:v>
                </c:pt>
                <c:pt idx="1372">
                  <c:v>14.367000000000001</c:v>
                </c:pt>
                <c:pt idx="1373">
                  <c:v>14.37</c:v>
                </c:pt>
                <c:pt idx="1374">
                  <c:v>14.379</c:v>
                </c:pt>
                <c:pt idx="1375">
                  <c:v>14.369</c:v>
                </c:pt>
                <c:pt idx="1376">
                  <c:v>14.366</c:v>
                </c:pt>
                <c:pt idx="1377">
                  <c:v>14.374000000000001</c:v>
                </c:pt>
                <c:pt idx="1378">
                  <c:v>14.381</c:v>
                </c:pt>
                <c:pt idx="1379">
                  <c:v>14.368</c:v>
                </c:pt>
                <c:pt idx="1380">
                  <c:v>14.366</c:v>
                </c:pt>
                <c:pt idx="1381">
                  <c:v>14.379</c:v>
                </c:pt>
                <c:pt idx="1382">
                  <c:v>14.378</c:v>
                </c:pt>
                <c:pt idx="1383">
                  <c:v>14.367000000000001</c:v>
                </c:pt>
                <c:pt idx="1384">
                  <c:v>14.366</c:v>
                </c:pt>
                <c:pt idx="1385">
                  <c:v>14.382</c:v>
                </c:pt>
                <c:pt idx="1386">
                  <c:v>14.375999999999999</c:v>
                </c:pt>
                <c:pt idx="1387">
                  <c:v>14.366</c:v>
                </c:pt>
                <c:pt idx="1388">
                  <c:v>14.366</c:v>
                </c:pt>
                <c:pt idx="1389">
                  <c:v>14.384</c:v>
                </c:pt>
                <c:pt idx="1390">
                  <c:v>14.372999999999999</c:v>
                </c:pt>
                <c:pt idx="1391">
                  <c:v>14.366</c:v>
                </c:pt>
                <c:pt idx="1392">
                  <c:v>14.367000000000001</c:v>
                </c:pt>
                <c:pt idx="1393">
                  <c:v>14.382999999999999</c:v>
                </c:pt>
                <c:pt idx="1394">
                  <c:v>14.371</c:v>
                </c:pt>
                <c:pt idx="1395">
                  <c:v>14.366</c:v>
                </c:pt>
                <c:pt idx="1396">
                  <c:v>14.369</c:v>
                </c:pt>
                <c:pt idx="1397">
                  <c:v>14.382</c:v>
                </c:pt>
                <c:pt idx="1398">
                  <c:v>14.37</c:v>
                </c:pt>
                <c:pt idx="1399">
                  <c:v>14.366</c:v>
                </c:pt>
                <c:pt idx="1400">
                  <c:v>14.372</c:v>
                </c:pt>
                <c:pt idx="1401">
                  <c:v>14.379</c:v>
                </c:pt>
                <c:pt idx="1402">
                  <c:v>14.369</c:v>
                </c:pt>
                <c:pt idx="1403">
                  <c:v>14.366</c:v>
                </c:pt>
                <c:pt idx="1404">
                  <c:v>14.375</c:v>
                </c:pt>
                <c:pt idx="1405">
                  <c:v>14.377000000000001</c:v>
                </c:pt>
                <c:pt idx="1406">
                  <c:v>14.368</c:v>
                </c:pt>
                <c:pt idx="1407">
                  <c:v>14.367000000000001</c:v>
                </c:pt>
                <c:pt idx="1408">
                  <c:v>14.372</c:v>
                </c:pt>
                <c:pt idx="1409">
                  <c:v>14.372</c:v>
                </c:pt>
                <c:pt idx="1410">
                  <c:v>14.37</c:v>
                </c:pt>
                <c:pt idx="1411">
                  <c:v>14.37</c:v>
                </c:pt>
                <c:pt idx="1412">
                  <c:v>14.37</c:v>
                </c:pt>
                <c:pt idx="1413">
                  <c:v>14.37</c:v>
                </c:pt>
                <c:pt idx="1414">
                  <c:v>14.37</c:v>
                </c:pt>
                <c:pt idx="1415">
                  <c:v>14.37</c:v>
                </c:pt>
                <c:pt idx="1416">
                  <c:v>14.368</c:v>
                </c:pt>
                <c:pt idx="1417">
                  <c:v>14.369</c:v>
                </c:pt>
                <c:pt idx="1418">
                  <c:v>14.375</c:v>
                </c:pt>
                <c:pt idx="1419">
                  <c:v>14.37</c:v>
                </c:pt>
                <c:pt idx="1420">
                  <c:v>14.366</c:v>
                </c:pt>
                <c:pt idx="1421">
                  <c:v>14.369</c:v>
                </c:pt>
                <c:pt idx="1422">
                  <c:v>14.378</c:v>
                </c:pt>
                <c:pt idx="1423">
                  <c:v>14.37</c:v>
                </c:pt>
                <c:pt idx="1424">
                  <c:v>14.366</c:v>
                </c:pt>
                <c:pt idx="1425">
                  <c:v>14.372</c:v>
                </c:pt>
                <c:pt idx="1426">
                  <c:v>14.377000000000001</c:v>
                </c:pt>
                <c:pt idx="1427">
                  <c:v>14.369</c:v>
                </c:pt>
                <c:pt idx="1428">
                  <c:v>14.366</c:v>
                </c:pt>
                <c:pt idx="1429">
                  <c:v>14.374000000000001</c:v>
                </c:pt>
                <c:pt idx="1430">
                  <c:v>14.375</c:v>
                </c:pt>
                <c:pt idx="1431">
                  <c:v>14.368</c:v>
                </c:pt>
                <c:pt idx="1432">
                  <c:v>14.367000000000001</c:v>
                </c:pt>
                <c:pt idx="1433">
                  <c:v>14.375999999999999</c:v>
                </c:pt>
                <c:pt idx="1434">
                  <c:v>14.374000000000001</c:v>
                </c:pt>
                <c:pt idx="1435">
                  <c:v>14.368</c:v>
                </c:pt>
                <c:pt idx="1436">
                  <c:v>14.367000000000001</c:v>
                </c:pt>
                <c:pt idx="1437">
                  <c:v>14.377000000000001</c:v>
                </c:pt>
                <c:pt idx="1438">
                  <c:v>14.372</c:v>
                </c:pt>
                <c:pt idx="1439">
                  <c:v>14.367000000000001</c:v>
                </c:pt>
                <c:pt idx="1440">
                  <c:v>14.368</c:v>
                </c:pt>
                <c:pt idx="1441">
                  <c:v>14.377000000000001</c:v>
                </c:pt>
                <c:pt idx="1442">
                  <c:v>14.371</c:v>
                </c:pt>
                <c:pt idx="1443">
                  <c:v>14.367000000000001</c:v>
                </c:pt>
                <c:pt idx="1444">
                  <c:v>14.369</c:v>
                </c:pt>
                <c:pt idx="1445">
                  <c:v>14.375999999999999</c:v>
                </c:pt>
                <c:pt idx="1446">
                  <c:v>14.37</c:v>
                </c:pt>
                <c:pt idx="1447">
                  <c:v>14.367000000000001</c:v>
                </c:pt>
                <c:pt idx="1448">
                  <c:v>14.371</c:v>
                </c:pt>
                <c:pt idx="1449">
                  <c:v>14.375</c:v>
                </c:pt>
                <c:pt idx="1450">
                  <c:v>14.37</c:v>
                </c:pt>
                <c:pt idx="1451">
                  <c:v>14.368</c:v>
                </c:pt>
                <c:pt idx="1452">
                  <c:v>14.371</c:v>
                </c:pt>
                <c:pt idx="1453">
                  <c:v>14.371</c:v>
                </c:pt>
                <c:pt idx="1454">
                  <c:v>14.37</c:v>
                </c:pt>
                <c:pt idx="1455">
                  <c:v>14.37</c:v>
                </c:pt>
                <c:pt idx="1456">
                  <c:v>14.37</c:v>
                </c:pt>
                <c:pt idx="1457">
                  <c:v>14.37</c:v>
                </c:pt>
                <c:pt idx="1458">
                  <c:v>14.37</c:v>
                </c:pt>
                <c:pt idx="1459">
                  <c:v>14.37</c:v>
                </c:pt>
                <c:pt idx="1460">
                  <c:v>14.37</c:v>
                </c:pt>
                <c:pt idx="1461">
                  <c:v>14.37</c:v>
                </c:pt>
                <c:pt idx="1462">
                  <c:v>14.37</c:v>
                </c:pt>
                <c:pt idx="1463">
                  <c:v>14.37</c:v>
                </c:pt>
                <c:pt idx="1464">
                  <c:v>14.37</c:v>
                </c:pt>
                <c:pt idx="1465">
                  <c:v>14.37</c:v>
                </c:pt>
                <c:pt idx="1466">
                  <c:v>14.37</c:v>
                </c:pt>
                <c:pt idx="1467">
                  <c:v>14.37</c:v>
                </c:pt>
                <c:pt idx="1468">
                  <c:v>14.37</c:v>
                </c:pt>
                <c:pt idx="1469">
                  <c:v>14.37</c:v>
                </c:pt>
                <c:pt idx="1470">
                  <c:v>14.37</c:v>
                </c:pt>
                <c:pt idx="1471">
                  <c:v>14.37</c:v>
                </c:pt>
                <c:pt idx="1472">
                  <c:v>14.37</c:v>
                </c:pt>
                <c:pt idx="1473">
                  <c:v>14.37</c:v>
                </c:pt>
                <c:pt idx="1474">
                  <c:v>14.37</c:v>
                </c:pt>
                <c:pt idx="1475">
                  <c:v>14.37</c:v>
                </c:pt>
                <c:pt idx="1476">
                  <c:v>14.37</c:v>
                </c:pt>
                <c:pt idx="1477">
                  <c:v>14.37</c:v>
                </c:pt>
                <c:pt idx="1478">
                  <c:v>14.37</c:v>
                </c:pt>
                <c:pt idx="1479">
                  <c:v>14.37</c:v>
                </c:pt>
                <c:pt idx="1480">
                  <c:v>14.37</c:v>
                </c:pt>
                <c:pt idx="1481">
                  <c:v>14.37</c:v>
                </c:pt>
                <c:pt idx="1482">
                  <c:v>14.37</c:v>
                </c:pt>
                <c:pt idx="1483">
                  <c:v>14.37</c:v>
                </c:pt>
                <c:pt idx="1484">
                  <c:v>14.37</c:v>
                </c:pt>
                <c:pt idx="1485">
                  <c:v>14.37</c:v>
                </c:pt>
                <c:pt idx="1486">
                  <c:v>14.37</c:v>
                </c:pt>
                <c:pt idx="1487">
                  <c:v>14.37</c:v>
                </c:pt>
                <c:pt idx="1488">
                  <c:v>14.37</c:v>
                </c:pt>
                <c:pt idx="1489">
                  <c:v>14.37</c:v>
                </c:pt>
                <c:pt idx="1490">
                  <c:v>14.37</c:v>
                </c:pt>
                <c:pt idx="1491">
                  <c:v>14.37</c:v>
                </c:pt>
                <c:pt idx="1492">
                  <c:v>14.37</c:v>
                </c:pt>
                <c:pt idx="1493">
                  <c:v>14.37</c:v>
                </c:pt>
                <c:pt idx="1494">
                  <c:v>14.37</c:v>
                </c:pt>
                <c:pt idx="1495">
                  <c:v>14.37</c:v>
                </c:pt>
                <c:pt idx="1496">
                  <c:v>14.37</c:v>
                </c:pt>
                <c:pt idx="1497">
                  <c:v>14.37</c:v>
                </c:pt>
                <c:pt idx="1498">
                  <c:v>14.37</c:v>
                </c:pt>
                <c:pt idx="1499">
                  <c:v>14.37</c:v>
                </c:pt>
                <c:pt idx="1500">
                  <c:v>14.37</c:v>
                </c:pt>
                <c:pt idx="1501">
                  <c:v>14.37</c:v>
                </c:pt>
                <c:pt idx="1502">
                  <c:v>14.37</c:v>
                </c:pt>
                <c:pt idx="1503">
                  <c:v>14.37</c:v>
                </c:pt>
                <c:pt idx="1504">
                  <c:v>14.37</c:v>
                </c:pt>
                <c:pt idx="1505">
                  <c:v>14.369</c:v>
                </c:pt>
                <c:pt idx="1506">
                  <c:v>14.371</c:v>
                </c:pt>
                <c:pt idx="1507">
                  <c:v>14.371</c:v>
                </c:pt>
                <c:pt idx="1508">
                  <c:v>14.369</c:v>
                </c:pt>
                <c:pt idx="1509">
                  <c:v>14.369</c:v>
                </c:pt>
                <c:pt idx="1510">
                  <c:v>14.372999999999999</c:v>
                </c:pt>
                <c:pt idx="1511">
                  <c:v>14.371</c:v>
                </c:pt>
                <c:pt idx="1512">
                  <c:v>14.369</c:v>
                </c:pt>
                <c:pt idx="1513">
                  <c:v>14.369</c:v>
                </c:pt>
                <c:pt idx="1514">
                  <c:v>14.372999999999999</c:v>
                </c:pt>
                <c:pt idx="1515">
                  <c:v>14.371</c:v>
                </c:pt>
                <c:pt idx="1516">
                  <c:v>14.369</c:v>
                </c:pt>
                <c:pt idx="1517">
                  <c:v>14.37</c:v>
                </c:pt>
                <c:pt idx="1518">
                  <c:v>14.372999999999999</c:v>
                </c:pt>
                <c:pt idx="1519">
                  <c:v>14.37</c:v>
                </c:pt>
                <c:pt idx="1520">
                  <c:v>14.369</c:v>
                </c:pt>
                <c:pt idx="1521">
                  <c:v>14.37</c:v>
                </c:pt>
                <c:pt idx="1522">
                  <c:v>14.372</c:v>
                </c:pt>
                <c:pt idx="1523">
                  <c:v>14.37</c:v>
                </c:pt>
                <c:pt idx="1524">
                  <c:v>14.369</c:v>
                </c:pt>
                <c:pt idx="1525">
                  <c:v>14.371</c:v>
                </c:pt>
                <c:pt idx="1526">
                  <c:v>14.372</c:v>
                </c:pt>
                <c:pt idx="1527">
                  <c:v>14.37</c:v>
                </c:pt>
                <c:pt idx="1528">
                  <c:v>14.369</c:v>
                </c:pt>
                <c:pt idx="1529">
                  <c:v>14.371</c:v>
                </c:pt>
                <c:pt idx="1530">
                  <c:v>14.371</c:v>
                </c:pt>
                <c:pt idx="1531">
                  <c:v>14.369</c:v>
                </c:pt>
                <c:pt idx="1532">
                  <c:v>14.369</c:v>
                </c:pt>
                <c:pt idx="1533">
                  <c:v>14.372</c:v>
                </c:pt>
                <c:pt idx="1534">
                  <c:v>14.371</c:v>
                </c:pt>
                <c:pt idx="1535">
                  <c:v>14.369</c:v>
                </c:pt>
                <c:pt idx="1536">
                  <c:v>14.369</c:v>
                </c:pt>
                <c:pt idx="1537">
                  <c:v>14.372</c:v>
                </c:pt>
                <c:pt idx="1538">
                  <c:v>14.371</c:v>
                </c:pt>
                <c:pt idx="1539">
                  <c:v>14.37</c:v>
                </c:pt>
                <c:pt idx="1540">
                  <c:v>14.37</c:v>
                </c:pt>
                <c:pt idx="1541">
                  <c:v>14.371</c:v>
                </c:pt>
                <c:pt idx="1542">
                  <c:v>14.37</c:v>
                </c:pt>
                <c:pt idx="1543">
                  <c:v>14.37</c:v>
                </c:pt>
                <c:pt idx="1544">
                  <c:v>14.37</c:v>
                </c:pt>
                <c:pt idx="1545">
                  <c:v>14.37</c:v>
                </c:pt>
                <c:pt idx="1546">
                  <c:v>14.37</c:v>
                </c:pt>
                <c:pt idx="1547">
                  <c:v>14.37</c:v>
                </c:pt>
                <c:pt idx="1548">
                  <c:v>14.37</c:v>
                </c:pt>
                <c:pt idx="1549">
                  <c:v>14.37</c:v>
                </c:pt>
                <c:pt idx="1550">
                  <c:v>14.37</c:v>
                </c:pt>
                <c:pt idx="1551">
                  <c:v>14.371</c:v>
                </c:pt>
                <c:pt idx="1552">
                  <c:v>14.37</c:v>
                </c:pt>
                <c:pt idx="1553">
                  <c:v>14.369</c:v>
                </c:pt>
                <c:pt idx="1554">
                  <c:v>14.371</c:v>
                </c:pt>
                <c:pt idx="1555">
                  <c:v>14.371</c:v>
                </c:pt>
                <c:pt idx="1556">
                  <c:v>14.37</c:v>
                </c:pt>
                <c:pt idx="1557">
                  <c:v>14.369</c:v>
                </c:pt>
                <c:pt idx="1558">
                  <c:v>14.371</c:v>
                </c:pt>
                <c:pt idx="1559">
                  <c:v>14.371</c:v>
                </c:pt>
                <c:pt idx="1560">
                  <c:v>14.37</c:v>
                </c:pt>
                <c:pt idx="1561">
                  <c:v>14.37</c:v>
                </c:pt>
                <c:pt idx="1562">
                  <c:v>14.371</c:v>
                </c:pt>
                <c:pt idx="1563">
                  <c:v>14.37</c:v>
                </c:pt>
                <c:pt idx="1564">
                  <c:v>14.37</c:v>
                </c:pt>
                <c:pt idx="1565">
                  <c:v>14.37</c:v>
                </c:pt>
                <c:pt idx="1566">
                  <c:v>14.371</c:v>
                </c:pt>
                <c:pt idx="1567">
                  <c:v>14.37</c:v>
                </c:pt>
                <c:pt idx="1568">
                  <c:v>14.37</c:v>
                </c:pt>
                <c:pt idx="1569">
                  <c:v>14.37</c:v>
                </c:pt>
                <c:pt idx="1570">
                  <c:v>14.371</c:v>
                </c:pt>
                <c:pt idx="1571">
                  <c:v>14.37</c:v>
                </c:pt>
                <c:pt idx="1572">
                  <c:v>14.37</c:v>
                </c:pt>
                <c:pt idx="1573">
                  <c:v>14.37</c:v>
                </c:pt>
                <c:pt idx="1574">
                  <c:v>14.371</c:v>
                </c:pt>
                <c:pt idx="1575">
                  <c:v>14.37</c:v>
                </c:pt>
                <c:pt idx="1576">
                  <c:v>14.37</c:v>
                </c:pt>
                <c:pt idx="1577">
                  <c:v>14.371</c:v>
                </c:pt>
                <c:pt idx="1578">
                  <c:v>14.371</c:v>
                </c:pt>
                <c:pt idx="1579">
                  <c:v>14.37</c:v>
                </c:pt>
                <c:pt idx="1580">
                  <c:v>14.37</c:v>
                </c:pt>
                <c:pt idx="1581">
                  <c:v>14.371</c:v>
                </c:pt>
                <c:pt idx="1582">
                  <c:v>14.37</c:v>
                </c:pt>
                <c:pt idx="1583">
                  <c:v>14.37</c:v>
                </c:pt>
                <c:pt idx="1584">
                  <c:v>14.37</c:v>
                </c:pt>
                <c:pt idx="1585">
                  <c:v>14.37</c:v>
                </c:pt>
                <c:pt idx="1586">
                  <c:v>14.37</c:v>
                </c:pt>
                <c:pt idx="1587">
                  <c:v>14.37</c:v>
                </c:pt>
                <c:pt idx="1588">
                  <c:v>14.37</c:v>
                </c:pt>
                <c:pt idx="1589">
                  <c:v>14.37</c:v>
                </c:pt>
                <c:pt idx="1590">
                  <c:v>14.37</c:v>
                </c:pt>
                <c:pt idx="1591">
                  <c:v>14.37</c:v>
                </c:pt>
                <c:pt idx="1592">
                  <c:v>14.37</c:v>
                </c:pt>
                <c:pt idx="1593">
                  <c:v>14.37</c:v>
                </c:pt>
                <c:pt idx="1594">
                  <c:v>14.37</c:v>
                </c:pt>
                <c:pt idx="1595">
                  <c:v>14.37</c:v>
                </c:pt>
                <c:pt idx="1596">
                  <c:v>14.37</c:v>
                </c:pt>
                <c:pt idx="1597">
                  <c:v>14.37</c:v>
                </c:pt>
                <c:pt idx="1598">
                  <c:v>14.37</c:v>
                </c:pt>
                <c:pt idx="1599">
                  <c:v>14.37</c:v>
                </c:pt>
                <c:pt idx="1600">
                  <c:v>14.37</c:v>
                </c:pt>
                <c:pt idx="1601">
                  <c:v>14.37</c:v>
                </c:pt>
                <c:pt idx="1602">
                  <c:v>14.37</c:v>
                </c:pt>
                <c:pt idx="1603">
                  <c:v>14.37</c:v>
                </c:pt>
                <c:pt idx="1604">
                  <c:v>14.37</c:v>
                </c:pt>
                <c:pt idx="1605">
                  <c:v>14.37</c:v>
                </c:pt>
                <c:pt idx="1606">
                  <c:v>14.37</c:v>
                </c:pt>
                <c:pt idx="1607">
                  <c:v>14.37</c:v>
                </c:pt>
                <c:pt idx="1608">
                  <c:v>14.37</c:v>
                </c:pt>
                <c:pt idx="1609">
                  <c:v>14.37</c:v>
                </c:pt>
                <c:pt idx="1610">
                  <c:v>14.37</c:v>
                </c:pt>
                <c:pt idx="1611">
                  <c:v>14.37</c:v>
                </c:pt>
                <c:pt idx="1612">
                  <c:v>14.37</c:v>
                </c:pt>
                <c:pt idx="1613">
                  <c:v>14.37</c:v>
                </c:pt>
                <c:pt idx="1614">
                  <c:v>14.37</c:v>
                </c:pt>
                <c:pt idx="1615">
                  <c:v>14.37</c:v>
                </c:pt>
                <c:pt idx="1616">
                  <c:v>14.37</c:v>
                </c:pt>
                <c:pt idx="1617">
                  <c:v>14.37</c:v>
                </c:pt>
                <c:pt idx="1618">
                  <c:v>14.37</c:v>
                </c:pt>
                <c:pt idx="1619">
                  <c:v>14.37</c:v>
                </c:pt>
                <c:pt idx="1620">
                  <c:v>14.37</c:v>
                </c:pt>
                <c:pt idx="1621">
                  <c:v>14.37</c:v>
                </c:pt>
                <c:pt idx="1622">
                  <c:v>14.37</c:v>
                </c:pt>
                <c:pt idx="1623">
                  <c:v>14.37</c:v>
                </c:pt>
                <c:pt idx="1624">
                  <c:v>14.37</c:v>
                </c:pt>
                <c:pt idx="1625">
                  <c:v>14.37</c:v>
                </c:pt>
                <c:pt idx="1626">
                  <c:v>14.37</c:v>
                </c:pt>
                <c:pt idx="1627">
                  <c:v>14.37</c:v>
                </c:pt>
                <c:pt idx="1628">
                  <c:v>14.37</c:v>
                </c:pt>
                <c:pt idx="1629">
                  <c:v>14.37</c:v>
                </c:pt>
                <c:pt idx="1630">
                  <c:v>14.37</c:v>
                </c:pt>
                <c:pt idx="1631">
                  <c:v>14.37</c:v>
                </c:pt>
                <c:pt idx="1632">
                  <c:v>14.37</c:v>
                </c:pt>
                <c:pt idx="1633">
                  <c:v>14.37</c:v>
                </c:pt>
                <c:pt idx="1634">
                  <c:v>14.37</c:v>
                </c:pt>
                <c:pt idx="1635">
                  <c:v>14.37</c:v>
                </c:pt>
                <c:pt idx="1636">
                  <c:v>14.37</c:v>
                </c:pt>
                <c:pt idx="1637">
                  <c:v>14.37</c:v>
                </c:pt>
                <c:pt idx="1638">
                  <c:v>14.37</c:v>
                </c:pt>
                <c:pt idx="1639">
                  <c:v>14.37</c:v>
                </c:pt>
                <c:pt idx="1640">
                  <c:v>14.37</c:v>
                </c:pt>
                <c:pt idx="1641">
                  <c:v>14.37</c:v>
                </c:pt>
                <c:pt idx="1642">
                  <c:v>14.37</c:v>
                </c:pt>
                <c:pt idx="1643">
                  <c:v>14.37</c:v>
                </c:pt>
                <c:pt idx="1644">
                  <c:v>14.37</c:v>
                </c:pt>
                <c:pt idx="1645">
                  <c:v>14.37</c:v>
                </c:pt>
                <c:pt idx="1646">
                  <c:v>14.37</c:v>
                </c:pt>
                <c:pt idx="1647">
                  <c:v>14.37</c:v>
                </c:pt>
                <c:pt idx="1648">
                  <c:v>14.37</c:v>
                </c:pt>
                <c:pt idx="1649">
                  <c:v>14.371</c:v>
                </c:pt>
                <c:pt idx="1650">
                  <c:v>14.37</c:v>
                </c:pt>
                <c:pt idx="1651">
                  <c:v>14.37</c:v>
                </c:pt>
                <c:pt idx="1652">
                  <c:v>14.37</c:v>
                </c:pt>
                <c:pt idx="1653">
                  <c:v>14.371</c:v>
                </c:pt>
                <c:pt idx="1654">
                  <c:v>14.37</c:v>
                </c:pt>
                <c:pt idx="1655">
                  <c:v>14.37</c:v>
                </c:pt>
                <c:pt idx="1656">
                  <c:v>14.37</c:v>
                </c:pt>
                <c:pt idx="1657">
                  <c:v>14.37</c:v>
                </c:pt>
                <c:pt idx="1658">
                  <c:v>14.37</c:v>
                </c:pt>
                <c:pt idx="1659">
                  <c:v>14.37</c:v>
                </c:pt>
                <c:pt idx="1660">
                  <c:v>14.37</c:v>
                </c:pt>
                <c:pt idx="1661">
                  <c:v>14.37</c:v>
                </c:pt>
                <c:pt idx="1662">
                  <c:v>14.37</c:v>
                </c:pt>
                <c:pt idx="1663">
                  <c:v>14.37</c:v>
                </c:pt>
                <c:pt idx="1664">
                  <c:v>14.371</c:v>
                </c:pt>
                <c:pt idx="1665">
                  <c:v>14.37</c:v>
                </c:pt>
                <c:pt idx="1666">
                  <c:v>14.37</c:v>
                </c:pt>
                <c:pt idx="1667">
                  <c:v>14.37</c:v>
                </c:pt>
                <c:pt idx="1668">
                  <c:v>14.371</c:v>
                </c:pt>
                <c:pt idx="1669">
                  <c:v>14.37</c:v>
                </c:pt>
                <c:pt idx="1670">
                  <c:v>14.37</c:v>
                </c:pt>
                <c:pt idx="1671">
                  <c:v>14.37</c:v>
                </c:pt>
                <c:pt idx="1672">
                  <c:v>14.37</c:v>
                </c:pt>
                <c:pt idx="1673">
                  <c:v>14.37</c:v>
                </c:pt>
                <c:pt idx="1674">
                  <c:v>14.37</c:v>
                </c:pt>
                <c:pt idx="1675">
                  <c:v>14.37</c:v>
                </c:pt>
                <c:pt idx="1676">
                  <c:v>14.37</c:v>
                </c:pt>
                <c:pt idx="1677">
                  <c:v>14.37</c:v>
                </c:pt>
                <c:pt idx="1678">
                  <c:v>14.37</c:v>
                </c:pt>
                <c:pt idx="1679">
                  <c:v>14.37</c:v>
                </c:pt>
                <c:pt idx="1680">
                  <c:v>14.37</c:v>
                </c:pt>
                <c:pt idx="1681">
                  <c:v>14.37</c:v>
                </c:pt>
                <c:pt idx="1682">
                  <c:v>14.37</c:v>
                </c:pt>
                <c:pt idx="1683">
                  <c:v>14.37</c:v>
                </c:pt>
                <c:pt idx="1684">
                  <c:v>14.37</c:v>
                </c:pt>
                <c:pt idx="1685">
                  <c:v>14.37</c:v>
                </c:pt>
                <c:pt idx="1686">
                  <c:v>14.37</c:v>
                </c:pt>
                <c:pt idx="1687">
                  <c:v>14.37</c:v>
                </c:pt>
                <c:pt idx="1688">
                  <c:v>14.37</c:v>
                </c:pt>
                <c:pt idx="1689">
                  <c:v>14.37</c:v>
                </c:pt>
                <c:pt idx="1690">
                  <c:v>14.37</c:v>
                </c:pt>
                <c:pt idx="1691">
                  <c:v>14.37</c:v>
                </c:pt>
                <c:pt idx="1692">
                  <c:v>14.37</c:v>
                </c:pt>
                <c:pt idx="1693">
                  <c:v>14.37</c:v>
                </c:pt>
                <c:pt idx="1694">
                  <c:v>14.37</c:v>
                </c:pt>
                <c:pt idx="1695">
                  <c:v>14.37</c:v>
                </c:pt>
                <c:pt idx="1696">
                  <c:v>14.37</c:v>
                </c:pt>
                <c:pt idx="1697">
                  <c:v>14.37</c:v>
                </c:pt>
                <c:pt idx="1698">
                  <c:v>14.37</c:v>
                </c:pt>
                <c:pt idx="1699">
                  <c:v>14.37</c:v>
                </c:pt>
                <c:pt idx="1700">
                  <c:v>14.37</c:v>
                </c:pt>
                <c:pt idx="1701">
                  <c:v>14.37</c:v>
                </c:pt>
                <c:pt idx="1702">
                  <c:v>14.37</c:v>
                </c:pt>
                <c:pt idx="1703">
                  <c:v>14.37</c:v>
                </c:pt>
                <c:pt idx="1704">
                  <c:v>14.37</c:v>
                </c:pt>
                <c:pt idx="1705">
                  <c:v>14.37</c:v>
                </c:pt>
                <c:pt idx="1706">
                  <c:v>14.37</c:v>
                </c:pt>
                <c:pt idx="1707">
                  <c:v>14.37</c:v>
                </c:pt>
                <c:pt idx="1708">
                  <c:v>14.37</c:v>
                </c:pt>
                <c:pt idx="1709">
                  <c:v>14.371</c:v>
                </c:pt>
                <c:pt idx="1710">
                  <c:v>14.37</c:v>
                </c:pt>
                <c:pt idx="1711">
                  <c:v>14.37</c:v>
                </c:pt>
                <c:pt idx="1712">
                  <c:v>14.37</c:v>
                </c:pt>
                <c:pt idx="1713">
                  <c:v>14.371</c:v>
                </c:pt>
                <c:pt idx="1714">
                  <c:v>14.37</c:v>
                </c:pt>
                <c:pt idx="1715">
                  <c:v>14.37</c:v>
                </c:pt>
                <c:pt idx="1716">
                  <c:v>14.37</c:v>
                </c:pt>
                <c:pt idx="1717">
                  <c:v>14.371</c:v>
                </c:pt>
                <c:pt idx="1718">
                  <c:v>14.37</c:v>
                </c:pt>
                <c:pt idx="1719">
                  <c:v>14.37</c:v>
                </c:pt>
                <c:pt idx="1720">
                  <c:v>14.37</c:v>
                </c:pt>
                <c:pt idx="1721">
                  <c:v>14.371</c:v>
                </c:pt>
                <c:pt idx="1722">
                  <c:v>14.37</c:v>
                </c:pt>
                <c:pt idx="1723">
                  <c:v>14.37</c:v>
                </c:pt>
                <c:pt idx="1724">
                  <c:v>14.37</c:v>
                </c:pt>
                <c:pt idx="1725">
                  <c:v>14.371</c:v>
                </c:pt>
                <c:pt idx="1726">
                  <c:v>14.37</c:v>
                </c:pt>
                <c:pt idx="1727">
                  <c:v>14.37</c:v>
                </c:pt>
                <c:pt idx="1728">
                  <c:v>14.37</c:v>
                </c:pt>
                <c:pt idx="1729">
                  <c:v>14.371</c:v>
                </c:pt>
                <c:pt idx="1730">
                  <c:v>14.37</c:v>
                </c:pt>
                <c:pt idx="1731">
                  <c:v>14.37</c:v>
                </c:pt>
                <c:pt idx="1732">
                  <c:v>14.37</c:v>
                </c:pt>
                <c:pt idx="1733">
                  <c:v>14.37</c:v>
                </c:pt>
                <c:pt idx="1734">
                  <c:v>14.37</c:v>
                </c:pt>
                <c:pt idx="1735">
                  <c:v>14.37</c:v>
                </c:pt>
                <c:pt idx="1736">
                  <c:v>14.371</c:v>
                </c:pt>
                <c:pt idx="1737">
                  <c:v>14.37</c:v>
                </c:pt>
                <c:pt idx="1738">
                  <c:v>14.37</c:v>
                </c:pt>
                <c:pt idx="1739">
                  <c:v>14.37</c:v>
                </c:pt>
                <c:pt idx="1740">
                  <c:v>14.37</c:v>
                </c:pt>
                <c:pt idx="1741">
                  <c:v>14.37</c:v>
                </c:pt>
                <c:pt idx="1742">
                  <c:v>14.37</c:v>
                </c:pt>
                <c:pt idx="1743">
                  <c:v>14.37</c:v>
                </c:pt>
                <c:pt idx="1744">
                  <c:v>14.37</c:v>
                </c:pt>
                <c:pt idx="1745">
                  <c:v>14.37</c:v>
                </c:pt>
                <c:pt idx="1746">
                  <c:v>14.37</c:v>
                </c:pt>
                <c:pt idx="1747">
                  <c:v>14.37</c:v>
                </c:pt>
                <c:pt idx="1748">
                  <c:v>14.37</c:v>
                </c:pt>
                <c:pt idx="1749">
                  <c:v>14.37</c:v>
                </c:pt>
                <c:pt idx="1750">
                  <c:v>14.37</c:v>
                </c:pt>
                <c:pt idx="1751">
                  <c:v>14.37</c:v>
                </c:pt>
                <c:pt idx="1752">
                  <c:v>14.37</c:v>
                </c:pt>
                <c:pt idx="1753">
                  <c:v>14.37</c:v>
                </c:pt>
                <c:pt idx="1754">
                  <c:v>14.37</c:v>
                </c:pt>
                <c:pt idx="1755">
                  <c:v>14.37</c:v>
                </c:pt>
                <c:pt idx="1756">
                  <c:v>14.37</c:v>
                </c:pt>
                <c:pt idx="1757">
                  <c:v>14.37</c:v>
                </c:pt>
                <c:pt idx="1758">
                  <c:v>14.37</c:v>
                </c:pt>
                <c:pt idx="1759">
                  <c:v>14.37</c:v>
                </c:pt>
                <c:pt idx="1760">
                  <c:v>14.37</c:v>
                </c:pt>
                <c:pt idx="1761">
                  <c:v>14.37</c:v>
                </c:pt>
                <c:pt idx="1762">
                  <c:v>14.37</c:v>
                </c:pt>
                <c:pt idx="1763">
                  <c:v>14.37</c:v>
                </c:pt>
                <c:pt idx="1764">
                  <c:v>14.37</c:v>
                </c:pt>
                <c:pt idx="1765">
                  <c:v>14.37</c:v>
                </c:pt>
                <c:pt idx="1766">
                  <c:v>14.37</c:v>
                </c:pt>
                <c:pt idx="1767">
                  <c:v>14.37</c:v>
                </c:pt>
                <c:pt idx="1768">
                  <c:v>14.37</c:v>
                </c:pt>
                <c:pt idx="1769">
                  <c:v>14.37</c:v>
                </c:pt>
                <c:pt idx="1770">
                  <c:v>14.37</c:v>
                </c:pt>
                <c:pt idx="1771">
                  <c:v>14.37</c:v>
                </c:pt>
                <c:pt idx="1772">
                  <c:v>14.37</c:v>
                </c:pt>
                <c:pt idx="1773">
                  <c:v>14.37</c:v>
                </c:pt>
                <c:pt idx="1774">
                  <c:v>14.37</c:v>
                </c:pt>
                <c:pt idx="1775">
                  <c:v>14.37</c:v>
                </c:pt>
                <c:pt idx="1776">
                  <c:v>14.37</c:v>
                </c:pt>
                <c:pt idx="1777">
                  <c:v>14.37</c:v>
                </c:pt>
                <c:pt idx="1778">
                  <c:v>14.37</c:v>
                </c:pt>
                <c:pt idx="1779">
                  <c:v>14.37</c:v>
                </c:pt>
                <c:pt idx="1780">
                  <c:v>14.37</c:v>
                </c:pt>
                <c:pt idx="1781">
                  <c:v>14.37</c:v>
                </c:pt>
                <c:pt idx="1782">
                  <c:v>14.37</c:v>
                </c:pt>
                <c:pt idx="1783">
                  <c:v>14.37</c:v>
                </c:pt>
                <c:pt idx="1784">
                  <c:v>14.37</c:v>
                </c:pt>
                <c:pt idx="1785">
                  <c:v>14.37</c:v>
                </c:pt>
                <c:pt idx="1786">
                  <c:v>14.37</c:v>
                </c:pt>
                <c:pt idx="1787">
                  <c:v>14.37</c:v>
                </c:pt>
                <c:pt idx="1788">
                  <c:v>14.37</c:v>
                </c:pt>
                <c:pt idx="1789">
                  <c:v>14.37</c:v>
                </c:pt>
                <c:pt idx="1790">
                  <c:v>14.37</c:v>
                </c:pt>
                <c:pt idx="1791">
                  <c:v>14.37</c:v>
                </c:pt>
                <c:pt idx="1792">
                  <c:v>14.37</c:v>
                </c:pt>
                <c:pt idx="1793">
                  <c:v>14.37</c:v>
                </c:pt>
                <c:pt idx="1794">
                  <c:v>14.37</c:v>
                </c:pt>
                <c:pt idx="1795">
                  <c:v>14.37</c:v>
                </c:pt>
                <c:pt idx="1796">
                  <c:v>14.37</c:v>
                </c:pt>
                <c:pt idx="1797">
                  <c:v>14.37</c:v>
                </c:pt>
                <c:pt idx="1798">
                  <c:v>14.37</c:v>
                </c:pt>
                <c:pt idx="1799">
                  <c:v>14.37</c:v>
                </c:pt>
                <c:pt idx="1800">
                  <c:v>14.37</c:v>
                </c:pt>
                <c:pt idx="1801">
                  <c:v>14.37</c:v>
                </c:pt>
                <c:pt idx="1802">
                  <c:v>14.37</c:v>
                </c:pt>
                <c:pt idx="1803">
                  <c:v>14.37</c:v>
                </c:pt>
                <c:pt idx="1804">
                  <c:v>14.37</c:v>
                </c:pt>
                <c:pt idx="1805">
                  <c:v>14.37</c:v>
                </c:pt>
                <c:pt idx="1806">
                  <c:v>14.37</c:v>
                </c:pt>
                <c:pt idx="1807">
                  <c:v>14.37</c:v>
                </c:pt>
                <c:pt idx="1808">
                  <c:v>14.37</c:v>
                </c:pt>
                <c:pt idx="1809">
                  <c:v>14.37</c:v>
                </c:pt>
                <c:pt idx="1810">
                  <c:v>14.37</c:v>
                </c:pt>
                <c:pt idx="1811">
                  <c:v>14.37</c:v>
                </c:pt>
                <c:pt idx="1812">
                  <c:v>14.37</c:v>
                </c:pt>
                <c:pt idx="1813">
                  <c:v>14.37</c:v>
                </c:pt>
                <c:pt idx="1814">
                  <c:v>14.37</c:v>
                </c:pt>
                <c:pt idx="1815">
                  <c:v>14.37</c:v>
                </c:pt>
                <c:pt idx="1816">
                  <c:v>14.37</c:v>
                </c:pt>
                <c:pt idx="1817">
                  <c:v>14.37</c:v>
                </c:pt>
                <c:pt idx="1818">
                  <c:v>14.37</c:v>
                </c:pt>
                <c:pt idx="1819">
                  <c:v>14.37</c:v>
                </c:pt>
                <c:pt idx="1820">
                  <c:v>14.37</c:v>
                </c:pt>
                <c:pt idx="1821">
                  <c:v>14.37</c:v>
                </c:pt>
                <c:pt idx="1822">
                  <c:v>14.37</c:v>
                </c:pt>
                <c:pt idx="1823">
                  <c:v>14.37</c:v>
                </c:pt>
                <c:pt idx="1824">
                  <c:v>14.37</c:v>
                </c:pt>
                <c:pt idx="1825">
                  <c:v>14.37</c:v>
                </c:pt>
                <c:pt idx="1826">
                  <c:v>14.37</c:v>
                </c:pt>
                <c:pt idx="1827">
                  <c:v>14.37</c:v>
                </c:pt>
                <c:pt idx="1828">
                  <c:v>14.37</c:v>
                </c:pt>
                <c:pt idx="1829">
                  <c:v>14.37</c:v>
                </c:pt>
                <c:pt idx="1830">
                  <c:v>14.37</c:v>
                </c:pt>
                <c:pt idx="1831">
                  <c:v>14.37</c:v>
                </c:pt>
                <c:pt idx="1832">
                  <c:v>14.37</c:v>
                </c:pt>
                <c:pt idx="1833">
                  <c:v>14.37</c:v>
                </c:pt>
                <c:pt idx="1834">
                  <c:v>14.37</c:v>
                </c:pt>
                <c:pt idx="1835">
                  <c:v>14.37</c:v>
                </c:pt>
                <c:pt idx="1836">
                  <c:v>14.37</c:v>
                </c:pt>
                <c:pt idx="1837">
                  <c:v>14.37</c:v>
                </c:pt>
                <c:pt idx="1838">
                  <c:v>14.37</c:v>
                </c:pt>
                <c:pt idx="1839">
                  <c:v>14.37</c:v>
                </c:pt>
                <c:pt idx="1840">
                  <c:v>14.37</c:v>
                </c:pt>
                <c:pt idx="1841">
                  <c:v>14.37</c:v>
                </c:pt>
                <c:pt idx="1842">
                  <c:v>14.37</c:v>
                </c:pt>
                <c:pt idx="1843">
                  <c:v>14.37</c:v>
                </c:pt>
                <c:pt idx="1844">
                  <c:v>14.37</c:v>
                </c:pt>
                <c:pt idx="1845">
                  <c:v>14.37</c:v>
                </c:pt>
                <c:pt idx="1846">
                  <c:v>14.37</c:v>
                </c:pt>
                <c:pt idx="1847">
                  <c:v>14.371</c:v>
                </c:pt>
                <c:pt idx="1848">
                  <c:v>14.37</c:v>
                </c:pt>
                <c:pt idx="1849">
                  <c:v>14.37</c:v>
                </c:pt>
                <c:pt idx="1850">
                  <c:v>14.37</c:v>
                </c:pt>
                <c:pt idx="1851">
                  <c:v>14.371</c:v>
                </c:pt>
                <c:pt idx="1852">
                  <c:v>14.37</c:v>
                </c:pt>
                <c:pt idx="1853">
                  <c:v>14.37</c:v>
                </c:pt>
                <c:pt idx="1854">
                  <c:v>14.37</c:v>
                </c:pt>
                <c:pt idx="1855">
                  <c:v>14.371</c:v>
                </c:pt>
                <c:pt idx="1856">
                  <c:v>14.37</c:v>
                </c:pt>
                <c:pt idx="1857">
                  <c:v>14.37</c:v>
                </c:pt>
                <c:pt idx="1858">
                  <c:v>14.37</c:v>
                </c:pt>
                <c:pt idx="1859">
                  <c:v>14.371</c:v>
                </c:pt>
                <c:pt idx="1860">
                  <c:v>14.37</c:v>
                </c:pt>
                <c:pt idx="1861">
                  <c:v>14.37</c:v>
                </c:pt>
                <c:pt idx="1862">
                  <c:v>14.37</c:v>
                </c:pt>
                <c:pt idx="1863">
                  <c:v>14.371</c:v>
                </c:pt>
                <c:pt idx="1864">
                  <c:v>14.37</c:v>
                </c:pt>
                <c:pt idx="1865">
                  <c:v>14.37</c:v>
                </c:pt>
                <c:pt idx="1866">
                  <c:v>14.37</c:v>
                </c:pt>
                <c:pt idx="1867">
                  <c:v>14.371</c:v>
                </c:pt>
                <c:pt idx="1868">
                  <c:v>14.37</c:v>
                </c:pt>
                <c:pt idx="1869">
                  <c:v>14.37</c:v>
                </c:pt>
                <c:pt idx="1870">
                  <c:v>14.371</c:v>
                </c:pt>
                <c:pt idx="1871">
                  <c:v>14.371</c:v>
                </c:pt>
                <c:pt idx="1872">
                  <c:v>14.37</c:v>
                </c:pt>
                <c:pt idx="1873">
                  <c:v>14.37</c:v>
                </c:pt>
                <c:pt idx="1874">
                  <c:v>14.37</c:v>
                </c:pt>
                <c:pt idx="1875">
                  <c:v>14.37</c:v>
                </c:pt>
                <c:pt idx="1876">
                  <c:v>14.37</c:v>
                </c:pt>
                <c:pt idx="1877">
                  <c:v>14.37</c:v>
                </c:pt>
                <c:pt idx="1878">
                  <c:v>14.37</c:v>
                </c:pt>
                <c:pt idx="1879">
                  <c:v>14.37</c:v>
                </c:pt>
                <c:pt idx="1880">
                  <c:v>14.37</c:v>
                </c:pt>
                <c:pt idx="1881">
                  <c:v>14.37</c:v>
                </c:pt>
                <c:pt idx="1882">
                  <c:v>14.37</c:v>
                </c:pt>
                <c:pt idx="1883">
                  <c:v>14.37</c:v>
                </c:pt>
                <c:pt idx="1884">
                  <c:v>14.37</c:v>
                </c:pt>
                <c:pt idx="1885">
                  <c:v>14.37</c:v>
                </c:pt>
                <c:pt idx="1886">
                  <c:v>14.37</c:v>
                </c:pt>
                <c:pt idx="1887">
                  <c:v>14.37</c:v>
                </c:pt>
                <c:pt idx="1888">
                  <c:v>14.37</c:v>
                </c:pt>
                <c:pt idx="1889">
                  <c:v>14.37</c:v>
                </c:pt>
                <c:pt idx="1890">
                  <c:v>14.37</c:v>
                </c:pt>
                <c:pt idx="1891">
                  <c:v>14.37</c:v>
                </c:pt>
                <c:pt idx="1892">
                  <c:v>14.37</c:v>
                </c:pt>
                <c:pt idx="1893">
                  <c:v>14.37</c:v>
                </c:pt>
                <c:pt idx="1894">
                  <c:v>14.37</c:v>
                </c:pt>
                <c:pt idx="1895">
                  <c:v>14.37</c:v>
                </c:pt>
                <c:pt idx="1896">
                  <c:v>14.37</c:v>
                </c:pt>
                <c:pt idx="1897">
                  <c:v>14.37</c:v>
                </c:pt>
                <c:pt idx="1898">
                  <c:v>14.37</c:v>
                </c:pt>
                <c:pt idx="1899">
                  <c:v>14.37</c:v>
                </c:pt>
                <c:pt idx="1900">
                  <c:v>14.37</c:v>
                </c:pt>
                <c:pt idx="1901">
                  <c:v>14.37</c:v>
                </c:pt>
                <c:pt idx="1902">
                  <c:v>14.37</c:v>
                </c:pt>
                <c:pt idx="1903">
                  <c:v>14.37</c:v>
                </c:pt>
                <c:pt idx="1904">
                  <c:v>14.37</c:v>
                </c:pt>
                <c:pt idx="1905">
                  <c:v>14.37</c:v>
                </c:pt>
                <c:pt idx="1906">
                  <c:v>14.37</c:v>
                </c:pt>
                <c:pt idx="1907">
                  <c:v>14.37</c:v>
                </c:pt>
                <c:pt idx="1908">
                  <c:v>14.37</c:v>
                </c:pt>
                <c:pt idx="1909">
                  <c:v>14.37</c:v>
                </c:pt>
                <c:pt idx="1910">
                  <c:v>14.37</c:v>
                </c:pt>
                <c:pt idx="1911">
                  <c:v>14.37</c:v>
                </c:pt>
                <c:pt idx="1912">
                  <c:v>14.37</c:v>
                </c:pt>
                <c:pt idx="1913">
                  <c:v>14.37</c:v>
                </c:pt>
                <c:pt idx="1914">
                  <c:v>14.37</c:v>
                </c:pt>
                <c:pt idx="1915">
                  <c:v>14.37</c:v>
                </c:pt>
                <c:pt idx="1916">
                  <c:v>14.37</c:v>
                </c:pt>
                <c:pt idx="1917">
                  <c:v>14.37</c:v>
                </c:pt>
                <c:pt idx="1918">
                  <c:v>14.37</c:v>
                </c:pt>
                <c:pt idx="1919">
                  <c:v>14.37</c:v>
                </c:pt>
                <c:pt idx="1920">
                  <c:v>14.37</c:v>
                </c:pt>
                <c:pt idx="1921">
                  <c:v>14.37</c:v>
                </c:pt>
                <c:pt idx="1922">
                  <c:v>14.37</c:v>
                </c:pt>
                <c:pt idx="1923">
                  <c:v>14.37</c:v>
                </c:pt>
                <c:pt idx="1924">
                  <c:v>14.37</c:v>
                </c:pt>
                <c:pt idx="1925">
                  <c:v>14.37</c:v>
                </c:pt>
                <c:pt idx="1926">
                  <c:v>14.37</c:v>
                </c:pt>
                <c:pt idx="1927">
                  <c:v>14.37</c:v>
                </c:pt>
                <c:pt idx="1928">
                  <c:v>14.37</c:v>
                </c:pt>
                <c:pt idx="1929">
                  <c:v>14.37</c:v>
                </c:pt>
                <c:pt idx="1930">
                  <c:v>14.37</c:v>
                </c:pt>
                <c:pt idx="1931">
                  <c:v>14.37</c:v>
                </c:pt>
                <c:pt idx="1932">
                  <c:v>14.37</c:v>
                </c:pt>
                <c:pt idx="1933">
                  <c:v>14.37</c:v>
                </c:pt>
                <c:pt idx="1934">
                  <c:v>14.37</c:v>
                </c:pt>
                <c:pt idx="1935">
                  <c:v>14.37</c:v>
                </c:pt>
                <c:pt idx="1936">
                  <c:v>14.37</c:v>
                </c:pt>
                <c:pt idx="1937">
                  <c:v>14.37</c:v>
                </c:pt>
                <c:pt idx="1938">
                  <c:v>14.37</c:v>
                </c:pt>
                <c:pt idx="1939">
                  <c:v>14.37</c:v>
                </c:pt>
                <c:pt idx="1940">
                  <c:v>14.37</c:v>
                </c:pt>
                <c:pt idx="1941">
                  <c:v>14.37</c:v>
                </c:pt>
                <c:pt idx="1942">
                  <c:v>14.37</c:v>
                </c:pt>
                <c:pt idx="1943">
                  <c:v>14.37</c:v>
                </c:pt>
                <c:pt idx="1944">
                  <c:v>14.37</c:v>
                </c:pt>
                <c:pt idx="1945">
                  <c:v>14.37</c:v>
                </c:pt>
                <c:pt idx="1946">
                  <c:v>14.37</c:v>
                </c:pt>
                <c:pt idx="1947">
                  <c:v>14.37</c:v>
                </c:pt>
                <c:pt idx="1948">
                  <c:v>14.37</c:v>
                </c:pt>
                <c:pt idx="1949">
                  <c:v>14.37</c:v>
                </c:pt>
                <c:pt idx="1950">
                  <c:v>14.37</c:v>
                </c:pt>
                <c:pt idx="1951">
                  <c:v>14.37</c:v>
                </c:pt>
                <c:pt idx="1952">
                  <c:v>14.37</c:v>
                </c:pt>
                <c:pt idx="1953">
                  <c:v>14.37</c:v>
                </c:pt>
                <c:pt idx="1954">
                  <c:v>14.37</c:v>
                </c:pt>
                <c:pt idx="1955">
                  <c:v>14.37</c:v>
                </c:pt>
                <c:pt idx="1956">
                  <c:v>14.37</c:v>
                </c:pt>
                <c:pt idx="1957">
                  <c:v>14.37</c:v>
                </c:pt>
                <c:pt idx="1958">
                  <c:v>14.37</c:v>
                </c:pt>
                <c:pt idx="1959">
                  <c:v>14.37</c:v>
                </c:pt>
                <c:pt idx="1960">
                  <c:v>14.37</c:v>
                </c:pt>
                <c:pt idx="1961">
                  <c:v>14.37</c:v>
                </c:pt>
                <c:pt idx="1962">
                  <c:v>14.37</c:v>
                </c:pt>
                <c:pt idx="1963">
                  <c:v>14.37</c:v>
                </c:pt>
                <c:pt idx="1964">
                  <c:v>14.37</c:v>
                </c:pt>
                <c:pt idx="1965">
                  <c:v>14.37</c:v>
                </c:pt>
                <c:pt idx="1966">
                  <c:v>14.37</c:v>
                </c:pt>
                <c:pt idx="1967">
                  <c:v>14.37</c:v>
                </c:pt>
                <c:pt idx="1968">
                  <c:v>14.37</c:v>
                </c:pt>
                <c:pt idx="1969">
                  <c:v>14.37</c:v>
                </c:pt>
                <c:pt idx="1970">
                  <c:v>14.37</c:v>
                </c:pt>
                <c:pt idx="1971">
                  <c:v>14.37</c:v>
                </c:pt>
                <c:pt idx="1972">
                  <c:v>14.37</c:v>
                </c:pt>
                <c:pt idx="1973">
                  <c:v>14.37</c:v>
                </c:pt>
                <c:pt idx="1974">
                  <c:v>14.37</c:v>
                </c:pt>
                <c:pt idx="1975">
                  <c:v>14.37</c:v>
                </c:pt>
                <c:pt idx="1976">
                  <c:v>14.37</c:v>
                </c:pt>
                <c:pt idx="1977">
                  <c:v>14.37</c:v>
                </c:pt>
                <c:pt idx="1978">
                  <c:v>14.37</c:v>
                </c:pt>
                <c:pt idx="1979">
                  <c:v>14.37</c:v>
                </c:pt>
                <c:pt idx="1980">
                  <c:v>14.37</c:v>
                </c:pt>
                <c:pt idx="1981">
                  <c:v>14.37</c:v>
                </c:pt>
                <c:pt idx="1982">
                  <c:v>14.37</c:v>
                </c:pt>
                <c:pt idx="1983">
                  <c:v>14.37</c:v>
                </c:pt>
                <c:pt idx="1984">
                  <c:v>14.37</c:v>
                </c:pt>
                <c:pt idx="1985">
                  <c:v>14.37</c:v>
                </c:pt>
                <c:pt idx="1986">
                  <c:v>14.37</c:v>
                </c:pt>
                <c:pt idx="1987">
                  <c:v>14.37</c:v>
                </c:pt>
                <c:pt idx="1988">
                  <c:v>14.37</c:v>
                </c:pt>
                <c:pt idx="1989">
                  <c:v>14.37</c:v>
                </c:pt>
                <c:pt idx="1990">
                  <c:v>14.37</c:v>
                </c:pt>
                <c:pt idx="1991">
                  <c:v>14.37</c:v>
                </c:pt>
                <c:pt idx="1992">
                  <c:v>14.37</c:v>
                </c:pt>
                <c:pt idx="1993">
                  <c:v>14.37</c:v>
                </c:pt>
                <c:pt idx="1994">
                  <c:v>14.37</c:v>
                </c:pt>
                <c:pt idx="1995">
                  <c:v>14.37</c:v>
                </c:pt>
                <c:pt idx="1996">
                  <c:v>14.37</c:v>
                </c:pt>
                <c:pt idx="1997">
                  <c:v>14.37</c:v>
                </c:pt>
                <c:pt idx="1998">
                  <c:v>14.37</c:v>
                </c:pt>
                <c:pt idx="1999">
                  <c:v>14.37</c:v>
                </c:pt>
                <c:pt idx="2000">
                  <c:v>14.37</c:v>
                </c:pt>
                <c:pt idx="2001">
                  <c:v>14.37</c:v>
                </c:pt>
                <c:pt idx="2002">
                  <c:v>14.37</c:v>
                </c:pt>
                <c:pt idx="2003">
                  <c:v>14.37</c:v>
                </c:pt>
                <c:pt idx="2004">
                  <c:v>14.37</c:v>
                </c:pt>
                <c:pt idx="2005">
                  <c:v>14.37</c:v>
                </c:pt>
                <c:pt idx="2006">
                  <c:v>14.37</c:v>
                </c:pt>
                <c:pt idx="2007">
                  <c:v>14.37</c:v>
                </c:pt>
                <c:pt idx="2008">
                  <c:v>14.37</c:v>
                </c:pt>
                <c:pt idx="2009">
                  <c:v>14.37</c:v>
                </c:pt>
                <c:pt idx="2010">
                  <c:v>14.37</c:v>
                </c:pt>
                <c:pt idx="2011">
                  <c:v>14.37</c:v>
                </c:pt>
                <c:pt idx="2012">
                  <c:v>14.37</c:v>
                </c:pt>
                <c:pt idx="2013">
                  <c:v>14.37</c:v>
                </c:pt>
                <c:pt idx="2014">
                  <c:v>14.37</c:v>
                </c:pt>
                <c:pt idx="2015">
                  <c:v>14.37</c:v>
                </c:pt>
                <c:pt idx="2016">
                  <c:v>14.37</c:v>
                </c:pt>
                <c:pt idx="2017">
                  <c:v>14.37</c:v>
                </c:pt>
                <c:pt idx="2018">
                  <c:v>14.37</c:v>
                </c:pt>
                <c:pt idx="2019">
                  <c:v>14.37</c:v>
                </c:pt>
                <c:pt idx="2020">
                  <c:v>14.37</c:v>
                </c:pt>
                <c:pt idx="2021">
                  <c:v>14.37</c:v>
                </c:pt>
                <c:pt idx="2022">
                  <c:v>14.37</c:v>
                </c:pt>
                <c:pt idx="2023">
                  <c:v>14.37</c:v>
                </c:pt>
                <c:pt idx="2024">
                  <c:v>14.37</c:v>
                </c:pt>
                <c:pt idx="2025">
                  <c:v>14.37</c:v>
                </c:pt>
                <c:pt idx="2026">
                  <c:v>14.37</c:v>
                </c:pt>
                <c:pt idx="2027">
                  <c:v>14.37</c:v>
                </c:pt>
                <c:pt idx="2028">
                  <c:v>14.37</c:v>
                </c:pt>
                <c:pt idx="2029">
                  <c:v>14.37</c:v>
                </c:pt>
                <c:pt idx="2030">
                  <c:v>14.37</c:v>
                </c:pt>
                <c:pt idx="2031">
                  <c:v>14.37</c:v>
                </c:pt>
                <c:pt idx="2032">
                  <c:v>14.37</c:v>
                </c:pt>
                <c:pt idx="2033">
                  <c:v>14.37</c:v>
                </c:pt>
                <c:pt idx="2034">
                  <c:v>14.37</c:v>
                </c:pt>
                <c:pt idx="2035">
                  <c:v>14.37</c:v>
                </c:pt>
                <c:pt idx="2036">
                  <c:v>14.37</c:v>
                </c:pt>
                <c:pt idx="2037">
                  <c:v>14.37</c:v>
                </c:pt>
                <c:pt idx="2038">
                  <c:v>14.37</c:v>
                </c:pt>
                <c:pt idx="2039">
                  <c:v>14.37</c:v>
                </c:pt>
                <c:pt idx="2040">
                  <c:v>14.37</c:v>
                </c:pt>
                <c:pt idx="2041">
                  <c:v>14.37</c:v>
                </c:pt>
                <c:pt idx="2042">
                  <c:v>14.37</c:v>
                </c:pt>
                <c:pt idx="2043">
                  <c:v>14.37</c:v>
                </c:pt>
                <c:pt idx="2044">
                  <c:v>14.37</c:v>
                </c:pt>
                <c:pt idx="2045">
                  <c:v>14.37</c:v>
                </c:pt>
                <c:pt idx="2046">
                  <c:v>14.37</c:v>
                </c:pt>
                <c:pt idx="2047">
                  <c:v>14.37</c:v>
                </c:pt>
                <c:pt idx="2048">
                  <c:v>14.37</c:v>
                </c:pt>
                <c:pt idx="2049">
                  <c:v>14.37</c:v>
                </c:pt>
                <c:pt idx="2050">
                  <c:v>14.37</c:v>
                </c:pt>
                <c:pt idx="2051">
                  <c:v>14.37</c:v>
                </c:pt>
                <c:pt idx="2052">
                  <c:v>14.37</c:v>
                </c:pt>
                <c:pt idx="2053">
                  <c:v>14.37</c:v>
                </c:pt>
                <c:pt idx="2054">
                  <c:v>14.37</c:v>
                </c:pt>
                <c:pt idx="2055">
                  <c:v>14.37</c:v>
                </c:pt>
                <c:pt idx="2056">
                  <c:v>14.37</c:v>
                </c:pt>
                <c:pt idx="2057">
                  <c:v>14.37</c:v>
                </c:pt>
                <c:pt idx="2058">
                  <c:v>14.37</c:v>
                </c:pt>
                <c:pt idx="2059">
                  <c:v>14.37</c:v>
                </c:pt>
                <c:pt idx="2060">
                  <c:v>14.37</c:v>
                </c:pt>
                <c:pt idx="2061">
                  <c:v>14.37</c:v>
                </c:pt>
                <c:pt idx="2062">
                  <c:v>14.37</c:v>
                </c:pt>
                <c:pt idx="2063">
                  <c:v>14.37</c:v>
                </c:pt>
                <c:pt idx="2064">
                  <c:v>14.37</c:v>
                </c:pt>
                <c:pt idx="2065">
                  <c:v>14.37</c:v>
                </c:pt>
                <c:pt idx="2066">
                  <c:v>14.37</c:v>
                </c:pt>
                <c:pt idx="2067">
                  <c:v>14.37</c:v>
                </c:pt>
                <c:pt idx="2068">
                  <c:v>14.37</c:v>
                </c:pt>
                <c:pt idx="2069">
                  <c:v>14.37</c:v>
                </c:pt>
                <c:pt idx="2070">
                  <c:v>14.37</c:v>
                </c:pt>
                <c:pt idx="2071">
                  <c:v>14.37</c:v>
                </c:pt>
                <c:pt idx="2072">
                  <c:v>14.37</c:v>
                </c:pt>
                <c:pt idx="2073">
                  <c:v>14.37</c:v>
                </c:pt>
                <c:pt idx="2074">
                  <c:v>14.37</c:v>
                </c:pt>
                <c:pt idx="2075">
                  <c:v>14.37</c:v>
                </c:pt>
                <c:pt idx="2076">
                  <c:v>14.37</c:v>
                </c:pt>
                <c:pt idx="2077">
                  <c:v>14.37</c:v>
                </c:pt>
                <c:pt idx="2078">
                  <c:v>14.37</c:v>
                </c:pt>
                <c:pt idx="2079">
                  <c:v>14.37</c:v>
                </c:pt>
                <c:pt idx="2080">
                  <c:v>14.37</c:v>
                </c:pt>
                <c:pt idx="2081">
                  <c:v>14.37</c:v>
                </c:pt>
                <c:pt idx="2082">
                  <c:v>14.37</c:v>
                </c:pt>
                <c:pt idx="2083">
                  <c:v>14.37</c:v>
                </c:pt>
                <c:pt idx="2084">
                  <c:v>14.37</c:v>
                </c:pt>
                <c:pt idx="2085">
                  <c:v>14.37</c:v>
                </c:pt>
                <c:pt idx="2086">
                  <c:v>14.37</c:v>
                </c:pt>
                <c:pt idx="2087">
                  <c:v>14.37</c:v>
                </c:pt>
                <c:pt idx="2088">
                  <c:v>14.37</c:v>
                </c:pt>
                <c:pt idx="2089">
                  <c:v>14.37</c:v>
                </c:pt>
                <c:pt idx="2090">
                  <c:v>14.37</c:v>
                </c:pt>
                <c:pt idx="2091">
                  <c:v>14.37</c:v>
                </c:pt>
                <c:pt idx="2092">
                  <c:v>14.37</c:v>
                </c:pt>
                <c:pt idx="2093">
                  <c:v>14.37</c:v>
                </c:pt>
                <c:pt idx="2094">
                  <c:v>14.37</c:v>
                </c:pt>
                <c:pt idx="2095">
                  <c:v>14.37</c:v>
                </c:pt>
                <c:pt idx="2096">
                  <c:v>14.37</c:v>
                </c:pt>
                <c:pt idx="2097">
                  <c:v>14.37</c:v>
                </c:pt>
                <c:pt idx="2098">
                  <c:v>14.37</c:v>
                </c:pt>
                <c:pt idx="2099">
                  <c:v>14.37</c:v>
                </c:pt>
                <c:pt idx="2100">
                  <c:v>14.37</c:v>
                </c:pt>
                <c:pt idx="2101">
                  <c:v>14.37</c:v>
                </c:pt>
                <c:pt idx="2102">
                  <c:v>14.37</c:v>
                </c:pt>
                <c:pt idx="2103">
                  <c:v>14.37</c:v>
                </c:pt>
                <c:pt idx="2104">
                  <c:v>14.37</c:v>
                </c:pt>
                <c:pt idx="2105">
                  <c:v>14.37</c:v>
                </c:pt>
                <c:pt idx="2106">
                  <c:v>14.37</c:v>
                </c:pt>
                <c:pt idx="2107">
                  <c:v>14.37</c:v>
                </c:pt>
                <c:pt idx="2108">
                  <c:v>14.37</c:v>
                </c:pt>
                <c:pt idx="2109">
                  <c:v>14.37</c:v>
                </c:pt>
                <c:pt idx="2110">
                  <c:v>14.37</c:v>
                </c:pt>
                <c:pt idx="2111">
                  <c:v>14.37</c:v>
                </c:pt>
                <c:pt idx="2112">
                  <c:v>14.37</c:v>
                </c:pt>
                <c:pt idx="2113">
                  <c:v>14.37</c:v>
                </c:pt>
                <c:pt idx="2114">
                  <c:v>14.37</c:v>
                </c:pt>
                <c:pt idx="2115">
                  <c:v>14.37</c:v>
                </c:pt>
                <c:pt idx="2116">
                  <c:v>14.37</c:v>
                </c:pt>
                <c:pt idx="2117">
                  <c:v>14.37</c:v>
                </c:pt>
                <c:pt idx="2118">
                  <c:v>14.37</c:v>
                </c:pt>
                <c:pt idx="2119">
                  <c:v>14.37</c:v>
                </c:pt>
                <c:pt idx="2120">
                  <c:v>14.37</c:v>
                </c:pt>
                <c:pt idx="2121">
                  <c:v>14.37</c:v>
                </c:pt>
                <c:pt idx="2122">
                  <c:v>14.37</c:v>
                </c:pt>
                <c:pt idx="2123">
                  <c:v>14.37</c:v>
                </c:pt>
                <c:pt idx="2124">
                  <c:v>14.37</c:v>
                </c:pt>
                <c:pt idx="2125">
                  <c:v>14.37</c:v>
                </c:pt>
                <c:pt idx="2126">
                  <c:v>14.37</c:v>
                </c:pt>
                <c:pt idx="2127">
                  <c:v>14.37</c:v>
                </c:pt>
                <c:pt idx="2128">
                  <c:v>14.37</c:v>
                </c:pt>
                <c:pt idx="2129">
                  <c:v>14.37</c:v>
                </c:pt>
                <c:pt idx="2130">
                  <c:v>14.37</c:v>
                </c:pt>
                <c:pt idx="2131">
                  <c:v>14.37</c:v>
                </c:pt>
                <c:pt idx="2132">
                  <c:v>14.37</c:v>
                </c:pt>
                <c:pt idx="2133">
                  <c:v>14.37</c:v>
                </c:pt>
                <c:pt idx="2134">
                  <c:v>14.37</c:v>
                </c:pt>
                <c:pt idx="2135">
                  <c:v>14.37</c:v>
                </c:pt>
                <c:pt idx="2136">
                  <c:v>14.37</c:v>
                </c:pt>
                <c:pt idx="2137">
                  <c:v>14.37</c:v>
                </c:pt>
                <c:pt idx="2138">
                  <c:v>14.37</c:v>
                </c:pt>
                <c:pt idx="2139">
                  <c:v>14.37</c:v>
                </c:pt>
                <c:pt idx="2140">
                  <c:v>14.37</c:v>
                </c:pt>
                <c:pt idx="2141">
                  <c:v>14.37</c:v>
                </c:pt>
                <c:pt idx="2142">
                  <c:v>14.37</c:v>
                </c:pt>
                <c:pt idx="2143">
                  <c:v>14.37</c:v>
                </c:pt>
                <c:pt idx="2144">
                  <c:v>14.37</c:v>
                </c:pt>
                <c:pt idx="2145">
                  <c:v>14.37</c:v>
                </c:pt>
                <c:pt idx="2146">
                  <c:v>14.37</c:v>
                </c:pt>
                <c:pt idx="2147">
                  <c:v>14.37</c:v>
                </c:pt>
                <c:pt idx="2148">
                  <c:v>14.37</c:v>
                </c:pt>
                <c:pt idx="2149">
                  <c:v>14.37</c:v>
                </c:pt>
                <c:pt idx="2150">
                  <c:v>14.37</c:v>
                </c:pt>
                <c:pt idx="2151">
                  <c:v>14.37</c:v>
                </c:pt>
                <c:pt idx="2152">
                  <c:v>14.37</c:v>
                </c:pt>
                <c:pt idx="2153">
                  <c:v>14.37</c:v>
                </c:pt>
                <c:pt idx="2154">
                  <c:v>14.37</c:v>
                </c:pt>
                <c:pt idx="2155">
                  <c:v>14.37</c:v>
                </c:pt>
                <c:pt idx="2156">
                  <c:v>14.37</c:v>
                </c:pt>
                <c:pt idx="2157">
                  <c:v>14.37</c:v>
                </c:pt>
                <c:pt idx="2158">
                  <c:v>14.37</c:v>
                </c:pt>
                <c:pt idx="2159">
                  <c:v>14.37</c:v>
                </c:pt>
                <c:pt idx="2160">
                  <c:v>14.37</c:v>
                </c:pt>
                <c:pt idx="2161">
                  <c:v>14.37</c:v>
                </c:pt>
                <c:pt idx="2162">
                  <c:v>14.37</c:v>
                </c:pt>
                <c:pt idx="2163">
                  <c:v>14.37</c:v>
                </c:pt>
                <c:pt idx="2164">
                  <c:v>14.37</c:v>
                </c:pt>
                <c:pt idx="2165">
                  <c:v>14.37</c:v>
                </c:pt>
                <c:pt idx="2166">
                  <c:v>14.37</c:v>
                </c:pt>
                <c:pt idx="2167">
                  <c:v>14.37</c:v>
                </c:pt>
                <c:pt idx="2168">
                  <c:v>14.37</c:v>
                </c:pt>
                <c:pt idx="2169">
                  <c:v>14.37</c:v>
                </c:pt>
                <c:pt idx="2170">
                  <c:v>14.37</c:v>
                </c:pt>
                <c:pt idx="2171">
                  <c:v>14.37</c:v>
                </c:pt>
                <c:pt idx="2172">
                  <c:v>14.37</c:v>
                </c:pt>
                <c:pt idx="2173">
                  <c:v>14.37</c:v>
                </c:pt>
                <c:pt idx="2174">
                  <c:v>14.37</c:v>
                </c:pt>
                <c:pt idx="2175">
                  <c:v>14.37</c:v>
                </c:pt>
                <c:pt idx="2176">
                  <c:v>14.37</c:v>
                </c:pt>
                <c:pt idx="2177">
                  <c:v>14.37</c:v>
                </c:pt>
                <c:pt idx="2178">
                  <c:v>14.37</c:v>
                </c:pt>
                <c:pt idx="2179">
                  <c:v>14.37</c:v>
                </c:pt>
                <c:pt idx="2180">
                  <c:v>14.37</c:v>
                </c:pt>
                <c:pt idx="2181">
                  <c:v>14.37</c:v>
                </c:pt>
                <c:pt idx="2182">
                  <c:v>14.37</c:v>
                </c:pt>
                <c:pt idx="2183">
                  <c:v>14.37</c:v>
                </c:pt>
                <c:pt idx="2184">
                  <c:v>14.37</c:v>
                </c:pt>
                <c:pt idx="2185">
                  <c:v>14.37</c:v>
                </c:pt>
                <c:pt idx="2186">
                  <c:v>14.37</c:v>
                </c:pt>
                <c:pt idx="2187">
                  <c:v>14.37</c:v>
                </c:pt>
                <c:pt idx="2188">
                  <c:v>14.37</c:v>
                </c:pt>
                <c:pt idx="2189">
                  <c:v>14.37</c:v>
                </c:pt>
                <c:pt idx="2190">
                  <c:v>14.37</c:v>
                </c:pt>
                <c:pt idx="2191">
                  <c:v>14.37</c:v>
                </c:pt>
                <c:pt idx="2192">
                  <c:v>14.37</c:v>
                </c:pt>
                <c:pt idx="2193">
                  <c:v>14.37</c:v>
                </c:pt>
                <c:pt idx="2194">
                  <c:v>14.37</c:v>
                </c:pt>
                <c:pt idx="2195">
                  <c:v>14.37</c:v>
                </c:pt>
                <c:pt idx="2196">
                  <c:v>14.37</c:v>
                </c:pt>
                <c:pt idx="2197">
                  <c:v>14.37</c:v>
                </c:pt>
                <c:pt idx="2198">
                  <c:v>14.37</c:v>
                </c:pt>
                <c:pt idx="2199">
                  <c:v>14.37</c:v>
                </c:pt>
                <c:pt idx="2200">
                  <c:v>14.37</c:v>
                </c:pt>
                <c:pt idx="2201">
                  <c:v>14.37</c:v>
                </c:pt>
                <c:pt idx="2202">
                  <c:v>14.37</c:v>
                </c:pt>
                <c:pt idx="2203">
                  <c:v>14.37</c:v>
                </c:pt>
                <c:pt idx="2204">
                  <c:v>14.37</c:v>
                </c:pt>
                <c:pt idx="2205">
                  <c:v>14.37</c:v>
                </c:pt>
                <c:pt idx="2206">
                  <c:v>14.37</c:v>
                </c:pt>
                <c:pt idx="2207">
                  <c:v>14.37</c:v>
                </c:pt>
                <c:pt idx="2208">
                  <c:v>14.37</c:v>
                </c:pt>
                <c:pt idx="2209">
                  <c:v>14.37</c:v>
                </c:pt>
                <c:pt idx="2210">
                  <c:v>14.37</c:v>
                </c:pt>
                <c:pt idx="2211">
                  <c:v>14.37</c:v>
                </c:pt>
                <c:pt idx="2212">
                  <c:v>14.37</c:v>
                </c:pt>
                <c:pt idx="2213">
                  <c:v>14.37</c:v>
                </c:pt>
                <c:pt idx="2214">
                  <c:v>14.37</c:v>
                </c:pt>
                <c:pt idx="2215">
                  <c:v>14.37</c:v>
                </c:pt>
                <c:pt idx="2216">
                  <c:v>14.37</c:v>
                </c:pt>
                <c:pt idx="2217">
                  <c:v>14.37</c:v>
                </c:pt>
                <c:pt idx="2218">
                  <c:v>14.37</c:v>
                </c:pt>
                <c:pt idx="2219">
                  <c:v>14.37</c:v>
                </c:pt>
                <c:pt idx="2220">
                  <c:v>14.37</c:v>
                </c:pt>
                <c:pt idx="2221">
                  <c:v>14.37</c:v>
                </c:pt>
                <c:pt idx="2222">
                  <c:v>14.37</c:v>
                </c:pt>
                <c:pt idx="2223">
                  <c:v>14.37</c:v>
                </c:pt>
                <c:pt idx="2224">
                  <c:v>14.37</c:v>
                </c:pt>
                <c:pt idx="2225">
                  <c:v>14.37</c:v>
                </c:pt>
                <c:pt idx="2226">
                  <c:v>14.37</c:v>
                </c:pt>
                <c:pt idx="2227">
                  <c:v>14.37</c:v>
                </c:pt>
                <c:pt idx="2228">
                  <c:v>14.37</c:v>
                </c:pt>
                <c:pt idx="2229">
                  <c:v>14.37</c:v>
                </c:pt>
                <c:pt idx="2230">
                  <c:v>14.37</c:v>
                </c:pt>
                <c:pt idx="2231">
                  <c:v>14.37</c:v>
                </c:pt>
                <c:pt idx="2232">
                  <c:v>14.37</c:v>
                </c:pt>
                <c:pt idx="2233">
                  <c:v>14.37</c:v>
                </c:pt>
                <c:pt idx="2234">
                  <c:v>14.37</c:v>
                </c:pt>
                <c:pt idx="2235">
                  <c:v>14.37</c:v>
                </c:pt>
                <c:pt idx="2236">
                  <c:v>14.37</c:v>
                </c:pt>
                <c:pt idx="2237">
                  <c:v>14.37</c:v>
                </c:pt>
                <c:pt idx="2238">
                  <c:v>14.37</c:v>
                </c:pt>
                <c:pt idx="2239">
                  <c:v>14.37</c:v>
                </c:pt>
                <c:pt idx="2240">
                  <c:v>14.37</c:v>
                </c:pt>
                <c:pt idx="2241">
                  <c:v>14.37</c:v>
                </c:pt>
                <c:pt idx="2242">
                  <c:v>14.37</c:v>
                </c:pt>
                <c:pt idx="2243">
                  <c:v>14.37</c:v>
                </c:pt>
                <c:pt idx="2244">
                  <c:v>14.37</c:v>
                </c:pt>
                <c:pt idx="2245">
                  <c:v>14.37</c:v>
                </c:pt>
                <c:pt idx="2246">
                  <c:v>14.37</c:v>
                </c:pt>
                <c:pt idx="2247">
                  <c:v>14.37</c:v>
                </c:pt>
                <c:pt idx="2248">
                  <c:v>14.37</c:v>
                </c:pt>
                <c:pt idx="2249">
                  <c:v>14.37</c:v>
                </c:pt>
                <c:pt idx="2250">
                  <c:v>14.37</c:v>
                </c:pt>
                <c:pt idx="2251">
                  <c:v>14.37</c:v>
                </c:pt>
                <c:pt idx="2252">
                  <c:v>14.37</c:v>
                </c:pt>
                <c:pt idx="2253">
                  <c:v>14.37</c:v>
                </c:pt>
                <c:pt idx="2254">
                  <c:v>14.37</c:v>
                </c:pt>
                <c:pt idx="2255">
                  <c:v>14.37</c:v>
                </c:pt>
                <c:pt idx="2256">
                  <c:v>14.37</c:v>
                </c:pt>
                <c:pt idx="2257">
                  <c:v>14.37</c:v>
                </c:pt>
                <c:pt idx="2258">
                  <c:v>14.37</c:v>
                </c:pt>
                <c:pt idx="2259">
                  <c:v>14.37</c:v>
                </c:pt>
                <c:pt idx="2260">
                  <c:v>14.37</c:v>
                </c:pt>
                <c:pt idx="2261">
                  <c:v>14.37</c:v>
                </c:pt>
                <c:pt idx="2262">
                  <c:v>14.37</c:v>
                </c:pt>
                <c:pt idx="2263">
                  <c:v>14.37</c:v>
                </c:pt>
                <c:pt idx="2264">
                  <c:v>14.37</c:v>
                </c:pt>
                <c:pt idx="2265">
                  <c:v>14.37</c:v>
                </c:pt>
                <c:pt idx="2266">
                  <c:v>14.37</c:v>
                </c:pt>
                <c:pt idx="2267">
                  <c:v>14.37</c:v>
                </c:pt>
                <c:pt idx="2268">
                  <c:v>14.37</c:v>
                </c:pt>
                <c:pt idx="2269">
                  <c:v>14.37</c:v>
                </c:pt>
                <c:pt idx="2270">
                  <c:v>14.37</c:v>
                </c:pt>
                <c:pt idx="2271">
                  <c:v>14.37</c:v>
                </c:pt>
                <c:pt idx="2272">
                  <c:v>14.37</c:v>
                </c:pt>
                <c:pt idx="2273">
                  <c:v>14.37</c:v>
                </c:pt>
                <c:pt idx="2274">
                  <c:v>14.37</c:v>
                </c:pt>
                <c:pt idx="2275">
                  <c:v>14.37</c:v>
                </c:pt>
                <c:pt idx="2276">
                  <c:v>14.37</c:v>
                </c:pt>
                <c:pt idx="2277">
                  <c:v>14.37</c:v>
                </c:pt>
                <c:pt idx="2278">
                  <c:v>14.37</c:v>
                </c:pt>
                <c:pt idx="2279">
                  <c:v>14.37</c:v>
                </c:pt>
                <c:pt idx="2280">
                  <c:v>14.37</c:v>
                </c:pt>
                <c:pt idx="2281">
                  <c:v>14.37</c:v>
                </c:pt>
                <c:pt idx="2282">
                  <c:v>14.37</c:v>
                </c:pt>
                <c:pt idx="2283">
                  <c:v>14.37</c:v>
                </c:pt>
                <c:pt idx="2284">
                  <c:v>14.37</c:v>
                </c:pt>
                <c:pt idx="2285">
                  <c:v>14.37</c:v>
                </c:pt>
                <c:pt idx="2286">
                  <c:v>14.37</c:v>
                </c:pt>
                <c:pt idx="2287">
                  <c:v>14.37</c:v>
                </c:pt>
                <c:pt idx="2288">
                  <c:v>14.37</c:v>
                </c:pt>
                <c:pt idx="2289">
                  <c:v>14.37</c:v>
                </c:pt>
                <c:pt idx="2290">
                  <c:v>14.37</c:v>
                </c:pt>
                <c:pt idx="2291">
                  <c:v>14.37</c:v>
                </c:pt>
                <c:pt idx="2292">
                  <c:v>14.37</c:v>
                </c:pt>
                <c:pt idx="2293">
                  <c:v>14.37</c:v>
                </c:pt>
                <c:pt idx="2294">
                  <c:v>14.37</c:v>
                </c:pt>
                <c:pt idx="2295">
                  <c:v>14.37</c:v>
                </c:pt>
                <c:pt idx="2296">
                  <c:v>14.37</c:v>
                </c:pt>
                <c:pt idx="2297">
                  <c:v>14.37</c:v>
                </c:pt>
                <c:pt idx="2298">
                  <c:v>14.37</c:v>
                </c:pt>
                <c:pt idx="2299">
                  <c:v>14.37</c:v>
                </c:pt>
                <c:pt idx="2300">
                  <c:v>14.37</c:v>
                </c:pt>
                <c:pt idx="2301">
                  <c:v>14.37</c:v>
                </c:pt>
                <c:pt idx="2302">
                  <c:v>14.37</c:v>
                </c:pt>
                <c:pt idx="2303">
                  <c:v>14.37</c:v>
                </c:pt>
                <c:pt idx="2304">
                  <c:v>14.37</c:v>
                </c:pt>
                <c:pt idx="2305">
                  <c:v>14.37</c:v>
                </c:pt>
                <c:pt idx="2306">
                  <c:v>14.37</c:v>
                </c:pt>
                <c:pt idx="2307">
                  <c:v>14.37</c:v>
                </c:pt>
                <c:pt idx="2308">
                  <c:v>14.37</c:v>
                </c:pt>
                <c:pt idx="2309">
                  <c:v>14.37</c:v>
                </c:pt>
                <c:pt idx="2310">
                  <c:v>14.37</c:v>
                </c:pt>
                <c:pt idx="2311">
                  <c:v>14.37</c:v>
                </c:pt>
                <c:pt idx="2312">
                  <c:v>14.37</c:v>
                </c:pt>
                <c:pt idx="2313">
                  <c:v>14.37</c:v>
                </c:pt>
                <c:pt idx="2314">
                  <c:v>14.37</c:v>
                </c:pt>
                <c:pt idx="2315">
                  <c:v>14.37</c:v>
                </c:pt>
                <c:pt idx="2316">
                  <c:v>14.37</c:v>
                </c:pt>
                <c:pt idx="2317">
                  <c:v>14.37</c:v>
                </c:pt>
                <c:pt idx="2318">
                  <c:v>14.37</c:v>
                </c:pt>
                <c:pt idx="2319">
                  <c:v>14.37</c:v>
                </c:pt>
                <c:pt idx="2320">
                  <c:v>14.37</c:v>
                </c:pt>
                <c:pt idx="2321">
                  <c:v>14.37</c:v>
                </c:pt>
                <c:pt idx="2322">
                  <c:v>14.37</c:v>
                </c:pt>
                <c:pt idx="2323">
                  <c:v>14.37</c:v>
                </c:pt>
                <c:pt idx="2324">
                  <c:v>14.37</c:v>
                </c:pt>
                <c:pt idx="2325">
                  <c:v>14.37</c:v>
                </c:pt>
                <c:pt idx="2326">
                  <c:v>14.37</c:v>
                </c:pt>
                <c:pt idx="2327">
                  <c:v>14.37</c:v>
                </c:pt>
                <c:pt idx="2328">
                  <c:v>14.37</c:v>
                </c:pt>
                <c:pt idx="2329">
                  <c:v>14.37</c:v>
                </c:pt>
                <c:pt idx="2330">
                  <c:v>14.37</c:v>
                </c:pt>
                <c:pt idx="2331">
                  <c:v>14.37</c:v>
                </c:pt>
                <c:pt idx="2332">
                  <c:v>14.37</c:v>
                </c:pt>
                <c:pt idx="2333">
                  <c:v>14.37</c:v>
                </c:pt>
                <c:pt idx="2334">
                  <c:v>14.37</c:v>
                </c:pt>
                <c:pt idx="2335">
                  <c:v>14.37</c:v>
                </c:pt>
                <c:pt idx="2336">
                  <c:v>14.37</c:v>
                </c:pt>
                <c:pt idx="2337">
                  <c:v>14.37</c:v>
                </c:pt>
                <c:pt idx="2338">
                  <c:v>14.37</c:v>
                </c:pt>
                <c:pt idx="2339">
                  <c:v>14.37</c:v>
                </c:pt>
                <c:pt idx="2340">
                  <c:v>14.37</c:v>
                </c:pt>
                <c:pt idx="2341">
                  <c:v>14.37</c:v>
                </c:pt>
                <c:pt idx="2342">
                  <c:v>14.37</c:v>
                </c:pt>
                <c:pt idx="2343">
                  <c:v>14.37</c:v>
                </c:pt>
                <c:pt idx="2344">
                  <c:v>14.37</c:v>
                </c:pt>
                <c:pt idx="2345">
                  <c:v>14.37</c:v>
                </c:pt>
                <c:pt idx="2346">
                  <c:v>14.37</c:v>
                </c:pt>
                <c:pt idx="2347">
                  <c:v>14.37</c:v>
                </c:pt>
                <c:pt idx="2348">
                  <c:v>14.37</c:v>
                </c:pt>
                <c:pt idx="2349">
                  <c:v>14.37</c:v>
                </c:pt>
                <c:pt idx="2350">
                  <c:v>14.37</c:v>
                </c:pt>
                <c:pt idx="2351">
                  <c:v>14.37</c:v>
                </c:pt>
                <c:pt idx="2352">
                  <c:v>14.37</c:v>
                </c:pt>
                <c:pt idx="2353">
                  <c:v>14.37</c:v>
                </c:pt>
                <c:pt idx="2354">
                  <c:v>14.37</c:v>
                </c:pt>
                <c:pt idx="2355">
                  <c:v>14.37</c:v>
                </c:pt>
                <c:pt idx="2356">
                  <c:v>14.37</c:v>
                </c:pt>
                <c:pt idx="2357">
                  <c:v>14.37</c:v>
                </c:pt>
                <c:pt idx="2358">
                  <c:v>14.37</c:v>
                </c:pt>
                <c:pt idx="2359">
                  <c:v>14.37</c:v>
                </c:pt>
                <c:pt idx="2360">
                  <c:v>14.37</c:v>
                </c:pt>
                <c:pt idx="2361">
                  <c:v>14.37</c:v>
                </c:pt>
                <c:pt idx="2362">
                  <c:v>14.37</c:v>
                </c:pt>
                <c:pt idx="2363">
                  <c:v>14.37</c:v>
                </c:pt>
                <c:pt idx="2364">
                  <c:v>14.37</c:v>
                </c:pt>
                <c:pt idx="2365">
                  <c:v>14.37</c:v>
                </c:pt>
                <c:pt idx="2366">
                  <c:v>14.37</c:v>
                </c:pt>
                <c:pt idx="2367">
                  <c:v>14.37</c:v>
                </c:pt>
                <c:pt idx="2368">
                  <c:v>14.37</c:v>
                </c:pt>
                <c:pt idx="2369">
                  <c:v>14.37</c:v>
                </c:pt>
                <c:pt idx="2370">
                  <c:v>14.37</c:v>
                </c:pt>
                <c:pt idx="2371">
                  <c:v>14.37</c:v>
                </c:pt>
                <c:pt idx="2372">
                  <c:v>14.37</c:v>
                </c:pt>
                <c:pt idx="2373">
                  <c:v>14.37</c:v>
                </c:pt>
                <c:pt idx="2374">
                  <c:v>14.37</c:v>
                </c:pt>
                <c:pt idx="2375">
                  <c:v>14.37</c:v>
                </c:pt>
                <c:pt idx="2376">
                  <c:v>14.37</c:v>
                </c:pt>
                <c:pt idx="2377">
                  <c:v>14.37</c:v>
                </c:pt>
                <c:pt idx="2378">
                  <c:v>14.37</c:v>
                </c:pt>
                <c:pt idx="2379">
                  <c:v>14.37</c:v>
                </c:pt>
                <c:pt idx="2380">
                  <c:v>14.37</c:v>
                </c:pt>
                <c:pt idx="2381">
                  <c:v>14.37</c:v>
                </c:pt>
                <c:pt idx="2382">
                  <c:v>14.37</c:v>
                </c:pt>
                <c:pt idx="2383">
                  <c:v>14.37</c:v>
                </c:pt>
                <c:pt idx="2384">
                  <c:v>14.37</c:v>
                </c:pt>
                <c:pt idx="2385">
                  <c:v>14.37</c:v>
                </c:pt>
                <c:pt idx="2386">
                  <c:v>14.37</c:v>
                </c:pt>
                <c:pt idx="2387">
                  <c:v>14.37</c:v>
                </c:pt>
                <c:pt idx="2388">
                  <c:v>14.37</c:v>
                </c:pt>
                <c:pt idx="2389">
                  <c:v>14.37</c:v>
                </c:pt>
                <c:pt idx="2390">
                  <c:v>14.37</c:v>
                </c:pt>
                <c:pt idx="2391">
                  <c:v>14.37</c:v>
                </c:pt>
                <c:pt idx="2392">
                  <c:v>14.37</c:v>
                </c:pt>
                <c:pt idx="2393">
                  <c:v>14.37</c:v>
                </c:pt>
                <c:pt idx="2394">
                  <c:v>14.37</c:v>
                </c:pt>
                <c:pt idx="2395">
                  <c:v>14.37</c:v>
                </c:pt>
                <c:pt idx="2396">
                  <c:v>14.37</c:v>
                </c:pt>
                <c:pt idx="2397">
                  <c:v>14.37</c:v>
                </c:pt>
                <c:pt idx="2398">
                  <c:v>14.37</c:v>
                </c:pt>
                <c:pt idx="2399">
                  <c:v>14.37</c:v>
                </c:pt>
                <c:pt idx="2400">
                  <c:v>14.37</c:v>
                </c:pt>
                <c:pt idx="2401">
                  <c:v>14.37</c:v>
                </c:pt>
                <c:pt idx="2402">
                  <c:v>14.37</c:v>
                </c:pt>
                <c:pt idx="2403">
                  <c:v>14.37</c:v>
                </c:pt>
                <c:pt idx="2404">
                  <c:v>14.37</c:v>
                </c:pt>
                <c:pt idx="2405">
                  <c:v>14.37</c:v>
                </c:pt>
                <c:pt idx="2406">
                  <c:v>14.37</c:v>
                </c:pt>
                <c:pt idx="2407">
                  <c:v>14.37</c:v>
                </c:pt>
                <c:pt idx="2408">
                  <c:v>14.37</c:v>
                </c:pt>
                <c:pt idx="2409">
                  <c:v>14.37</c:v>
                </c:pt>
                <c:pt idx="2410">
                  <c:v>14.37</c:v>
                </c:pt>
                <c:pt idx="2411">
                  <c:v>14.37</c:v>
                </c:pt>
                <c:pt idx="2412">
                  <c:v>14.37</c:v>
                </c:pt>
                <c:pt idx="2413">
                  <c:v>14.37</c:v>
                </c:pt>
                <c:pt idx="2414">
                  <c:v>14.37</c:v>
                </c:pt>
                <c:pt idx="2415">
                  <c:v>14.37</c:v>
                </c:pt>
                <c:pt idx="2416">
                  <c:v>14.37</c:v>
                </c:pt>
                <c:pt idx="2417">
                  <c:v>14.37</c:v>
                </c:pt>
                <c:pt idx="2418">
                  <c:v>14.37</c:v>
                </c:pt>
                <c:pt idx="2419">
                  <c:v>14.37</c:v>
                </c:pt>
                <c:pt idx="2420">
                  <c:v>14.37</c:v>
                </c:pt>
                <c:pt idx="2421">
                  <c:v>14.37</c:v>
                </c:pt>
                <c:pt idx="2422">
                  <c:v>14.37</c:v>
                </c:pt>
                <c:pt idx="2423">
                  <c:v>14.37</c:v>
                </c:pt>
                <c:pt idx="2424">
                  <c:v>14.37</c:v>
                </c:pt>
                <c:pt idx="2425">
                  <c:v>14.37</c:v>
                </c:pt>
                <c:pt idx="2426">
                  <c:v>14.37</c:v>
                </c:pt>
                <c:pt idx="2427">
                  <c:v>14.37</c:v>
                </c:pt>
                <c:pt idx="2428">
                  <c:v>14.37</c:v>
                </c:pt>
                <c:pt idx="2429">
                  <c:v>14.37</c:v>
                </c:pt>
                <c:pt idx="2430">
                  <c:v>14.37</c:v>
                </c:pt>
                <c:pt idx="2431">
                  <c:v>14.37</c:v>
                </c:pt>
                <c:pt idx="2432">
                  <c:v>14.37</c:v>
                </c:pt>
                <c:pt idx="2433">
                  <c:v>14.37</c:v>
                </c:pt>
                <c:pt idx="2434">
                  <c:v>14.37</c:v>
                </c:pt>
                <c:pt idx="2435">
                  <c:v>14.37</c:v>
                </c:pt>
                <c:pt idx="2436">
                  <c:v>14.37</c:v>
                </c:pt>
                <c:pt idx="2437">
                  <c:v>14.37</c:v>
                </c:pt>
                <c:pt idx="2438">
                  <c:v>14.37</c:v>
                </c:pt>
                <c:pt idx="2439">
                  <c:v>14.37</c:v>
                </c:pt>
                <c:pt idx="2440">
                  <c:v>14.37</c:v>
                </c:pt>
                <c:pt idx="2441">
                  <c:v>14.37</c:v>
                </c:pt>
                <c:pt idx="2442">
                  <c:v>14.37</c:v>
                </c:pt>
                <c:pt idx="2443">
                  <c:v>14.37</c:v>
                </c:pt>
                <c:pt idx="2444">
                  <c:v>14.37</c:v>
                </c:pt>
                <c:pt idx="2445">
                  <c:v>14.37</c:v>
                </c:pt>
                <c:pt idx="2446">
                  <c:v>14.37</c:v>
                </c:pt>
                <c:pt idx="2447">
                  <c:v>14.37</c:v>
                </c:pt>
                <c:pt idx="2448">
                  <c:v>14.37</c:v>
                </c:pt>
                <c:pt idx="2449">
                  <c:v>14.37</c:v>
                </c:pt>
                <c:pt idx="2450">
                  <c:v>14.37</c:v>
                </c:pt>
                <c:pt idx="2451">
                  <c:v>14.37</c:v>
                </c:pt>
                <c:pt idx="2452">
                  <c:v>14.37</c:v>
                </c:pt>
                <c:pt idx="2453">
                  <c:v>14.37</c:v>
                </c:pt>
                <c:pt idx="2454">
                  <c:v>14.37</c:v>
                </c:pt>
                <c:pt idx="2455">
                  <c:v>14.37</c:v>
                </c:pt>
                <c:pt idx="2456">
                  <c:v>14.37</c:v>
                </c:pt>
                <c:pt idx="2457">
                  <c:v>14.37</c:v>
                </c:pt>
                <c:pt idx="2458">
                  <c:v>14.37</c:v>
                </c:pt>
                <c:pt idx="2459">
                  <c:v>14.37</c:v>
                </c:pt>
                <c:pt idx="2460">
                  <c:v>14.37</c:v>
                </c:pt>
                <c:pt idx="2461">
                  <c:v>14.37</c:v>
                </c:pt>
                <c:pt idx="2462">
                  <c:v>14.37</c:v>
                </c:pt>
                <c:pt idx="2463">
                  <c:v>14.37</c:v>
                </c:pt>
                <c:pt idx="2464">
                  <c:v>14.37</c:v>
                </c:pt>
                <c:pt idx="2465">
                  <c:v>14.37</c:v>
                </c:pt>
                <c:pt idx="2466">
                  <c:v>14.37</c:v>
                </c:pt>
                <c:pt idx="2467">
                  <c:v>14.37</c:v>
                </c:pt>
                <c:pt idx="2468">
                  <c:v>14.37</c:v>
                </c:pt>
                <c:pt idx="2469">
                  <c:v>14.37</c:v>
                </c:pt>
                <c:pt idx="2470">
                  <c:v>14.37</c:v>
                </c:pt>
                <c:pt idx="2471">
                  <c:v>14.37</c:v>
                </c:pt>
                <c:pt idx="2472">
                  <c:v>14.37</c:v>
                </c:pt>
                <c:pt idx="2473">
                  <c:v>14.37</c:v>
                </c:pt>
                <c:pt idx="2474">
                  <c:v>14.37</c:v>
                </c:pt>
                <c:pt idx="2475">
                  <c:v>14.37</c:v>
                </c:pt>
                <c:pt idx="2476">
                  <c:v>14.37</c:v>
                </c:pt>
                <c:pt idx="2477">
                  <c:v>14.37</c:v>
                </c:pt>
                <c:pt idx="2478">
                  <c:v>14.37</c:v>
                </c:pt>
                <c:pt idx="2479">
                  <c:v>14.37</c:v>
                </c:pt>
                <c:pt idx="2480">
                  <c:v>14.37</c:v>
                </c:pt>
                <c:pt idx="2481">
                  <c:v>14.37</c:v>
                </c:pt>
                <c:pt idx="2482">
                  <c:v>14.37</c:v>
                </c:pt>
                <c:pt idx="2483">
                  <c:v>14.37</c:v>
                </c:pt>
                <c:pt idx="2484">
                  <c:v>14.37</c:v>
                </c:pt>
                <c:pt idx="2485">
                  <c:v>14.37</c:v>
                </c:pt>
                <c:pt idx="2486">
                  <c:v>14.37</c:v>
                </c:pt>
                <c:pt idx="2487">
                  <c:v>14.37</c:v>
                </c:pt>
                <c:pt idx="2488">
                  <c:v>14.37</c:v>
                </c:pt>
                <c:pt idx="2489">
                  <c:v>14.37</c:v>
                </c:pt>
                <c:pt idx="2490">
                  <c:v>14.37</c:v>
                </c:pt>
                <c:pt idx="2491">
                  <c:v>14.37</c:v>
                </c:pt>
                <c:pt idx="2492">
                  <c:v>14.37</c:v>
                </c:pt>
                <c:pt idx="2493">
                  <c:v>14.37</c:v>
                </c:pt>
                <c:pt idx="2494">
                  <c:v>14.37</c:v>
                </c:pt>
                <c:pt idx="2495">
                  <c:v>14.37</c:v>
                </c:pt>
                <c:pt idx="2496">
                  <c:v>14.37</c:v>
                </c:pt>
                <c:pt idx="2497">
                  <c:v>14.37</c:v>
                </c:pt>
                <c:pt idx="2498">
                  <c:v>14.37</c:v>
                </c:pt>
                <c:pt idx="2499">
                  <c:v>14.37</c:v>
                </c:pt>
                <c:pt idx="2500">
                  <c:v>14.37</c:v>
                </c:pt>
                <c:pt idx="2501">
                  <c:v>14.37</c:v>
                </c:pt>
                <c:pt idx="2502">
                  <c:v>14.37</c:v>
                </c:pt>
                <c:pt idx="2503">
                  <c:v>14.37</c:v>
                </c:pt>
                <c:pt idx="2504">
                  <c:v>14.37</c:v>
                </c:pt>
                <c:pt idx="2505">
                  <c:v>14.37</c:v>
                </c:pt>
                <c:pt idx="2506">
                  <c:v>14.37</c:v>
                </c:pt>
                <c:pt idx="2507">
                  <c:v>14.37</c:v>
                </c:pt>
                <c:pt idx="2508">
                  <c:v>14.37</c:v>
                </c:pt>
                <c:pt idx="2509">
                  <c:v>14.37</c:v>
                </c:pt>
                <c:pt idx="2510">
                  <c:v>14.37</c:v>
                </c:pt>
                <c:pt idx="2511">
                  <c:v>14.37</c:v>
                </c:pt>
                <c:pt idx="2512">
                  <c:v>14.37</c:v>
                </c:pt>
                <c:pt idx="2513">
                  <c:v>14.37</c:v>
                </c:pt>
                <c:pt idx="2514">
                  <c:v>14.37</c:v>
                </c:pt>
                <c:pt idx="2515">
                  <c:v>14.37</c:v>
                </c:pt>
                <c:pt idx="2516">
                  <c:v>14.37</c:v>
                </c:pt>
                <c:pt idx="2517">
                  <c:v>14.37</c:v>
                </c:pt>
                <c:pt idx="2518">
                  <c:v>14.37</c:v>
                </c:pt>
                <c:pt idx="2519">
                  <c:v>14.37</c:v>
                </c:pt>
                <c:pt idx="2520">
                  <c:v>14.37</c:v>
                </c:pt>
                <c:pt idx="2521">
                  <c:v>14.37</c:v>
                </c:pt>
                <c:pt idx="2522">
                  <c:v>14.37</c:v>
                </c:pt>
                <c:pt idx="2523">
                  <c:v>14.37</c:v>
                </c:pt>
                <c:pt idx="2524">
                  <c:v>14.37</c:v>
                </c:pt>
                <c:pt idx="2525">
                  <c:v>14.37</c:v>
                </c:pt>
                <c:pt idx="2526">
                  <c:v>14.37</c:v>
                </c:pt>
                <c:pt idx="2527">
                  <c:v>14.37</c:v>
                </c:pt>
                <c:pt idx="2528">
                  <c:v>14.37</c:v>
                </c:pt>
                <c:pt idx="2529">
                  <c:v>14.37</c:v>
                </c:pt>
                <c:pt idx="2530">
                  <c:v>14.37</c:v>
                </c:pt>
                <c:pt idx="2531">
                  <c:v>14.37</c:v>
                </c:pt>
                <c:pt idx="2532">
                  <c:v>14.37</c:v>
                </c:pt>
                <c:pt idx="2533">
                  <c:v>14.37</c:v>
                </c:pt>
                <c:pt idx="2534">
                  <c:v>14.37</c:v>
                </c:pt>
                <c:pt idx="2535">
                  <c:v>14.37</c:v>
                </c:pt>
                <c:pt idx="2536">
                  <c:v>14.37</c:v>
                </c:pt>
                <c:pt idx="2537">
                  <c:v>14.37</c:v>
                </c:pt>
                <c:pt idx="2538">
                  <c:v>14.37</c:v>
                </c:pt>
                <c:pt idx="2539">
                  <c:v>14.37</c:v>
                </c:pt>
                <c:pt idx="2540">
                  <c:v>14.37</c:v>
                </c:pt>
                <c:pt idx="2541">
                  <c:v>14.37</c:v>
                </c:pt>
                <c:pt idx="2542">
                  <c:v>14.37</c:v>
                </c:pt>
                <c:pt idx="2543">
                  <c:v>14.37</c:v>
                </c:pt>
                <c:pt idx="2544">
                  <c:v>14.37</c:v>
                </c:pt>
                <c:pt idx="2545">
                  <c:v>14.37</c:v>
                </c:pt>
                <c:pt idx="2546">
                  <c:v>14.37</c:v>
                </c:pt>
                <c:pt idx="2547">
                  <c:v>14.37</c:v>
                </c:pt>
                <c:pt idx="2548">
                  <c:v>14.37</c:v>
                </c:pt>
                <c:pt idx="2549">
                  <c:v>14.37</c:v>
                </c:pt>
                <c:pt idx="2550">
                  <c:v>14.37</c:v>
                </c:pt>
                <c:pt idx="2551">
                  <c:v>14.37</c:v>
                </c:pt>
                <c:pt idx="2552">
                  <c:v>14.37</c:v>
                </c:pt>
                <c:pt idx="2553">
                  <c:v>14.37</c:v>
                </c:pt>
                <c:pt idx="2554">
                  <c:v>14.37</c:v>
                </c:pt>
                <c:pt idx="2555">
                  <c:v>14.37</c:v>
                </c:pt>
                <c:pt idx="2556">
                  <c:v>14.37</c:v>
                </c:pt>
                <c:pt idx="2557">
                  <c:v>14.37</c:v>
                </c:pt>
                <c:pt idx="2558">
                  <c:v>14.37</c:v>
                </c:pt>
                <c:pt idx="2559">
                  <c:v>14.37</c:v>
                </c:pt>
                <c:pt idx="2560">
                  <c:v>14.37</c:v>
                </c:pt>
                <c:pt idx="2561">
                  <c:v>14.37</c:v>
                </c:pt>
                <c:pt idx="2562">
                  <c:v>14.37</c:v>
                </c:pt>
                <c:pt idx="2563">
                  <c:v>14.37</c:v>
                </c:pt>
                <c:pt idx="2564">
                  <c:v>14.37</c:v>
                </c:pt>
                <c:pt idx="2565">
                  <c:v>14.37</c:v>
                </c:pt>
                <c:pt idx="2566">
                  <c:v>14.37</c:v>
                </c:pt>
                <c:pt idx="2567">
                  <c:v>14.37</c:v>
                </c:pt>
                <c:pt idx="2568">
                  <c:v>14.37</c:v>
                </c:pt>
                <c:pt idx="2569">
                  <c:v>14.37</c:v>
                </c:pt>
                <c:pt idx="2570">
                  <c:v>14.37</c:v>
                </c:pt>
                <c:pt idx="2571">
                  <c:v>14.37</c:v>
                </c:pt>
                <c:pt idx="2572">
                  <c:v>14.37</c:v>
                </c:pt>
                <c:pt idx="2573">
                  <c:v>14.37</c:v>
                </c:pt>
                <c:pt idx="2574">
                  <c:v>14.37</c:v>
                </c:pt>
                <c:pt idx="2575">
                  <c:v>14.37</c:v>
                </c:pt>
                <c:pt idx="2576">
                  <c:v>14.37</c:v>
                </c:pt>
                <c:pt idx="2577">
                  <c:v>14.37</c:v>
                </c:pt>
                <c:pt idx="2578">
                  <c:v>14.37</c:v>
                </c:pt>
                <c:pt idx="2579">
                  <c:v>14.37</c:v>
                </c:pt>
                <c:pt idx="2580">
                  <c:v>14.37</c:v>
                </c:pt>
                <c:pt idx="2581">
                  <c:v>14.37</c:v>
                </c:pt>
                <c:pt idx="2582">
                  <c:v>14.37</c:v>
                </c:pt>
                <c:pt idx="2583">
                  <c:v>14.37</c:v>
                </c:pt>
                <c:pt idx="2584">
                  <c:v>14.37</c:v>
                </c:pt>
                <c:pt idx="2585">
                  <c:v>14.37</c:v>
                </c:pt>
                <c:pt idx="2586">
                  <c:v>14.37</c:v>
                </c:pt>
                <c:pt idx="2587">
                  <c:v>14.37</c:v>
                </c:pt>
                <c:pt idx="2588">
                  <c:v>14.37</c:v>
                </c:pt>
                <c:pt idx="2589">
                  <c:v>14.37</c:v>
                </c:pt>
                <c:pt idx="2590">
                  <c:v>14.37</c:v>
                </c:pt>
                <c:pt idx="2591">
                  <c:v>14.37</c:v>
                </c:pt>
                <c:pt idx="2592">
                  <c:v>14.37</c:v>
                </c:pt>
                <c:pt idx="2593">
                  <c:v>14.37</c:v>
                </c:pt>
                <c:pt idx="2594">
                  <c:v>14.37</c:v>
                </c:pt>
                <c:pt idx="2595">
                  <c:v>14.37</c:v>
                </c:pt>
                <c:pt idx="2596">
                  <c:v>14.37</c:v>
                </c:pt>
                <c:pt idx="2597">
                  <c:v>14.37</c:v>
                </c:pt>
                <c:pt idx="2598">
                  <c:v>14.37</c:v>
                </c:pt>
                <c:pt idx="2599">
                  <c:v>14.37</c:v>
                </c:pt>
                <c:pt idx="2600">
                  <c:v>14.37</c:v>
                </c:pt>
                <c:pt idx="2601">
                  <c:v>14.37</c:v>
                </c:pt>
                <c:pt idx="2602">
                  <c:v>14.37</c:v>
                </c:pt>
                <c:pt idx="2603">
                  <c:v>14.37</c:v>
                </c:pt>
                <c:pt idx="2604">
                  <c:v>14.37</c:v>
                </c:pt>
                <c:pt idx="2605">
                  <c:v>14.37</c:v>
                </c:pt>
                <c:pt idx="2606">
                  <c:v>14.37</c:v>
                </c:pt>
                <c:pt idx="2607">
                  <c:v>14.37</c:v>
                </c:pt>
                <c:pt idx="2608">
                  <c:v>14.37</c:v>
                </c:pt>
                <c:pt idx="2609">
                  <c:v>14.37</c:v>
                </c:pt>
                <c:pt idx="2610">
                  <c:v>14.37</c:v>
                </c:pt>
                <c:pt idx="2611">
                  <c:v>14.37</c:v>
                </c:pt>
                <c:pt idx="2612">
                  <c:v>14.37</c:v>
                </c:pt>
                <c:pt idx="2613">
                  <c:v>14.37</c:v>
                </c:pt>
                <c:pt idx="2614">
                  <c:v>14.37</c:v>
                </c:pt>
                <c:pt idx="2615">
                  <c:v>14.37</c:v>
                </c:pt>
                <c:pt idx="2616">
                  <c:v>14.37</c:v>
                </c:pt>
                <c:pt idx="2617">
                  <c:v>14.37</c:v>
                </c:pt>
                <c:pt idx="2618">
                  <c:v>14.37</c:v>
                </c:pt>
                <c:pt idx="2619">
                  <c:v>14.37</c:v>
                </c:pt>
                <c:pt idx="2620">
                  <c:v>14.37</c:v>
                </c:pt>
                <c:pt idx="2621">
                  <c:v>14.37</c:v>
                </c:pt>
                <c:pt idx="2622">
                  <c:v>14.37</c:v>
                </c:pt>
                <c:pt idx="2623">
                  <c:v>14.37</c:v>
                </c:pt>
                <c:pt idx="2624">
                  <c:v>14.37</c:v>
                </c:pt>
                <c:pt idx="2625">
                  <c:v>14.37</c:v>
                </c:pt>
                <c:pt idx="2626">
                  <c:v>14.37</c:v>
                </c:pt>
                <c:pt idx="2627">
                  <c:v>14.37</c:v>
                </c:pt>
                <c:pt idx="2628">
                  <c:v>14.37</c:v>
                </c:pt>
                <c:pt idx="2629">
                  <c:v>14.37</c:v>
                </c:pt>
                <c:pt idx="2630">
                  <c:v>14.37</c:v>
                </c:pt>
                <c:pt idx="2631">
                  <c:v>14.37</c:v>
                </c:pt>
                <c:pt idx="2632">
                  <c:v>14.37</c:v>
                </c:pt>
                <c:pt idx="2633">
                  <c:v>14.37</c:v>
                </c:pt>
                <c:pt idx="2634">
                  <c:v>14.37</c:v>
                </c:pt>
                <c:pt idx="2635">
                  <c:v>14.37</c:v>
                </c:pt>
                <c:pt idx="2636">
                  <c:v>14.37</c:v>
                </c:pt>
                <c:pt idx="2637">
                  <c:v>14.37</c:v>
                </c:pt>
                <c:pt idx="2638">
                  <c:v>14.37</c:v>
                </c:pt>
                <c:pt idx="2639">
                  <c:v>14.37</c:v>
                </c:pt>
                <c:pt idx="2640">
                  <c:v>14.37</c:v>
                </c:pt>
                <c:pt idx="2641">
                  <c:v>14.37</c:v>
                </c:pt>
                <c:pt idx="2642">
                  <c:v>14.37</c:v>
                </c:pt>
                <c:pt idx="2643">
                  <c:v>14.37</c:v>
                </c:pt>
                <c:pt idx="2644">
                  <c:v>14.37</c:v>
                </c:pt>
                <c:pt idx="2645">
                  <c:v>14.37</c:v>
                </c:pt>
                <c:pt idx="2646">
                  <c:v>14.37</c:v>
                </c:pt>
                <c:pt idx="2647">
                  <c:v>14.37</c:v>
                </c:pt>
                <c:pt idx="2648">
                  <c:v>14.37</c:v>
                </c:pt>
                <c:pt idx="2649">
                  <c:v>14.37</c:v>
                </c:pt>
                <c:pt idx="2650">
                  <c:v>14.37</c:v>
                </c:pt>
                <c:pt idx="2651">
                  <c:v>14.37</c:v>
                </c:pt>
                <c:pt idx="2652">
                  <c:v>14.37</c:v>
                </c:pt>
                <c:pt idx="2653">
                  <c:v>14.37</c:v>
                </c:pt>
                <c:pt idx="2654">
                  <c:v>14.37</c:v>
                </c:pt>
                <c:pt idx="2655">
                  <c:v>14.37</c:v>
                </c:pt>
                <c:pt idx="2656">
                  <c:v>14.37</c:v>
                </c:pt>
                <c:pt idx="2657">
                  <c:v>14.37</c:v>
                </c:pt>
                <c:pt idx="2658">
                  <c:v>14.37</c:v>
                </c:pt>
                <c:pt idx="2659">
                  <c:v>14.37</c:v>
                </c:pt>
                <c:pt idx="2660">
                  <c:v>14.37</c:v>
                </c:pt>
                <c:pt idx="2661">
                  <c:v>14.37</c:v>
                </c:pt>
                <c:pt idx="2662">
                  <c:v>14.37</c:v>
                </c:pt>
                <c:pt idx="2663">
                  <c:v>14.37</c:v>
                </c:pt>
                <c:pt idx="2664">
                  <c:v>14.37</c:v>
                </c:pt>
                <c:pt idx="2665">
                  <c:v>14.37</c:v>
                </c:pt>
                <c:pt idx="2666">
                  <c:v>14.37</c:v>
                </c:pt>
                <c:pt idx="2667">
                  <c:v>14.37</c:v>
                </c:pt>
                <c:pt idx="2668">
                  <c:v>14.37</c:v>
                </c:pt>
                <c:pt idx="2669">
                  <c:v>14.37</c:v>
                </c:pt>
                <c:pt idx="2670">
                  <c:v>14.37</c:v>
                </c:pt>
                <c:pt idx="2671">
                  <c:v>14.37</c:v>
                </c:pt>
                <c:pt idx="2672">
                  <c:v>14.37</c:v>
                </c:pt>
                <c:pt idx="2673">
                  <c:v>14.37</c:v>
                </c:pt>
                <c:pt idx="2674">
                  <c:v>14.37</c:v>
                </c:pt>
                <c:pt idx="2675">
                  <c:v>14.37</c:v>
                </c:pt>
                <c:pt idx="2676">
                  <c:v>14.37</c:v>
                </c:pt>
                <c:pt idx="2677">
                  <c:v>14.37</c:v>
                </c:pt>
                <c:pt idx="2678">
                  <c:v>14.37</c:v>
                </c:pt>
                <c:pt idx="2679">
                  <c:v>14.37</c:v>
                </c:pt>
                <c:pt idx="2680">
                  <c:v>14.37</c:v>
                </c:pt>
                <c:pt idx="2681">
                  <c:v>14.37</c:v>
                </c:pt>
                <c:pt idx="2682">
                  <c:v>14.37</c:v>
                </c:pt>
                <c:pt idx="2683">
                  <c:v>14.37</c:v>
                </c:pt>
                <c:pt idx="2684">
                  <c:v>14.37</c:v>
                </c:pt>
                <c:pt idx="2685">
                  <c:v>14.37</c:v>
                </c:pt>
                <c:pt idx="2686">
                  <c:v>14.37</c:v>
                </c:pt>
                <c:pt idx="2687">
                  <c:v>14.37</c:v>
                </c:pt>
                <c:pt idx="2688">
                  <c:v>14.37</c:v>
                </c:pt>
                <c:pt idx="2689">
                  <c:v>14.37</c:v>
                </c:pt>
                <c:pt idx="2690">
                  <c:v>14.37</c:v>
                </c:pt>
                <c:pt idx="2691">
                  <c:v>14.37</c:v>
                </c:pt>
                <c:pt idx="2692">
                  <c:v>14.37</c:v>
                </c:pt>
                <c:pt idx="2693">
                  <c:v>14.37</c:v>
                </c:pt>
                <c:pt idx="2694">
                  <c:v>14.37</c:v>
                </c:pt>
                <c:pt idx="2695">
                  <c:v>14.37</c:v>
                </c:pt>
                <c:pt idx="2696">
                  <c:v>14.37</c:v>
                </c:pt>
                <c:pt idx="2697">
                  <c:v>14.37</c:v>
                </c:pt>
                <c:pt idx="2698">
                  <c:v>14.37</c:v>
                </c:pt>
                <c:pt idx="2699">
                  <c:v>14.37</c:v>
                </c:pt>
                <c:pt idx="2700">
                  <c:v>14.37</c:v>
                </c:pt>
                <c:pt idx="2701">
                  <c:v>14.37</c:v>
                </c:pt>
                <c:pt idx="2702">
                  <c:v>14.37</c:v>
                </c:pt>
                <c:pt idx="2703">
                  <c:v>14.37</c:v>
                </c:pt>
                <c:pt idx="2704">
                  <c:v>14.37</c:v>
                </c:pt>
                <c:pt idx="2705">
                  <c:v>14.37</c:v>
                </c:pt>
                <c:pt idx="2706">
                  <c:v>14.37</c:v>
                </c:pt>
                <c:pt idx="2707">
                  <c:v>14.37</c:v>
                </c:pt>
                <c:pt idx="2708">
                  <c:v>14.37</c:v>
                </c:pt>
                <c:pt idx="2709">
                  <c:v>14.37</c:v>
                </c:pt>
                <c:pt idx="2710">
                  <c:v>14.37</c:v>
                </c:pt>
                <c:pt idx="2711">
                  <c:v>14.37</c:v>
                </c:pt>
                <c:pt idx="2712">
                  <c:v>14.37</c:v>
                </c:pt>
                <c:pt idx="2713">
                  <c:v>14.37</c:v>
                </c:pt>
                <c:pt idx="2714">
                  <c:v>14.37</c:v>
                </c:pt>
                <c:pt idx="2715">
                  <c:v>14.37</c:v>
                </c:pt>
                <c:pt idx="2716">
                  <c:v>14.37</c:v>
                </c:pt>
                <c:pt idx="2717">
                  <c:v>14.37</c:v>
                </c:pt>
                <c:pt idx="2718">
                  <c:v>14.37</c:v>
                </c:pt>
                <c:pt idx="2719">
                  <c:v>14.37</c:v>
                </c:pt>
                <c:pt idx="2720">
                  <c:v>14.37</c:v>
                </c:pt>
                <c:pt idx="2721">
                  <c:v>14.37</c:v>
                </c:pt>
                <c:pt idx="2722">
                  <c:v>14.37</c:v>
                </c:pt>
                <c:pt idx="2723">
                  <c:v>14.37</c:v>
                </c:pt>
                <c:pt idx="2724">
                  <c:v>14.37</c:v>
                </c:pt>
                <c:pt idx="2725">
                  <c:v>14.37</c:v>
                </c:pt>
                <c:pt idx="2726">
                  <c:v>14.37</c:v>
                </c:pt>
                <c:pt idx="2727">
                  <c:v>14.37</c:v>
                </c:pt>
                <c:pt idx="2728">
                  <c:v>14.37</c:v>
                </c:pt>
                <c:pt idx="2729">
                  <c:v>14.37</c:v>
                </c:pt>
                <c:pt idx="2730">
                  <c:v>14.37</c:v>
                </c:pt>
                <c:pt idx="2731">
                  <c:v>14.37</c:v>
                </c:pt>
                <c:pt idx="2732">
                  <c:v>14.37</c:v>
                </c:pt>
                <c:pt idx="2733">
                  <c:v>14.37</c:v>
                </c:pt>
                <c:pt idx="2734">
                  <c:v>14.37</c:v>
                </c:pt>
                <c:pt idx="2735">
                  <c:v>14.37</c:v>
                </c:pt>
                <c:pt idx="2736">
                  <c:v>14.37</c:v>
                </c:pt>
                <c:pt idx="2737">
                  <c:v>14.37</c:v>
                </c:pt>
                <c:pt idx="2738">
                  <c:v>14.37</c:v>
                </c:pt>
                <c:pt idx="2739">
                  <c:v>14.37</c:v>
                </c:pt>
                <c:pt idx="2740">
                  <c:v>14.37</c:v>
                </c:pt>
                <c:pt idx="2741">
                  <c:v>14.37</c:v>
                </c:pt>
                <c:pt idx="2742">
                  <c:v>14.37</c:v>
                </c:pt>
                <c:pt idx="2743">
                  <c:v>14.37</c:v>
                </c:pt>
                <c:pt idx="2744">
                  <c:v>14.37</c:v>
                </c:pt>
                <c:pt idx="2745">
                  <c:v>14.37</c:v>
                </c:pt>
                <c:pt idx="2746">
                  <c:v>14.37</c:v>
                </c:pt>
                <c:pt idx="2747">
                  <c:v>14.37</c:v>
                </c:pt>
                <c:pt idx="2748">
                  <c:v>14.37</c:v>
                </c:pt>
                <c:pt idx="2749">
                  <c:v>14.37</c:v>
                </c:pt>
                <c:pt idx="2750">
                  <c:v>14.37</c:v>
                </c:pt>
                <c:pt idx="2751">
                  <c:v>14.37</c:v>
                </c:pt>
                <c:pt idx="2752">
                  <c:v>14.37</c:v>
                </c:pt>
                <c:pt idx="2753">
                  <c:v>14.37</c:v>
                </c:pt>
                <c:pt idx="2754">
                  <c:v>14.37</c:v>
                </c:pt>
                <c:pt idx="2755">
                  <c:v>14.37</c:v>
                </c:pt>
                <c:pt idx="2756">
                  <c:v>14.37</c:v>
                </c:pt>
                <c:pt idx="2757">
                  <c:v>14.37</c:v>
                </c:pt>
                <c:pt idx="2758">
                  <c:v>14.37</c:v>
                </c:pt>
                <c:pt idx="2759">
                  <c:v>14.37</c:v>
                </c:pt>
                <c:pt idx="2760">
                  <c:v>14.37</c:v>
                </c:pt>
                <c:pt idx="2761">
                  <c:v>14.37</c:v>
                </c:pt>
                <c:pt idx="2762">
                  <c:v>14.37</c:v>
                </c:pt>
                <c:pt idx="2763">
                  <c:v>14.37</c:v>
                </c:pt>
                <c:pt idx="2764">
                  <c:v>14.37</c:v>
                </c:pt>
                <c:pt idx="2765">
                  <c:v>14.37</c:v>
                </c:pt>
                <c:pt idx="2766">
                  <c:v>14.37</c:v>
                </c:pt>
                <c:pt idx="2767">
                  <c:v>14.37</c:v>
                </c:pt>
                <c:pt idx="2768">
                  <c:v>14.37</c:v>
                </c:pt>
                <c:pt idx="2769">
                  <c:v>14.37</c:v>
                </c:pt>
                <c:pt idx="2770">
                  <c:v>14.37</c:v>
                </c:pt>
                <c:pt idx="2771">
                  <c:v>14.37</c:v>
                </c:pt>
                <c:pt idx="2772">
                  <c:v>14.37</c:v>
                </c:pt>
                <c:pt idx="2773">
                  <c:v>14.37</c:v>
                </c:pt>
                <c:pt idx="2774">
                  <c:v>14.37</c:v>
                </c:pt>
                <c:pt idx="2775">
                  <c:v>14.37</c:v>
                </c:pt>
                <c:pt idx="2776">
                  <c:v>14.37</c:v>
                </c:pt>
                <c:pt idx="2777">
                  <c:v>14.37</c:v>
                </c:pt>
                <c:pt idx="2778">
                  <c:v>14.37</c:v>
                </c:pt>
                <c:pt idx="2779">
                  <c:v>14.37</c:v>
                </c:pt>
                <c:pt idx="2780">
                  <c:v>14.37</c:v>
                </c:pt>
                <c:pt idx="2781">
                  <c:v>14.37</c:v>
                </c:pt>
                <c:pt idx="2782">
                  <c:v>14.37</c:v>
                </c:pt>
                <c:pt idx="2783">
                  <c:v>14.37</c:v>
                </c:pt>
                <c:pt idx="2784">
                  <c:v>14.37</c:v>
                </c:pt>
                <c:pt idx="2785">
                  <c:v>14.37</c:v>
                </c:pt>
                <c:pt idx="2786">
                  <c:v>14.37</c:v>
                </c:pt>
                <c:pt idx="2787">
                  <c:v>14.37</c:v>
                </c:pt>
                <c:pt idx="2788">
                  <c:v>14.37</c:v>
                </c:pt>
                <c:pt idx="2789">
                  <c:v>14.37</c:v>
                </c:pt>
                <c:pt idx="2790">
                  <c:v>14.37</c:v>
                </c:pt>
                <c:pt idx="2791">
                  <c:v>14.37</c:v>
                </c:pt>
                <c:pt idx="2792">
                  <c:v>14.37</c:v>
                </c:pt>
                <c:pt idx="2793">
                  <c:v>14.37</c:v>
                </c:pt>
                <c:pt idx="2794">
                  <c:v>14.37</c:v>
                </c:pt>
                <c:pt idx="2795">
                  <c:v>14.37</c:v>
                </c:pt>
                <c:pt idx="2796">
                  <c:v>14.37</c:v>
                </c:pt>
                <c:pt idx="2797">
                  <c:v>14.37</c:v>
                </c:pt>
                <c:pt idx="2798">
                  <c:v>14.37</c:v>
                </c:pt>
                <c:pt idx="2799">
                  <c:v>14.37</c:v>
                </c:pt>
                <c:pt idx="2800">
                  <c:v>14.37</c:v>
                </c:pt>
                <c:pt idx="2801">
                  <c:v>14.37</c:v>
                </c:pt>
                <c:pt idx="2802">
                  <c:v>14.37</c:v>
                </c:pt>
                <c:pt idx="2803">
                  <c:v>14.37</c:v>
                </c:pt>
                <c:pt idx="2804">
                  <c:v>14.37</c:v>
                </c:pt>
                <c:pt idx="2805">
                  <c:v>14.37</c:v>
                </c:pt>
                <c:pt idx="2806">
                  <c:v>14.37</c:v>
                </c:pt>
                <c:pt idx="2807">
                  <c:v>14.37</c:v>
                </c:pt>
                <c:pt idx="2808">
                  <c:v>14.37</c:v>
                </c:pt>
                <c:pt idx="2809">
                  <c:v>14.37</c:v>
                </c:pt>
                <c:pt idx="2810">
                  <c:v>14.37</c:v>
                </c:pt>
                <c:pt idx="2811">
                  <c:v>14.37</c:v>
                </c:pt>
                <c:pt idx="2812">
                  <c:v>14.37</c:v>
                </c:pt>
                <c:pt idx="2813">
                  <c:v>14.37</c:v>
                </c:pt>
                <c:pt idx="2814">
                  <c:v>14.37</c:v>
                </c:pt>
                <c:pt idx="2815">
                  <c:v>14.37</c:v>
                </c:pt>
                <c:pt idx="2816">
                  <c:v>14.37</c:v>
                </c:pt>
                <c:pt idx="2817">
                  <c:v>14.37</c:v>
                </c:pt>
                <c:pt idx="2818">
                  <c:v>14.37</c:v>
                </c:pt>
                <c:pt idx="2819">
                  <c:v>14.37</c:v>
                </c:pt>
                <c:pt idx="2820">
                  <c:v>14.37</c:v>
                </c:pt>
                <c:pt idx="2821">
                  <c:v>14.37</c:v>
                </c:pt>
                <c:pt idx="2822">
                  <c:v>14.37</c:v>
                </c:pt>
                <c:pt idx="2823">
                  <c:v>14.37</c:v>
                </c:pt>
                <c:pt idx="2824">
                  <c:v>14.37</c:v>
                </c:pt>
                <c:pt idx="2825">
                  <c:v>14.37</c:v>
                </c:pt>
                <c:pt idx="2826">
                  <c:v>14.37</c:v>
                </c:pt>
                <c:pt idx="2827">
                  <c:v>14.37</c:v>
                </c:pt>
                <c:pt idx="2828">
                  <c:v>14.37</c:v>
                </c:pt>
                <c:pt idx="2829">
                  <c:v>14.37</c:v>
                </c:pt>
                <c:pt idx="2830">
                  <c:v>14.37</c:v>
                </c:pt>
                <c:pt idx="2831">
                  <c:v>14.37</c:v>
                </c:pt>
                <c:pt idx="2832">
                  <c:v>14.37</c:v>
                </c:pt>
                <c:pt idx="2833">
                  <c:v>14.37</c:v>
                </c:pt>
                <c:pt idx="2834">
                  <c:v>14.37</c:v>
                </c:pt>
                <c:pt idx="2835">
                  <c:v>14.37</c:v>
                </c:pt>
                <c:pt idx="2836">
                  <c:v>14.37</c:v>
                </c:pt>
                <c:pt idx="2837">
                  <c:v>14.37</c:v>
                </c:pt>
                <c:pt idx="2838">
                  <c:v>14.37</c:v>
                </c:pt>
                <c:pt idx="2839">
                  <c:v>14.37</c:v>
                </c:pt>
                <c:pt idx="2840">
                  <c:v>14.37</c:v>
                </c:pt>
                <c:pt idx="2841">
                  <c:v>14.37</c:v>
                </c:pt>
                <c:pt idx="2842">
                  <c:v>14.37</c:v>
                </c:pt>
                <c:pt idx="2843">
                  <c:v>14.37</c:v>
                </c:pt>
                <c:pt idx="2844">
                  <c:v>14.37</c:v>
                </c:pt>
                <c:pt idx="2845">
                  <c:v>14.37</c:v>
                </c:pt>
                <c:pt idx="2846">
                  <c:v>14.37</c:v>
                </c:pt>
                <c:pt idx="2847">
                  <c:v>14.37</c:v>
                </c:pt>
                <c:pt idx="2848">
                  <c:v>14.37</c:v>
                </c:pt>
                <c:pt idx="2849">
                  <c:v>14.37</c:v>
                </c:pt>
                <c:pt idx="2850">
                  <c:v>14.37</c:v>
                </c:pt>
                <c:pt idx="2851">
                  <c:v>14.37</c:v>
                </c:pt>
                <c:pt idx="2852">
                  <c:v>14.37</c:v>
                </c:pt>
                <c:pt idx="2853">
                  <c:v>14.37</c:v>
                </c:pt>
                <c:pt idx="2854">
                  <c:v>14.37</c:v>
                </c:pt>
                <c:pt idx="2855">
                  <c:v>14.37</c:v>
                </c:pt>
                <c:pt idx="2856">
                  <c:v>14.37</c:v>
                </c:pt>
                <c:pt idx="2857">
                  <c:v>14.37</c:v>
                </c:pt>
                <c:pt idx="2858">
                  <c:v>14.37</c:v>
                </c:pt>
                <c:pt idx="2859">
                  <c:v>14.37</c:v>
                </c:pt>
                <c:pt idx="2860">
                  <c:v>14.37</c:v>
                </c:pt>
                <c:pt idx="2861">
                  <c:v>14.37</c:v>
                </c:pt>
                <c:pt idx="2862">
                  <c:v>14.37</c:v>
                </c:pt>
                <c:pt idx="2863">
                  <c:v>14.37</c:v>
                </c:pt>
                <c:pt idx="2864">
                  <c:v>14.37</c:v>
                </c:pt>
                <c:pt idx="2865">
                  <c:v>14.37</c:v>
                </c:pt>
                <c:pt idx="2866">
                  <c:v>14.37</c:v>
                </c:pt>
                <c:pt idx="2867">
                  <c:v>14.37</c:v>
                </c:pt>
                <c:pt idx="2868">
                  <c:v>14.37</c:v>
                </c:pt>
                <c:pt idx="2869">
                  <c:v>14.37</c:v>
                </c:pt>
                <c:pt idx="2870">
                  <c:v>14.37</c:v>
                </c:pt>
                <c:pt idx="2871">
                  <c:v>14.37</c:v>
                </c:pt>
                <c:pt idx="2872">
                  <c:v>14.37</c:v>
                </c:pt>
                <c:pt idx="2873">
                  <c:v>14.37</c:v>
                </c:pt>
                <c:pt idx="2874">
                  <c:v>14.37</c:v>
                </c:pt>
                <c:pt idx="2875">
                  <c:v>14.37</c:v>
                </c:pt>
                <c:pt idx="2876">
                  <c:v>14.37</c:v>
                </c:pt>
                <c:pt idx="2877">
                  <c:v>14.37</c:v>
                </c:pt>
                <c:pt idx="2878">
                  <c:v>14.37</c:v>
                </c:pt>
                <c:pt idx="2879">
                  <c:v>14.37</c:v>
                </c:pt>
                <c:pt idx="2880">
                  <c:v>14.37</c:v>
                </c:pt>
                <c:pt idx="2881">
                  <c:v>14.37</c:v>
                </c:pt>
                <c:pt idx="2882">
                  <c:v>14.37</c:v>
                </c:pt>
                <c:pt idx="2883">
                  <c:v>14.37</c:v>
                </c:pt>
                <c:pt idx="2884">
                  <c:v>14.37</c:v>
                </c:pt>
                <c:pt idx="2885">
                  <c:v>14.37</c:v>
                </c:pt>
                <c:pt idx="2886">
                  <c:v>14.37</c:v>
                </c:pt>
                <c:pt idx="2887">
                  <c:v>14.37</c:v>
                </c:pt>
                <c:pt idx="2888">
                  <c:v>14.37</c:v>
                </c:pt>
                <c:pt idx="2889">
                  <c:v>14.37</c:v>
                </c:pt>
                <c:pt idx="2890">
                  <c:v>14.37</c:v>
                </c:pt>
                <c:pt idx="2891">
                  <c:v>14.37</c:v>
                </c:pt>
                <c:pt idx="2892">
                  <c:v>14.37</c:v>
                </c:pt>
                <c:pt idx="2893">
                  <c:v>14.37</c:v>
                </c:pt>
                <c:pt idx="2894">
                  <c:v>14.37</c:v>
                </c:pt>
                <c:pt idx="2895">
                  <c:v>14.37</c:v>
                </c:pt>
                <c:pt idx="2896">
                  <c:v>14.37</c:v>
                </c:pt>
                <c:pt idx="2897">
                  <c:v>14.37</c:v>
                </c:pt>
                <c:pt idx="2898">
                  <c:v>14.37</c:v>
                </c:pt>
                <c:pt idx="2899">
                  <c:v>14.37</c:v>
                </c:pt>
                <c:pt idx="2900">
                  <c:v>14.37</c:v>
                </c:pt>
                <c:pt idx="2901">
                  <c:v>14.37</c:v>
                </c:pt>
                <c:pt idx="2902">
                  <c:v>14.37</c:v>
                </c:pt>
                <c:pt idx="2903">
                  <c:v>14.37</c:v>
                </c:pt>
                <c:pt idx="2904">
                  <c:v>14.37</c:v>
                </c:pt>
                <c:pt idx="2905">
                  <c:v>14.37</c:v>
                </c:pt>
                <c:pt idx="2906">
                  <c:v>14.37</c:v>
                </c:pt>
                <c:pt idx="2907">
                  <c:v>14.37</c:v>
                </c:pt>
                <c:pt idx="2908">
                  <c:v>14.37</c:v>
                </c:pt>
                <c:pt idx="2909">
                  <c:v>14.37</c:v>
                </c:pt>
                <c:pt idx="2910">
                  <c:v>14.37</c:v>
                </c:pt>
                <c:pt idx="2911">
                  <c:v>14.37</c:v>
                </c:pt>
                <c:pt idx="2912">
                  <c:v>14.37</c:v>
                </c:pt>
                <c:pt idx="2913">
                  <c:v>14.37</c:v>
                </c:pt>
                <c:pt idx="2914">
                  <c:v>14.37</c:v>
                </c:pt>
                <c:pt idx="2915">
                  <c:v>14.37</c:v>
                </c:pt>
                <c:pt idx="2916">
                  <c:v>14.37</c:v>
                </c:pt>
                <c:pt idx="2917">
                  <c:v>14.37</c:v>
                </c:pt>
                <c:pt idx="2918">
                  <c:v>14.37</c:v>
                </c:pt>
                <c:pt idx="2919">
                  <c:v>14.37</c:v>
                </c:pt>
                <c:pt idx="2920">
                  <c:v>14.37</c:v>
                </c:pt>
                <c:pt idx="2921">
                  <c:v>14.37</c:v>
                </c:pt>
                <c:pt idx="2922">
                  <c:v>14.37</c:v>
                </c:pt>
                <c:pt idx="2923">
                  <c:v>14.37</c:v>
                </c:pt>
                <c:pt idx="2924">
                  <c:v>14.37</c:v>
                </c:pt>
                <c:pt idx="2925">
                  <c:v>14.37</c:v>
                </c:pt>
                <c:pt idx="2926">
                  <c:v>14.37</c:v>
                </c:pt>
                <c:pt idx="2927">
                  <c:v>14.37</c:v>
                </c:pt>
                <c:pt idx="2928">
                  <c:v>14.37</c:v>
                </c:pt>
                <c:pt idx="2929">
                  <c:v>14.37</c:v>
                </c:pt>
                <c:pt idx="2930">
                  <c:v>14.37</c:v>
                </c:pt>
                <c:pt idx="2931">
                  <c:v>14.37</c:v>
                </c:pt>
                <c:pt idx="2932">
                  <c:v>14.37</c:v>
                </c:pt>
                <c:pt idx="2933">
                  <c:v>14.37</c:v>
                </c:pt>
                <c:pt idx="2934">
                  <c:v>14.37</c:v>
                </c:pt>
                <c:pt idx="2935">
                  <c:v>14.37</c:v>
                </c:pt>
                <c:pt idx="2936">
                  <c:v>14.37</c:v>
                </c:pt>
                <c:pt idx="2937">
                  <c:v>14.37</c:v>
                </c:pt>
                <c:pt idx="2938">
                  <c:v>14.37</c:v>
                </c:pt>
                <c:pt idx="2939">
                  <c:v>14.37</c:v>
                </c:pt>
                <c:pt idx="2940">
                  <c:v>14.37</c:v>
                </c:pt>
                <c:pt idx="2941">
                  <c:v>14.37</c:v>
                </c:pt>
                <c:pt idx="2942">
                  <c:v>14.37</c:v>
                </c:pt>
                <c:pt idx="2943">
                  <c:v>14.37</c:v>
                </c:pt>
                <c:pt idx="2944">
                  <c:v>14.37</c:v>
                </c:pt>
                <c:pt idx="2945">
                  <c:v>14.37</c:v>
                </c:pt>
                <c:pt idx="2946">
                  <c:v>14.37</c:v>
                </c:pt>
                <c:pt idx="2947">
                  <c:v>14.37</c:v>
                </c:pt>
                <c:pt idx="2948">
                  <c:v>14.37</c:v>
                </c:pt>
                <c:pt idx="2949">
                  <c:v>14.37</c:v>
                </c:pt>
                <c:pt idx="2950">
                  <c:v>14.37</c:v>
                </c:pt>
                <c:pt idx="2951">
                  <c:v>14.37</c:v>
                </c:pt>
                <c:pt idx="2952">
                  <c:v>14.37</c:v>
                </c:pt>
                <c:pt idx="2953">
                  <c:v>14.37</c:v>
                </c:pt>
                <c:pt idx="2954">
                  <c:v>14.37</c:v>
                </c:pt>
                <c:pt idx="2955">
                  <c:v>14.37</c:v>
                </c:pt>
                <c:pt idx="2956">
                  <c:v>14.37</c:v>
                </c:pt>
                <c:pt idx="2957">
                  <c:v>14.37</c:v>
                </c:pt>
                <c:pt idx="2958">
                  <c:v>14.37</c:v>
                </c:pt>
                <c:pt idx="2959">
                  <c:v>14.37</c:v>
                </c:pt>
                <c:pt idx="2960">
                  <c:v>14.37</c:v>
                </c:pt>
                <c:pt idx="2961">
                  <c:v>14.37</c:v>
                </c:pt>
                <c:pt idx="2962">
                  <c:v>14.37</c:v>
                </c:pt>
                <c:pt idx="2963">
                  <c:v>14.37</c:v>
                </c:pt>
                <c:pt idx="2964">
                  <c:v>14.37</c:v>
                </c:pt>
                <c:pt idx="2965">
                  <c:v>14.37</c:v>
                </c:pt>
                <c:pt idx="2966">
                  <c:v>14.37</c:v>
                </c:pt>
                <c:pt idx="2967">
                  <c:v>14.37</c:v>
                </c:pt>
                <c:pt idx="2968">
                  <c:v>14.37</c:v>
                </c:pt>
                <c:pt idx="2969">
                  <c:v>14.37</c:v>
                </c:pt>
                <c:pt idx="2970">
                  <c:v>14.37</c:v>
                </c:pt>
                <c:pt idx="2971">
                  <c:v>14.37</c:v>
                </c:pt>
                <c:pt idx="2972">
                  <c:v>14.37</c:v>
                </c:pt>
                <c:pt idx="2973">
                  <c:v>14.37</c:v>
                </c:pt>
                <c:pt idx="2974">
                  <c:v>14.37</c:v>
                </c:pt>
                <c:pt idx="2975">
                  <c:v>14.37</c:v>
                </c:pt>
                <c:pt idx="2976">
                  <c:v>14.37</c:v>
                </c:pt>
                <c:pt idx="2977">
                  <c:v>14.37</c:v>
                </c:pt>
                <c:pt idx="2978">
                  <c:v>14.37</c:v>
                </c:pt>
                <c:pt idx="2979">
                  <c:v>14.37</c:v>
                </c:pt>
                <c:pt idx="2980">
                  <c:v>14.37</c:v>
                </c:pt>
                <c:pt idx="2981">
                  <c:v>14.37</c:v>
                </c:pt>
                <c:pt idx="2982">
                  <c:v>14.37</c:v>
                </c:pt>
                <c:pt idx="2983">
                  <c:v>14.37</c:v>
                </c:pt>
                <c:pt idx="2984">
                  <c:v>14.37</c:v>
                </c:pt>
                <c:pt idx="2985">
                  <c:v>14.37</c:v>
                </c:pt>
                <c:pt idx="2986">
                  <c:v>14.37</c:v>
                </c:pt>
                <c:pt idx="2987">
                  <c:v>14.37</c:v>
                </c:pt>
                <c:pt idx="2988">
                  <c:v>14.37</c:v>
                </c:pt>
                <c:pt idx="2989">
                  <c:v>14.37</c:v>
                </c:pt>
                <c:pt idx="2990">
                  <c:v>14.37</c:v>
                </c:pt>
                <c:pt idx="2991">
                  <c:v>14.37</c:v>
                </c:pt>
                <c:pt idx="2992">
                  <c:v>14.37</c:v>
                </c:pt>
                <c:pt idx="2993">
                  <c:v>14.37</c:v>
                </c:pt>
                <c:pt idx="2994">
                  <c:v>14.37</c:v>
                </c:pt>
                <c:pt idx="2995">
                  <c:v>14.37</c:v>
                </c:pt>
                <c:pt idx="2996">
                  <c:v>14.37</c:v>
                </c:pt>
                <c:pt idx="2997">
                  <c:v>14.37</c:v>
                </c:pt>
                <c:pt idx="2998">
                  <c:v>14.37</c:v>
                </c:pt>
                <c:pt idx="2999">
                  <c:v>14.37</c:v>
                </c:pt>
                <c:pt idx="3000">
                  <c:v>14.37</c:v>
                </c:pt>
                <c:pt idx="3001">
                  <c:v>14.37</c:v>
                </c:pt>
                <c:pt idx="3002">
                  <c:v>14.37</c:v>
                </c:pt>
                <c:pt idx="3003">
                  <c:v>14.37</c:v>
                </c:pt>
                <c:pt idx="3004">
                  <c:v>14.37</c:v>
                </c:pt>
                <c:pt idx="3005">
                  <c:v>14.339</c:v>
                </c:pt>
                <c:pt idx="3006">
                  <c:v>20.372</c:v>
                </c:pt>
                <c:pt idx="3007">
                  <c:v>61.265999999999998</c:v>
                </c:pt>
                <c:pt idx="3008">
                  <c:v>102.27</c:v>
                </c:pt>
                <c:pt idx="3009">
                  <c:v>143.36000000000001</c:v>
                </c:pt>
                <c:pt idx="3010">
                  <c:v>184.52</c:v>
                </c:pt>
                <c:pt idx="3011">
                  <c:v>225.75</c:v>
                </c:pt>
                <c:pt idx="3012">
                  <c:v>267.05</c:v>
                </c:pt>
                <c:pt idx="3013">
                  <c:v>297.51</c:v>
                </c:pt>
                <c:pt idx="3014">
                  <c:v>297.51</c:v>
                </c:pt>
                <c:pt idx="3015">
                  <c:v>297.51</c:v>
                </c:pt>
                <c:pt idx="3016">
                  <c:v>297.51</c:v>
                </c:pt>
                <c:pt idx="3017">
                  <c:v>297.51</c:v>
                </c:pt>
                <c:pt idx="3018">
                  <c:v>297.51</c:v>
                </c:pt>
                <c:pt idx="3019">
                  <c:v>297.51</c:v>
                </c:pt>
                <c:pt idx="3020">
                  <c:v>297.51</c:v>
                </c:pt>
                <c:pt idx="3021">
                  <c:v>297.51</c:v>
                </c:pt>
                <c:pt idx="3022">
                  <c:v>297.51</c:v>
                </c:pt>
                <c:pt idx="3023">
                  <c:v>297.51</c:v>
                </c:pt>
                <c:pt idx="3024">
                  <c:v>297.51</c:v>
                </c:pt>
                <c:pt idx="3025">
                  <c:v>297.51</c:v>
                </c:pt>
                <c:pt idx="3026">
                  <c:v>297.51</c:v>
                </c:pt>
                <c:pt idx="3027">
                  <c:v>297.51</c:v>
                </c:pt>
                <c:pt idx="3028">
                  <c:v>297.51</c:v>
                </c:pt>
                <c:pt idx="3029">
                  <c:v>297.51</c:v>
                </c:pt>
                <c:pt idx="3030">
                  <c:v>297.51</c:v>
                </c:pt>
                <c:pt idx="3031">
                  <c:v>297.51</c:v>
                </c:pt>
                <c:pt idx="3032">
                  <c:v>297.51</c:v>
                </c:pt>
                <c:pt idx="3033">
                  <c:v>297.51</c:v>
                </c:pt>
                <c:pt idx="3034">
                  <c:v>297.51</c:v>
                </c:pt>
                <c:pt idx="3035">
                  <c:v>297.51</c:v>
                </c:pt>
                <c:pt idx="3036">
                  <c:v>297.51</c:v>
                </c:pt>
                <c:pt idx="3037">
                  <c:v>297.51</c:v>
                </c:pt>
                <c:pt idx="3038">
                  <c:v>297.51</c:v>
                </c:pt>
                <c:pt idx="3039">
                  <c:v>297.51</c:v>
                </c:pt>
                <c:pt idx="3040">
                  <c:v>297.51</c:v>
                </c:pt>
                <c:pt idx="3041">
                  <c:v>297.51</c:v>
                </c:pt>
                <c:pt idx="3042">
                  <c:v>297.51</c:v>
                </c:pt>
                <c:pt idx="3043">
                  <c:v>297.51</c:v>
                </c:pt>
                <c:pt idx="3044">
                  <c:v>297.51</c:v>
                </c:pt>
                <c:pt idx="3045">
                  <c:v>297.51</c:v>
                </c:pt>
                <c:pt idx="3046">
                  <c:v>297.51</c:v>
                </c:pt>
                <c:pt idx="3047">
                  <c:v>297.51</c:v>
                </c:pt>
                <c:pt idx="3048">
                  <c:v>297.51</c:v>
                </c:pt>
                <c:pt idx="3049">
                  <c:v>297.51</c:v>
                </c:pt>
                <c:pt idx="3050">
                  <c:v>297.51</c:v>
                </c:pt>
                <c:pt idx="3051">
                  <c:v>297.51</c:v>
                </c:pt>
                <c:pt idx="3052">
                  <c:v>297.51</c:v>
                </c:pt>
                <c:pt idx="3053">
                  <c:v>297.51</c:v>
                </c:pt>
                <c:pt idx="3054">
                  <c:v>297.51</c:v>
                </c:pt>
                <c:pt idx="3055">
                  <c:v>297.51</c:v>
                </c:pt>
                <c:pt idx="3056">
                  <c:v>297.51</c:v>
                </c:pt>
                <c:pt idx="3057">
                  <c:v>297.51</c:v>
                </c:pt>
                <c:pt idx="3058">
                  <c:v>297.51</c:v>
                </c:pt>
                <c:pt idx="3059">
                  <c:v>297.51</c:v>
                </c:pt>
                <c:pt idx="3060">
                  <c:v>297.51</c:v>
                </c:pt>
                <c:pt idx="3061">
                  <c:v>297.51</c:v>
                </c:pt>
                <c:pt idx="3062">
                  <c:v>297.51</c:v>
                </c:pt>
                <c:pt idx="3063">
                  <c:v>297.51</c:v>
                </c:pt>
                <c:pt idx="3064">
                  <c:v>297.51</c:v>
                </c:pt>
                <c:pt idx="3065">
                  <c:v>297.51</c:v>
                </c:pt>
                <c:pt idx="3066">
                  <c:v>297.51</c:v>
                </c:pt>
                <c:pt idx="3067">
                  <c:v>297.51</c:v>
                </c:pt>
                <c:pt idx="3068">
                  <c:v>297.51</c:v>
                </c:pt>
                <c:pt idx="3069">
                  <c:v>297.51</c:v>
                </c:pt>
                <c:pt idx="3070">
                  <c:v>297.51</c:v>
                </c:pt>
                <c:pt idx="3071">
                  <c:v>297.51</c:v>
                </c:pt>
                <c:pt idx="3072">
                  <c:v>297.51</c:v>
                </c:pt>
                <c:pt idx="3073">
                  <c:v>297.51</c:v>
                </c:pt>
                <c:pt idx="3074">
                  <c:v>297.51</c:v>
                </c:pt>
                <c:pt idx="3075">
                  <c:v>297.51</c:v>
                </c:pt>
                <c:pt idx="3076">
                  <c:v>297.51</c:v>
                </c:pt>
                <c:pt idx="3077">
                  <c:v>297.51</c:v>
                </c:pt>
                <c:pt idx="3078">
                  <c:v>297.51</c:v>
                </c:pt>
                <c:pt idx="3079">
                  <c:v>297.51</c:v>
                </c:pt>
                <c:pt idx="3080">
                  <c:v>297.51</c:v>
                </c:pt>
                <c:pt idx="3081">
                  <c:v>297.51</c:v>
                </c:pt>
                <c:pt idx="3082">
                  <c:v>297.51</c:v>
                </c:pt>
                <c:pt idx="3083">
                  <c:v>297.51</c:v>
                </c:pt>
                <c:pt idx="3084">
                  <c:v>297.51</c:v>
                </c:pt>
                <c:pt idx="3085">
                  <c:v>297.51</c:v>
                </c:pt>
                <c:pt idx="3086">
                  <c:v>297.51</c:v>
                </c:pt>
                <c:pt idx="3087">
                  <c:v>297.51</c:v>
                </c:pt>
                <c:pt idx="3088">
                  <c:v>297.51</c:v>
                </c:pt>
                <c:pt idx="3089">
                  <c:v>297.51</c:v>
                </c:pt>
                <c:pt idx="3090">
                  <c:v>297.51</c:v>
                </c:pt>
                <c:pt idx="3091">
                  <c:v>297.51</c:v>
                </c:pt>
                <c:pt idx="3092">
                  <c:v>297.51</c:v>
                </c:pt>
                <c:pt idx="3093">
                  <c:v>297.51</c:v>
                </c:pt>
                <c:pt idx="3094">
                  <c:v>297.51</c:v>
                </c:pt>
                <c:pt idx="3095">
                  <c:v>297.51</c:v>
                </c:pt>
                <c:pt idx="3096">
                  <c:v>297.51</c:v>
                </c:pt>
                <c:pt idx="3097">
                  <c:v>297.51</c:v>
                </c:pt>
                <c:pt idx="3098">
                  <c:v>297.51</c:v>
                </c:pt>
                <c:pt idx="3099">
                  <c:v>297.51</c:v>
                </c:pt>
                <c:pt idx="3100">
                  <c:v>297.51</c:v>
                </c:pt>
                <c:pt idx="3101">
                  <c:v>297.51</c:v>
                </c:pt>
                <c:pt idx="3102">
                  <c:v>297.51</c:v>
                </c:pt>
                <c:pt idx="3103">
                  <c:v>297.51</c:v>
                </c:pt>
                <c:pt idx="3104">
                  <c:v>297.51</c:v>
                </c:pt>
                <c:pt idx="3105">
                  <c:v>297.51</c:v>
                </c:pt>
                <c:pt idx="3106">
                  <c:v>297.51</c:v>
                </c:pt>
                <c:pt idx="3107">
                  <c:v>297.51</c:v>
                </c:pt>
                <c:pt idx="3108">
                  <c:v>297.51</c:v>
                </c:pt>
                <c:pt idx="3109">
                  <c:v>297.51</c:v>
                </c:pt>
                <c:pt idx="3110">
                  <c:v>297.51</c:v>
                </c:pt>
                <c:pt idx="3111">
                  <c:v>297.51</c:v>
                </c:pt>
                <c:pt idx="3112">
                  <c:v>297.51</c:v>
                </c:pt>
                <c:pt idx="3113">
                  <c:v>297.51</c:v>
                </c:pt>
                <c:pt idx="3114">
                  <c:v>297.51</c:v>
                </c:pt>
                <c:pt idx="3115">
                  <c:v>297.51</c:v>
                </c:pt>
                <c:pt idx="3116">
                  <c:v>297.51</c:v>
                </c:pt>
                <c:pt idx="3117">
                  <c:v>297.51</c:v>
                </c:pt>
                <c:pt idx="3118">
                  <c:v>297.51</c:v>
                </c:pt>
                <c:pt idx="3119">
                  <c:v>297.51</c:v>
                </c:pt>
                <c:pt idx="3120">
                  <c:v>297.51</c:v>
                </c:pt>
                <c:pt idx="3121">
                  <c:v>297.51</c:v>
                </c:pt>
                <c:pt idx="3122">
                  <c:v>297.51</c:v>
                </c:pt>
                <c:pt idx="3123">
                  <c:v>297.51</c:v>
                </c:pt>
                <c:pt idx="3124">
                  <c:v>297.51</c:v>
                </c:pt>
                <c:pt idx="3125">
                  <c:v>297.51</c:v>
                </c:pt>
                <c:pt idx="3126">
                  <c:v>297.51</c:v>
                </c:pt>
                <c:pt idx="3127">
                  <c:v>297.51</c:v>
                </c:pt>
                <c:pt idx="3128">
                  <c:v>297.51</c:v>
                </c:pt>
                <c:pt idx="3129">
                  <c:v>297.51</c:v>
                </c:pt>
                <c:pt idx="3130">
                  <c:v>297.51</c:v>
                </c:pt>
                <c:pt idx="3131">
                  <c:v>297.51</c:v>
                </c:pt>
                <c:pt idx="3132">
                  <c:v>297.51</c:v>
                </c:pt>
                <c:pt idx="3133">
                  <c:v>297.51</c:v>
                </c:pt>
                <c:pt idx="3134">
                  <c:v>297.51</c:v>
                </c:pt>
                <c:pt idx="3135">
                  <c:v>297.51</c:v>
                </c:pt>
                <c:pt idx="3136">
                  <c:v>297.51</c:v>
                </c:pt>
                <c:pt idx="3137">
                  <c:v>297.51</c:v>
                </c:pt>
                <c:pt idx="3138">
                  <c:v>297.51</c:v>
                </c:pt>
                <c:pt idx="3139">
                  <c:v>297.51</c:v>
                </c:pt>
                <c:pt idx="3140">
                  <c:v>297.51</c:v>
                </c:pt>
                <c:pt idx="3141">
                  <c:v>297.51</c:v>
                </c:pt>
                <c:pt idx="3142">
                  <c:v>297.51</c:v>
                </c:pt>
                <c:pt idx="3143">
                  <c:v>297.51</c:v>
                </c:pt>
                <c:pt idx="3144">
                  <c:v>297.51</c:v>
                </c:pt>
                <c:pt idx="3145">
                  <c:v>297.51</c:v>
                </c:pt>
                <c:pt idx="3146">
                  <c:v>297.51</c:v>
                </c:pt>
                <c:pt idx="3147">
                  <c:v>297.51</c:v>
                </c:pt>
                <c:pt idx="3148">
                  <c:v>297.51</c:v>
                </c:pt>
                <c:pt idx="3149">
                  <c:v>297.51</c:v>
                </c:pt>
                <c:pt idx="3150">
                  <c:v>297.51</c:v>
                </c:pt>
                <c:pt idx="3151">
                  <c:v>297.51</c:v>
                </c:pt>
                <c:pt idx="3152">
                  <c:v>297.51</c:v>
                </c:pt>
                <c:pt idx="3153">
                  <c:v>297.51</c:v>
                </c:pt>
                <c:pt idx="3154">
                  <c:v>297.51</c:v>
                </c:pt>
                <c:pt idx="3155">
                  <c:v>297.51</c:v>
                </c:pt>
                <c:pt idx="3156">
                  <c:v>297.51</c:v>
                </c:pt>
                <c:pt idx="3157">
                  <c:v>297.51</c:v>
                </c:pt>
                <c:pt idx="3158">
                  <c:v>297.51</c:v>
                </c:pt>
                <c:pt idx="3159">
                  <c:v>297.51</c:v>
                </c:pt>
                <c:pt idx="3160">
                  <c:v>297.51</c:v>
                </c:pt>
                <c:pt idx="3161">
                  <c:v>297.51</c:v>
                </c:pt>
                <c:pt idx="3162">
                  <c:v>297.51</c:v>
                </c:pt>
                <c:pt idx="3163">
                  <c:v>297.51</c:v>
                </c:pt>
                <c:pt idx="3164">
                  <c:v>297.51</c:v>
                </c:pt>
                <c:pt idx="3165">
                  <c:v>297.51</c:v>
                </c:pt>
                <c:pt idx="3166">
                  <c:v>297.51</c:v>
                </c:pt>
                <c:pt idx="3167">
                  <c:v>297.51</c:v>
                </c:pt>
                <c:pt idx="3168">
                  <c:v>297.51</c:v>
                </c:pt>
                <c:pt idx="3169">
                  <c:v>297.51</c:v>
                </c:pt>
                <c:pt idx="3170">
                  <c:v>297.51</c:v>
                </c:pt>
                <c:pt idx="3171">
                  <c:v>297.51</c:v>
                </c:pt>
                <c:pt idx="3172">
                  <c:v>297.51</c:v>
                </c:pt>
                <c:pt idx="3173">
                  <c:v>297.51</c:v>
                </c:pt>
                <c:pt idx="3174">
                  <c:v>297.51</c:v>
                </c:pt>
                <c:pt idx="3175">
                  <c:v>297.51</c:v>
                </c:pt>
                <c:pt idx="3176">
                  <c:v>297.51</c:v>
                </c:pt>
                <c:pt idx="3177">
                  <c:v>297.51</c:v>
                </c:pt>
                <c:pt idx="3178">
                  <c:v>297.51</c:v>
                </c:pt>
                <c:pt idx="3179">
                  <c:v>297.51</c:v>
                </c:pt>
                <c:pt idx="3180">
                  <c:v>297.51</c:v>
                </c:pt>
                <c:pt idx="3181">
                  <c:v>297.51</c:v>
                </c:pt>
                <c:pt idx="3182">
                  <c:v>297.51</c:v>
                </c:pt>
                <c:pt idx="3183">
                  <c:v>297.51</c:v>
                </c:pt>
                <c:pt idx="3184">
                  <c:v>297.51</c:v>
                </c:pt>
                <c:pt idx="3185">
                  <c:v>297.51</c:v>
                </c:pt>
                <c:pt idx="3186">
                  <c:v>297.51</c:v>
                </c:pt>
                <c:pt idx="3187">
                  <c:v>297.51</c:v>
                </c:pt>
                <c:pt idx="3188">
                  <c:v>297.51</c:v>
                </c:pt>
                <c:pt idx="3189">
                  <c:v>297.51</c:v>
                </c:pt>
                <c:pt idx="3190">
                  <c:v>297.51</c:v>
                </c:pt>
                <c:pt idx="3191">
                  <c:v>297.51</c:v>
                </c:pt>
                <c:pt idx="3192">
                  <c:v>297.51</c:v>
                </c:pt>
                <c:pt idx="3193">
                  <c:v>297.51</c:v>
                </c:pt>
                <c:pt idx="3194">
                  <c:v>297.51</c:v>
                </c:pt>
                <c:pt idx="3195">
                  <c:v>297.51</c:v>
                </c:pt>
                <c:pt idx="3196">
                  <c:v>297.51</c:v>
                </c:pt>
                <c:pt idx="3197">
                  <c:v>297.51</c:v>
                </c:pt>
                <c:pt idx="3198">
                  <c:v>297.51</c:v>
                </c:pt>
                <c:pt idx="3199">
                  <c:v>297.51</c:v>
                </c:pt>
                <c:pt idx="3200">
                  <c:v>297.51</c:v>
                </c:pt>
                <c:pt idx="3201">
                  <c:v>297.51</c:v>
                </c:pt>
                <c:pt idx="3202">
                  <c:v>297.51</c:v>
                </c:pt>
                <c:pt idx="3203">
                  <c:v>297.51</c:v>
                </c:pt>
                <c:pt idx="3204">
                  <c:v>297.51</c:v>
                </c:pt>
                <c:pt idx="3205">
                  <c:v>297.51</c:v>
                </c:pt>
                <c:pt idx="3206">
                  <c:v>297.51</c:v>
                </c:pt>
                <c:pt idx="3207">
                  <c:v>297.51</c:v>
                </c:pt>
                <c:pt idx="3208">
                  <c:v>297.51</c:v>
                </c:pt>
                <c:pt idx="3209">
                  <c:v>297.51</c:v>
                </c:pt>
                <c:pt idx="3210">
                  <c:v>297.51</c:v>
                </c:pt>
                <c:pt idx="3211">
                  <c:v>297.51</c:v>
                </c:pt>
                <c:pt idx="3212">
                  <c:v>297.51</c:v>
                </c:pt>
                <c:pt idx="3213">
                  <c:v>297.51</c:v>
                </c:pt>
                <c:pt idx="3214">
                  <c:v>297.51</c:v>
                </c:pt>
                <c:pt idx="3215">
                  <c:v>297.51</c:v>
                </c:pt>
                <c:pt idx="3216">
                  <c:v>297.51</c:v>
                </c:pt>
                <c:pt idx="3217">
                  <c:v>297.51</c:v>
                </c:pt>
                <c:pt idx="3218">
                  <c:v>297.51</c:v>
                </c:pt>
                <c:pt idx="3219">
                  <c:v>297.51</c:v>
                </c:pt>
                <c:pt idx="3220">
                  <c:v>297.51</c:v>
                </c:pt>
                <c:pt idx="3221">
                  <c:v>297.51</c:v>
                </c:pt>
                <c:pt idx="3222">
                  <c:v>297.51</c:v>
                </c:pt>
                <c:pt idx="3223">
                  <c:v>297.51</c:v>
                </c:pt>
                <c:pt idx="3224">
                  <c:v>297.51</c:v>
                </c:pt>
                <c:pt idx="3225">
                  <c:v>297.51</c:v>
                </c:pt>
                <c:pt idx="3226">
                  <c:v>297.51</c:v>
                </c:pt>
                <c:pt idx="3227">
                  <c:v>297.51</c:v>
                </c:pt>
                <c:pt idx="3228">
                  <c:v>297.51</c:v>
                </c:pt>
                <c:pt idx="3229">
                  <c:v>297.51</c:v>
                </c:pt>
                <c:pt idx="3230">
                  <c:v>297.51</c:v>
                </c:pt>
                <c:pt idx="3231">
                  <c:v>297.51</c:v>
                </c:pt>
                <c:pt idx="3232">
                  <c:v>297.51</c:v>
                </c:pt>
                <c:pt idx="3233">
                  <c:v>297.51</c:v>
                </c:pt>
                <c:pt idx="3234">
                  <c:v>297.51</c:v>
                </c:pt>
                <c:pt idx="3235">
                  <c:v>297.51</c:v>
                </c:pt>
                <c:pt idx="3236">
                  <c:v>288.85000000000002</c:v>
                </c:pt>
                <c:pt idx="3237">
                  <c:v>248.7</c:v>
                </c:pt>
                <c:pt idx="3238">
                  <c:v>208.83</c:v>
                </c:pt>
                <c:pt idx="3239">
                  <c:v>169.27</c:v>
                </c:pt>
                <c:pt idx="3240">
                  <c:v>130</c:v>
                </c:pt>
                <c:pt idx="3241">
                  <c:v>91.042000000000002</c:v>
                </c:pt>
                <c:pt idx="3242">
                  <c:v>52.429000000000002</c:v>
                </c:pt>
                <c:pt idx="3243">
                  <c:v>14.577</c:v>
                </c:pt>
                <c:pt idx="3244">
                  <c:v>3.0546000000000002</c:v>
                </c:pt>
                <c:pt idx="3245">
                  <c:v>3.0546000000000002</c:v>
                </c:pt>
                <c:pt idx="3246">
                  <c:v>3.0546000000000002</c:v>
                </c:pt>
                <c:pt idx="3247">
                  <c:v>3.0546000000000002</c:v>
                </c:pt>
                <c:pt idx="3248">
                  <c:v>3.0546000000000002</c:v>
                </c:pt>
                <c:pt idx="3249">
                  <c:v>3.0546000000000002</c:v>
                </c:pt>
                <c:pt idx="3250">
                  <c:v>3.0546000000000002</c:v>
                </c:pt>
                <c:pt idx="3251">
                  <c:v>3.0546000000000002</c:v>
                </c:pt>
                <c:pt idx="3252">
                  <c:v>3.0546000000000002</c:v>
                </c:pt>
                <c:pt idx="3253">
                  <c:v>3.0546000000000002</c:v>
                </c:pt>
                <c:pt idx="3254">
                  <c:v>3.0546000000000002</c:v>
                </c:pt>
                <c:pt idx="3255">
                  <c:v>3.0546000000000002</c:v>
                </c:pt>
                <c:pt idx="3256">
                  <c:v>3.0546000000000002</c:v>
                </c:pt>
                <c:pt idx="3257">
                  <c:v>3.0546000000000002</c:v>
                </c:pt>
                <c:pt idx="3258">
                  <c:v>3.0546000000000002</c:v>
                </c:pt>
                <c:pt idx="3259">
                  <c:v>3.0546000000000002</c:v>
                </c:pt>
                <c:pt idx="3260">
                  <c:v>3.0546000000000002</c:v>
                </c:pt>
                <c:pt idx="3261">
                  <c:v>3.0547</c:v>
                </c:pt>
                <c:pt idx="3262">
                  <c:v>3.0547</c:v>
                </c:pt>
                <c:pt idx="3263">
                  <c:v>3.0547</c:v>
                </c:pt>
                <c:pt idx="3264">
                  <c:v>3.0547</c:v>
                </c:pt>
                <c:pt idx="3265">
                  <c:v>3.0547</c:v>
                </c:pt>
                <c:pt idx="3266">
                  <c:v>3.0547</c:v>
                </c:pt>
                <c:pt idx="3267">
                  <c:v>3.0547</c:v>
                </c:pt>
                <c:pt idx="3268">
                  <c:v>3.0547</c:v>
                </c:pt>
                <c:pt idx="3269">
                  <c:v>3.0547</c:v>
                </c:pt>
                <c:pt idx="3270">
                  <c:v>3.0547</c:v>
                </c:pt>
                <c:pt idx="3271">
                  <c:v>3.0547</c:v>
                </c:pt>
                <c:pt idx="3272">
                  <c:v>3.0547</c:v>
                </c:pt>
                <c:pt idx="3273">
                  <c:v>3.0547</c:v>
                </c:pt>
                <c:pt idx="3274">
                  <c:v>3.0547</c:v>
                </c:pt>
                <c:pt idx="3275">
                  <c:v>3.0547</c:v>
                </c:pt>
                <c:pt idx="3276">
                  <c:v>3.0547</c:v>
                </c:pt>
                <c:pt idx="3277">
                  <c:v>3.0547</c:v>
                </c:pt>
                <c:pt idx="3278">
                  <c:v>3.0548000000000002</c:v>
                </c:pt>
                <c:pt idx="3279">
                  <c:v>3.0548000000000002</c:v>
                </c:pt>
                <c:pt idx="3280">
                  <c:v>3.0548000000000002</c:v>
                </c:pt>
                <c:pt idx="3281">
                  <c:v>3.0548000000000002</c:v>
                </c:pt>
                <c:pt idx="3282">
                  <c:v>3.0548000000000002</c:v>
                </c:pt>
                <c:pt idx="3283">
                  <c:v>3.0548000000000002</c:v>
                </c:pt>
                <c:pt idx="3284">
                  <c:v>3.0548000000000002</c:v>
                </c:pt>
                <c:pt idx="3285">
                  <c:v>3.0548000000000002</c:v>
                </c:pt>
                <c:pt idx="3286">
                  <c:v>3.0548000000000002</c:v>
                </c:pt>
                <c:pt idx="3287">
                  <c:v>3.0548000000000002</c:v>
                </c:pt>
                <c:pt idx="3288">
                  <c:v>3.0548000000000002</c:v>
                </c:pt>
                <c:pt idx="3289">
                  <c:v>3.0548000000000002</c:v>
                </c:pt>
                <c:pt idx="3290">
                  <c:v>3.0548000000000002</c:v>
                </c:pt>
                <c:pt idx="3291">
                  <c:v>3.0548000000000002</c:v>
                </c:pt>
                <c:pt idx="3292">
                  <c:v>3.0548000000000002</c:v>
                </c:pt>
                <c:pt idx="3293">
                  <c:v>3.0548000000000002</c:v>
                </c:pt>
                <c:pt idx="3294">
                  <c:v>3.0548999999999999</c:v>
                </c:pt>
                <c:pt idx="3295">
                  <c:v>3.0548999999999999</c:v>
                </c:pt>
                <c:pt idx="3296">
                  <c:v>3.0548999999999999</c:v>
                </c:pt>
                <c:pt idx="3297">
                  <c:v>3.0548999999999999</c:v>
                </c:pt>
                <c:pt idx="3298">
                  <c:v>3.0548999999999999</c:v>
                </c:pt>
                <c:pt idx="3299">
                  <c:v>3.0548999999999999</c:v>
                </c:pt>
                <c:pt idx="3300">
                  <c:v>3.0548999999999999</c:v>
                </c:pt>
                <c:pt idx="3301">
                  <c:v>3.0548999999999999</c:v>
                </c:pt>
                <c:pt idx="3302">
                  <c:v>3.0548999999999999</c:v>
                </c:pt>
                <c:pt idx="3303">
                  <c:v>3.0548999999999999</c:v>
                </c:pt>
                <c:pt idx="3304">
                  <c:v>3.0548999999999999</c:v>
                </c:pt>
                <c:pt idx="3305">
                  <c:v>3.0548999999999999</c:v>
                </c:pt>
                <c:pt idx="3306">
                  <c:v>3.0548999999999999</c:v>
                </c:pt>
                <c:pt idx="3307">
                  <c:v>3.0548999999999999</c:v>
                </c:pt>
                <c:pt idx="3308">
                  <c:v>3.0548999999999999</c:v>
                </c:pt>
                <c:pt idx="3309">
                  <c:v>3.0550000000000002</c:v>
                </c:pt>
                <c:pt idx="3310">
                  <c:v>3.0550000000000002</c:v>
                </c:pt>
                <c:pt idx="3311">
                  <c:v>3.0550000000000002</c:v>
                </c:pt>
                <c:pt idx="3312">
                  <c:v>3.0550000000000002</c:v>
                </c:pt>
                <c:pt idx="3313">
                  <c:v>3.0550000000000002</c:v>
                </c:pt>
                <c:pt idx="3314">
                  <c:v>3.0550000000000002</c:v>
                </c:pt>
                <c:pt idx="3315">
                  <c:v>3.0550000000000002</c:v>
                </c:pt>
                <c:pt idx="3316">
                  <c:v>3.0550000000000002</c:v>
                </c:pt>
                <c:pt idx="3317">
                  <c:v>3.0550000000000002</c:v>
                </c:pt>
                <c:pt idx="3318">
                  <c:v>3.0550000000000002</c:v>
                </c:pt>
                <c:pt idx="3319">
                  <c:v>3.0550000000000002</c:v>
                </c:pt>
                <c:pt idx="3320">
                  <c:v>3.0550000000000002</c:v>
                </c:pt>
                <c:pt idx="3321">
                  <c:v>3.0550000000000002</c:v>
                </c:pt>
                <c:pt idx="3322">
                  <c:v>3.0550000000000002</c:v>
                </c:pt>
                <c:pt idx="3323">
                  <c:v>3.0550000000000002</c:v>
                </c:pt>
                <c:pt idx="3324">
                  <c:v>3.0550999999999999</c:v>
                </c:pt>
                <c:pt idx="3325">
                  <c:v>3.0550999999999999</c:v>
                </c:pt>
                <c:pt idx="3326">
                  <c:v>3.0550999999999999</c:v>
                </c:pt>
                <c:pt idx="3327">
                  <c:v>3.0550999999999999</c:v>
                </c:pt>
                <c:pt idx="3328">
                  <c:v>3.0550999999999999</c:v>
                </c:pt>
                <c:pt idx="3329">
                  <c:v>3.0550999999999999</c:v>
                </c:pt>
                <c:pt idx="3330">
                  <c:v>3.0550999999999999</c:v>
                </c:pt>
                <c:pt idx="3331">
                  <c:v>3.0550999999999999</c:v>
                </c:pt>
                <c:pt idx="3332">
                  <c:v>3.0550999999999999</c:v>
                </c:pt>
                <c:pt idx="3333">
                  <c:v>3.0550999999999999</c:v>
                </c:pt>
                <c:pt idx="3334">
                  <c:v>3.0550999999999999</c:v>
                </c:pt>
                <c:pt idx="3335">
                  <c:v>3.0550999999999999</c:v>
                </c:pt>
                <c:pt idx="3336">
                  <c:v>3.0550999999999999</c:v>
                </c:pt>
                <c:pt idx="3337">
                  <c:v>3.0550999999999999</c:v>
                </c:pt>
                <c:pt idx="3338">
                  <c:v>3.0552000000000001</c:v>
                </c:pt>
                <c:pt idx="3339">
                  <c:v>3.0552000000000001</c:v>
                </c:pt>
                <c:pt idx="3340">
                  <c:v>3.0552000000000001</c:v>
                </c:pt>
                <c:pt idx="3341">
                  <c:v>3.0552000000000001</c:v>
                </c:pt>
                <c:pt idx="3342">
                  <c:v>3.0552000000000001</c:v>
                </c:pt>
                <c:pt idx="3343">
                  <c:v>3.0552000000000001</c:v>
                </c:pt>
                <c:pt idx="3344">
                  <c:v>3.0552000000000001</c:v>
                </c:pt>
                <c:pt idx="3345">
                  <c:v>3.0552000000000001</c:v>
                </c:pt>
                <c:pt idx="3346">
                  <c:v>3.0552000000000001</c:v>
                </c:pt>
                <c:pt idx="3347">
                  <c:v>3.0552000000000001</c:v>
                </c:pt>
                <c:pt idx="3348">
                  <c:v>3.0552000000000001</c:v>
                </c:pt>
                <c:pt idx="3349">
                  <c:v>3.0552000000000001</c:v>
                </c:pt>
                <c:pt idx="3350">
                  <c:v>3.0552000000000001</c:v>
                </c:pt>
                <c:pt idx="3351">
                  <c:v>3.0552999999999999</c:v>
                </c:pt>
                <c:pt idx="3352">
                  <c:v>3.0552999999999999</c:v>
                </c:pt>
                <c:pt idx="3353">
                  <c:v>3.0552999999999999</c:v>
                </c:pt>
                <c:pt idx="3354">
                  <c:v>3.0552999999999999</c:v>
                </c:pt>
                <c:pt idx="3355">
                  <c:v>3.0552999999999999</c:v>
                </c:pt>
                <c:pt idx="3356">
                  <c:v>3.0552999999999999</c:v>
                </c:pt>
                <c:pt idx="3357">
                  <c:v>3.0552999999999999</c:v>
                </c:pt>
                <c:pt idx="3358">
                  <c:v>3.0552999999999999</c:v>
                </c:pt>
                <c:pt idx="3359">
                  <c:v>3.0552999999999999</c:v>
                </c:pt>
                <c:pt idx="3360">
                  <c:v>3.0552999999999999</c:v>
                </c:pt>
                <c:pt idx="3361">
                  <c:v>3.0552999999999999</c:v>
                </c:pt>
                <c:pt idx="3362">
                  <c:v>3.0552999999999999</c:v>
                </c:pt>
                <c:pt idx="3363">
                  <c:v>3.0552999999999999</c:v>
                </c:pt>
                <c:pt idx="3364">
                  <c:v>3.0554000000000001</c:v>
                </c:pt>
                <c:pt idx="3365">
                  <c:v>3.0554000000000001</c:v>
                </c:pt>
                <c:pt idx="3366">
                  <c:v>3.0554000000000001</c:v>
                </c:pt>
                <c:pt idx="3367">
                  <c:v>3.0554000000000001</c:v>
                </c:pt>
                <c:pt idx="3368">
                  <c:v>3.0554000000000001</c:v>
                </c:pt>
                <c:pt idx="3369">
                  <c:v>3.0554000000000001</c:v>
                </c:pt>
                <c:pt idx="3370">
                  <c:v>3.0554000000000001</c:v>
                </c:pt>
                <c:pt idx="3371">
                  <c:v>3.0554000000000001</c:v>
                </c:pt>
                <c:pt idx="3372">
                  <c:v>3.0554000000000001</c:v>
                </c:pt>
                <c:pt idx="3373">
                  <c:v>3.0554000000000001</c:v>
                </c:pt>
                <c:pt idx="3374">
                  <c:v>3.0554000000000001</c:v>
                </c:pt>
                <c:pt idx="3375">
                  <c:v>3.0554000000000001</c:v>
                </c:pt>
                <c:pt idx="3376">
                  <c:v>3.0554999999999999</c:v>
                </c:pt>
                <c:pt idx="3377">
                  <c:v>3.0554999999999999</c:v>
                </c:pt>
                <c:pt idx="3378">
                  <c:v>3.0554999999999999</c:v>
                </c:pt>
                <c:pt idx="3379">
                  <c:v>3.0554999999999999</c:v>
                </c:pt>
                <c:pt idx="3380">
                  <c:v>3.0554999999999999</c:v>
                </c:pt>
                <c:pt idx="3381">
                  <c:v>3.0554999999999999</c:v>
                </c:pt>
                <c:pt idx="3382">
                  <c:v>3.0554999999999999</c:v>
                </c:pt>
                <c:pt idx="3383">
                  <c:v>3.0554999999999999</c:v>
                </c:pt>
                <c:pt idx="3384">
                  <c:v>3.0554999999999999</c:v>
                </c:pt>
                <c:pt idx="3385">
                  <c:v>3.0554999999999999</c:v>
                </c:pt>
                <c:pt idx="3386">
                  <c:v>3.0554999999999999</c:v>
                </c:pt>
                <c:pt idx="3387">
                  <c:v>3.0554999999999999</c:v>
                </c:pt>
                <c:pt idx="3388">
                  <c:v>3.0554999999999999</c:v>
                </c:pt>
                <c:pt idx="3389">
                  <c:v>3.0556000000000001</c:v>
                </c:pt>
                <c:pt idx="3390">
                  <c:v>3.0556000000000001</c:v>
                </c:pt>
                <c:pt idx="3391">
                  <c:v>3.0556000000000001</c:v>
                </c:pt>
                <c:pt idx="3392">
                  <c:v>3.0556000000000001</c:v>
                </c:pt>
                <c:pt idx="3393">
                  <c:v>3.0556000000000001</c:v>
                </c:pt>
                <c:pt idx="3394">
                  <c:v>3.0556000000000001</c:v>
                </c:pt>
                <c:pt idx="3395">
                  <c:v>3.0556000000000001</c:v>
                </c:pt>
                <c:pt idx="3396">
                  <c:v>3.0556000000000001</c:v>
                </c:pt>
                <c:pt idx="3397">
                  <c:v>3.0556000000000001</c:v>
                </c:pt>
                <c:pt idx="3398">
                  <c:v>3.0556000000000001</c:v>
                </c:pt>
                <c:pt idx="3399">
                  <c:v>3.0556000000000001</c:v>
                </c:pt>
                <c:pt idx="3400">
                  <c:v>3.0556999999999999</c:v>
                </c:pt>
                <c:pt idx="3401">
                  <c:v>3.0556999999999999</c:v>
                </c:pt>
                <c:pt idx="3402">
                  <c:v>3.0556999999999999</c:v>
                </c:pt>
                <c:pt idx="3403">
                  <c:v>3.0556999999999999</c:v>
                </c:pt>
                <c:pt idx="3404">
                  <c:v>3.0556999999999999</c:v>
                </c:pt>
                <c:pt idx="3405">
                  <c:v>3.0556999999999999</c:v>
                </c:pt>
                <c:pt idx="3406">
                  <c:v>3.0556999999999999</c:v>
                </c:pt>
                <c:pt idx="3407">
                  <c:v>3.0556999999999999</c:v>
                </c:pt>
                <c:pt idx="3408">
                  <c:v>3.0556999999999999</c:v>
                </c:pt>
                <c:pt idx="3409">
                  <c:v>3.0556999999999999</c:v>
                </c:pt>
                <c:pt idx="3410">
                  <c:v>3.0556999999999999</c:v>
                </c:pt>
                <c:pt idx="3411">
                  <c:v>3.0556999999999999</c:v>
                </c:pt>
                <c:pt idx="3412">
                  <c:v>3.0558000000000001</c:v>
                </c:pt>
                <c:pt idx="3413">
                  <c:v>3.0558000000000001</c:v>
                </c:pt>
                <c:pt idx="3414">
                  <c:v>3.0558000000000001</c:v>
                </c:pt>
                <c:pt idx="3415">
                  <c:v>3.0558000000000001</c:v>
                </c:pt>
                <c:pt idx="3416">
                  <c:v>3.0558000000000001</c:v>
                </c:pt>
                <c:pt idx="3417">
                  <c:v>3.0558000000000001</c:v>
                </c:pt>
                <c:pt idx="3418">
                  <c:v>3.0558000000000001</c:v>
                </c:pt>
                <c:pt idx="3419">
                  <c:v>3.0558000000000001</c:v>
                </c:pt>
                <c:pt idx="3420">
                  <c:v>3.0558000000000001</c:v>
                </c:pt>
                <c:pt idx="3421">
                  <c:v>3.0558000000000001</c:v>
                </c:pt>
                <c:pt idx="3422">
                  <c:v>3.0558000000000001</c:v>
                </c:pt>
                <c:pt idx="3423">
                  <c:v>3.0558999999999998</c:v>
                </c:pt>
                <c:pt idx="3424">
                  <c:v>3.0558999999999998</c:v>
                </c:pt>
                <c:pt idx="3425">
                  <c:v>3.0558999999999998</c:v>
                </c:pt>
                <c:pt idx="3426">
                  <c:v>3.0558999999999998</c:v>
                </c:pt>
                <c:pt idx="3427">
                  <c:v>3.0558999999999998</c:v>
                </c:pt>
                <c:pt idx="3428">
                  <c:v>3.0558999999999998</c:v>
                </c:pt>
                <c:pt idx="3429">
                  <c:v>3.0558999999999998</c:v>
                </c:pt>
                <c:pt idx="3430">
                  <c:v>3.0558999999999998</c:v>
                </c:pt>
                <c:pt idx="3431">
                  <c:v>3.0558999999999998</c:v>
                </c:pt>
                <c:pt idx="3432">
                  <c:v>3.0558999999999998</c:v>
                </c:pt>
                <c:pt idx="3433">
                  <c:v>3.0558999999999998</c:v>
                </c:pt>
                <c:pt idx="3434">
                  <c:v>3.056</c:v>
                </c:pt>
                <c:pt idx="3435">
                  <c:v>3.056</c:v>
                </c:pt>
                <c:pt idx="3436">
                  <c:v>3.056</c:v>
                </c:pt>
                <c:pt idx="3437">
                  <c:v>3.056</c:v>
                </c:pt>
                <c:pt idx="3438">
                  <c:v>3.056</c:v>
                </c:pt>
                <c:pt idx="3439">
                  <c:v>3.056</c:v>
                </c:pt>
                <c:pt idx="3440">
                  <c:v>3.056</c:v>
                </c:pt>
                <c:pt idx="3441">
                  <c:v>3.056</c:v>
                </c:pt>
                <c:pt idx="3442">
                  <c:v>3.056</c:v>
                </c:pt>
                <c:pt idx="3443">
                  <c:v>3.056</c:v>
                </c:pt>
                <c:pt idx="3444">
                  <c:v>3.056</c:v>
                </c:pt>
                <c:pt idx="3445">
                  <c:v>3.0560999999999998</c:v>
                </c:pt>
                <c:pt idx="3446">
                  <c:v>3.0560999999999998</c:v>
                </c:pt>
                <c:pt idx="3447">
                  <c:v>3.0560999999999998</c:v>
                </c:pt>
                <c:pt idx="3448">
                  <c:v>3.0560999999999998</c:v>
                </c:pt>
                <c:pt idx="3449">
                  <c:v>3.0560999999999998</c:v>
                </c:pt>
                <c:pt idx="3450">
                  <c:v>3.0560999999999998</c:v>
                </c:pt>
                <c:pt idx="3451">
                  <c:v>3.0560999999999998</c:v>
                </c:pt>
                <c:pt idx="3452">
                  <c:v>3.0560999999999998</c:v>
                </c:pt>
                <c:pt idx="3453">
                  <c:v>3.0560999999999998</c:v>
                </c:pt>
                <c:pt idx="3454">
                  <c:v>3.0560999999999998</c:v>
                </c:pt>
                <c:pt idx="3455">
                  <c:v>3.0562</c:v>
                </c:pt>
                <c:pt idx="3456">
                  <c:v>3.0562</c:v>
                </c:pt>
                <c:pt idx="3457">
                  <c:v>3.0562</c:v>
                </c:pt>
                <c:pt idx="3458">
                  <c:v>3.0562</c:v>
                </c:pt>
                <c:pt idx="3459">
                  <c:v>3.0562</c:v>
                </c:pt>
                <c:pt idx="3460">
                  <c:v>3.0562</c:v>
                </c:pt>
                <c:pt idx="3461">
                  <c:v>3.0562</c:v>
                </c:pt>
                <c:pt idx="3462">
                  <c:v>3.0562</c:v>
                </c:pt>
                <c:pt idx="3463">
                  <c:v>3.0562</c:v>
                </c:pt>
                <c:pt idx="3464">
                  <c:v>3.0562</c:v>
                </c:pt>
                <c:pt idx="3465">
                  <c:v>3.0562999999999998</c:v>
                </c:pt>
                <c:pt idx="3466">
                  <c:v>3.0562999999999998</c:v>
                </c:pt>
                <c:pt idx="3467">
                  <c:v>3.0562999999999998</c:v>
                </c:pt>
                <c:pt idx="3468">
                  <c:v>3.0562999999999998</c:v>
                </c:pt>
                <c:pt idx="3469">
                  <c:v>3.0562999999999998</c:v>
                </c:pt>
                <c:pt idx="3470">
                  <c:v>3.0562999999999998</c:v>
                </c:pt>
                <c:pt idx="3471">
                  <c:v>3.0562999999999998</c:v>
                </c:pt>
                <c:pt idx="3472">
                  <c:v>3.0562999999999998</c:v>
                </c:pt>
                <c:pt idx="3473">
                  <c:v>3.0562999999999998</c:v>
                </c:pt>
                <c:pt idx="3474">
                  <c:v>3.0562999999999998</c:v>
                </c:pt>
                <c:pt idx="3475">
                  <c:v>3.0564</c:v>
                </c:pt>
                <c:pt idx="3476">
                  <c:v>3.0564</c:v>
                </c:pt>
                <c:pt idx="3477">
                  <c:v>3.0564</c:v>
                </c:pt>
                <c:pt idx="3478">
                  <c:v>3.0564</c:v>
                </c:pt>
                <c:pt idx="3479">
                  <c:v>3.0564</c:v>
                </c:pt>
                <c:pt idx="3480">
                  <c:v>3.0564</c:v>
                </c:pt>
                <c:pt idx="3481">
                  <c:v>3.0564</c:v>
                </c:pt>
                <c:pt idx="3482">
                  <c:v>3.0564</c:v>
                </c:pt>
                <c:pt idx="3483">
                  <c:v>3.0564</c:v>
                </c:pt>
                <c:pt idx="3484">
                  <c:v>3.0564</c:v>
                </c:pt>
                <c:pt idx="3485">
                  <c:v>3.0565000000000002</c:v>
                </c:pt>
                <c:pt idx="3486">
                  <c:v>3.0565000000000002</c:v>
                </c:pt>
                <c:pt idx="3487">
                  <c:v>3.0565000000000002</c:v>
                </c:pt>
                <c:pt idx="3488">
                  <c:v>3.0565000000000002</c:v>
                </c:pt>
                <c:pt idx="3489">
                  <c:v>3.0565000000000002</c:v>
                </c:pt>
                <c:pt idx="3490">
                  <c:v>3.0565000000000002</c:v>
                </c:pt>
                <c:pt idx="3491">
                  <c:v>3.0565000000000002</c:v>
                </c:pt>
                <c:pt idx="3492">
                  <c:v>3.0565000000000002</c:v>
                </c:pt>
                <c:pt idx="3493">
                  <c:v>3.0565000000000002</c:v>
                </c:pt>
                <c:pt idx="3494">
                  <c:v>3.0566</c:v>
                </c:pt>
                <c:pt idx="3495">
                  <c:v>3.0566</c:v>
                </c:pt>
                <c:pt idx="3496">
                  <c:v>3.0566</c:v>
                </c:pt>
                <c:pt idx="3497">
                  <c:v>3.0566</c:v>
                </c:pt>
                <c:pt idx="3498">
                  <c:v>3.0566</c:v>
                </c:pt>
                <c:pt idx="3499">
                  <c:v>3.0566</c:v>
                </c:pt>
                <c:pt idx="3500">
                  <c:v>3.0566</c:v>
                </c:pt>
                <c:pt idx="3501">
                  <c:v>3.0566</c:v>
                </c:pt>
                <c:pt idx="3502">
                  <c:v>3.0566</c:v>
                </c:pt>
                <c:pt idx="3503">
                  <c:v>2.8553999999999999</c:v>
                </c:pt>
                <c:pt idx="3504">
                  <c:v>2.4037000000000002</c:v>
                </c:pt>
                <c:pt idx="3505">
                  <c:v>1.9695</c:v>
                </c:pt>
                <c:pt idx="3506">
                  <c:v>1.5522</c:v>
                </c:pt>
                <c:pt idx="3507">
                  <c:v>1.1515</c:v>
                </c:pt>
                <c:pt idx="3508">
                  <c:v>0.76690000000000003</c:v>
                </c:pt>
                <c:pt idx="3509">
                  <c:v>0.39831</c:v>
                </c:pt>
                <c:pt idx="3510">
                  <c:v>5.1588000000000002E-2</c:v>
                </c:pt>
                <c:pt idx="3511">
                  <c:v>2.9024000000000001E-2</c:v>
                </c:pt>
                <c:pt idx="3512">
                  <c:v>2.9024000000000001E-2</c:v>
                </c:pt>
                <c:pt idx="3513">
                  <c:v>2.9024000000000001E-2</c:v>
                </c:pt>
                <c:pt idx="3514">
                  <c:v>2.9024000000000001E-2</c:v>
                </c:pt>
                <c:pt idx="3515">
                  <c:v>2.9024000000000001E-2</c:v>
                </c:pt>
                <c:pt idx="3516">
                  <c:v>2.9024000000000001E-2</c:v>
                </c:pt>
                <c:pt idx="3517">
                  <c:v>2.9024000000000001E-2</c:v>
                </c:pt>
                <c:pt idx="3518">
                  <c:v>2.9024000000000001E-2</c:v>
                </c:pt>
                <c:pt idx="3519">
                  <c:v>2.9024000000000001E-2</c:v>
                </c:pt>
                <c:pt idx="3520">
                  <c:v>2.9024000000000001E-2</c:v>
                </c:pt>
                <c:pt idx="3521">
                  <c:v>2.9024000000000001E-2</c:v>
                </c:pt>
                <c:pt idx="3522">
                  <c:v>2.9024000000000001E-2</c:v>
                </c:pt>
                <c:pt idx="3523">
                  <c:v>2.9024000000000001E-2</c:v>
                </c:pt>
                <c:pt idx="3524">
                  <c:v>2.9024000000000001E-2</c:v>
                </c:pt>
                <c:pt idx="3525">
                  <c:v>2.9024000000000001E-2</c:v>
                </c:pt>
                <c:pt idx="3526">
                  <c:v>2.9024000000000001E-2</c:v>
                </c:pt>
                <c:pt idx="3527">
                  <c:v>2.9024000000000001E-2</c:v>
                </c:pt>
                <c:pt idx="3528">
                  <c:v>2.9024000000000001E-2</c:v>
                </c:pt>
                <c:pt idx="3529">
                  <c:v>2.9024000000000001E-2</c:v>
                </c:pt>
                <c:pt idx="3530">
                  <c:v>2.9024000000000001E-2</c:v>
                </c:pt>
                <c:pt idx="3531">
                  <c:v>2.9024000000000001E-2</c:v>
                </c:pt>
                <c:pt idx="3532">
                  <c:v>2.9024000000000001E-2</c:v>
                </c:pt>
                <c:pt idx="3533">
                  <c:v>2.9024000000000001E-2</c:v>
                </c:pt>
                <c:pt idx="3534">
                  <c:v>2.9024000000000001E-2</c:v>
                </c:pt>
                <c:pt idx="3535">
                  <c:v>2.9024000000000001E-2</c:v>
                </c:pt>
                <c:pt idx="3536">
                  <c:v>2.9024000000000001E-2</c:v>
                </c:pt>
                <c:pt idx="3537">
                  <c:v>2.9024000000000001E-2</c:v>
                </c:pt>
                <c:pt idx="3538">
                  <c:v>2.9024000000000001E-2</c:v>
                </c:pt>
                <c:pt idx="3539">
                  <c:v>2.9024000000000001E-2</c:v>
                </c:pt>
                <c:pt idx="3540">
                  <c:v>2.9024000000000001E-2</c:v>
                </c:pt>
                <c:pt idx="3541">
                  <c:v>2.9024000000000001E-2</c:v>
                </c:pt>
                <c:pt idx="3542">
                  <c:v>2.9024000000000001E-2</c:v>
                </c:pt>
                <c:pt idx="3543">
                  <c:v>2.9024000000000001E-2</c:v>
                </c:pt>
                <c:pt idx="3544">
                  <c:v>2.9024000000000001E-2</c:v>
                </c:pt>
                <c:pt idx="3545">
                  <c:v>2.9024000000000001E-2</c:v>
                </c:pt>
                <c:pt idx="3546">
                  <c:v>2.9024000000000001E-2</c:v>
                </c:pt>
                <c:pt idx="3547">
                  <c:v>2.9024000000000001E-2</c:v>
                </c:pt>
                <c:pt idx="3548">
                  <c:v>2.9024000000000001E-2</c:v>
                </c:pt>
                <c:pt idx="3549">
                  <c:v>2.9024000000000001E-2</c:v>
                </c:pt>
                <c:pt idx="3550">
                  <c:v>2.9024000000000001E-2</c:v>
                </c:pt>
                <c:pt idx="3551">
                  <c:v>2.9024000000000001E-2</c:v>
                </c:pt>
                <c:pt idx="3552">
                  <c:v>2.9024000000000001E-2</c:v>
                </c:pt>
                <c:pt idx="3553">
                  <c:v>2.9024000000000001E-2</c:v>
                </c:pt>
                <c:pt idx="3554">
                  <c:v>2.9024000000000001E-2</c:v>
                </c:pt>
                <c:pt idx="3555">
                  <c:v>2.9024000000000001E-2</c:v>
                </c:pt>
                <c:pt idx="3556">
                  <c:v>2.9024000000000001E-2</c:v>
                </c:pt>
                <c:pt idx="3557">
                  <c:v>2.9024000000000001E-2</c:v>
                </c:pt>
                <c:pt idx="3558">
                  <c:v>2.9024000000000001E-2</c:v>
                </c:pt>
                <c:pt idx="3559">
                  <c:v>2.9024000000000001E-2</c:v>
                </c:pt>
                <c:pt idx="3560">
                  <c:v>2.9024000000000001E-2</c:v>
                </c:pt>
                <c:pt idx="3561">
                  <c:v>2.9024000000000001E-2</c:v>
                </c:pt>
                <c:pt idx="3562">
                  <c:v>2.9024000000000001E-2</c:v>
                </c:pt>
                <c:pt idx="3563">
                  <c:v>2.9024000000000001E-2</c:v>
                </c:pt>
                <c:pt idx="3564">
                  <c:v>2.9024000000000001E-2</c:v>
                </c:pt>
                <c:pt idx="3565">
                  <c:v>2.9024000000000001E-2</c:v>
                </c:pt>
                <c:pt idx="3566">
                  <c:v>2.9024000000000001E-2</c:v>
                </c:pt>
                <c:pt idx="3567">
                  <c:v>2.9024000000000001E-2</c:v>
                </c:pt>
                <c:pt idx="3568">
                  <c:v>2.9024000000000001E-2</c:v>
                </c:pt>
                <c:pt idx="3569">
                  <c:v>2.9024000000000001E-2</c:v>
                </c:pt>
                <c:pt idx="3570">
                  <c:v>2.9024000000000001E-2</c:v>
                </c:pt>
                <c:pt idx="3571">
                  <c:v>2.9024000000000001E-2</c:v>
                </c:pt>
                <c:pt idx="3572">
                  <c:v>2.9024000000000001E-2</c:v>
                </c:pt>
                <c:pt idx="3573">
                  <c:v>2.9024000000000001E-2</c:v>
                </c:pt>
                <c:pt idx="3574">
                  <c:v>2.9024000000000001E-2</c:v>
                </c:pt>
                <c:pt idx="3575">
                  <c:v>2.9024000000000001E-2</c:v>
                </c:pt>
                <c:pt idx="3576">
                  <c:v>2.9024000000000001E-2</c:v>
                </c:pt>
                <c:pt idx="3577">
                  <c:v>2.9024000000000001E-2</c:v>
                </c:pt>
                <c:pt idx="3578">
                  <c:v>2.9024000000000001E-2</c:v>
                </c:pt>
                <c:pt idx="3579">
                  <c:v>2.9024999999999999E-2</c:v>
                </c:pt>
                <c:pt idx="3580">
                  <c:v>2.9024999999999999E-2</c:v>
                </c:pt>
                <c:pt idx="3581">
                  <c:v>2.9024999999999999E-2</c:v>
                </c:pt>
                <c:pt idx="3582">
                  <c:v>2.9024999999999999E-2</c:v>
                </c:pt>
                <c:pt idx="3583">
                  <c:v>2.9024999999999999E-2</c:v>
                </c:pt>
                <c:pt idx="3584">
                  <c:v>2.9024999999999999E-2</c:v>
                </c:pt>
                <c:pt idx="3585">
                  <c:v>2.9024999999999999E-2</c:v>
                </c:pt>
                <c:pt idx="3586">
                  <c:v>2.9024999999999999E-2</c:v>
                </c:pt>
                <c:pt idx="3587">
                  <c:v>2.9024999999999999E-2</c:v>
                </c:pt>
                <c:pt idx="3588">
                  <c:v>2.9024999999999999E-2</c:v>
                </c:pt>
                <c:pt idx="3589">
                  <c:v>2.9024999999999999E-2</c:v>
                </c:pt>
                <c:pt idx="3590">
                  <c:v>2.9024999999999999E-2</c:v>
                </c:pt>
                <c:pt idx="3591">
                  <c:v>2.9024999999999999E-2</c:v>
                </c:pt>
                <c:pt idx="3592">
                  <c:v>2.9024999999999999E-2</c:v>
                </c:pt>
                <c:pt idx="3593">
                  <c:v>2.9024999999999999E-2</c:v>
                </c:pt>
                <c:pt idx="3594">
                  <c:v>2.9024999999999999E-2</c:v>
                </c:pt>
                <c:pt idx="3595">
                  <c:v>2.9024999999999999E-2</c:v>
                </c:pt>
                <c:pt idx="3596">
                  <c:v>2.9024999999999999E-2</c:v>
                </c:pt>
                <c:pt idx="3597">
                  <c:v>2.9024999999999999E-2</c:v>
                </c:pt>
                <c:pt idx="3598">
                  <c:v>2.9024999999999999E-2</c:v>
                </c:pt>
                <c:pt idx="3599">
                  <c:v>2.9024999999999999E-2</c:v>
                </c:pt>
                <c:pt idx="3600">
                  <c:v>2.9024999999999999E-2</c:v>
                </c:pt>
                <c:pt idx="3601">
                  <c:v>2.9024999999999999E-2</c:v>
                </c:pt>
                <c:pt idx="3602">
                  <c:v>2.9024999999999999E-2</c:v>
                </c:pt>
                <c:pt idx="3603">
                  <c:v>2.9024999999999999E-2</c:v>
                </c:pt>
                <c:pt idx="3604">
                  <c:v>2.9024999999999999E-2</c:v>
                </c:pt>
                <c:pt idx="3605">
                  <c:v>2.9024999999999999E-2</c:v>
                </c:pt>
                <c:pt idx="3606">
                  <c:v>2.9024999999999999E-2</c:v>
                </c:pt>
                <c:pt idx="3607">
                  <c:v>2.9024999999999999E-2</c:v>
                </c:pt>
                <c:pt idx="3608">
                  <c:v>2.9024999999999999E-2</c:v>
                </c:pt>
                <c:pt idx="3609">
                  <c:v>2.9024999999999999E-2</c:v>
                </c:pt>
                <c:pt idx="3610">
                  <c:v>2.9024999999999999E-2</c:v>
                </c:pt>
                <c:pt idx="3611">
                  <c:v>2.9024999999999999E-2</c:v>
                </c:pt>
                <c:pt idx="3612">
                  <c:v>2.9024999999999999E-2</c:v>
                </c:pt>
                <c:pt idx="3613">
                  <c:v>2.9024999999999999E-2</c:v>
                </c:pt>
                <c:pt idx="3614">
                  <c:v>2.9024999999999999E-2</c:v>
                </c:pt>
                <c:pt idx="3615">
                  <c:v>2.9024999999999999E-2</c:v>
                </c:pt>
                <c:pt idx="3616">
                  <c:v>2.9024999999999999E-2</c:v>
                </c:pt>
                <c:pt idx="3617">
                  <c:v>2.9024999999999999E-2</c:v>
                </c:pt>
                <c:pt idx="3618">
                  <c:v>2.9024999999999999E-2</c:v>
                </c:pt>
                <c:pt idx="3619">
                  <c:v>2.9024999999999999E-2</c:v>
                </c:pt>
                <c:pt idx="3620">
                  <c:v>2.9024999999999999E-2</c:v>
                </c:pt>
                <c:pt idx="3621">
                  <c:v>2.9024999999999999E-2</c:v>
                </c:pt>
                <c:pt idx="3622">
                  <c:v>2.9024999999999999E-2</c:v>
                </c:pt>
                <c:pt idx="3623">
                  <c:v>2.9024999999999999E-2</c:v>
                </c:pt>
                <c:pt idx="3624">
                  <c:v>2.9024999999999999E-2</c:v>
                </c:pt>
                <c:pt idx="3625">
                  <c:v>2.9024999999999999E-2</c:v>
                </c:pt>
                <c:pt idx="3626">
                  <c:v>2.9024999999999999E-2</c:v>
                </c:pt>
                <c:pt idx="3627">
                  <c:v>2.9024999999999999E-2</c:v>
                </c:pt>
                <c:pt idx="3628">
                  <c:v>2.9024999999999999E-2</c:v>
                </c:pt>
                <c:pt idx="3629">
                  <c:v>2.9024999999999999E-2</c:v>
                </c:pt>
                <c:pt idx="3630">
                  <c:v>2.9024999999999999E-2</c:v>
                </c:pt>
                <c:pt idx="3631">
                  <c:v>2.9024999999999999E-2</c:v>
                </c:pt>
                <c:pt idx="3632">
                  <c:v>2.9024999999999999E-2</c:v>
                </c:pt>
                <c:pt idx="3633">
                  <c:v>2.9024999999999999E-2</c:v>
                </c:pt>
                <c:pt idx="3634">
                  <c:v>2.9024999999999999E-2</c:v>
                </c:pt>
                <c:pt idx="3635">
                  <c:v>2.9024999999999999E-2</c:v>
                </c:pt>
                <c:pt idx="3636">
                  <c:v>2.9024999999999999E-2</c:v>
                </c:pt>
                <c:pt idx="3637">
                  <c:v>2.9024999999999999E-2</c:v>
                </c:pt>
                <c:pt idx="3638">
                  <c:v>2.9024999999999999E-2</c:v>
                </c:pt>
                <c:pt idx="3639">
                  <c:v>2.9024999999999999E-2</c:v>
                </c:pt>
                <c:pt idx="3640">
                  <c:v>2.9024999999999999E-2</c:v>
                </c:pt>
                <c:pt idx="3641">
                  <c:v>2.9024999999999999E-2</c:v>
                </c:pt>
                <c:pt idx="3642">
                  <c:v>2.9024999999999999E-2</c:v>
                </c:pt>
                <c:pt idx="3643">
                  <c:v>2.9024999999999999E-2</c:v>
                </c:pt>
                <c:pt idx="3644">
                  <c:v>2.9024999999999999E-2</c:v>
                </c:pt>
                <c:pt idx="3645">
                  <c:v>2.9024999999999999E-2</c:v>
                </c:pt>
                <c:pt idx="3646">
                  <c:v>2.9024999999999999E-2</c:v>
                </c:pt>
                <c:pt idx="3647">
                  <c:v>2.9024999999999999E-2</c:v>
                </c:pt>
                <c:pt idx="3648">
                  <c:v>2.9024999999999999E-2</c:v>
                </c:pt>
                <c:pt idx="3649">
                  <c:v>2.9024999999999999E-2</c:v>
                </c:pt>
                <c:pt idx="3650">
                  <c:v>2.9024999999999999E-2</c:v>
                </c:pt>
                <c:pt idx="3651">
                  <c:v>2.9024999999999999E-2</c:v>
                </c:pt>
                <c:pt idx="3652">
                  <c:v>2.9024999999999999E-2</c:v>
                </c:pt>
                <c:pt idx="3653">
                  <c:v>2.9024999999999999E-2</c:v>
                </c:pt>
                <c:pt idx="3654">
                  <c:v>2.9024999999999999E-2</c:v>
                </c:pt>
                <c:pt idx="3655">
                  <c:v>2.9024999999999999E-2</c:v>
                </c:pt>
                <c:pt idx="3656">
                  <c:v>2.9024999999999999E-2</c:v>
                </c:pt>
                <c:pt idx="3657">
                  <c:v>2.9024999999999999E-2</c:v>
                </c:pt>
                <c:pt idx="3658">
                  <c:v>2.9024999999999999E-2</c:v>
                </c:pt>
                <c:pt idx="3659">
                  <c:v>2.9024999999999999E-2</c:v>
                </c:pt>
                <c:pt idx="3660">
                  <c:v>2.9024999999999999E-2</c:v>
                </c:pt>
                <c:pt idx="3661">
                  <c:v>2.9024999999999999E-2</c:v>
                </c:pt>
                <c:pt idx="3662">
                  <c:v>2.9024999999999999E-2</c:v>
                </c:pt>
                <c:pt idx="3663">
                  <c:v>2.9024999999999999E-2</c:v>
                </c:pt>
                <c:pt idx="3664">
                  <c:v>2.9024999999999999E-2</c:v>
                </c:pt>
                <c:pt idx="3665">
                  <c:v>2.9024999999999999E-2</c:v>
                </c:pt>
                <c:pt idx="3666">
                  <c:v>2.9024999999999999E-2</c:v>
                </c:pt>
                <c:pt idx="3667">
                  <c:v>2.9024999999999999E-2</c:v>
                </c:pt>
                <c:pt idx="3668">
                  <c:v>2.9024999999999999E-2</c:v>
                </c:pt>
                <c:pt idx="3669">
                  <c:v>2.9024999999999999E-2</c:v>
                </c:pt>
                <c:pt idx="3670">
                  <c:v>2.9024999999999999E-2</c:v>
                </c:pt>
                <c:pt idx="3671">
                  <c:v>2.9024999999999999E-2</c:v>
                </c:pt>
                <c:pt idx="3672">
                  <c:v>2.9024999999999999E-2</c:v>
                </c:pt>
                <c:pt idx="3673">
                  <c:v>2.9024999999999999E-2</c:v>
                </c:pt>
                <c:pt idx="3674">
                  <c:v>2.9024999999999999E-2</c:v>
                </c:pt>
                <c:pt idx="3675">
                  <c:v>2.9024999999999999E-2</c:v>
                </c:pt>
                <c:pt idx="3676">
                  <c:v>2.9024999999999999E-2</c:v>
                </c:pt>
                <c:pt idx="3677">
                  <c:v>2.9024999999999999E-2</c:v>
                </c:pt>
                <c:pt idx="3678">
                  <c:v>2.9024999999999999E-2</c:v>
                </c:pt>
                <c:pt idx="3679">
                  <c:v>2.9024999999999999E-2</c:v>
                </c:pt>
                <c:pt idx="3680">
                  <c:v>2.9024999999999999E-2</c:v>
                </c:pt>
                <c:pt idx="3681">
                  <c:v>2.9026E-2</c:v>
                </c:pt>
                <c:pt idx="3682">
                  <c:v>2.9026E-2</c:v>
                </c:pt>
                <c:pt idx="3683">
                  <c:v>2.9026E-2</c:v>
                </c:pt>
                <c:pt idx="3684">
                  <c:v>2.9026E-2</c:v>
                </c:pt>
                <c:pt idx="3685">
                  <c:v>2.9026E-2</c:v>
                </c:pt>
                <c:pt idx="3686">
                  <c:v>2.9026E-2</c:v>
                </c:pt>
                <c:pt idx="3687">
                  <c:v>2.9026E-2</c:v>
                </c:pt>
                <c:pt idx="3688">
                  <c:v>2.9026E-2</c:v>
                </c:pt>
                <c:pt idx="3689">
                  <c:v>2.9026E-2</c:v>
                </c:pt>
                <c:pt idx="3690">
                  <c:v>2.9026E-2</c:v>
                </c:pt>
                <c:pt idx="3691">
                  <c:v>2.9026E-2</c:v>
                </c:pt>
                <c:pt idx="3692">
                  <c:v>2.9026E-2</c:v>
                </c:pt>
                <c:pt idx="3693">
                  <c:v>2.9026E-2</c:v>
                </c:pt>
                <c:pt idx="3694">
                  <c:v>2.9026E-2</c:v>
                </c:pt>
                <c:pt idx="3695">
                  <c:v>2.9026E-2</c:v>
                </c:pt>
                <c:pt idx="3696">
                  <c:v>2.9026E-2</c:v>
                </c:pt>
                <c:pt idx="3697">
                  <c:v>2.9026E-2</c:v>
                </c:pt>
                <c:pt idx="3698">
                  <c:v>2.9026E-2</c:v>
                </c:pt>
                <c:pt idx="3699">
                  <c:v>2.9026E-2</c:v>
                </c:pt>
                <c:pt idx="3700">
                  <c:v>2.9026E-2</c:v>
                </c:pt>
                <c:pt idx="3701">
                  <c:v>2.9026E-2</c:v>
                </c:pt>
                <c:pt idx="3702">
                  <c:v>2.9026E-2</c:v>
                </c:pt>
                <c:pt idx="3703">
                  <c:v>2.9026E-2</c:v>
                </c:pt>
                <c:pt idx="3704">
                  <c:v>2.9026E-2</c:v>
                </c:pt>
                <c:pt idx="3705">
                  <c:v>2.9026E-2</c:v>
                </c:pt>
                <c:pt idx="3706">
                  <c:v>2.9026E-2</c:v>
                </c:pt>
                <c:pt idx="3707">
                  <c:v>2.9026E-2</c:v>
                </c:pt>
                <c:pt idx="3708">
                  <c:v>2.9026E-2</c:v>
                </c:pt>
                <c:pt idx="3709">
                  <c:v>2.9026E-2</c:v>
                </c:pt>
                <c:pt idx="3710">
                  <c:v>2.9026E-2</c:v>
                </c:pt>
                <c:pt idx="3711">
                  <c:v>2.9026E-2</c:v>
                </c:pt>
                <c:pt idx="3712">
                  <c:v>2.9026E-2</c:v>
                </c:pt>
                <c:pt idx="3713">
                  <c:v>2.9026E-2</c:v>
                </c:pt>
                <c:pt idx="3714">
                  <c:v>2.9026E-2</c:v>
                </c:pt>
                <c:pt idx="3715">
                  <c:v>2.9026E-2</c:v>
                </c:pt>
                <c:pt idx="3716">
                  <c:v>2.9026E-2</c:v>
                </c:pt>
                <c:pt idx="3717">
                  <c:v>2.9026E-2</c:v>
                </c:pt>
                <c:pt idx="3718">
                  <c:v>2.9026E-2</c:v>
                </c:pt>
                <c:pt idx="3719">
                  <c:v>2.9026E-2</c:v>
                </c:pt>
                <c:pt idx="3720">
                  <c:v>2.9026E-2</c:v>
                </c:pt>
                <c:pt idx="3721">
                  <c:v>2.9026E-2</c:v>
                </c:pt>
                <c:pt idx="3722">
                  <c:v>2.9026E-2</c:v>
                </c:pt>
                <c:pt idx="3723">
                  <c:v>2.9026E-2</c:v>
                </c:pt>
                <c:pt idx="3724">
                  <c:v>2.9026E-2</c:v>
                </c:pt>
                <c:pt idx="3725">
                  <c:v>2.9026E-2</c:v>
                </c:pt>
                <c:pt idx="3726">
                  <c:v>2.9026E-2</c:v>
                </c:pt>
                <c:pt idx="3727">
                  <c:v>2.9026E-2</c:v>
                </c:pt>
                <c:pt idx="3728">
                  <c:v>2.9026E-2</c:v>
                </c:pt>
                <c:pt idx="3729">
                  <c:v>2.9026E-2</c:v>
                </c:pt>
                <c:pt idx="3730">
                  <c:v>2.9026E-2</c:v>
                </c:pt>
                <c:pt idx="3731">
                  <c:v>2.9026E-2</c:v>
                </c:pt>
                <c:pt idx="3732">
                  <c:v>2.9026E-2</c:v>
                </c:pt>
                <c:pt idx="3733">
                  <c:v>2.9026E-2</c:v>
                </c:pt>
                <c:pt idx="3734">
                  <c:v>2.9026E-2</c:v>
                </c:pt>
                <c:pt idx="3735">
                  <c:v>2.9026E-2</c:v>
                </c:pt>
                <c:pt idx="3736">
                  <c:v>2.9026E-2</c:v>
                </c:pt>
                <c:pt idx="3737">
                  <c:v>2.9026E-2</c:v>
                </c:pt>
                <c:pt idx="3738">
                  <c:v>2.9026E-2</c:v>
                </c:pt>
                <c:pt idx="3739">
                  <c:v>2.9026E-2</c:v>
                </c:pt>
                <c:pt idx="3740">
                  <c:v>2.9026E-2</c:v>
                </c:pt>
                <c:pt idx="3741">
                  <c:v>2.9026E-2</c:v>
                </c:pt>
                <c:pt idx="3742">
                  <c:v>2.9026E-2</c:v>
                </c:pt>
                <c:pt idx="3743">
                  <c:v>2.9026E-2</c:v>
                </c:pt>
                <c:pt idx="3744">
                  <c:v>2.9026E-2</c:v>
                </c:pt>
                <c:pt idx="3745">
                  <c:v>2.9026E-2</c:v>
                </c:pt>
                <c:pt idx="3746">
                  <c:v>2.9026E-2</c:v>
                </c:pt>
                <c:pt idx="3747">
                  <c:v>2.9026E-2</c:v>
                </c:pt>
                <c:pt idx="3748">
                  <c:v>2.9026E-2</c:v>
                </c:pt>
                <c:pt idx="3749">
                  <c:v>2.9026E-2</c:v>
                </c:pt>
                <c:pt idx="3750">
                  <c:v>2.9026E-2</c:v>
                </c:pt>
                <c:pt idx="3751">
                  <c:v>2.9026E-2</c:v>
                </c:pt>
                <c:pt idx="3752">
                  <c:v>2.9026E-2</c:v>
                </c:pt>
                <c:pt idx="3753">
                  <c:v>2.9026E-2</c:v>
                </c:pt>
                <c:pt idx="3754">
                  <c:v>2.9026E-2</c:v>
                </c:pt>
                <c:pt idx="3755">
                  <c:v>2.9026E-2</c:v>
                </c:pt>
                <c:pt idx="3756">
                  <c:v>2.9026E-2</c:v>
                </c:pt>
                <c:pt idx="3757">
                  <c:v>2.9026E-2</c:v>
                </c:pt>
                <c:pt idx="3758">
                  <c:v>2.9026E-2</c:v>
                </c:pt>
                <c:pt idx="3759">
                  <c:v>2.9026E-2</c:v>
                </c:pt>
                <c:pt idx="3760">
                  <c:v>2.9026E-2</c:v>
                </c:pt>
                <c:pt idx="3761">
                  <c:v>2.9026E-2</c:v>
                </c:pt>
                <c:pt idx="3762">
                  <c:v>2.9026E-2</c:v>
                </c:pt>
                <c:pt idx="3763">
                  <c:v>2.9026E-2</c:v>
                </c:pt>
                <c:pt idx="3764">
                  <c:v>2.9026E-2</c:v>
                </c:pt>
                <c:pt idx="3765">
                  <c:v>2.9026E-2</c:v>
                </c:pt>
                <c:pt idx="3766">
                  <c:v>2.9026E-2</c:v>
                </c:pt>
                <c:pt idx="3767">
                  <c:v>2.9026E-2</c:v>
                </c:pt>
                <c:pt idx="3768">
                  <c:v>2.9026E-2</c:v>
                </c:pt>
                <c:pt idx="3769">
                  <c:v>2.9026E-2</c:v>
                </c:pt>
                <c:pt idx="3770">
                  <c:v>2.9026E-2</c:v>
                </c:pt>
                <c:pt idx="3771">
                  <c:v>2.9026E-2</c:v>
                </c:pt>
                <c:pt idx="3772">
                  <c:v>2.9026E-2</c:v>
                </c:pt>
                <c:pt idx="3773">
                  <c:v>2.9026E-2</c:v>
                </c:pt>
                <c:pt idx="3774">
                  <c:v>2.9026E-2</c:v>
                </c:pt>
                <c:pt idx="3775">
                  <c:v>2.9026E-2</c:v>
                </c:pt>
                <c:pt idx="3776">
                  <c:v>2.9026E-2</c:v>
                </c:pt>
                <c:pt idx="3777">
                  <c:v>2.9026E-2</c:v>
                </c:pt>
                <c:pt idx="3778">
                  <c:v>2.9026E-2</c:v>
                </c:pt>
                <c:pt idx="3779">
                  <c:v>2.9026E-2</c:v>
                </c:pt>
                <c:pt idx="3780">
                  <c:v>2.9026E-2</c:v>
                </c:pt>
                <c:pt idx="3781">
                  <c:v>2.9027000000000001E-2</c:v>
                </c:pt>
                <c:pt idx="3782">
                  <c:v>2.9027000000000001E-2</c:v>
                </c:pt>
                <c:pt idx="3783">
                  <c:v>2.9027000000000001E-2</c:v>
                </c:pt>
                <c:pt idx="3784">
                  <c:v>2.9027000000000001E-2</c:v>
                </c:pt>
                <c:pt idx="3785">
                  <c:v>2.9027000000000001E-2</c:v>
                </c:pt>
                <c:pt idx="3786">
                  <c:v>2.9027000000000001E-2</c:v>
                </c:pt>
                <c:pt idx="3787">
                  <c:v>2.9027000000000001E-2</c:v>
                </c:pt>
                <c:pt idx="3788">
                  <c:v>2.9027000000000001E-2</c:v>
                </c:pt>
                <c:pt idx="3789">
                  <c:v>2.9027000000000001E-2</c:v>
                </c:pt>
                <c:pt idx="3790">
                  <c:v>2.9027000000000001E-2</c:v>
                </c:pt>
                <c:pt idx="3791">
                  <c:v>2.9027000000000001E-2</c:v>
                </c:pt>
                <c:pt idx="3792">
                  <c:v>2.9027000000000001E-2</c:v>
                </c:pt>
                <c:pt idx="3793">
                  <c:v>2.9027000000000001E-2</c:v>
                </c:pt>
                <c:pt idx="3794">
                  <c:v>2.9027000000000001E-2</c:v>
                </c:pt>
                <c:pt idx="3795">
                  <c:v>2.9027000000000001E-2</c:v>
                </c:pt>
                <c:pt idx="3796">
                  <c:v>2.9027000000000001E-2</c:v>
                </c:pt>
                <c:pt idx="3797">
                  <c:v>2.9027000000000001E-2</c:v>
                </c:pt>
                <c:pt idx="3798">
                  <c:v>2.9027000000000001E-2</c:v>
                </c:pt>
                <c:pt idx="3799">
                  <c:v>2.9027000000000001E-2</c:v>
                </c:pt>
                <c:pt idx="3800">
                  <c:v>2.9027000000000001E-2</c:v>
                </c:pt>
                <c:pt idx="3801">
                  <c:v>2.9027000000000001E-2</c:v>
                </c:pt>
                <c:pt idx="3802">
                  <c:v>2.9027000000000001E-2</c:v>
                </c:pt>
                <c:pt idx="3803">
                  <c:v>2.9027000000000001E-2</c:v>
                </c:pt>
                <c:pt idx="3804">
                  <c:v>2.9027000000000001E-2</c:v>
                </c:pt>
                <c:pt idx="3805">
                  <c:v>2.9027000000000001E-2</c:v>
                </c:pt>
                <c:pt idx="3806">
                  <c:v>2.9027000000000001E-2</c:v>
                </c:pt>
                <c:pt idx="3807">
                  <c:v>2.9027000000000001E-2</c:v>
                </c:pt>
                <c:pt idx="3808">
                  <c:v>2.9027000000000001E-2</c:v>
                </c:pt>
                <c:pt idx="3809">
                  <c:v>2.9027000000000001E-2</c:v>
                </c:pt>
                <c:pt idx="3810">
                  <c:v>2.9027000000000001E-2</c:v>
                </c:pt>
                <c:pt idx="3811">
                  <c:v>2.9027000000000001E-2</c:v>
                </c:pt>
                <c:pt idx="3812">
                  <c:v>2.9027000000000001E-2</c:v>
                </c:pt>
                <c:pt idx="3813">
                  <c:v>2.9027000000000001E-2</c:v>
                </c:pt>
                <c:pt idx="3814">
                  <c:v>2.9027000000000001E-2</c:v>
                </c:pt>
                <c:pt idx="3815">
                  <c:v>2.9027000000000001E-2</c:v>
                </c:pt>
                <c:pt idx="3816">
                  <c:v>2.9027000000000001E-2</c:v>
                </c:pt>
                <c:pt idx="3817">
                  <c:v>2.9027000000000001E-2</c:v>
                </c:pt>
                <c:pt idx="3818">
                  <c:v>2.9027000000000001E-2</c:v>
                </c:pt>
                <c:pt idx="3819">
                  <c:v>2.9027000000000001E-2</c:v>
                </c:pt>
                <c:pt idx="3820">
                  <c:v>2.9027000000000001E-2</c:v>
                </c:pt>
                <c:pt idx="3821">
                  <c:v>2.9027000000000001E-2</c:v>
                </c:pt>
                <c:pt idx="3822">
                  <c:v>2.9027000000000001E-2</c:v>
                </c:pt>
                <c:pt idx="3823">
                  <c:v>2.9027000000000001E-2</c:v>
                </c:pt>
                <c:pt idx="3824">
                  <c:v>2.9027000000000001E-2</c:v>
                </c:pt>
                <c:pt idx="3825">
                  <c:v>2.9027000000000001E-2</c:v>
                </c:pt>
                <c:pt idx="3826">
                  <c:v>2.9027000000000001E-2</c:v>
                </c:pt>
                <c:pt idx="3827">
                  <c:v>2.9027000000000001E-2</c:v>
                </c:pt>
                <c:pt idx="3828">
                  <c:v>2.9027000000000001E-2</c:v>
                </c:pt>
                <c:pt idx="3829">
                  <c:v>2.9027000000000001E-2</c:v>
                </c:pt>
                <c:pt idx="3830">
                  <c:v>2.9027000000000001E-2</c:v>
                </c:pt>
                <c:pt idx="3831">
                  <c:v>2.9027000000000001E-2</c:v>
                </c:pt>
                <c:pt idx="3832">
                  <c:v>2.9027000000000001E-2</c:v>
                </c:pt>
                <c:pt idx="3833">
                  <c:v>2.9027000000000001E-2</c:v>
                </c:pt>
                <c:pt idx="3834">
                  <c:v>2.9027000000000001E-2</c:v>
                </c:pt>
                <c:pt idx="3835">
                  <c:v>2.9027000000000001E-2</c:v>
                </c:pt>
                <c:pt idx="3836">
                  <c:v>2.9027000000000001E-2</c:v>
                </c:pt>
                <c:pt idx="3837">
                  <c:v>2.9027000000000001E-2</c:v>
                </c:pt>
                <c:pt idx="3838">
                  <c:v>2.9027000000000001E-2</c:v>
                </c:pt>
                <c:pt idx="3839">
                  <c:v>2.9027000000000001E-2</c:v>
                </c:pt>
                <c:pt idx="3840">
                  <c:v>2.9027000000000001E-2</c:v>
                </c:pt>
                <c:pt idx="3841">
                  <c:v>2.9027000000000001E-2</c:v>
                </c:pt>
                <c:pt idx="3842">
                  <c:v>2.9027000000000001E-2</c:v>
                </c:pt>
                <c:pt idx="3843">
                  <c:v>2.9027000000000001E-2</c:v>
                </c:pt>
                <c:pt idx="3844">
                  <c:v>2.9027000000000001E-2</c:v>
                </c:pt>
                <c:pt idx="3845">
                  <c:v>2.9027000000000001E-2</c:v>
                </c:pt>
                <c:pt idx="3846">
                  <c:v>2.9027000000000001E-2</c:v>
                </c:pt>
                <c:pt idx="3847">
                  <c:v>2.9027000000000001E-2</c:v>
                </c:pt>
                <c:pt idx="3848">
                  <c:v>2.9027000000000001E-2</c:v>
                </c:pt>
                <c:pt idx="3849">
                  <c:v>2.9027000000000001E-2</c:v>
                </c:pt>
                <c:pt idx="3850">
                  <c:v>2.9027000000000001E-2</c:v>
                </c:pt>
                <c:pt idx="3851">
                  <c:v>2.9027000000000001E-2</c:v>
                </c:pt>
                <c:pt idx="3852">
                  <c:v>2.9027000000000001E-2</c:v>
                </c:pt>
                <c:pt idx="3853">
                  <c:v>2.9027000000000001E-2</c:v>
                </c:pt>
                <c:pt idx="3854">
                  <c:v>2.9027000000000001E-2</c:v>
                </c:pt>
                <c:pt idx="3855">
                  <c:v>2.9027000000000001E-2</c:v>
                </c:pt>
                <c:pt idx="3856">
                  <c:v>2.9027000000000001E-2</c:v>
                </c:pt>
                <c:pt idx="3857">
                  <c:v>2.9027000000000001E-2</c:v>
                </c:pt>
                <c:pt idx="3858">
                  <c:v>2.9027000000000001E-2</c:v>
                </c:pt>
                <c:pt idx="3859">
                  <c:v>2.9027000000000001E-2</c:v>
                </c:pt>
                <c:pt idx="3860">
                  <c:v>2.9027000000000001E-2</c:v>
                </c:pt>
                <c:pt idx="3861">
                  <c:v>2.9027000000000001E-2</c:v>
                </c:pt>
                <c:pt idx="3862">
                  <c:v>2.9027000000000001E-2</c:v>
                </c:pt>
                <c:pt idx="3863">
                  <c:v>2.9027000000000001E-2</c:v>
                </c:pt>
                <c:pt idx="3864">
                  <c:v>2.9027000000000001E-2</c:v>
                </c:pt>
                <c:pt idx="3865">
                  <c:v>2.9027000000000001E-2</c:v>
                </c:pt>
                <c:pt idx="3866">
                  <c:v>2.9027000000000001E-2</c:v>
                </c:pt>
                <c:pt idx="3867">
                  <c:v>2.9027000000000001E-2</c:v>
                </c:pt>
                <c:pt idx="3868">
                  <c:v>2.9027000000000001E-2</c:v>
                </c:pt>
                <c:pt idx="3869">
                  <c:v>2.9027000000000001E-2</c:v>
                </c:pt>
                <c:pt idx="3870">
                  <c:v>2.9027000000000001E-2</c:v>
                </c:pt>
                <c:pt idx="3871">
                  <c:v>2.9027000000000001E-2</c:v>
                </c:pt>
                <c:pt idx="3872">
                  <c:v>2.9027000000000001E-2</c:v>
                </c:pt>
                <c:pt idx="3873">
                  <c:v>2.9027000000000001E-2</c:v>
                </c:pt>
                <c:pt idx="3874">
                  <c:v>2.9027000000000001E-2</c:v>
                </c:pt>
                <c:pt idx="3875">
                  <c:v>2.9027000000000001E-2</c:v>
                </c:pt>
                <c:pt idx="3876">
                  <c:v>2.9027000000000001E-2</c:v>
                </c:pt>
                <c:pt idx="3877">
                  <c:v>2.9027000000000001E-2</c:v>
                </c:pt>
                <c:pt idx="3878">
                  <c:v>2.9027000000000001E-2</c:v>
                </c:pt>
                <c:pt idx="3879">
                  <c:v>2.9028000000000002E-2</c:v>
                </c:pt>
                <c:pt idx="3880">
                  <c:v>2.9028000000000002E-2</c:v>
                </c:pt>
                <c:pt idx="3881">
                  <c:v>2.9028000000000002E-2</c:v>
                </c:pt>
                <c:pt idx="3882">
                  <c:v>2.9028000000000002E-2</c:v>
                </c:pt>
                <c:pt idx="3883">
                  <c:v>2.9028000000000002E-2</c:v>
                </c:pt>
                <c:pt idx="3884">
                  <c:v>2.9028000000000002E-2</c:v>
                </c:pt>
                <c:pt idx="3885">
                  <c:v>2.9028000000000002E-2</c:v>
                </c:pt>
                <c:pt idx="3886">
                  <c:v>2.9028000000000002E-2</c:v>
                </c:pt>
                <c:pt idx="3887">
                  <c:v>2.9028000000000002E-2</c:v>
                </c:pt>
                <c:pt idx="3888">
                  <c:v>2.9028000000000002E-2</c:v>
                </c:pt>
                <c:pt idx="3889">
                  <c:v>2.9028000000000002E-2</c:v>
                </c:pt>
                <c:pt idx="3890">
                  <c:v>2.9028000000000002E-2</c:v>
                </c:pt>
                <c:pt idx="3891">
                  <c:v>2.9028000000000002E-2</c:v>
                </c:pt>
                <c:pt idx="3892">
                  <c:v>2.9028000000000002E-2</c:v>
                </c:pt>
                <c:pt idx="3893">
                  <c:v>2.9028000000000002E-2</c:v>
                </c:pt>
                <c:pt idx="3894">
                  <c:v>2.9028000000000002E-2</c:v>
                </c:pt>
                <c:pt idx="3895">
                  <c:v>2.9028000000000002E-2</c:v>
                </c:pt>
                <c:pt idx="3896">
                  <c:v>2.9028000000000002E-2</c:v>
                </c:pt>
                <c:pt idx="3897">
                  <c:v>2.9028000000000002E-2</c:v>
                </c:pt>
                <c:pt idx="3898">
                  <c:v>2.9028000000000002E-2</c:v>
                </c:pt>
                <c:pt idx="3899">
                  <c:v>2.9028000000000002E-2</c:v>
                </c:pt>
                <c:pt idx="3900">
                  <c:v>2.9028000000000002E-2</c:v>
                </c:pt>
                <c:pt idx="3901">
                  <c:v>2.9028000000000002E-2</c:v>
                </c:pt>
                <c:pt idx="3902">
                  <c:v>2.9028000000000002E-2</c:v>
                </c:pt>
                <c:pt idx="3903">
                  <c:v>2.9028000000000002E-2</c:v>
                </c:pt>
                <c:pt idx="3904">
                  <c:v>2.9028000000000002E-2</c:v>
                </c:pt>
                <c:pt idx="3905">
                  <c:v>2.9028000000000002E-2</c:v>
                </c:pt>
                <c:pt idx="3906">
                  <c:v>2.9028000000000002E-2</c:v>
                </c:pt>
                <c:pt idx="3907">
                  <c:v>2.9028000000000002E-2</c:v>
                </c:pt>
                <c:pt idx="3908">
                  <c:v>2.9028000000000002E-2</c:v>
                </c:pt>
                <c:pt idx="3909">
                  <c:v>2.9028000000000002E-2</c:v>
                </c:pt>
                <c:pt idx="3910">
                  <c:v>2.9028000000000002E-2</c:v>
                </c:pt>
                <c:pt idx="3911">
                  <c:v>2.9028000000000002E-2</c:v>
                </c:pt>
                <c:pt idx="3912">
                  <c:v>2.9028000000000002E-2</c:v>
                </c:pt>
                <c:pt idx="3913">
                  <c:v>2.9028000000000002E-2</c:v>
                </c:pt>
                <c:pt idx="3914">
                  <c:v>2.9028000000000002E-2</c:v>
                </c:pt>
                <c:pt idx="3915">
                  <c:v>2.9028000000000002E-2</c:v>
                </c:pt>
                <c:pt idx="3916">
                  <c:v>2.9028000000000002E-2</c:v>
                </c:pt>
                <c:pt idx="3917">
                  <c:v>2.9028000000000002E-2</c:v>
                </c:pt>
                <c:pt idx="3918">
                  <c:v>2.9028000000000002E-2</c:v>
                </c:pt>
                <c:pt idx="3919">
                  <c:v>2.9028000000000002E-2</c:v>
                </c:pt>
                <c:pt idx="3920">
                  <c:v>2.9028000000000002E-2</c:v>
                </c:pt>
                <c:pt idx="3921">
                  <c:v>2.9028000000000002E-2</c:v>
                </c:pt>
                <c:pt idx="3922">
                  <c:v>2.9028000000000002E-2</c:v>
                </c:pt>
                <c:pt idx="3923">
                  <c:v>2.9028000000000002E-2</c:v>
                </c:pt>
                <c:pt idx="3924">
                  <c:v>2.9028000000000002E-2</c:v>
                </c:pt>
                <c:pt idx="3925">
                  <c:v>2.9028000000000002E-2</c:v>
                </c:pt>
                <c:pt idx="3926">
                  <c:v>2.9028000000000002E-2</c:v>
                </c:pt>
                <c:pt idx="3927">
                  <c:v>2.9028000000000002E-2</c:v>
                </c:pt>
                <c:pt idx="3928">
                  <c:v>2.9028000000000002E-2</c:v>
                </c:pt>
                <c:pt idx="3929">
                  <c:v>2.9028000000000002E-2</c:v>
                </c:pt>
                <c:pt idx="3930">
                  <c:v>2.9028000000000002E-2</c:v>
                </c:pt>
                <c:pt idx="3931">
                  <c:v>2.9028000000000002E-2</c:v>
                </c:pt>
                <c:pt idx="3932">
                  <c:v>2.9028000000000002E-2</c:v>
                </c:pt>
                <c:pt idx="3933">
                  <c:v>2.9028000000000002E-2</c:v>
                </c:pt>
                <c:pt idx="3934">
                  <c:v>2.9028000000000002E-2</c:v>
                </c:pt>
                <c:pt idx="3935">
                  <c:v>2.9028000000000002E-2</c:v>
                </c:pt>
                <c:pt idx="3936">
                  <c:v>2.9028000000000002E-2</c:v>
                </c:pt>
                <c:pt idx="3937">
                  <c:v>2.9028000000000002E-2</c:v>
                </c:pt>
                <c:pt idx="3938">
                  <c:v>2.9028000000000002E-2</c:v>
                </c:pt>
                <c:pt idx="3939">
                  <c:v>2.9028000000000002E-2</c:v>
                </c:pt>
                <c:pt idx="3940">
                  <c:v>2.9028000000000002E-2</c:v>
                </c:pt>
                <c:pt idx="3941">
                  <c:v>2.9028000000000002E-2</c:v>
                </c:pt>
                <c:pt idx="3942">
                  <c:v>2.9028000000000002E-2</c:v>
                </c:pt>
                <c:pt idx="3943">
                  <c:v>2.9028000000000002E-2</c:v>
                </c:pt>
                <c:pt idx="3944">
                  <c:v>2.9028000000000002E-2</c:v>
                </c:pt>
                <c:pt idx="3945">
                  <c:v>2.9028000000000002E-2</c:v>
                </c:pt>
                <c:pt idx="3946">
                  <c:v>2.9028000000000002E-2</c:v>
                </c:pt>
                <c:pt idx="3947">
                  <c:v>2.9028000000000002E-2</c:v>
                </c:pt>
                <c:pt idx="3948">
                  <c:v>2.9028000000000002E-2</c:v>
                </c:pt>
                <c:pt idx="3949">
                  <c:v>2.9028000000000002E-2</c:v>
                </c:pt>
                <c:pt idx="3950">
                  <c:v>2.9028000000000002E-2</c:v>
                </c:pt>
                <c:pt idx="3951">
                  <c:v>2.9028000000000002E-2</c:v>
                </c:pt>
                <c:pt idx="3952">
                  <c:v>2.9028000000000002E-2</c:v>
                </c:pt>
                <c:pt idx="3953">
                  <c:v>2.9028000000000002E-2</c:v>
                </c:pt>
                <c:pt idx="3954">
                  <c:v>2.9028000000000002E-2</c:v>
                </c:pt>
                <c:pt idx="3955">
                  <c:v>2.9028000000000002E-2</c:v>
                </c:pt>
                <c:pt idx="3956">
                  <c:v>2.9028000000000002E-2</c:v>
                </c:pt>
                <c:pt idx="3957">
                  <c:v>2.9028000000000002E-2</c:v>
                </c:pt>
                <c:pt idx="3958">
                  <c:v>2.9028000000000002E-2</c:v>
                </c:pt>
                <c:pt idx="3959">
                  <c:v>2.9028000000000002E-2</c:v>
                </c:pt>
                <c:pt idx="3960">
                  <c:v>2.9028000000000002E-2</c:v>
                </c:pt>
                <c:pt idx="3961">
                  <c:v>2.9028000000000002E-2</c:v>
                </c:pt>
                <c:pt idx="3962">
                  <c:v>2.9028000000000002E-2</c:v>
                </c:pt>
                <c:pt idx="3963">
                  <c:v>2.9028000000000002E-2</c:v>
                </c:pt>
                <c:pt idx="3964">
                  <c:v>2.9028000000000002E-2</c:v>
                </c:pt>
                <c:pt idx="3965">
                  <c:v>2.9028000000000002E-2</c:v>
                </c:pt>
                <c:pt idx="3966">
                  <c:v>2.9028000000000002E-2</c:v>
                </c:pt>
                <c:pt idx="3967">
                  <c:v>2.9028000000000002E-2</c:v>
                </c:pt>
                <c:pt idx="3968">
                  <c:v>2.9028000000000002E-2</c:v>
                </c:pt>
                <c:pt idx="3969">
                  <c:v>2.9028000000000002E-2</c:v>
                </c:pt>
                <c:pt idx="3970">
                  <c:v>2.9028000000000002E-2</c:v>
                </c:pt>
                <c:pt idx="3971">
                  <c:v>2.9028000000000002E-2</c:v>
                </c:pt>
                <c:pt idx="3972">
                  <c:v>2.9028000000000002E-2</c:v>
                </c:pt>
                <c:pt idx="3973">
                  <c:v>2.9028000000000002E-2</c:v>
                </c:pt>
                <c:pt idx="3974">
                  <c:v>2.9028000000000002E-2</c:v>
                </c:pt>
                <c:pt idx="3975">
                  <c:v>2.9028000000000002E-2</c:v>
                </c:pt>
                <c:pt idx="3976">
                  <c:v>2.9028999999999999E-2</c:v>
                </c:pt>
                <c:pt idx="3977">
                  <c:v>2.9028999999999999E-2</c:v>
                </c:pt>
                <c:pt idx="3978">
                  <c:v>2.9028999999999999E-2</c:v>
                </c:pt>
                <c:pt idx="3979">
                  <c:v>2.9028999999999999E-2</c:v>
                </c:pt>
                <c:pt idx="3980">
                  <c:v>2.9028999999999999E-2</c:v>
                </c:pt>
                <c:pt idx="3981">
                  <c:v>2.9028999999999999E-2</c:v>
                </c:pt>
                <c:pt idx="3982">
                  <c:v>2.9028999999999999E-2</c:v>
                </c:pt>
                <c:pt idx="3983">
                  <c:v>2.9028999999999999E-2</c:v>
                </c:pt>
                <c:pt idx="3984">
                  <c:v>2.9028999999999999E-2</c:v>
                </c:pt>
                <c:pt idx="3985">
                  <c:v>2.9028999999999999E-2</c:v>
                </c:pt>
                <c:pt idx="3986">
                  <c:v>2.9028999999999999E-2</c:v>
                </c:pt>
                <c:pt idx="3987">
                  <c:v>2.9028999999999999E-2</c:v>
                </c:pt>
                <c:pt idx="3988">
                  <c:v>2.9028999999999999E-2</c:v>
                </c:pt>
                <c:pt idx="3989">
                  <c:v>2.9028999999999999E-2</c:v>
                </c:pt>
                <c:pt idx="3990">
                  <c:v>2.9028999999999999E-2</c:v>
                </c:pt>
                <c:pt idx="3991">
                  <c:v>2.9028999999999999E-2</c:v>
                </c:pt>
                <c:pt idx="3992">
                  <c:v>2.9028999999999999E-2</c:v>
                </c:pt>
                <c:pt idx="3993">
                  <c:v>2.9028999999999999E-2</c:v>
                </c:pt>
                <c:pt idx="3994">
                  <c:v>2.9028999999999999E-2</c:v>
                </c:pt>
                <c:pt idx="3995">
                  <c:v>2.9028999999999999E-2</c:v>
                </c:pt>
                <c:pt idx="3996">
                  <c:v>2.9028999999999999E-2</c:v>
                </c:pt>
                <c:pt idx="3997">
                  <c:v>2.9028999999999999E-2</c:v>
                </c:pt>
                <c:pt idx="3998">
                  <c:v>2.9028999999999999E-2</c:v>
                </c:pt>
                <c:pt idx="3999">
                  <c:v>2.9028999999999999E-2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B4-A546-8126-401EF24F9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777151"/>
        <c:axId val="803013039"/>
      </c:scatterChart>
      <c:valAx>
        <c:axId val="782777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s[m]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3090739581205112"/>
              <c:y val="0.934306721712794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03013039"/>
        <c:crosses val="autoZero"/>
        <c:crossBetween val="midCat"/>
      </c:valAx>
      <c:valAx>
        <c:axId val="80301303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emttance[Pi mrad mm]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0537014374312917E-2"/>
              <c:y val="0.11039955832574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2777151"/>
        <c:crossesAt val="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430959548183792"/>
          <c:y val="7.9789538000548263E-2"/>
          <c:w val="0.13289816202164192"/>
          <c:h val="0.17781327745697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7512023199611"/>
          <c:y val="4.8327846145171036E-2"/>
          <c:w val="0.74121364700578807"/>
          <c:h val="0.81668351972014819"/>
        </c:manualLayout>
      </c:layout>
      <c:scatterChart>
        <c:scatterStyle val="lineMarker"/>
        <c:varyColors val="0"/>
        <c:ser>
          <c:idx val="0"/>
          <c:order val="0"/>
          <c:tx>
            <c:v>enx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Sheet9!$A$4:$A$5000</c:f>
              <c:numCache>
                <c:formatCode>0.00E+00</c:formatCode>
                <c:ptCount val="4997"/>
                <c:pt idx="0">
                  <c:v>6.0042999999999997E-3</c:v>
                </c:pt>
                <c:pt idx="1">
                  <c:v>1.2007E-2</c:v>
                </c:pt>
                <c:pt idx="2">
                  <c:v>1.8006999999999999E-2</c:v>
                </c:pt>
                <c:pt idx="3">
                  <c:v>2.4001000000000001E-2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4.2000000000000003E-2</c:v>
                </c:pt>
                <c:pt idx="7">
                  <c:v>4.8000000000000001E-2</c:v>
                </c:pt>
                <c:pt idx="8">
                  <c:v>5.3999999999999999E-2</c:v>
                </c:pt>
                <c:pt idx="9">
                  <c:v>0.06</c:v>
                </c:pt>
                <c:pt idx="10">
                  <c:v>6.6000000000000003E-2</c:v>
                </c:pt>
                <c:pt idx="11">
                  <c:v>7.1999999999999995E-2</c:v>
                </c:pt>
                <c:pt idx="12">
                  <c:v>7.8E-2</c:v>
                </c:pt>
                <c:pt idx="13">
                  <c:v>8.4000000000000005E-2</c:v>
                </c:pt>
                <c:pt idx="14">
                  <c:v>0.09</c:v>
                </c:pt>
                <c:pt idx="15">
                  <c:v>9.6000000000000002E-2</c:v>
                </c:pt>
                <c:pt idx="16">
                  <c:v>0.10199999999999999</c:v>
                </c:pt>
                <c:pt idx="17">
                  <c:v>0.108</c:v>
                </c:pt>
                <c:pt idx="18">
                  <c:v>0.114</c:v>
                </c:pt>
                <c:pt idx="19">
                  <c:v>0.12</c:v>
                </c:pt>
                <c:pt idx="20">
                  <c:v>0.12590000000000001</c:v>
                </c:pt>
                <c:pt idx="21">
                  <c:v>0.13200000000000001</c:v>
                </c:pt>
                <c:pt idx="22">
                  <c:v>0.13791999999999999</c:v>
                </c:pt>
                <c:pt idx="23">
                  <c:v>0.14399999999999999</c:v>
                </c:pt>
                <c:pt idx="24">
                  <c:v>0.14993999999999999</c:v>
                </c:pt>
                <c:pt idx="25">
                  <c:v>0.156</c:v>
                </c:pt>
                <c:pt idx="26">
                  <c:v>0.16195000000000001</c:v>
                </c:pt>
                <c:pt idx="27">
                  <c:v>0.16789999999999999</c:v>
                </c:pt>
                <c:pt idx="28">
                  <c:v>0.17399999999999999</c:v>
                </c:pt>
                <c:pt idx="29">
                  <c:v>0.17996000000000001</c:v>
                </c:pt>
                <c:pt idx="30">
                  <c:v>0.18590999999999999</c:v>
                </c:pt>
                <c:pt idx="31">
                  <c:v>0.192</c:v>
                </c:pt>
                <c:pt idx="32">
                  <c:v>0.19796</c:v>
                </c:pt>
                <c:pt idx="33">
                  <c:v>0.20391000000000001</c:v>
                </c:pt>
                <c:pt idx="34">
                  <c:v>0.21</c:v>
                </c:pt>
                <c:pt idx="35">
                  <c:v>0.21596000000000001</c:v>
                </c:pt>
                <c:pt idx="36">
                  <c:v>0.22191</c:v>
                </c:pt>
                <c:pt idx="37">
                  <c:v>0.22800000000000001</c:v>
                </c:pt>
                <c:pt idx="38">
                  <c:v>0.23396</c:v>
                </c:pt>
                <c:pt idx="39">
                  <c:v>0.23991000000000001</c:v>
                </c:pt>
                <c:pt idx="40">
                  <c:v>0.246</c:v>
                </c:pt>
                <c:pt idx="41">
                  <c:v>0.25196000000000002</c:v>
                </c:pt>
                <c:pt idx="42">
                  <c:v>0.25790999999999997</c:v>
                </c:pt>
                <c:pt idx="43">
                  <c:v>0.26400000000000001</c:v>
                </c:pt>
                <c:pt idx="44">
                  <c:v>0.26995999999999998</c:v>
                </c:pt>
                <c:pt idx="45">
                  <c:v>0.27590999999999999</c:v>
                </c:pt>
                <c:pt idx="46">
                  <c:v>0.28199999999999997</c:v>
                </c:pt>
                <c:pt idx="47">
                  <c:v>0.28795999999999999</c:v>
                </c:pt>
                <c:pt idx="48">
                  <c:v>0.29391</c:v>
                </c:pt>
                <c:pt idx="49">
                  <c:v>0.3</c:v>
                </c:pt>
                <c:pt idx="50">
                  <c:v>0.30596000000000001</c:v>
                </c:pt>
                <c:pt idx="51">
                  <c:v>0.31191000000000002</c:v>
                </c:pt>
                <c:pt idx="52">
                  <c:v>0.318</c:v>
                </c:pt>
                <c:pt idx="53">
                  <c:v>0.32396000000000003</c:v>
                </c:pt>
                <c:pt idx="54">
                  <c:v>0.32990999999999998</c:v>
                </c:pt>
                <c:pt idx="55">
                  <c:v>0.33600000000000002</c:v>
                </c:pt>
                <c:pt idx="56">
                  <c:v>0.34195999999999999</c:v>
                </c:pt>
                <c:pt idx="57">
                  <c:v>0.34791</c:v>
                </c:pt>
                <c:pt idx="58">
                  <c:v>0.35399999999999998</c:v>
                </c:pt>
                <c:pt idx="59">
                  <c:v>0.35996</c:v>
                </c:pt>
                <c:pt idx="60">
                  <c:v>0.36591000000000001</c:v>
                </c:pt>
                <c:pt idx="61">
                  <c:v>0.372</c:v>
                </c:pt>
                <c:pt idx="62">
                  <c:v>0.37796000000000002</c:v>
                </c:pt>
                <c:pt idx="63">
                  <c:v>0.38390999999999997</c:v>
                </c:pt>
                <c:pt idx="64">
                  <c:v>0.39</c:v>
                </c:pt>
                <c:pt idx="65">
                  <c:v>0.39595999999999998</c:v>
                </c:pt>
                <c:pt idx="66">
                  <c:v>0.40190999999999999</c:v>
                </c:pt>
                <c:pt idx="67">
                  <c:v>0.40799999999999997</c:v>
                </c:pt>
                <c:pt idx="68">
                  <c:v>0.41395999999999999</c:v>
                </c:pt>
                <c:pt idx="69">
                  <c:v>0.41991000000000001</c:v>
                </c:pt>
                <c:pt idx="70">
                  <c:v>0.42599999999999999</c:v>
                </c:pt>
                <c:pt idx="71">
                  <c:v>0.43196000000000001</c:v>
                </c:pt>
                <c:pt idx="72">
                  <c:v>0.43791000000000002</c:v>
                </c:pt>
                <c:pt idx="73">
                  <c:v>0.44400000000000001</c:v>
                </c:pt>
                <c:pt idx="74">
                  <c:v>0.44996000000000003</c:v>
                </c:pt>
                <c:pt idx="75">
                  <c:v>0.45590999999999998</c:v>
                </c:pt>
                <c:pt idx="76">
                  <c:v>0.46200000000000002</c:v>
                </c:pt>
                <c:pt idx="77">
                  <c:v>0.46795999999999999</c:v>
                </c:pt>
                <c:pt idx="78">
                  <c:v>0.47391</c:v>
                </c:pt>
                <c:pt idx="79">
                  <c:v>0.48</c:v>
                </c:pt>
                <c:pt idx="80">
                  <c:v>0.48596</c:v>
                </c:pt>
                <c:pt idx="81">
                  <c:v>0.49191000000000001</c:v>
                </c:pt>
                <c:pt idx="82">
                  <c:v>0.498</c:v>
                </c:pt>
                <c:pt idx="83">
                  <c:v>0.50395999999999996</c:v>
                </c:pt>
                <c:pt idx="84">
                  <c:v>0.50990999999999997</c:v>
                </c:pt>
                <c:pt idx="85">
                  <c:v>0.51600000000000001</c:v>
                </c:pt>
                <c:pt idx="86">
                  <c:v>0.52195999999999998</c:v>
                </c:pt>
                <c:pt idx="87">
                  <c:v>0.52790999999999999</c:v>
                </c:pt>
                <c:pt idx="88">
                  <c:v>0.53400000000000003</c:v>
                </c:pt>
                <c:pt idx="89">
                  <c:v>0.53996</c:v>
                </c:pt>
                <c:pt idx="90">
                  <c:v>0.54591000000000001</c:v>
                </c:pt>
                <c:pt idx="91">
                  <c:v>0.55200000000000005</c:v>
                </c:pt>
                <c:pt idx="92">
                  <c:v>0.55796000000000001</c:v>
                </c:pt>
                <c:pt idx="93">
                  <c:v>0.56391000000000002</c:v>
                </c:pt>
                <c:pt idx="94">
                  <c:v>0.56999999999999995</c:v>
                </c:pt>
                <c:pt idx="95">
                  <c:v>0.57596000000000003</c:v>
                </c:pt>
                <c:pt idx="96">
                  <c:v>0.58191000000000004</c:v>
                </c:pt>
                <c:pt idx="97">
                  <c:v>0.58799999999999997</c:v>
                </c:pt>
                <c:pt idx="98">
                  <c:v>0.59396000000000004</c:v>
                </c:pt>
                <c:pt idx="99">
                  <c:v>0.59991000000000005</c:v>
                </c:pt>
                <c:pt idx="100">
                  <c:v>0.60599999999999998</c:v>
                </c:pt>
                <c:pt idx="101">
                  <c:v>0.61195999999999995</c:v>
                </c:pt>
                <c:pt idx="102">
                  <c:v>0.61790999999999996</c:v>
                </c:pt>
                <c:pt idx="103">
                  <c:v>0.624</c:v>
                </c:pt>
                <c:pt idx="104">
                  <c:v>0.62995999999999996</c:v>
                </c:pt>
                <c:pt idx="105">
                  <c:v>0.63590999999999998</c:v>
                </c:pt>
                <c:pt idx="106">
                  <c:v>0.64200000000000002</c:v>
                </c:pt>
                <c:pt idx="107">
                  <c:v>0.64795999999999998</c:v>
                </c:pt>
                <c:pt idx="108">
                  <c:v>0.65390999999999999</c:v>
                </c:pt>
                <c:pt idx="109">
                  <c:v>0.66</c:v>
                </c:pt>
                <c:pt idx="110">
                  <c:v>0.66596</c:v>
                </c:pt>
                <c:pt idx="111">
                  <c:v>0.67191000000000001</c:v>
                </c:pt>
                <c:pt idx="112">
                  <c:v>0.67800000000000005</c:v>
                </c:pt>
                <c:pt idx="113">
                  <c:v>0.68396000000000001</c:v>
                </c:pt>
                <c:pt idx="114">
                  <c:v>0.68991000000000002</c:v>
                </c:pt>
                <c:pt idx="115">
                  <c:v>0.69599999999999995</c:v>
                </c:pt>
                <c:pt idx="116">
                  <c:v>0.70196000000000003</c:v>
                </c:pt>
                <c:pt idx="117">
                  <c:v>0.70791000000000004</c:v>
                </c:pt>
                <c:pt idx="118">
                  <c:v>0.71399999999999997</c:v>
                </c:pt>
                <c:pt idx="119">
                  <c:v>0.71996000000000004</c:v>
                </c:pt>
                <c:pt idx="120">
                  <c:v>0.72591000000000006</c:v>
                </c:pt>
                <c:pt idx="121">
                  <c:v>0.73199999999999998</c:v>
                </c:pt>
                <c:pt idx="122">
                  <c:v>0.73795999999999995</c:v>
                </c:pt>
                <c:pt idx="123">
                  <c:v>0.74390999999999996</c:v>
                </c:pt>
                <c:pt idx="124">
                  <c:v>0.75</c:v>
                </c:pt>
                <c:pt idx="125">
                  <c:v>0.75595999999999997</c:v>
                </c:pt>
                <c:pt idx="126">
                  <c:v>0.76190999999999998</c:v>
                </c:pt>
                <c:pt idx="127">
                  <c:v>0.76800000000000002</c:v>
                </c:pt>
                <c:pt idx="128">
                  <c:v>0.77395999999999998</c:v>
                </c:pt>
                <c:pt idx="129">
                  <c:v>0.77990999999999999</c:v>
                </c:pt>
                <c:pt idx="130">
                  <c:v>0.78600000000000003</c:v>
                </c:pt>
                <c:pt idx="131">
                  <c:v>0.79196</c:v>
                </c:pt>
                <c:pt idx="132">
                  <c:v>0.79791000000000001</c:v>
                </c:pt>
                <c:pt idx="133">
                  <c:v>0.80400000000000005</c:v>
                </c:pt>
                <c:pt idx="134">
                  <c:v>0.80996000000000001</c:v>
                </c:pt>
                <c:pt idx="135">
                  <c:v>0.81591000000000002</c:v>
                </c:pt>
                <c:pt idx="136">
                  <c:v>0.82199999999999995</c:v>
                </c:pt>
                <c:pt idx="137">
                  <c:v>0.82796000000000003</c:v>
                </c:pt>
                <c:pt idx="138">
                  <c:v>0.83391000000000004</c:v>
                </c:pt>
                <c:pt idx="139">
                  <c:v>0.84</c:v>
                </c:pt>
                <c:pt idx="140">
                  <c:v>0.84596000000000005</c:v>
                </c:pt>
                <c:pt idx="141">
                  <c:v>0.85190999999999995</c:v>
                </c:pt>
                <c:pt idx="142">
                  <c:v>0.85799999999999998</c:v>
                </c:pt>
                <c:pt idx="143">
                  <c:v>0.86395999999999995</c:v>
                </c:pt>
                <c:pt idx="144">
                  <c:v>0.86990999999999996</c:v>
                </c:pt>
                <c:pt idx="145">
                  <c:v>0.876</c:v>
                </c:pt>
                <c:pt idx="146">
                  <c:v>0.88195999999999997</c:v>
                </c:pt>
                <c:pt idx="147">
                  <c:v>0.88790999999999998</c:v>
                </c:pt>
                <c:pt idx="148">
                  <c:v>0.89400000000000002</c:v>
                </c:pt>
                <c:pt idx="149">
                  <c:v>0.89995999999999998</c:v>
                </c:pt>
                <c:pt idx="150">
                  <c:v>0.90590999999999999</c:v>
                </c:pt>
                <c:pt idx="151">
                  <c:v>0.91200000000000003</c:v>
                </c:pt>
                <c:pt idx="152">
                  <c:v>0.91796</c:v>
                </c:pt>
                <c:pt idx="153">
                  <c:v>0.92391000000000001</c:v>
                </c:pt>
                <c:pt idx="154">
                  <c:v>0.93</c:v>
                </c:pt>
                <c:pt idx="155">
                  <c:v>0.93596000000000001</c:v>
                </c:pt>
                <c:pt idx="156">
                  <c:v>0.94191000000000003</c:v>
                </c:pt>
                <c:pt idx="157">
                  <c:v>0.94799999999999995</c:v>
                </c:pt>
                <c:pt idx="158">
                  <c:v>0.95396000000000003</c:v>
                </c:pt>
                <c:pt idx="159">
                  <c:v>0.95991000000000004</c:v>
                </c:pt>
                <c:pt idx="160">
                  <c:v>0.96599999999999997</c:v>
                </c:pt>
                <c:pt idx="161">
                  <c:v>0.97196000000000005</c:v>
                </c:pt>
                <c:pt idx="162">
                  <c:v>0.97790999999999995</c:v>
                </c:pt>
                <c:pt idx="163">
                  <c:v>0.98399999999999999</c:v>
                </c:pt>
                <c:pt idx="164">
                  <c:v>0.98995999999999995</c:v>
                </c:pt>
                <c:pt idx="165">
                  <c:v>0.99590999999999996</c:v>
                </c:pt>
                <c:pt idx="166">
                  <c:v>1.002</c:v>
                </c:pt>
                <c:pt idx="167">
                  <c:v>1.008</c:v>
                </c:pt>
                <c:pt idx="168">
                  <c:v>1.0139</c:v>
                </c:pt>
                <c:pt idx="169">
                  <c:v>1.02</c:v>
                </c:pt>
                <c:pt idx="170">
                  <c:v>1.026</c:v>
                </c:pt>
                <c:pt idx="171">
                  <c:v>1.0319</c:v>
                </c:pt>
                <c:pt idx="172">
                  <c:v>1.038</c:v>
                </c:pt>
                <c:pt idx="173">
                  <c:v>1.044</c:v>
                </c:pt>
                <c:pt idx="174">
                  <c:v>1.0499000000000001</c:v>
                </c:pt>
                <c:pt idx="175">
                  <c:v>1.056</c:v>
                </c:pt>
                <c:pt idx="176">
                  <c:v>1.0620000000000001</c:v>
                </c:pt>
                <c:pt idx="177">
                  <c:v>1.0679000000000001</c:v>
                </c:pt>
                <c:pt idx="178">
                  <c:v>1.0740000000000001</c:v>
                </c:pt>
                <c:pt idx="179">
                  <c:v>1.08</c:v>
                </c:pt>
                <c:pt idx="180">
                  <c:v>1.0859000000000001</c:v>
                </c:pt>
                <c:pt idx="181">
                  <c:v>1.0920000000000001</c:v>
                </c:pt>
                <c:pt idx="182">
                  <c:v>1.0980000000000001</c:v>
                </c:pt>
                <c:pt idx="183">
                  <c:v>1.1039000000000001</c:v>
                </c:pt>
                <c:pt idx="184">
                  <c:v>1.1100000000000001</c:v>
                </c:pt>
                <c:pt idx="185">
                  <c:v>1.1160000000000001</c:v>
                </c:pt>
                <c:pt idx="186">
                  <c:v>1.1218999999999999</c:v>
                </c:pt>
                <c:pt idx="187">
                  <c:v>1.1279999999999999</c:v>
                </c:pt>
                <c:pt idx="188">
                  <c:v>1.1339999999999999</c:v>
                </c:pt>
                <c:pt idx="189">
                  <c:v>1.1398999999999999</c:v>
                </c:pt>
                <c:pt idx="190">
                  <c:v>1.1459999999999999</c:v>
                </c:pt>
                <c:pt idx="191">
                  <c:v>1.1519999999999999</c:v>
                </c:pt>
                <c:pt idx="192">
                  <c:v>1.1578999999999999</c:v>
                </c:pt>
                <c:pt idx="193">
                  <c:v>1.1639999999999999</c:v>
                </c:pt>
                <c:pt idx="194">
                  <c:v>1.17</c:v>
                </c:pt>
                <c:pt idx="195">
                  <c:v>1.1758999999999999</c:v>
                </c:pt>
                <c:pt idx="196">
                  <c:v>1.1819999999999999</c:v>
                </c:pt>
                <c:pt idx="197">
                  <c:v>1.1879999999999999</c:v>
                </c:pt>
                <c:pt idx="198">
                  <c:v>1.1939</c:v>
                </c:pt>
                <c:pt idx="199">
                  <c:v>1.2</c:v>
                </c:pt>
                <c:pt idx="200">
                  <c:v>1.206</c:v>
                </c:pt>
                <c:pt idx="201">
                  <c:v>1.2119</c:v>
                </c:pt>
                <c:pt idx="202">
                  <c:v>1.218</c:v>
                </c:pt>
                <c:pt idx="203">
                  <c:v>1.224</c:v>
                </c:pt>
                <c:pt idx="204">
                  <c:v>1.2299</c:v>
                </c:pt>
                <c:pt idx="205">
                  <c:v>1.236</c:v>
                </c:pt>
                <c:pt idx="206">
                  <c:v>1.242</c:v>
                </c:pt>
                <c:pt idx="207">
                  <c:v>1.2479</c:v>
                </c:pt>
                <c:pt idx="208">
                  <c:v>1.254</c:v>
                </c:pt>
                <c:pt idx="209">
                  <c:v>1.26</c:v>
                </c:pt>
                <c:pt idx="210">
                  <c:v>1.2659</c:v>
                </c:pt>
                <c:pt idx="211">
                  <c:v>1.272</c:v>
                </c:pt>
                <c:pt idx="212">
                  <c:v>1.278</c:v>
                </c:pt>
                <c:pt idx="213">
                  <c:v>1.2839</c:v>
                </c:pt>
                <c:pt idx="214">
                  <c:v>1.29</c:v>
                </c:pt>
                <c:pt idx="215">
                  <c:v>1.296</c:v>
                </c:pt>
                <c:pt idx="216">
                  <c:v>1.3019000000000001</c:v>
                </c:pt>
                <c:pt idx="217">
                  <c:v>1.3080000000000001</c:v>
                </c:pt>
                <c:pt idx="218">
                  <c:v>1.3140000000000001</c:v>
                </c:pt>
                <c:pt idx="219">
                  <c:v>1.3199000000000001</c:v>
                </c:pt>
                <c:pt idx="220">
                  <c:v>1.3260000000000001</c:v>
                </c:pt>
                <c:pt idx="221">
                  <c:v>1.3320000000000001</c:v>
                </c:pt>
                <c:pt idx="222">
                  <c:v>1.3379000000000001</c:v>
                </c:pt>
                <c:pt idx="223">
                  <c:v>1.3440000000000001</c:v>
                </c:pt>
                <c:pt idx="224">
                  <c:v>1.35</c:v>
                </c:pt>
                <c:pt idx="225">
                  <c:v>1.3559000000000001</c:v>
                </c:pt>
                <c:pt idx="226">
                  <c:v>1.3620000000000001</c:v>
                </c:pt>
                <c:pt idx="227">
                  <c:v>1.3680000000000001</c:v>
                </c:pt>
                <c:pt idx="228">
                  <c:v>1.3738999999999999</c:v>
                </c:pt>
                <c:pt idx="229">
                  <c:v>1.38</c:v>
                </c:pt>
                <c:pt idx="230">
                  <c:v>1.3859999999999999</c:v>
                </c:pt>
                <c:pt idx="231">
                  <c:v>1.3918999999999999</c:v>
                </c:pt>
                <c:pt idx="232">
                  <c:v>1.3979999999999999</c:v>
                </c:pt>
                <c:pt idx="233">
                  <c:v>1.4039999999999999</c:v>
                </c:pt>
                <c:pt idx="234">
                  <c:v>1.4098999999999999</c:v>
                </c:pt>
                <c:pt idx="235">
                  <c:v>1.4159999999999999</c:v>
                </c:pt>
                <c:pt idx="236">
                  <c:v>1.4219999999999999</c:v>
                </c:pt>
                <c:pt idx="237">
                  <c:v>1.4278999999999999</c:v>
                </c:pt>
                <c:pt idx="238">
                  <c:v>1.4339999999999999</c:v>
                </c:pt>
                <c:pt idx="239">
                  <c:v>1.44</c:v>
                </c:pt>
                <c:pt idx="240">
                  <c:v>1.4459</c:v>
                </c:pt>
                <c:pt idx="241">
                  <c:v>1.452</c:v>
                </c:pt>
                <c:pt idx="242">
                  <c:v>1.458</c:v>
                </c:pt>
                <c:pt idx="243">
                  <c:v>1.4639</c:v>
                </c:pt>
                <c:pt idx="244">
                  <c:v>1.47</c:v>
                </c:pt>
                <c:pt idx="245">
                  <c:v>1.476</c:v>
                </c:pt>
                <c:pt idx="246">
                  <c:v>1.4819</c:v>
                </c:pt>
                <c:pt idx="247">
                  <c:v>1.488</c:v>
                </c:pt>
                <c:pt idx="248">
                  <c:v>1.494</c:v>
                </c:pt>
                <c:pt idx="249">
                  <c:v>1.4999</c:v>
                </c:pt>
                <c:pt idx="250">
                  <c:v>1.506</c:v>
                </c:pt>
                <c:pt idx="251">
                  <c:v>1.512</c:v>
                </c:pt>
                <c:pt idx="252">
                  <c:v>1.5179</c:v>
                </c:pt>
                <c:pt idx="253">
                  <c:v>1.524</c:v>
                </c:pt>
                <c:pt idx="254">
                  <c:v>1.53</c:v>
                </c:pt>
                <c:pt idx="255">
                  <c:v>1.5359</c:v>
                </c:pt>
                <c:pt idx="256">
                  <c:v>1.542</c:v>
                </c:pt>
                <c:pt idx="257">
                  <c:v>1.548</c:v>
                </c:pt>
                <c:pt idx="258">
                  <c:v>1.5539000000000001</c:v>
                </c:pt>
                <c:pt idx="259">
                  <c:v>1.56</c:v>
                </c:pt>
                <c:pt idx="260">
                  <c:v>1.5660000000000001</c:v>
                </c:pt>
                <c:pt idx="261">
                  <c:v>1.5719000000000001</c:v>
                </c:pt>
                <c:pt idx="262">
                  <c:v>1.5780000000000001</c:v>
                </c:pt>
                <c:pt idx="263">
                  <c:v>1.5840000000000001</c:v>
                </c:pt>
                <c:pt idx="264">
                  <c:v>1.5899000000000001</c:v>
                </c:pt>
                <c:pt idx="265">
                  <c:v>1.5960000000000001</c:v>
                </c:pt>
                <c:pt idx="266">
                  <c:v>1.6020000000000001</c:v>
                </c:pt>
                <c:pt idx="267">
                  <c:v>1.6079000000000001</c:v>
                </c:pt>
                <c:pt idx="268">
                  <c:v>1.6140000000000001</c:v>
                </c:pt>
                <c:pt idx="269">
                  <c:v>1.62</c:v>
                </c:pt>
                <c:pt idx="270">
                  <c:v>1.6258999999999999</c:v>
                </c:pt>
                <c:pt idx="271">
                  <c:v>1.6319999999999999</c:v>
                </c:pt>
                <c:pt idx="272">
                  <c:v>1.6379999999999999</c:v>
                </c:pt>
                <c:pt idx="273">
                  <c:v>1.6438999999999999</c:v>
                </c:pt>
                <c:pt idx="274">
                  <c:v>1.65</c:v>
                </c:pt>
                <c:pt idx="275">
                  <c:v>1.6559999999999999</c:v>
                </c:pt>
                <c:pt idx="276">
                  <c:v>1.6618999999999999</c:v>
                </c:pt>
                <c:pt idx="277">
                  <c:v>1.6679999999999999</c:v>
                </c:pt>
                <c:pt idx="278">
                  <c:v>1.6739999999999999</c:v>
                </c:pt>
                <c:pt idx="279">
                  <c:v>1.6798999999999999</c:v>
                </c:pt>
                <c:pt idx="280">
                  <c:v>1.6859999999999999</c:v>
                </c:pt>
                <c:pt idx="281">
                  <c:v>1.6919999999999999</c:v>
                </c:pt>
                <c:pt idx="282">
                  <c:v>1.6979</c:v>
                </c:pt>
                <c:pt idx="283">
                  <c:v>1.704</c:v>
                </c:pt>
                <c:pt idx="284">
                  <c:v>1.71</c:v>
                </c:pt>
                <c:pt idx="285">
                  <c:v>1.7159</c:v>
                </c:pt>
                <c:pt idx="286">
                  <c:v>1.722</c:v>
                </c:pt>
                <c:pt idx="287">
                  <c:v>1.728</c:v>
                </c:pt>
                <c:pt idx="288">
                  <c:v>1.7339</c:v>
                </c:pt>
                <c:pt idx="289">
                  <c:v>1.74</c:v>
                </c:pt>
                <c:pt idx="290">
                  <c:v>1.746</c:v>
                </c:pt>
                <c:pt idx="291">
                  <c:v>1.7519</c:v>
                </c:pt>
                <c:pt idx="292">
                  <c:v>1.758</c:v>
                </c:pt>
                <c:pt idx="293">
                  <c:v>1.764</c:v>
                </c:pt>
                <c:pt idx="294">
                  <c:v>1.7699</c:v>
                </c:pt>
                <c:pt idx="295">
                  <c:v>1.776</c:v>
                </c:pt>
                <c:pt idx="296">
                  <c:v>1.782</c:v>
                </c:pt>
                <c:pt idx="297">
                  <c:v>1.7879</c:v>
                </c:pt>
                <c:pt idx="298">
                  <c:v>1.794</c:v>
                </c:pt>
                <c:pt idx="299">
                  <c:v>1.8</c:v>
                </c:pt>
                <c:pt idx="300">
                  <c:v>1.8059000000000001</c:v>
                </c:pt>
                <c:pt idx="301">
                  <c:v>1.8120000000000001</c:v>
                </c:pt>
                <c:pt idx="302">
                  <c:v>1.8180000000000001</c:v>
                </c:pt>
                <c:pt idx="303">
                  <c:v>1.8239000000000001</c:v>
                </c:pt>
                <c:pt idx="304">
                  <c:v>1.83</c:v>
                </c:pt>
                <c:pt idx="305">
                  <c:v>1.8360000000000001</c:v>
                </c:pt>
                <c:pt idx="306">
                  <c:v>1.8419000000000001</c:v>
                </c:pt>
                <c:pt idx="307">
                  <c:v>1.8480000000000001</c:v>
                </c:pt>
                <c:pt idx="308">
                  <c:v>1.8540000000000001</c:v>
                </c:pt>
                <c:pt idx="309">
                  <c:v>1.8599000000000001</c:v>
                </c:pt>
                <c:pt idx="310">
                  <c:v>1.8660000000000001</c:v>
                </c:pt>
                <c:pt idx="311">
                  <c:v>1.8720000000000001</c:v>
                </c:pt>
                <c:pt idx="312">
                  <c:v>1.8778999999999999</c:v>
                </c:pt>
                <c:pt idx="313">
                  <c:v>1.8839999999999999</c:v>
                </c:pt>
                <c:pt idx="314">
                  <c:v>1.89</c:v>
                </c:pt>
                <c:pt idx="315">
                  <c:v>1.8958999999999999</c:v>
                </c:pt>
                <c:pt idx="316">
                  <c:v>1.9019999999999999</c:v>
                </c:pt>
                <c:pt idx="317">
                  <c:v>1.9079999999999999</c:v>
                </c:pt>
                <c:pt idx="318">
                  <c:v>1.9138999999999999</c:v>
                </c:pt>
                <c:pt idx="319">
                  <c:v>1.92</c:v>
                </c:pt>
                <c:pt idx="320">
                  <c:v>1.9259999999999999</c:v>
                </c:pt>
                <c:pt idx="321">
                  <c:v>1.9319</c:v>
                </c:pt>
                <c:pt idx="322">
                  <c:v>1.9379999999999999</c:v>
                </c:pt>
                <c:pt idx="323">
                  <c:v>1.944</c:v>
                </c:pt>
                <c:pt idx="324">
                  <c:v>1.9499</c:v>
                </c:pt>
                <c:pt idx="325">
                  <c:v>1.956</c:v>
                </c:pt>
                <c:pt idx="326">
                  <c:v>1.962</c:v>
                </c:pt>
                <c:pt idx="327">
                  <c:v>1.9679</c:v>
                </c:pt>
                <c:pt idx="328">
                  <c:v>1.974</c:v>
                </c:pt>
                <c:pt idx="329">
                  <c:v>1.98</c:v>
                </c:pt>
                <c:pt idx="330">
                  <c:v>1.9859</c:v>
                </c:pt>
                <c:pt idx="331">
                  <c:v>1.992</c:v>
                </c:pt>
                <c:pt idx="332">
                  <c:v>1.998</c:v>
                </c:pt>
                <c:pt idx="333">
                  <c:v>2.0038999999999998</c:v>
                </c:pt>
                <c:pt idx="334">
                  <c:v>2.0099999999999998</c:v>
                </c:pt>
                <c:pt idx="335">
                  <c:v>2.016</c:v>
                </c:pt>
                <c:pt idx="336">
                  <c:v>2.0219</c:v>
                </c:pt>
                <c:pt idx="337">
                  <c:v>2.028</c:v>
                </c:pt>
                <c:pt idx="338">
                  <c:v>2.0339999999999998</c:v>
                </c:pt>
                <c:pt idx="339">
                  <c:v>2.0398999999999998</c:v>
                </c:pt>
                <c:pt idx="340">
                  <c:v>2.0459999999999998</c:v>
                </c:pt>
                <c:pt idx="341">
                  <c:v>2.052</c:v>
                </c:pt>
                <c:pt idx="342">
                  <c:v>2.0579000000000001</c:v>
                </c:pt>
                <c:pt idx="343">
                  <c:v>2.0640000000000001</c:v>
                </c:pt>
                <c:pt idx="344">
                  <c:v>2.0699999999999998</c:v>
                </c:pt>
                <c:pt idx="345">
                  <c:v>2.0758999999999999</c:v>
                </c:pt>
                <c:pt idx="346">
                  <c:v>2.0819999999999999</c:v>
                </c:pt>
                <c:pt idx="347">
                  <c:v>2.0880000000000001</c:v>
                </c:pt>
                <c:pt idx="348">
                  <c:v>2.0939000000000001</c:v>
                </c:pt>
                <c:pt idx="349">
                  <c:v>2.1</c:v>
                </c:pt>
                <c:pt idx="350">
                  <c:v>2.1059999999999999</c:v>
                </c:pt>
                <c:pt idx="351">
                  <c:v>2.1118999999999999</c:v>
                </c:pt>
                <c:pt idx="352">
                  <c:v>2.1179999999999999</c:v>
                </c:pt>
                <c:pt idx="353">
                  <c:v>2.1240000000000001</c:v>
                </c:pt>
                <c:pt idx="354">
                  <c:v>2.1299000000000001</c:v>
                </c:pt>
                <c:pt idx="355">
                  <c:v>2.1360000000000001</c:v>
                </c:pt>
                <c:pt idx="356">
                  <c:v>2.1419999999999999</c:v>
                </c:pt>
                <c:pt idx="357">
                  <c:v>2.1478999999999999</c:v>
                </c:pt>
                <c:pt idx="358">
                  <c:v>2.1539999999999999</c:v>
                </c:pt>
                <c:pt idx="359">
                  <c:v>2.16</c:v>
                </c:pt>
                <c:pt idx="360">
                  <c:v>2.1659000000000002</c:v>
                </c:pt>
                <c:pt idx="361">
                  <c:v>2.1720000000000002</c:v>
                </c:pt>
                <c:pt idx="362">
                  <c:v>2.1779999999999999</c:v>
                </c:pt>
                <c:pt idx="363">
                  <c:v>2.1839</c:v>
                </c:pt>
                <c:pt idx="364">
                  <c:v>2.19</c:v>
                </c:pt>
                <c:pt idx="365">
                  <c:v>2.1960000000000002</c:v>
                </c:pt>
                <c:pt idx="366">
                  <c:v>2.2019000000000002</c:v>
                </c:pt>
                <c:pt idx="367">
                  <c:v>2.2080000000000002</c:v>
                </c:pt>
                <c:pt idx="368">
                  <c:v>2.214</c:v>
                </c:pt>
                <c:pt idx="369">
                  <c:v>2.2199</c:v>
                </c:pt>
                <c:pt idx="370">
                  <c:v>2.226</c:v>
                </c:pt>
                <c:pt idx="371">
                  <c:v>2.2320000000000002</c:v>
                </c:pt>
                <c:pt idx="372">
                  <c:v>2.2378999999999998</c:v>
                </c:pt>
                <c:pt idx="373">
                  <c:v>2.2440000000000002</c:v>
                </c:pt>
                <c:pt idx="374">
                  <c:v>2.25</c:v>
                </c:pt>
                <c:pt idx="375">
                  <c:v>2.2559</c:v>
                </c:pt>
                <c:pt idx="376">
                  <c:v>2.262</c:v>
                </c:pt>
                <c:pt idx="377">
                  <c:v>2.2679999999999998</c:v>
                </c:pt>
                <c:pt idx="378">
                  <c:v>2.2738999999999998</c:v>
                </c:pt>
                <c:pt idx="379">
                  <c:v>2.2799999999999998</c:v>
                </c:pt>
                <c:pt idx="380">
                  <c:v>2.286</c:v>
                </c:pt>
                <c:pt idx="381">
                  <c:v>2.2919</c:v>
                </c:pt>
                <c:pt idx="382">
                  <c:v>2.298</c:v>
                </c:pt>
                <c:pt idx="383">
                  <c:v>2.3039999999999998</c:v>
                </c:pt>
                <c:pt idx="384">
                  <c:v>2.3098999999999998</c:v>
                </c:pt>
                <c:pt idx="385">
                  <c:v>2.3159999999999998</c:v>
                </c:pt>
                <c:pt idx="386">
                  <c:v>2.3220000000000001</c:v>
                </c:pt>
                <c:pt idx="387">
                  <c:v>2.3279000000000001</c:v>
                </c:pt>
                <c:pt idx="388">
                  <c:v>2.3340000000000001</c:v>
                </c:pt>
                <c:pt idx="389">
                  <c:v>2.34</c:v>
                </c:pt>
                <c:pt idx="390">
                  <c:v>2.3458999999999999</c:v>
                </c:pt>
                <c:pt idx="391">
                  <c:v>2.3519999999999999</c:v>
                </c:pt>
                <c:pt idx="392">
                  <c:v>2.3580000000000001</c:v>
                </c:pt>
                <c:pt idx="393">
                  <c:v>2.3639000000000001</c:v>
                </c:pt>
                <c:pt idx="394">
                  <c:v>2.37</c:v>
                </c:pt>
                <c:pt idx="395">
                  <c:v>2.3759999999999999</c:v>
                </c:pt>
                <c:pt idx="396">
                  <c:v>2.3818999999999999</c:v>
                </c:pt>
                <c:pt idx="397">
                  <c:v>2.3879999999999999</c:v>
                </c:pt>
                <c:pt idx="398">
                  <c:v>2.3940000000000001</c:v>
                </c:pt>
                <c:pt idx="399">
                  <c:v>2.3999000000000001</c:v>
                </c:pt>
                <c:pt idx="400">
                  <c:v>2.4060000000000001</c:v>
                </c:pt>
                <c:pt idx="401">
                  <c:v>2.4119999999999999</c:v>
                </c:pt>
                <c:pt idx="402">
                  <c:v>2.4178999999999999</c:v>
                </c:pt>
                <c:pt idx="403">
                  <c:v>2.4239999999999999</c:v>
                </c:pt>
                <c:pt idx="404">
                  <c:v>2.4300000000000002</c:v>
                </c:pt>
                <c:pt idx="405">
                  <c:v>2.4359000000000002</c:v>
                </c:pt>
                <c:pt idx="406">
                  <c:v>2.4420000000000002</c:v>
                </c:pt>
                <c:pt idx="407">
                  <c:v>2.448</c:v>
                </c:pt>
                <c:pt idx="408">
                  <c:v>2.4539</c:v>
                </c:pt>
                <c:pt idx="409">
                  <c:v>2.46</c:v>
                </c:pt>
                <c:pt idx="410">
                  <c:v>2.4660000000000002</c:v>
                </c:pt>
                <c:pt idx="411">
                  <c:v>2.4719000000000002</c:v>
                </c:pt>
                <c:pt idx="412">
                  <c:v>2.4780000000000002</c:v>
                </c:pt>
                <c:pt idx="413">
                  <c:v>2.484</c:v>
                </c:pt>
                <c:pt idx="414">
                  <c:v>2.4899</c:v>
                </c:pt>
                <c:pt idx="415">
                  <c:v>2.4958999999999998</c:v>
                </c:pt>
                <c:pt idx="416">
                  <c:v>2.5019999999999998</c:v>
                </c:pt>
                <c:pt idx="417">
                  <c:v>2.508</c:v>
                </c:pt>
                <c:pt idx="418">
                  <c:v>2.5139</c:v>
                </c:pt>
                <c:pt idx="419">
                  <c:v>2.5198999999999998</c:v>
                </c:pt>
                <c:pt idx="420">
                  <c:v>2.5259999999999998</c:v>
                </c:pt>
                <c:pt idx="421">
                  <c:v>2.532</c:v>
                </c:pt>
                <c:pt idx="422">
                  <c:v>2.5379</c:v>
                </c:pt>
                <c:pt idx="423">
                  <c:v>2.5438999999999998</c:v>
                </c:pt>
                <c:pt idx="424">
                  <c:v>2.5499999999999998</c:v>
                </c:pt>
                <c:pt idx="425">
                  <c:v>2.556</c:v>
                </c:pt>
                <c:pt idx="426">
                  <c:v>2.5619000000000001</c:v>
                </c:pt>
                <c:pt idx="427">
                  <c:v>2.5678999999999998</c:v>
                </c:pt>
                <c:pt idx="428">
                  <c:v>2.5739999999999998</c:v>
                </c:pt>
                <c:pt idx="429">
                  <c:v>2.58</c:v>
                </c:pt>
                <c:pt idx="430">
                  <c:v>2.5859999999999999</c:v>
                </c:pt>
                <c:pt idx="431">
                  <c:v>2.5918999999999999</c:v>
                </c:pt>
                <c:pt idx="432">
                  <c:v>2.5979000000000001</c:v>
                </c:pt>
                <c:pt idx="433">
                  <c:v>2.6040000000000001</c:v>
                </c:pt>
                <c:pt idx="434">
                  <c:v>2.61</c:v>
                </c:pt>
                <c:pt idx="435">
                  <c:v>2.6160000000000001</c:v>
                </c:pt>
                <c:pt idx="436">
                  <c:v>2.6219000000000001</c:v>
                </c:pt>
                <c:pt idx="437">
                  <c:v>2.6278999999999999</c:v>
                </c:pt>
                <c:pt idx="438">
                  <c:v>2.6339000000000001</c:v>
                </c:pt>
                <c:pt idx="439">
                  <c:v>2.64</c:v>
                </c:pt>
                <c:pt idx="440">
                  <c:v>2.6459999999999999</c:v>
                </c:pt>
                <c:pt idx="441">
                  <c:v>2.6520000000000001</c:v>
                </c:pt>
                <c:pt idx="442">
                  <c:v>2.6579000000000002</c:v>
                </c:pt>
                <c:pt idx="443">
                  <c:v>2.6638999999999999</c:v>
                </c:pt>
                <c:pt idx="444">
                  <c:v>2.6699000000000002</c:v>
                </c:pt>
                <c:pt idx="445">
                  <c:v>2.6760000000000002</c:v>
                </c:pt>
                <c:pt idx="446">
                  <c:v>2.6819999999999999</c:v>
                </c:pt>
                <c:pt idx="447">
                  <c:v>2.6880000000000002</c:v>
                </c:pt>
                <c:pt idx="448">
                  <c:v>2.6939000000000002</c:v>
                </c:pt>
                <c:pt idx="449">
                  <c:v>2.6999</c:v>
                </c:pt>
                <c:pt idx="450">
                  <c:v>2.7059000000000002</c:v>
                </c:pt>
                <c:pt idx="451">
                  <c:v>2.7119</c:v>
                </c:pt>
                <c:pt idx="452">
                  <c:v>2.718</c:v>
                </c:pt>
                <c:pt idx="453">
                  <c:v>2.7240000000000002</c:v>
                </c:pt>
                <c:pt idx="454">
                  <c:v>2.73</c:v>
                </c:pt>
                <c:pt idx="455">
                  <c:v>2.7360000000000002</c:v>
                </c:pt>
                <c:pt idx="456">
                  <c:v>2.7418999999999998</c:v>
                </c:pt>
                <c:pt idx="457">
                  <c:v>2.7479</c:v>
                </c:pt>
                <c:pt idx="458">
                  <c:v>2.7538999999999998</c:v>
                </c:pt>
                <c:pt idx="459">
                  <c:v>2.7599</c:v>
                </c:pt>
                <c:pt idx="460">
                  <c:v>2.766</c:v>
                </c:pt>
                <c:pt idx="461">
                  <c:v>2.7719999999999998</c:v>
                </c:pt>
                <c:pt idx="462">
                  <c:v>2.778</c:v>
                </c:pt>
                <c:pt idx="463">
                  <c:v>2.7839999999999998</c:v>
                </c:pt>
                <c:pt idx="464">
                  <c:v>2.7898999999999998</c:v>
                </c:pt>
                <c:pt idx="465">
                  <c:v>2.7959000000000001</c:v>
                </c:pt>
                <c:pt idx="466">
                  <c:v>2.8018999999999998</c:v>
                </c:pt>
                <c:pt idx="467">
                  <c:v>2.8079000000000001</c:v>
                </c:pt>
                <c:pt idx="468">
                  <c:v>2.8140000000000001</c:v>
                </c:pt>
                <c:pt idx="469">
                  <c:v>2.82</c:v>
                </c:pt>
                <c:pt idx="470">
                  <c:v>2.8260000000000001</c:v>
                </c:pt>
                <c:pt idx="471">
                  <c:v>2.8319999999999999</c:v>
                </c:pt>
                <c:pt idx="472">
                  <c:v>2.8380000000000001</c:v>
                </c:pt>
                <c:pt idx="473">
                  <c:v>2.8439000000000001</c:v>
                </c:pt>
                <c:pt idx="474">
                  <c:v>2.8498999999999999</c:v>
                </c:pt>
                <c:pt idx="475">
                  <c:v>2.8559000000000001</c:v>
                </c:pt>
                <c:pt idx="476">
                  <c:v>2.8618999999999999</c:v>
                </c:pt>
                <c:pt idx="477">
                  <c:v>2.8679999999999999</c:v>
                </c:pt>
                <c:pt idx="478">
                  <c:v>2.8740000000000001</c:v>
                </c:pt>
                <c:pt idx="479">
                  <c:v>2.88</c:v>
                </c:pt>
                <c:pt idx="480">
                  <c:v>2.8860000000000001</c:v>
                </c:pt>
                <c:pt idx="481">
                  <c:v>2.8919999999999999</c:v>
                </c:pt>
                <c:pt idx="482">
                  <c:v>2.8978999999999999</c:v>
                </c:pt>
                <c:pt idx="483">
                  <c:v>2.9039000000000001</c:v>
                </c:pt>
                <c:pt idx="484">
                  <c:v>2.9098999999999999</c:v>
                </c:pt>
                <c:pt idx="485">
                  <c:v>2.9159000000000002</c:v>
                </c:pt>
                <c:pt idx="486">
                  <c:v>2.9220000000000002</c:v>
                </c:pt>
                <c:pt idx="487">
                  <c:v>2.9279999999999999</c:v>
                </c:pt>
                <c:pt idx="488">
                  <c:v>2.9340000000000002</c:v>
                </c:pt>
                <c:pt idx="489">
                  <c:v>2.94</c:v>
                </c:pt>
                <c:pt idx="490">
                  <c:v>2.9460000000000002</c:v>
                </c:pt>
                <c:pt idx="491">
                  <c:v>2.9519000000000002</c:v>
                </c:pt>
                <c:pt idx="492">
                  <c:v>2.9579</c:v>
                </c:pt>
                <c:pt idx="493">
                  <c:v>2.9639000000000002</c:v>
                </c:pt>
                <c:pt idx="494">
                  <c:v>2.9699</c:v>
                </c:pt>
                <c:pt idx="495">
                  <c:v>2.9759000000000002</c:v>
                </c:pt>
                <c:pt idx="496">
                  <c:v>2.9820000000000002</c:v>
                </c:pt>
                <c:pt idx="497">
                  <c:v>2.988</c:v>
                </c:pt>
                <c:pt idx="498">
                  <c:v>2.9940000000000002</c:v>
                </c:pt>
                <c:pt idx="499">
                  <c:v>3</c:v>
                </c:pt>
                <c:pt idx="500">
                  <c:v>3.0059999999999998</c:v>
                </c:pt>
                <c:pt idx="501">
                  <c:v>3.012</c:v>
                </c:pt>
                <c:pt idx="502">
                  <c:v>3.0179</c:v>
                </c:pt>
                <c:pt idx="503">
                  <c:v>3.0238999999999998</c:v>
                </c:pt>
                <c:pt idx="504">
                  <c:v>3.0299</c:v>
                </c:pt>
                <c:pt idx="505">
                  <c:v>3.0358999999999998</c:v>
                </c:pt>
                <c:pt idx="506">
                  <c:v>3.0419</c:v>
                </c:pt>
                <c:pt idx="507">
                  <c:v>3.048</c:v>
                </c:pt>
                <c:pt idx="508">
                  <c:v>3.0539999999999998</c:v>
                </c:pt>
                <c:pt idx="509">
                  <c:v>3.06</c:v>
                </c:pt>
                <c:pt idx="510">
                  <c:v>3.0659999999999998</c:v>
                </c:pt>
                <c:pt idx="511">
                  <c:v>3.0720000000000001</c:v>
                </c:pt>
                <c:pt idx="512">
                  <c:v>3.0779999999999998</c:v>
                </c:pt>
                <c:pt idx="513">
                  <c:v>3.0838999999999999</c:v>
                </c:pt>
                <c:pt idx="514">
                  <c:v>3.0899000000000001</c:v>
                </c:pt>
                <c:pt idx="515">
                  <c:v>3.0958999999999999</c:v>
                </c:pt>
                <c:pt idx="516">
                  <c:v>3.1019000000000001</c:v>
                </c:pt>
                <c:pt idx="517">
                  <c:v>3.1078999999999999</c:v>
                </c:pt>
                <c:pt idx="518">
                  <c:v>3.1139000000000001</c:v>
                </c:pt>
                <c:pt idx="519">
                  <c:v>3.12</c:v>
                </c:pt>
                <c:pt idx="520">
                  <c:v>3.1259999999999999</c:v>
                </c:pt>
                <c:pt idx="521">
                  <c:v>3.1320000000000001</c:v>
                </c:pt>
                <c:pt idx="522">
                  <c:v>3.1379999999999999</c:v>
                </c:pt>
                <c:pt idx="523">
                  <c:v>3.1440000000000001</c:v>
                </c:pt>
                <c:pt idx="524">
                  <c:v>3.15</c:v>
                </c:pt>
                <c:pt idx="525">
                  <c:v>3.1558999999999999</c:v>
                </c:pt>
                <c:pt idx="526">
                  <c:v>3.1619000000000002</c:v>
                </c:pt>
                <c:pt idx="527">
                  <c:v>3.1678999999999999</c:v>
                </c:pt>
                <c:pt idx="528">
                  <c:v>3.1739000000000002</c:v>
                </c:pt>
                <c:pt idx="529">
                  <c:v>3.1798999999999999</c:v>
                </c:pt>
                <c:pt idx="530">
                  <c:v>3.1859000000000002</c:v>
                </c:pt>
                <c:pt idx="531">
                  <c:v>3.1919</c:v>
                </c:pt>
                <c:pt idx="532">
                  <c:v>3.198</c:v>
                </c:pt>
                <c:pt idx="533">
                  <c:v>3.2040000000000002</c:v>
                </c:pt>
                <c:pt idx="534">
                  <c:v>3.21</c:v>
                </c:pt>
                <c:pt idx="535">
                  <c:v>3.2160000000000002</c:v>
                </c:pt>
                <c:pt idx="536">
                  <c:v>3.222</c:v>
                </c:pt>
                <c:pt idx="537">
                  <c:v>3.2280000000000002</c:v>
                </c:pt>
                <c:pt idx="538">
                  <c:v>3.234</c:v>
                </c:pt>
                <c:pt idx="539">
                  <c:v>3.2399</c:v>
                </c:pt>
                <c:pt idx="540">
                  <c:v>3.2458999999999998</c:v>
                </c:pt>
                <c:pt idx="541">
                  <c:v>3.2519</c:v>
                </c:pt>
                <c:pt idx="542">
                  <c:v>3.2578999999999998</c:v>
                </c:pt>
                <c:pt idx="543">
                  <c:v>3.2639</c:v>
                </c:pt>
                <c:pt idx="544">
                  <c:v>3.2698999999999998</c:v>
                </c:pt>
                <c:pt idx="545">
                  <c:v>3.2759</c:v>
                </c:pt>
                <c:pt idx="546">
                  <c:v>3.282</c:v>
                </c:pt>
                <c:pt idx="547">
                  <c:v>3.2879999999999998</c:v>
                </c:pt>
                <c:pt idx="548">
                  <c:v>3.294</c:v>
                </c:pt>
                <c:pt idx="549">
                  <c:v>3.3</c:v>
                </c:pt>
                <c:pt idx="550">
                  <c:v>3.306</c:v>
                </c:pt>
                <c:pt idx="551">
                  <c:v>3.3119999999999998</c:v>
                </c:pt>
                <c:pt idx="552">
                  <c:v>3.3180000000000001</c:v>
                </c:pt>
                <c:pt idx="553">
                  <c:v>3.3239999999999998</c:v>
                </c:pt>
                <c:pt idx="554">
                  <c:v>3.3298999999999999</c:v>
                </c:pt>
                <c:pt idx="555">
                  <c:v>3.3359000000000001</c:v>
                </c:pt>
                <c:pt idx="556">
                  <c:v>3.3418999999999999</c:v>
                </c:pt>
                <c:pt idx="557">
                  <c:v>3.3479000000000001</c:v>
                </c:pt>
                <c:pt idx="558">
                  <c:v>3.3538999999999999</c:v>
                </c:pt>
                <c:pt idx="559">
                  <c:v>3.3599000000000001</c:v>
                </c:pt>
                <c:pt idx="560">
                  <c:v>3.3658999999999999</c:v>
                </c:pt>
                <c:pt idx="561">
                  <c:v>3.3719999999999999</c:v>
                </c:pt>
                <c:pt idx="562">
                  <c:v>3.3780000000000001</c:v>
                </c:pt>
                <c:pt idx="563">
                  <c:v>3.3839999999999999</c:v>
                </c:pt>
                <c:pt idx="564">
                  <c:v>3.39</c:v>
                </c:pt>
                <c:pt idx="565">
                  <c:v>3.3959999999999999</c:v>
                </c:pt>
                <c:pt idx="566">
                  <c:v>3.4020000000000001</c:v>
                </c:pt>
                <c:pt idx="567">
                  <c:v>3.4079999999999999</c:v>
                </c:pt>
                <c:pt idx="568">
                  <c:v>3.4140000000000001</c:v>
                </c:pt>
                <c:pt idx="569">
                  <c:v>3.4199000000000002</c:v>
                </c:pt>
                <c:pt idx="570">
                  <c:v>3.4258999999999999</c:v>
                </c:pt>
                <c:pt idx="571">
                  <c:v>3.4319000000000002</c:v>
                </c:pt>
                <c:pt idx="572">
                  <c:v>3.4379</c:v>
                </c:pt>
                <c:pt idx="573">
                  <c:v>3.4439000000000002</c:v>
                </c:pt>
                <c:pt idx="574">
                  <c:v>3.4499</c:v>
                </c:pt>
                <c:pt idx="575">
                  <c:v>3.4559000000000002</c:v>
                </c:pt>
                <c:pt idx="576">
                  <c:v>3.4620000000000002</c:v>
                </c:pt>
                <c:pt idx="577">
                  <c:v>3.468</c:v>
                </c:pt>
                <c:pt idx="578">
                  <c:v>3.4740000000000002</c:v>
                </c:pt>
                <c:pt idx="579">
                  <c:v>3.48</c:v>
                </c:pt>
                <c:pt idx="580">
                  <c:v>3.4860000000000002</c:v>
                </c:pt>
                <c:pt idx="581">
                  <c:v>3.492</c:v>
                </c:pt>
                <c:pt idx="582">
                  <c:v>3.4980000000000002</c:v>
                </c:pt>
                <c:pt idx="583">
                  <c:v>3.504</c:v>
                </c:pt>
                <c:pt idx="584">
                  <c:v>3.5099</c:v>
                </c:pt>
                <c:pt idx="585">
                  <c:v>3.5158999999999998</c:v>
                </c:pt>
                <c:pt idx="586">
                  <c:v>3.5219</c:v>
                </c:pt>
                <c:pt idx="587">
                  <c:v>3.5278999999999998</c:v>
                </c:pt>
                <c:pt idx="588">
                  <c:v>3.5339</c:v>
                </c:pt>
                <c:pt idx="589">
                  <c:v>3.5398999999999998</c:v>
                </c:pt>
                <c:pt idx="590">
                  <c:v>3.5459000000000001</c:v>
                </c:pt>
                <c:pt idx="591">
                  <c:v>3.5518999999999998</c:v>
                </c:pt>
                <c:pt idx="592">
                  <c:v>3.5579999999999998</c:v>
                </c:pt>
                <c:pt idx="593">
                  <c:v>3.5640000000000001</c:v>
                </c:pt>
                <c:pt idx="594">
                  <c:v>3.57</c:v>
                </c:pt>
                <c:pt idx="595">
                  <c:v>3.5760000000000001</c:v>
                </c:pt>
                <c:pt idx="596">
                  <c:v>3.5819999999999999</c:v>
                </c:pt>
                <c:pt idx="597">
                  <c:v>3.5880000000000001</c:v>
                </c:pt>
                <c:pt idx="598">
                  <c:v>3.5939999999999999</c:v>
                </c:pt>
                <c:pt idx="599">
                  <c:v>3.6</c:v>
                </c:pt>
                <c:pt idx="600">
                  <c:v>3.6059000000000001</c:v>
                </c:pt>
                <c:pt idx="601">
                  <c:v>3.6118999999999999</c:v>
                </c:pt>
                <c:pt idx="602">
                  <c:v>3.6179000000000001</c:v>
                </c:pt>
                <c:pt idx="603">
                  <c:v>3.6238999999999999</c:v>
                </c:pt>
                <c:pt idx="604">
                  <c:v>3.6299000000000001</c:v>
                </c:pt>
                <c:pt idx="605">
                  <c:v>3.6358999999999999</c:v>
                </c:pt>
                <c:pt idx="606">
                  <c:v>3.6419000000000001</c:v>
                </c:pt>
                <c:pt idx="607">
                  <c:v>3.6478999999999999</c:v>
                </c:pt>
                <c:pt idx="608">
                  <c:v>3.6539999999999999</c:v>
                </c:pt>
                <c:pt idx="609">
                  <c:v>3.66</c:v>
                </c:pt>
                <c:pt idx="610">
                  <c:v>3.6659999999999999</c:v>
                </c:pt>
                <c:pt idx="611">
                  <c:v>3.6720000000000002</c:v>
                </c:pt>
                <c:pt idx="612">
                  <c:v>3.6779999999999999</c:v>
                </c:pt>
                <c:pt idx="613">
                  <c:v>3.6840000000000002</c:v>
                </c:pt>
                <c:pt idx="614">
                  <c:v>3.69</c:v>
                </c:pt>
                <c:pt idx="615">
                  <c:v>3.6960000000000002</c:v>
                </c:pt>
                <c:pt idx="616">
                  <c:v>3.7019000000000002</c:v>
                </c:pt>
                <c:pt idx="617">
                  <c:v>3.7079</c:v>
                </c:pt>
                <c:pt idx="618">
                  <c:v>3.7139000000000002</c:v>
                </c:pt>
                <c:pt idx="619">
                  <c:v>3.7199</c:v>
                </c:pt>
                <c:pt idx="620">
                  <c:v>3.7259000000000002</c:v>
                </c:pt>
                <c:pt idx="621">
                  <c:v>3.7319</c:v>
                </c:pt>
                <c:pt idx="622">
                  <c:v>3.7378999999999998</c:v>
                </c:pt>
                <c:pt idx="623">
                  <c:v>3.7439</c:v>
                </c:pt>
                <c:pt idx="624">
                  <c:v>3.75</c:v>
                </c:pt>
                <c:pt idx="625">
                  <c:v>3.7559999999999998</c:v>
                </c:pt>
                <c:pt idx="626">
                  <c:v>3.762</c:v>
                </c:pt>
                <c:pt idx="627">
                  <c:v>3.7679999999999998</c:v>
                </c:pt>
                <c:pt idx="628">
                  <c:v>3.774</c:v>
                </c:pt>
                <c:pt idx="629">
                  <c:v>3.78</c:v>
                </c:pt>
                <c:pt idx="630">
                  <c:v>3.786</c:v>
                </c:pt>
                <c:pt idx="631">
                  <c:v>3.7919999999999998</c:v>
                </c:pt>
                <c:pt idx="632">
                  <c:v>3.7978999999999998</c:v>
                </c:pt>
                <c:pt idx="633">
                  <c:v>3.8039000000000001</c:v>
                </c:pt>
                <c:pt idx="634">
                  <c:v>3.8098999999999998</c:v>
                </c:pt>
                <c:pt idx="635">
                  <c:v>3.8159000000000001</c:v>
                </c:pt>
                <c:pt idx="636">
                  <c:v>3.8218999999999999</c:v>
                </c:pt>
                <c:pt idx="637">
                  <c:v>3.8279000000000001</c:v>
                </c:pt>
                <c:pt idx="638">
                  <c:v>3.8338999999999999</c:v>
                </c:pt>
                <c:pt idx="639">
                  <c:v>3.8399000000000001</c:v>
                </c:pt>
                <c:pt idx="640">
                  <c:v>3.8460000000000001</c:v>
                </c:pt>
                <c:pt idx="641">
                  <c:v>3.8519999999999999</c:v>
                </c:pt>
                <c:pt idx="642">
                  <c:v>3.8580000000000001</c:v>
                </c:pt>
                <c:pt idx="643">
                  <c:v>3.8639999999999999</c:v>
                </c:pt>
                <c:pt idx="644">
                  <c:v>3.87</c:v>
                </c:pt>
                <c:pt idx="645">
                  <c:v>3.8759999999999999</c:v>
                </c:pt>
                <c:pt idx="646">
                  <c:v>3.8820000000000001</c:v>
                </c:pt>
                <c:pt idx="647">
                  <c:v>3.8879999999999999</c:v>
                </c:pt>
                <c:pt idx="648">
                  <c:v>3.8940000000000001</c:v>
                </c:pt>
                <c:pt idx="649">
                  <c:v>3.8999000000000001</c:v>
                </c:pt>
                <c:pt idx="650">
                  <c:v>3.9058999999999999</c:v>
                </c:pt>
                <c:pt idx="651">
                  <c:v>3.9119000000000002</c:v>
                </c:pt>
                <c:pt idx="652">
                  <c:v>3.9178999999999999</c:v>
                </c:pt>
                <c:pt idx="653">
                  <c:v>3.9239000000000002</c:v>
                </c:pt>
                <c:pt idx="654">
                  <c:v>3.9298999999999999</c:v>
                </c:pt>
                <c:pt idx="655">
                  <c:v>3.9359000000000002</c:v>
                </c:pt>
                <c:pt idx="656">
                  <c:v>3.9419</c:v>
                </c:pt>
                <c:pt idx="657">
                  <c:v>3.948</c:v>
                </c:pt>
                <c:pt idx="658">
                  <c:v>3.9540000000000002</c:v>
                </c:pt>
                <c:pt idx="659">
                  <c:v>3.96</c:v>
                </c:pt>
                <c:pt idx="660">
                  <c:v>3.9660000000000002</c:v>
                </c:pt>
                <c:pt idx="661">
                  <c:v>3.972</c:v>
                </c:pt>
                <c:pt idx="662">
                  <c:v>3.9780000000000002</c:v>
                </c:pt>
                <c:pt idx="663">
                  <c:v>3.984</c:v>
                </c:pt>
                <c:pt idx="664">
                  <c:v>3.99</c:v>
                </c:pt>
                <c:pt idx="665">
                  <c:v>3.996</c:v>
                </c:pt>
                <c:pt idx="666">
                  <c:v>4.0019</c:v>
                </c:pt>
                <c:pt idx="667">
                  <c:v>4.0079000000000002</c:v>
                </c:pt>
                <c:pt idx="668">
                  <c:v>4.0138999999999996</c:v>
                </c:pt>
                <c:pt idx="669">
                  <c:v>4.0198999999999998</c:v>
                </c:pt>
                <c:pt idx="670">
                  <c:v>4.0259</c:v>
                </c:pt>
                <c:pt idx="671">
                  <c:v>4.0319000000000003</c:v>
                </c:pt>
                <c:pt idx="672">
                  <c:v>4.0378999999999996</c:v>
                </c:pt>
                <c:pt idx="673">
                  <c:v>4.0438999999999998</c:v>
                </c:pt>
                <c:pt idx="674">
                  <c:v>4.0499000000000001</c:v>
                </c:pt>
                <c:pt idx="675">
                  <c:v>4.056</c:v>
                </c:pt>
                <c:pt idx="676">
                  <c:v>4.0620000000000003</c:v>
                </c:pt>
                <c:pt idx="677">
                  <c:v>4.0679999999999996</c:v>
                </c:pt>
                <c:pt idx="678">
                  <c:v>4.0739999999999998</c:v>
                </c:pt>
                <c:pt idx="679">
                  <c:v>4.08</c:v>
                </c:pt>
                <c:pt idx="680">
                  <c:v>4.0860000000000003</c:v>
                </c:pt>
                <c:pt idx="681">
                  <c:v>4.0919999999999996</c:v>
                </c:pt>
                <c:pt idx="682">
                  <c:v>4.0979999999999999</c:v>
                </c:pt>
                <c:pt idx="683">
                  <c:v>4.1040000000000001</c:v>
                </c:pt>
                <c:pt idx="684">
                  <c:v>4.1098999999999997</c:v>
                </c:pt>
                <c:pt idx="685">
                  <c:v>4.1158999999999999</c:v>
                </c:pt>
                <c:pt idx="686">
                  <c:v>4.1219000000000001</c:v>
                </c:pt>
                <c:pt idx="687">
                  <c:v>4.1279000000000003</c:v>
                </c:pt>
                <c:pt idx="688">
                  <c:v>4.1338999999999997</c:v>
                </c:pt>
                <c:pt idx="689">
                  <c:v>4.1398999999999999</c:v>
                </c:pt>
                <c:pt idx="690">
                  <c:v>4.1459000000000001</c:v>
                </c:pt>
                <c:pt idx="691">
                  <c:v>4.1519000000000004</c:v>
                </c:pt>
                <c:pt idx="692">
                  <c:v>4.1578999999999997</c:v>
                </c:pt>
                <c:pt idx="693">
                  <c:v>4.1639999999999997</c:v>
                </c:pt>
                <c:pt idx="694">
                  <c:v>4.17</c:v>
                </c:pt>
                <c:pt idx="695">
                  <c:v>4.1760000000000002</c:v>
                </c:pt>
                <c:pt idx="696">
                  <c:v>4.1820000000000004</c:v>
                </c:pt>
                <c:pt idx="697">
                  <c:v>4.1879999999999997</c:v>
                </c:pt>
                <c:pt idx="698">
                  <c:v>4.194</c:v>
                </c:pt>
                <c:pt idx="699">
                  <c:v>4.2</c:v>
                </c:pt>
                <c:pt idx="700">
                  <c:v>4.2060000000000004</c:v>
                </c:pt>
                <c:pt idx="701">
                  <c:v>4.2119999999999997</c:v>
                </c:pt>
                <c:pt idx="702">
                  <c:v>4.218</c:v>
                </c:pt>
                <c:pt idx="703">
                  <c:v>4.2239000000000004</c:v>
                </c:pt>
                <c:pt idx="704">
                  <c:v>4.2298999999999998</c:v>
                </c:pt>
                <c:pt idx="705">
                  <c:v>4.2359</c:v>
                </c:pt>
                <c:pt idx="706">
                  <c:v>4.2419000000000002</c:v>
                </c:pt>
                <c:pt idx="707">
                  <c:v>4.2478999999999996</c:v>
                </c:pt>
                <c:pt idx="708">
                  <c:v>4.2538999999999998</c:v>
                </c:pt>
                <c:pt idx="709">
                  <c:v>4.2599</c:v>
                </c:pt>
                <c:pt idx="710">
                  <c:v>4.2659000000000002</c:v>
                </c:pt>
                <c:pt idx="711">
                  <c:v>4.2718999999999996</c:v>
                </c:pt>
                <c:pt idx="712">
                  <c:v>4.2779999999999996</c:v>
                </c:pt>
                <c:pt idx="713">
                  <c:v>4.2839999999999998</c:v>
                </c:pt>
                <c:pt idx="714">
                  <c:v>4.29</c:v>
                </c:pt>
                <c:pt idx="715">
                  <c:v>4.2960000000000003</c:v>
                </c:pt>
                <c:pt idx="716">
                  <c:v>4.3019999999999996</c:v>
                </c:pt>
                <c:pt idx="717">
                  <c:v>4.3079999999999998</c:v>
                </c:pt>
                <c:pt idx="718">
                  <c:v>4.3140000000000001</c:v>
                </c:pt>
                <c:pt idx="719">
                  <c:v>4.32</c:v>
                </c:pt>
                <c:pt idx="720">
                  <c:v>4.3259999999999996</c:v>
                </c:pt>
                <c:pt idx="721">
                  <c:v>4.3319999999999999</c:v>
                </c:pt>
                <c:pt idx="722">
                  <c:v>4.3379000000000003</c:v>
                </c:pt>
                <c:pt idx="723">
                  <c:v>4.3438999999999997</c:v>
                </c:pt>
                <c:pt idx="724">
                  <c:v>4.3498999999999999</c:v>
                </c:pt>
                <c:pt idx="725">
                  <c:v>4.3559000000000001</c:v>
                </c:pt>
                <c:pt idx="726">
                  <c:v>4.3619000000000003</c:v>
                </c:pt>
                <c:pt idx="727">
                  <c:v>4.3678999999999997</c:v>
                </c:pt>
                <c:pt idx="728">
                  <c:v>4.3738999999999999</c:v>
                </c:pt>
                <c:pt idx="729">
                  <c:v>4.3799000000000001</c:v>
                </c:pt>
                <c:pt idx="730">
                  <c:v>4.3859000000000004</c:v>
                </c:pt>
                <c:pt idx="731">
                  <c:v>4.3920000000000003</c:v>
                </c:pt>
                <c:pt idx="732">
                  <c:v>4.3979999999999997</c:v>
                </c:pt>
                <c:pt idx="733">
                  <c:v>4.4039999999999999</c:v>
                </c:pt>
                <c:pt idx="734">
                  <c:v>4.41</c:v>
                </c:pt>
                <c:pt idx="735">
                  <c:v>4.4160000000000004</c:v>
                </c:pt>
                <c:pt idx="736">
                  <c:v>4.4219999999999997</c:v>
                </c:pt>
                <c:pt idx="737">
                  <c:v>4.4279999999999999</c:v>
                </c:pt>
                <c:pt idx="738">
                  <c:v>4.4340000000000002</c:v>
                </c:pt>
                <c:pt idx="739">
                  <c:v>4.4400000000000004</c:v>
                </c:pt>
                <c:pt idx="740">
                  <c:v>4.4459999999999997</c:v>
                </c:pt>
                <c:pt idx="741">
                  <c:v>4.4519000000000002</c:v>
                </c:pt>
                <c:pt idx="742">
                  <c:v>4.4579000000000004</c:v>
                </c:pt>
                <c:pt idx="743">
                  <c:v>4.4638999999999998</c:v>
                </c:pt>
                <c:pt idx="744">
                  <c:v>4.4699</c:v>
                </c:pt>
                <c:pt idx="745">
                  <c:v>4.4759000000000002</c:v>
                </c:pt>
                <c:pt idx="746">
                  <c:v>4.4819000000000004</c:v>
                </c:pt>
                <c:pt idx="747">
                  <c:v>4.4878999999999998</c:v>
                </c:pt>
                <c:pt idx="748">
                  <c:v>4.4939</c:v>
                </c:pt>
                <c:pt idx="749">
                  <c:v>4.4999000000000002</c:v>
                </c:pt>
                <c:pt idx="750">
                  <c:v>4.5058999999999996</c:v>
                </c:pt>
                <c:pt idx="751">
                  <c:v>4.5119999999999996</c:v>
                </c:pt>
                <c:pt idx="752">
                  <c:v>4.5179999999999998</c:v>
                </c:pt>
                <c:pt idx="753">
                  <c:v>4.524</c:v>
                </c:pt>
                <c:pt idx="754">
                  <c:v>4.53</c:v>
                </c:pt>
                <c:pt idx="755">
                  <c:v>4.5359999999999996</c:v>
                </c:pt>
                <c:pt idx="756">
                  <c:v>4.5419999999999998</c:v>
                </c:pt>
                <c:pt idx="757">
                  <c:v>4.548</c:v>
                </c:pt>
                <c:pt idx="758">
                  <c:v>4.5540000000000003</c:v>
                </c:pt>
                <c:pt idx="759">
                  <c:v>4.5599999999999996</c:v>
                </c:pt>
                <c:pt idx="760">
                  <c:v>4.5659999999999998</c:v>
                </c:pt>
                <c:pt idx="761">
                  <c:v>4.5719000000000003</c:v>
                </c:pt>
                <c:pt idx="762">
                  <c:v>4.5778999999999996</c:v>
                </c:pt>
                <c:pt idx="763">
                  <c:v>4.5838999999999999</c:v>
                </c:pt>
                <c:pt idx="764">
                  <c:v>4.5899000000000001</c:v>
                </c:pt>
                <c:pt idx="765">
                  <c:v>4.5959000000000003</c:v>
                </c:pt>
                <c:pt idx="766">
                  <c:v>4.6018999999999997</c:v>
                </c:pt>
                <c:pt idx="767">
                  <c:v>4.6078999999999999</c:v>
                </c:pt>
                <c:pt idx="768">
                  <c:v>4.6139000000000001</c:v>
                </c:pt>
                <c:pt idx="769">
                  <c:v>4.6199000000000003</c:v>
                </c:pt>
                <c:pt idx="770">
                  <c:v>4.6258999999999997</c:v>
                </c:pt>
                <c:pt idx="771">
                  <c:v>4.6319999999999997</c:v>
                </c:pt>
                <c:pt idx="772">
                  <c:v>4.6379999999999999</c:v>
                </c:pt>
                <c:pt idx="773">
                  <c:v>4.6440000000000001</c:v>
                </c:pt>
                <c:pt idx="774">
                  <c:v>4.6500000000000004</c:v>
                </c:pt>
                <c:pt idx="775">
                  <c:v>4.6559999999999997</c:v>
                </c:pt>
                <c:pt idx="776">
                  <c:v>4.6619999999999999</c:v>
                </c:pt>
                <c:pt idx="777">
                  <c:v>4.6680000000000001</c:v>
                </c:pt>
                <c:pt idx="778">
                  <c:v>4.6740000000000004</c:v>
                </c:pt>
                <c:pt idx="779">
                  <c:v>4.68</c:v>
                </c:pt>
                <c:pt idx="780">
                  <c:v>4.6859999999999999</c:v>
                </c:pt>
                <c:pt idx="781">
                  <c:v>4.6919000000000004</c:v>
                </c:pt>
                <c:pt idx="782">
                  <c:v>4.6978999999999997</c:v>
                </c:pt>
                <c:pt idx="783">
                  <c:v>4.7039</c:v>
                </c:pt>
                <c:pt idx="784">
                  <c:v>4.7099000000000002</c:v>
                </c:pt>
                <c:pt idx="785">
                  <c:v>4.7159000000000004</c:v>
                </c:pt>
                <c:pt idx="786">
                  <c:v>4.7218999999999998</c:v>
                </c:pt>
                <c:pt idx="787">
                  <c:v>4.7279</c:v>
                </c:pt>
                <c:pt idx="788">
                  <c:v>4.7339000000000002</c:v>
                </c:pt>
                <c:pt idx="789">
                  <c:v>4.7398999999999996</c:v>
                </c:pt>
                <c:pt idx="790">
                  <c:v>4.7458999999999998</c:v>
                </c:pt>
                <c:pt idx="791">
                  <c:v>4.7519</c:v>
                </c:pt>
                <c:pt idx="792">
                  <c:v>4.758</c:v>
                </c:pt>
                <c:pt idx="793">
                  <c:v>4.7640000000000002</c:v>
                </c:pt>
                <c:pt idx="794">
                  <c:v>4.7699999999999996</c:v>
                </c:pt>
                <c:pt idx="795">
                  <c:v>4.7759999999999998</c:v>
                </c:pt>
                <c:pt idx="796">
                  <c:v>4.782</c:v>
                </c:pt>
                <c:pt idx="797">
                  <c:v>4.7880000000000003</c:v>
                </c:pt>
                <c:pt idx="798">
                  <c:v>4.7939999999999996</c:v>
                </c:pt>
                <c:pt idx="799">
                  <c:v>4.8</c:v>
                </c:pt>
                <c:pt idx="800">
                  <c:v>4.806</c:v>
                </c:pt>
                <c:pt idx="801">
                  <c:v>4.8120000000000003</c:v>
                </c:pt>
                <c:pt idx="802">
                  <c:v>4.8179999999999996</c:v>
                </c:pt>
                <c:pt idx="803">
                  <c:v>4.8239000000000001</c:v>
                </c:pt>
                <c:pt idx="804">
                  <c:v>4.8299000000000003</c:v>
                </c:pt>
                <c:pt idx="805">
                  <c:v>4.8358999999999996</c:v>
                </c:pt>
                <c:pt idx="806">
                  <c:v>4.8418999999999999</c:v>
                </c:pt>
                <c:pt idx="807">
                  <c:v>4.8479000000000001</c:v>
                </c:pt>
                <c:pt idx="808">
                  <c:v>4.8539000000000003</c:v>
                </c:pt>
                <c:pt idx="809">
                  <c:v>4.8598999999999997</c:v>
                </c:pt>
                <c:pt idx="810">
                  <c:v>4.8658999999999999</c:v>
                </c:pt>
                <c:pt idx="811">
                  <c:v>4.8719000000000001</c:v>
                </c:pt>
                <c:pt idx="812">
                  <c:v>4.8779000000000003</c:v>
                </c:pt>
                <c:pt idx="813">
                  <c:v>4.8840000000000003</c:v>
                </c:pt>
                <c:pt idx="814">
                  <c:v>4.8899999999999997</c:v>
                </c:pt>
                <c:pt idx="815">
                  <c:v>4.8959999999999999</c:v>
                </c:pt>
                <c:pt idx="816">
                  <c:v>4.9020000000000001</c:v>
                </c:pt>
                <c:pt idx="817">
                  <c:v>4.9080000000000004</c:v>
                </c:pt>
                <c:pt idx="818">
                  <c:v>4.9139999999999997</c:v>
                </c:pt>
                <c:pt idx="819">
                  <c:v>4.92</c:v>
                </c:pt>
                <c:pt idx="820">
                  <c:v>4.9260000000000002</c:v>
                </c:pt>
                <c:pt idx="821">
                  <c:v>4.9320000000000004</c:v>
                </c:pt>
                <c:pt idx="822">
                  <c:v>4.9379999999999997</c:v>
                </c:pt>
                <c:pt idx="823">
                  <c:v>4.944</c:v>
                </c:pt>
                <c:pt idx="824">
                  <c:v>4.9499000000000004</c:v>
                </c:pt>
                <c:pt idx="825">
                  <c:v>4.9558999999999997</c:v>
                </c:pt>
                <c:pt idx="826">
                  <c:v>4.9619</c:v>
                </c:pt>
                <c:pt idx="827">
                  <c:v>4.9679000000000002</c:v>
                </c:pt>
                <c:pt idx="828">
                  <c:v>4.9739000000000004</c:v>
                </c:pt>
                <c:pt idx="829">
                  <c:v>4.9798999999999998</c:v>
                </c:pt>
                <c:pt idx="830">
                  <c:v>4.9859</c:v>
                </c:pt>
                <c:pt idx="831">
                  <c:v>4.9919000000000002</c:v>
                </c:pt>
                <c:pt idx="832">
                  <c:v>4.9978999999999996</c:v>
                </c:pt>
                <c:pt idx="833">
                  <c:v>5.0038999999999998</c:v>
                </c:pt>
                <c:pt idx="834">
                  <c:v>5.01</c:v>
                </c:pt>
                <c:pt idx="835">
                  <c:v>5.016</c:v>
                </c:pt>
                <c:pt idx="836">
                  <c:v>5.0220000000000002</c:v>
                </c:pt>
                <c:pt idx="837">
                  <c:v>5.0279999999999996</c:v>
                </c:pt>
                <c:pt idx="838">
                  <c:v>5.0339999999999998</c:v>
                </c:pt>
                <c:pt idx="839">
                  <c:v>5.04</c:v>
                </c:pt>
                <c:pt idx="840">
                  <c:v>5.0460000000000003</c:v>
                </c:pt>
                <c:pt idx="841">
                  <c:v>5.0519999999999996</c:v>
                </c:pt>
                <c:pt idx="842">
                  <c:v>5.0579999999999998</c:v>
                </c:pt>
                <c:pt idx="843">
                  <c:v>5.0640000000000001</c:v>
                </c:pt>
                <c:pt idx="844">
                  <c:v>5.07</c:v>
                </c:pt>
                <c:pt idx="845">
                  <c:v>5.0758999999999999</c:v>
                </c:pt>
                <c:pt idx="846">
                  <c:v>5.0819000000000001</c:v>
                </c:pt>
                <c:pt idx="847">
                  <c:v>5.0879000000000003</c:v>
                </c:pt>
                <c:pt idx="848">
                  <c:v>5.0938999999999997</c:v>
                </c:pt>
                <c:pt idx="849">
                  <c:v>5.0998999999999999</c:v>
                </c:pt>
                <c:pt idx="850">
                  <c:v>5.1059000000000001</c:v>
                </c:pt>
                <c:pt idx="851">
                  <c:v>5.1119000000000003</c:v>
                </c:pt>
                <c:pt idx="852">
                  <c:v>5.1178999999999997</c:v>
                </c:pt>
                <c:pt idx="853">
                  <c:v>5.1238999999999999</c:v>
                </c:pt>
                <c:pt idx="854">
                  <c:v>5.1299000000000001</c:v>
                </c:pt>
                <c:pt idx="855">
                  <c:v>5.1360000000000001</c:v>
                </c:pt>
                <c:pt idx="856">
                  <c:v>5.1420000000000003</c:v>
                </c:pt>
                <c:pt idx="857">
                  <c:v>5.1479999999999997</c:v>
                </c:pt>
                <c:pt idx="858">
                  <c:v>5.1539999999999999</c:v>
                </c:pt>
                <c:pt idx="859">
                  <c:v>5.16</c:v>
                </c:pt>
                <c:pt idx="860">
                  <c:v>5.1660000000000004</c:v>
                </c:pt>
                <c:pt idx="861">
                  <c:v>5.1719999999999997</c:v>
                </c:pt>
                <c:pt idx="862">
                  <c:v>5.1779999999999999</c:v>
                </c:pt>
                <c:pt idx="863">
                  <c:v>5.1840000000000002</c:v>
                </c:pt>
                <c:pt idx="864">
                  <c:v>5.19</c:v>
                </c:pt>
                <c:pt idx="865">
                  <c:v>5.1959999999999997</c:v>
                </c:pt>
                <c:pt idx="866">
                  <c:v>5.2019000000000002</c:v>
                </c:pt>
                <c:pt idx="867">
                  <c:v>5.2079000000000004</c:v>
                </c:pt>
                <c:pt idx="868">
                  <c:v>5.2138999999999998</c:v>
                </c:pt>
                <c:pt idx="869">
                  <c:v>5.2199</c:v>
                </c:pt>
                <c:pt idx="870">
                  <c:v>5.2259000000000002</c:v>
                </c:pt>
                <c:pt idx="871">
                  <c:v>5.2319000000000004</c:v>
                </c:pt>
                <c:pt idx="872">
                  <c:v>5.2378999999999998</c:v>
                </c:pt>
                <c:pt idx="873">
                  <c:v>5.2439</c:v>
                </c:pt>
                <c:pt idx="874">
                  <c:v>5.2499000000000002</c:v>
                </c:pt>
                <c:pt idx="875">
                  <c:v>5.2558999999999996</c:v>
                </c:pt>
                <c:pt idx="876">
                  <c:v>5.2619999999999996</c:v>
                </c:pt>
                <c:pt idx="877">
                  <c:v>5.2679999999999998</c:v>
                </c:pt>
                <c:pt idx="878">
                  <c:v>5.274</c:v>
                </c:pt>
                <c:pt idx="879">
                  <c:v>5.28</c:v>
                </c:pt>
                <c:pt idx="880">
                  <c:v>5.2859999999999996</c:v>
                </c:pt>
                <c:pt idx="881">
                  <c:v>5.2919999999999998</c:v>
                </c:pt>
                <c:pt idx="882">
                  <c:v>5.298</c:v>
                </c:pt>
                <c:pt idx="883">
                  <c:v>5.3040000000000003</c:v>
                </c:pt>
                <c:pt idx="884">
                  <c:v>5.31</c:v>
                </c:pt>
                <c:pt idx="885">
                  <c:v>5.3159999999999998</c:v>
                </c:pt>
                <c:pt idx="886">
                  <c:v>5.3220000000000001</c:v>
                </c:pt>
                <c:pt idx="887">
                  <c:v>5.3278999999999996</c:v>
                </c:pt>
                <c:pt idx="888">
                  <c:v>5.3338999999999999</c:v>
                </c:pt>
                <c:pt idx="889">
                  <c:v>5.3399000000000001</c:v>
                </c:pt>
                <c:pt idx="890">
                  <c:v>5.3459000000000003</c:v>
                </c:pt>
                <c:pt idx="891">
                  <c:v>5.3518999999999997</c:v>
                </c:pt>
                <c:pt idx="892">
                  <c:v>5.3578999999999999</c:v>
                </c:pt>
                <c:pt idx="893">
                  <c:v>5.3639000000000001</c:v>
                </c:pt>
                <c:pt idx="894">
                  <c:v>5.3699000000000003</c:v>
                </c:pt>
                <c:pt idx="895">
                  <c:v>5.3758999999999997</c:v>
                </c:pt>
                <c:pt idx="896">
                  <c:v>5.3818999999999999</c:v>
                </c:pt>
                <c:pt idx="897">
                  <c:v>5.3879999999999999</c:v>
                </c:pt>
                <c:pt idx="898">
                  <c:v>5.3940000000000001</c:v>
                </c:pt>
                <c:pt idx="899">
                  <c:v>5.4</c:v>
                </c:pt>
                <c:pt idx="900">
                  <c:v>5.4059999999999997</c:v>
                </c:pt>
                <c:pt idx="901">
                  <c:v>5.4119999999999999</c:v>
                </c:pt>
                <c:pt idx="902">
                  <c:v>5.4180000000000001</c:v>
                </c:pt>
                <c:pt idx="903">
                  <c:v>5.4240000000000004</c:v>
                </c:pt>
                <c:pt idx="904">
                  <c:v>5.43</c:v>
                </c:pt>
                <c:pt idx="905">
                  <c:v>5.4359999999999999</c:v>
                </c:pt>
                <c:pt idx="906">
                  <c:v>5.4420000000000002</c:v>
                </c:pt>
                <c:pt idx="907">
                  <c:v>5.4480000000000004</c:v>
                </c:pt>
                <c:pt idx="908">
                  <c:v>5.4539</c:v>
                </c:pt>
                <c:pt idx="909">
                  <c:v>5.4599000000000002</c:v>
                </c:pt>
                <c:pt idx="910">
                  <c:v>5.4659000000000004</c:v>
                </c:pt>
                <c:pt idx="911">
                  <c:v>5.4718999999999998</c:v>
                </c:pt>
                <c:pt idx="912">
                  <c:v>5.4779</c:v>
                </c:pt>
                <c:pt idx="913">
                  <c:v>5.4839000000000002</c:v>
                </c:pt>
                <c:pt idx="914">
                  <c:v>5.4898999999999996</c:v>
                </c:pt>
                <c:pt idx="915">
                  <c:v>5.4958999999999998</c:v>
                </c:pt>
                <c:pt idx="916">
                  <c:v>5.5019</c:v>
                </c:pt>
                <c:pt idx="917">
                  <c:v>5.5079000000000002</c:v>
                </c:pt>
                <c:pt idx="918">
                  <c:v>5.5140000000000002</c:v>
                </c:pt>
                <c:pt idx="919">
                  <c:v>5.52</c:v>
                </c:pt>
                <c:pt idx="920">
                  <c:v>5.5259999999999998</c:v>
                </c:pt>
                <c:pt idx="921">
                  <c:v>5.532</c:v>
                </c:pt>
                <c:pt idx="922">
                  <c:v>5.5380000000000003</c:v>
                </c:pt>
                <c:pt idx="923">
                  <c:v>5.5439999999999996</c:v>
                </c:pt>
                <c:pt idx="924">
                  <c:v>5.55</c:v>
                </c:pt>
                <c:pt idx="925">
                  <c:v>5.556</c:v>
                </c:pt>
                <c:pt idx="926">
                  <c:v>5.5620000000000003</c:v>
                </c:pt>
                <c:pt idx="927">
                  <c:v>5.5679999999999996</c:v>
                </c:pt>
                <c:pt idx="928">
                  <c:v>5.5739999999999998</c:v>
                </c:pt>
                <c:pt idx="929">
                  <c:v>5.5799000000000003</c:v>
                </c:pt>
                <c:pt idx="930">
                  <c:v>5.5858999999999996</c:v>
                </c:pt>
                <c:pt idx="931">
                  <c:v>5.5918999999999999</c:v>
                </c:pt>
                <c:pt idx="932">
                  <c:v>5.5979000000000001</c:v>
                </c:pt>
                <c:pt idx="933">
                  <c:v>5.6039000000000003</c:v>
                </c:pt>
                <c:pt idx="934">
                  <c:v>5.6098999999999997</c:v>
                </c:pt>
                <c:pt idx="935">
                  <c:v>5.6158999999999999</c:v>
                </c:pt>
                <c:pt idx="936">
                  <c:v>5.6219000000000001</c:v>
                </c:pt>
                <c:pt idx="937">
                  <c:v>5.6279000000000003</c:v>
                </c:pt>
                <c:pt idx="938">
                  <c:v>5.6338999999999997</c:v>
                </c:pt>
                <c:pt idx="939">
                  <c:v>5.64</c:v>
                </c:pt>
                <c:pt idx="940">
                  <c:v>5.6459999999999999</c:v>
                </c:pt>
                <c:pt idx="941">
                  <c:v>5.6520000000000001</c:v>
                </c:pt>
                <c:pt idx="942">
                  <c:v>5.6580000000000004</c:v>
                </c:pt>
                <c:pt idx="943">
                  <c:v>5.6639999999999997</c:v>
                </c:pt>
                <c:pt idx="944">
                  <c:v>5.67</c:v>
                </c:pt>
                <c:pt idx="945">
                  <c:v>5.6760000000000002</c:v>
                </c:pt>
                <c:pt idx="946">
                  <c:v>5.6820000000000004</c:v>
                </c:pt>
                <c:pt idx="947">
                  <c:v>5.6879999999999997</c:v>
                </c:pt>
                <c:pt idx="948">
                  <c:v>5.694</c:v>
                </c:pt>
                <c:pt idx="949">
                  <c:v>5.7</c:v>
                </c:pt>
                <c:pt idx="950">
                  <c:v>5.7058999999999997</c:v>
                </c:pt>
                <c:pt idx="951">
                  <c:v>5.7119</c:v>
                </c:pt>
                <c:pt idx="952">
                  <c:v>5.7179000000000002</c:v>
                </c:pt>
                <c:pt idx="953">
                  <c:v>5.7239000000000004</c:v>
                </c:pt>
                <c:pt idx="954">
                  <c:v>5.7298999999999998</c:v>
                </c:pt>
                <c:pt idx="955">
                  <c:v>5.7359</c:v>
                </c:pt>
                <c:pt idx="956">
                  <c:v>5.7419000000000002</c:v>
                </c:pt>
                <c:pt idx="957">
                  <c:v>5.7478999999999996</c:v>
                </c:pt>
                <c:pt idx="958">
                  <c:v>5.7538999999999998</c:v>
                </c:pt>
                <c:pt idx="959">
                  <c:v>5.7599</c:v>
                </c:pt>
                <c:pt idx="960">
                  <c:v>5.766</c:v>
                </c:pt>
                <c:pt idx="961">
                  <c:v>5.7720000000000002</c:v>
                </c:pt>
                <c:pt idx="962">
                  <c:v>5.7779999999999996</c:v>
                </c:pt>
                <c:pt idx="963">
                  <c:v>5.7839999999999998</c:v>
                </c:pt>
                <c:pt idx="964">
                  <c:v>5.79</c:v>
                </c:pt>
                <c:pt idx="965">
                  <c:v>5.7960000000000003</c:v>
                </c:pt>
                <c:pt idx="966">
                  <c:v>5.8019999999999996</c:v>
                </c:pt>
                <c:pt idx="967">
                  <c:v>5.8079999999999998</c:v>
                </c:pt>
                <c:pt idx="968">
                  <c:v>5.8140000000000001</c:v>
                </c:pt>
                <c:pt idx="969">
                  <c:v>5.82</c:v>
                </c:pt>
                <c:pt idx="970">
                  <c:v>5.8259999999999996</c:v>
                </c:pt>
                <c:pt idx="971">
                  <c:v>5.8319000000000001</c:v>
                </c:pt>
                <c:pt idx="972">
                  <c:v>5.8379000000000003</c:v>
                </c:pt>
                <c:pt idx="973">
                  <c:v>5.8438999999999997</c:v>
                </c:pt>
                <c:pt idx="974">
                  <c:v>5.8498999999999999</c:v>
                </c:pt>
                <c:pt idx="975">
                  <c:v>5.8559000000000001</c:v>
                </c:pt>
                <c:pt idx="976">
                  <c:v>5.8619000000000003</c:v>
                </c:pt>
                <c:pt idx="977">
                  <c:v>5.8678999999999997</c:v>
                </c:pt>
                <c:pt idx="978">
                  <c:v>5.8738999999999999</c:v>
                </c:pt>
                <c:pt idx="979">
                  <c:v>5.8799000000000001</c:v>
                </c:pt>
                <c:pt idx="980">
                  <c:v>5.8859000000000004</c:v>
                </c:pt>
                <c:pt idx="981">
                  <c:v>5.8920000000000003</c:v>
                </c:pt>
                <c:pt idx="982">
                  <c:v>5.8979999999999997</c:v>
                </c:pt>
                <c:pt idx="983">
                  <c:v>5.9039999999999999</c:v>
                </c:pt>
                <c:pt idx="984">
                  <c:v>5.91</c:v>
                </c:pt>
                <c:pt idx="985">
                  <c:v>5.9160000000000004</c:v>
                </c:pt>
                <c:pt idx="986">
                  <c:v>5.9219999999999997</c:v>
                </c:pt>
                <c:pt idx="987">
                  <c:v>5.9279999999999999</c:v>
                </c:pt>
                <c:pt idx="988">
                  <c:v>5.9340000000000002</c:v>
                </c:pt>
                <c:pt idx="989">
                  <c:v>5.94</c:v>
                </c:pt>
                <c:pt idx="990">
                  <c:v>5.9459999999999997</c:v>
                </c:pt>
                <c:pt idx="991">
                  <c:v>5.952</c:v>
                </c:pt>
                <c:pt idx="992">
                  <c:v>5.9579000000000004</c:v>
                </c:pt>
                <c:pt idx="993">
                  <c:v>5.9638999999999998</c:v>
                </c:pt>
                <c:pt idx="994">
                  <c:v>5.9699</c:v>
                </c:pt>
                <c:pt idx="995">
                  <c:v>5.9759000000000002</c:v>
                </c:pt>
                <c:pt idx="996">
                  <c:v>5.9819000000000004</c:v>
                </c:pt>
                <c:pt idx="997">
                  <c:v>5.9878999999999998</c:v>
                </c:pt>
                <c:pt idx="998">
                  <c:v>6</c:v>
                </c:pt>
                <c:pt idx="999">
                  <c:v>6</c:v>
                </c:pt>
                <c:pt idx="1000">
                  <c:v>6.03</c:v>
                </c:pt>
                <c:pt idx="1001">
                  <c:v>6.06</c:v>
                </c:pt>
                <c:pt idx="1002">
                  <c:v>6.09</c:v>
                </c:pt>
                <c:pt idx="1003">
                  <c:v>6.1</c:v>
                </c:pt>
                <c:pt idx="1004">
                  <c:v>6.12</c:v>
                </c:pt>
                <c:pt idx="1005">
                  <c:v>6.15</c:v>
                </c:pt>
                <c:pt idx="1006">
                  <c:v>6.18</c:v>
                </c:pt>
                <c:pt idx="1007">
                  <c:v>6.2099000000000002</c:v>
                </c:pt>
                <c:pt idx="1008">
                  <c:v>6.2398999999999996</c:v>
                </c:pt>
                <c:pt idx="1009">
                  <c:v>6.27</c:v>
                </c:pt>
                <c:pt idx="1010">
                  <c:v>6.3</c:v>
                </c:pt>
                <c:pt idx="1011">
                  <c:v>6.33</c:v>
                </c:pt>
                <c:pt idx="1012">
                  <c:v>6.3598999999999997</c:v>
                </c:pt>
                <c:pt idx="1013">
                  <c:v>6.3898999999999999</c:v>
                </c:pt>
                <c:pt idx="1014">
                  <c:v>6.42</c:v>
                </c:pt>
                <c:pt idx="1015">
                  <c:v>6.45</c:v>
                </c:pt>
                <c:pt idx="1016">
                  <c:v>6.48</c:v>
                </c:pt>
                <c:pt idx="1017">
                  <c:v>6.5099</c:v>
                </c:pt>
                <c:pt idx="1018">
                  <c:v>6.5399000000000003</c:v>
                </c:pt>
                <c:pt idx="1019">
                  <c:v>6.57</c:v>
                </c:pt>
                <c:pt idx="1020">
                  <c:v>6.6</c:v>
                </c:pt>
                <c:pt idx="1021">
                  <c:v>6.63</c:v>
                </c:pt>
                <c:pt idx="1022">
                  <c:v>6.6599000000000004</c:v>
                </c:pt>
                <c:pt idx="1023">
                  <c:v>6.6898999999999997</c:v>
                </c:pt>
                <c:pt idx="1024">
                  <c:v>6.72</c:v>
                </c:pt>
                <c:pt idx="1025">
                  <c:v>6.75</c:v>
                </c:pt>
                <c:pt idx="1026">
                  <c:v>6.78</c:v>
                </c:pt>
                <c:pt idx="1027">
                  <c:v>6.8098999999999998</c:v>
                </c:pt>
                <c:pt idx="1028">
                  <c:v>6.8399000000000001</c:v>
                </c:pt>
                <c:pt idx="1029">
                  <c:v>6.87</c:v>
                </c:pt>
                <c:pt idx="1030">
                  <c:v>6.9</c:v>
                </c:pt>
                <c:pt idx="1031">
                  <c:v>6.93</c:v>
                </c:pt>
                <c:pt idx="1032">
                  <c:v>6.9599000000000002</c:v>
                </c:pt>
                <c:pt idx="1033">
                  <c:v>6.9898999999999996</c:v>
                </c:pt>
                <c:pt idx="1034">
                  <c:v>7.02</c:v>
                </c:pt>
                <c:pt idx="1035">
                  <c:v>7.05</c:v>
                </c:pt>
                <c:pt idx="1036">
                  <c:v>7.08</c:v>
                </c:pt>
                <c:pt idx="1037">
                  <c:v>7.1098999999999997</c:v>
                </c:pt>
                <c:pt idx="1038">
                  <c:v>7.1398999999999999</c:v>
                </c:pt>
                <c:pt idx="1039">
                  <c:v>7.17</c:v>
                </c:pt>
                <c:pt idx="1040">
                  <c:v>7.2</c:v>
                </c:pt>
                <c:pt idx="1041">
                  <c:v>7.23</c:v>
                </c:pt>
                <c:pt idx="1042">
                  <c:v>7.2599</c:v>
                </c:pt>
                <c:pt idx="1043">
                  <c:v>7.2899000000000003</c:v>
                </c:pt>
                <c:pt idx="1044">
                  <c:v>7.32</c:v>
                </c:pt>
                <c:pt idx="1045">
                  <c:v>7.35</c:v>
                </c:pt>
                <c:pt idx="1046">
                  <c:v>7.38</c:v>
                </c:pt>
                <c:pt idx="1047">
                  <c:v>7.4099000000000004</c:v>
                </c:pt>
                <c:pt idx="1048">
                  <c:v>7.4398999999999997</c:v>
                </c:pt>
                <c:pt idx="1049">
                  <c:v>7.47</c:v>
                </c:pt>
                <c:pt idx="1050">
                  <c:v>7.5</c:v>
                </c:pt>
                <c:pt idx="1051">
                  <c:v>7.53</c:v>
                </c:pt>
                <c:pt idx="1052">
                  <c:v>7.5598999999999998</c:v>
                </c:pt>
                <c:pt idx="1053">
                  <c:v>7.5899000000000001</c:v>
                </c:pt>
                <c:pt idx="1054">
                  <c:v>7.62</c:v>
                </c:pt>
                <c:pt idx="1055">
                  <c:v>7.65</c:v>
                </c:pt>
                <c:pt idx="1056">
                  <c:v>7.68</c:v>
                </c:pt>
                <c:pt idx="1057">
                  <c:v>7.7099000000000002</c:v>
                </c:pt>
                <c:pt idx="1058">
                  <c:v>7.7398999999999996</c:v>
                </c:pt>
                <c:pt idx="1059">
                  <c:v>7.77</c:v>
                </c:pt>
                <c:pt idx="1060">
                  <c:v>7.8</c:v>
                </c:pt>
                <c:pt idx="1061">
                  <c:v>7.83</c:v>
                </c:pt>
                <c:pt idx="1062">
                  <c:v>7.8598999999999997</c:v>
                </c:pt>
                <c:pt idx="1063">
                  <c:v>7.8898999999999999</c:v>
                </c:pt>
                <c:pt idx="1064">
                  <c:v>7.92</c:v>
                </c:pt>
                <c:pt idx="1065">
                  <c:v>7.95</c:v>
                </c:pt>
                <c:pt idx="1066">
                  <c:v>7.98</c:v>
                </c:pt>
                <c:pt idx="1067">
                  <c:v>8.0099</c:v>
                </c:pt>
                <c:pt idx="1068">
                  <c:v>8.0398999999999994</c:v>
                </c:pt>
                <c:pt idx="1069">
                  <c:v>8.07</c:v>
                </c:pt>
                <c:pt idx="1070">
                  <c:v>8.1</c:v>
                </c:pt>
                <c:pt idx="1071">
                  <c:v>8.1300000000000008</c:v>
                </c:pt>
                <c:pt idx="1072">
                  <c:v>8.1599000000000004</c:v>
                </c:pt>
                <c:pt idx="1073">
                  <c:v>8.1898999999999997</c:v>
                </c:pt>
                <c:pt idx="1074">
                  <c:v>8.2200000000000006</c:v>
                </c:pt>
                <c:pt idx="1075">
                  <c:v>8.25</c:v>
                </c:pt>
                <c:pt idx="1076">
                  <c:v>8.2799999999999994</c:v>
                </c:pt>
                <c:pt idx="1077">
                  <c:v>8.3099000000000007</c:v>
                </c:pt>
                <c:pt idx="1078">
                  <c:v>8.3399000000000001</c:v>
                </c:pt>
                <c:pt idx="1079">
                  <c:v>8.3699999999999992</c:v>
                </c:pt>
                <c:pt idx="1080">
                  <c:v>8.4</c:v>
                </c:pt>
                <c:pt idx="1081">
                  <c:v>8.43</c:v>
                </c:pt>
                <c:pt idx="1082">
                  <c:v>8.4598999999999993</c:v>
                </c:pt>
                <c:pt idx="1083">
                  <c:v>8.4899000000000004</c:v>
                </c:pt>
                <c:pt idx="1084">
                  <c:v>8.52</c:v>
                </c:pt>
                <c:pt idx="1085">
                  <c:v>8.5500000000000007</c:v>
                </c:pt>
                <c:pt idx="1086">
                  <c:v>8.58</c:v>
                </c:pt>
                <c:pt idx="1087">
                  <c:v>8.6098999999999997</c:v>
                </c:pt>
                <c:pt idx="1088">
                  <c:v>8.6399000000000008</c:v>
                </c:pt>
                <c:pt idx="1089">
                  <c:v>8.67</c:v>
                </c:pt>
                <c:pt idx="1090">
                  <c:v>8.6999999999999993</c:v>
                </c:pt>
                <c:pt idx="1091">
                  <c:v>8.73</c:v>
                </c:pt>
                <c:pt idx="1092">
                  <c:v>8.7599</c:v>
                </c:pt>
                <c:pt idx="1093">
                  <c:v>8.7898999999999994</c:v>
                </c:pt>
                <c:pt idx="1094">
                  <c:v>8.82</c:v>
                </c:pt>
                <c:pt idx="1095">
                  <c:v>8.85</c:v>
                </c:pt>
                <c:pt idx="1096">
                  <c:v>8.8800000000000008</c:v>
                </c:pt>
                <c:pt idx="1097">
                  <c:v>8.9099000000000004</c:v>
                </c:pt>
                <c:pt idx="1098">
                  <c:v>8.9398999999999997</c:v>
                </c:pt>
                <c:pt idx="1099">
                  <c:v>8.9700000000000006</c:v>
                </c:pt>
                <c:pt idx="1100">
                  <c:v>9</c:v>
                </c:pt>
                <c:pt idx="1101">
                  <c:v>9.0299999999999994</c:v>
                </c:pt>
                <c:pt idx="1102">
                  <c:v>9.0599000000000007</c:v>
                </c:pt>
                <c:pt idx="1103">
                  <c:v>9.0899000000000001</c:v>
                </c:pt>
                <c:pt idx="1104">
                  <c:v>9.1199999999999992</c:v>
                </c:pt>
                <c:pt idx="1105">
                  <c:v>9.15</c:v>
                </c:pt>
                <c:pt idx="1106">
                  <c:v>9.18</c:v>
                </c:pt>
                <c:pt idx="1107">
                  <c:v>9.2098999999999993</c:v>
                </c:pt>
                <c:pt idx="1108">
                  <c:v>9.2399000000000004</c:v>
                </c:pt>
                <c:pt idx="1109">
                  <c:v>9.27</c:v>
                </c:pt>
                <c:pt idx="1110">
                  <c:v>9.3000000000000007</c:v>
                </c:pt>
                <c:pt idx="1111">
                  <c:v>9.33</c:v>
                </c:pt>
                <c:pt idx="1112">
                  <c:v>9.3598999999999997</c:v>
                </c:pt>
                <c:pt idx="1113">
                  <c:v>9.3899000000000008</c:v>
                </c:pt>
                <c:pt idx="1114">
                  <c:v>9.42</c:v>
                </c:pt>
                <c:pt idx="1115">
                  <c:v>9.4499999999999993</c:v>
                </c:pt>
                <c:pt idx="1116">
                  <c:v>9.48</c:v>
                </c:pt>
                <c:pt idx="1117">
                  <c:v>9.5099</c:v>
                </c:pt>
                <c:pt idx="1118">
                  <c:v>9.5398999999999994</c:v>
                </c:pt>
                <c:pt idx="1119">
                  <c:v>9.57</c:v>
                </c:pt>
                <c:pt idx="1120">
                  <c:v>9.6</c:v>
                </c:pt>
                <c:pt idx="1121">
                  <c:v>9.6300000000000008</c:v>
                </c:pt>
                <c:pt idx="1122">
                  <c:v>9.6599000000000004</c:v>
                </c:pt>
                <c:pt idx="1123">
                  <c:v>9.6898999999999997</c:v>
                </c:pt>
                <c:pt idx="1124">
                  <c:v>9.7200000000000006</c:v>
                </c:pt>
                <c:pt idx="1125">
                  <c:v>9.75</c:v>
                </c:pt>
                <c:pt idx="1126">
                  <c:v>9.7799999999999994</c:v>
                </c:pt>
                <c:pt idx="1127">
                  <c:v>9.8099000000000007</c:v>
                </c:pt>
                <c:pt idx="1128">
                  <c:v>9.8399000000000001</c:v>
                </c:pt>
                <c:pt idx="1129">
                  <c:v>9.8699999999999992</c:v>
                </c:pt>
                <c:pt idx="1130">
                  <c:v>9.9</c:v>
                </c:pt>
                <c:pt idx="1131">
                  <c:v>9.93</c:v>
                </c:pt>
                <c:pt idx="1132">
                  <c:v>9.9598999999999993</c:v>
                </c:pt>
                <c:pt idx="1133">
                  <c:v>9.9899000000000004</c:v>
                </c:pt>
                <c:pt idx="1134">
                  <c:v>10.02</c:v>
                </c:pt>
                <c:pt idx="1135">
                  <c:v>10.050000000000001</c:v>
                </c:pt>
                <c:pt idx="1136">
                  <c:v>10.08</c:v>
                </c:pt>
                <c:pt idx="1137">
                  <c:v>10.11</c:v>
                </c:pt>
                <c:pt idx="1138">
                  <c:v>10.14</c:v>
                </c:pt>
                <c:pt idx="1139">
                  <c:v>10.17</c:v>
                </c:pt>
                <c:pt idx="1140">
                  <c:v>10.199999999999999</c:v>
                </c:pt>
                <c:pt idx="1141">
                  <c:v>10.23</c:v>
                </c:pt>
                <c:pt idx="1142">
                  <c:v>10.26</c:v>
                </c:pt>
                <c:pt idx="1143">
                  <c:v>10.29</c:v>
                </c:pt>
                <c:pt idx="1144">
                  <c:v>10.32</c:v>
                </c:pt>
                <c:pt idx="1145">
                  <c:v>10.35</c:v>
                </c:pt>
                <c:pt idx="1146">
                  <c:v>10.38</c:v>
                </c:pt>
                <c:pt idx="1147">
                  <c:v>10.41</c:v>
                </c:pt>
                <c:pt idx="1148">
                  <c:v>10.44</c:v>
                </c:pt>
                <c:pt idx="1149">
                  <c:v>10.47</c:v>
                </c:pt>
                <c:pt idx="1150">
                  <c:v>10.5</c:v>
                </c:pt>
                <c:pt idx="1151">
                  <c:v>10.53</c:v>
                </c:pt>
                <c:pt idx="1152">
                  <c:v>10.56</c:v>
                </c:pt>
                <c:pt idx="1153">
                  <c:v>10.59</c:v>
                </c:pt>
                <c:pt idx="1154">
                  <c:v>10.62</c:v>
                </c:pt>
                <c:pt idx="1155">
                  <c:v>10.65</c:v>
                </c:pt>
                <c:pt idx="1156">
                  <c:v>10.68</c:v>
                </c:pt>
                <c:pt idx="1157">
                  <c:v>10.71</c:v>
                </c:pt>
                <c:pt idx="1158">
                  <c:v>10.74</c:v>
                </c:pt>
                <c:pt idx="1159">
                  <c:v>10.77</c:v>
                </c:pt>
                <c:pt idx="1160">
                  <c:v>10.8</c:v>
                </c:pt>
                <c:pt idx="1161">
                  <c:v>10.83</c:v>
                </c:pt>
                <c:pt idx="1162">
                  <c:v>10.86</c:v>
                </c:pt>
                <c:pt idx="1163">
                  <c:v>10.89</c:v>
                </c:pt>
                <c:pt idx="1164">
                  <c:v>10.92</c:v>
                </c:pt>
                <c:pt idx="1165">
                  <c:v>10.95</c:v>
                </c:pt>
                <c:pt idx="1166">
                  <c:v>10.98</c:v>
                </c:pt>
                <c:pt idx="1167">
                  <c:v>11.01</c:v>
                </c:pt>
                <c:pt idx="1168">
                  <c:v>11.04</c:v>
                </c:pt>
                <c:pt idx="1169">
                  <c:v>11.07</c:v>
                </c:pt>
                <c:pt idx="1170">
                  <c:v>11.1</c:v>
                </c:pt>
                <c:pt idx="1171">
                  <c:v>11.13</c:v>
                </c:pt>
                <c:pt idx="1172">
                  <c:v>11.16</c:v>
                </c:pt>
                <c:pt idx="1173">
                  <c:v>11.19</c:v>
                </c:pt>
                <c:pt idx="1174">
                  <c:v>11.22</c:v>
                </c:pt>
                <c:pt idx="1175">
                  <c:v>11.25</c:v>
                </c:pt>
                <c:pt idx="1176">
                  <c:v>11.28</c:v>
                </c:pt>
                <c:pt idx="1177">
                  <c:v>11.31</c:v>
                </c:pt>
                <c:pt idx="1178">
                  <c:v>11.34</c:v>
                </c:pt>
                <c:pt idx="1179">
                  <c:v>11.37</c:v>
                </c:pt>
                <c:pt idx="1180">
                  <c:v>11.4</c:v>
                </c:pt>
                <c:pt idx="1181">
                  <c:v>11.43</c:v>
                </c:pt>
                <c:pt idx="1182">
                  <c:v>11.46</c:v>
                </c:pt>
                <c:pt idx="1183">
                  <c:v>11.49</c:v>
                </c:pt>
                <c:pt idx="1184">
                  <c:v>11.52</c:v>
                </c:pt>
                <c:pt idx="1185">
                  <c:v>11.55</c:v>
                </c:pt>
                <c:pt idx="1186">
                  <c:v>11.58</c:v>
                </c:pt>
                <c:pt idx="1187">
                  <c:v>11.61</c:v>
                </c:pt>
                <c:pt idx="1188">
                  <c:v>11.64</c:v>
                </c:pt>
                <c:pt idx="1189">
                  <c:v>11.67</c:v>
                </c:pt>
                <c:pt idx="1190">
                  <c:v>11.7</c:v>
                </c:pt>
                <c:pt idx="1191">
                  <c:v>11.73</c:v>
                </c:pt>
                <c:pt idx="1192">
                  <c:v>11.76</c:v>
                </c:pt>
                <c:pt idx="1193">
                  <c:v>11.79</c:v>
                </c:pt>
                <c:pt idx="1194">
                  <c:v>11.82</c:v>
                </c:pt>
                <c:pt idx="1195">
                  <c:v>11.85</c:v>
                </c:pt>
                <c:pt idx="1196">
                  <c:v>11.88</c:v>
                </c:pt>
                <c:pt idx="1197">
                  <c:v>11.91</c:v>
                </c:pt>
                <c:pt idx="1198">
                  <c:v>11.94</c:v>
                </c:pt>
                <c:pt idx="1199">
                  <c:v>11.97</c:v>
                </c:pt>
                <c:pt idx="1200">
                  <c:v>12</c:v>
                </c:pt>
                <c:pt idx="1201">
                  <c:v>12.03</c:v>
                </c:pt>
                <c:pt idx="1202">
                  <c:v>12.06</c:v>
                </c:pt>
                <c:pt idx="1203">
                  <c:v>12.09</c:v>
                </c:pt>
                <c:pt idx="1204">
                  <c:v>12.12</c:v>
                </c:pt>
                <c:pt idx="1205">
                  <c:v>12.15</c:v>
                </c:pt>
                <c:pt idx="1206">
                  <c:v>12.18</c:v>
                </c:pt>
                <c:pt idx="1207">
                  <c:v>12.21</c:v>
                </c:pt>
                <c:pt idx="1208">
                  <c:v>12.24</c:v>
                </c:pt>
                <c:pt idx="1209">
                  <c:v>12.27</c:v>
                </c:pt>
                <c:pt idx="1210">
                  <c:v>12.3</c:v>
                </c:pt>
                <c:pt idx="1211">
                  <c:v>12.33</c:v>
                </c:pt>
                <c:pt idx="1212">
                  <c:v>12.36</c:v>
                </c:pt>
                <c:pt idx="1213">
                  <c:v>12.39</c:v>
                </c:pt>
                <c:pt idx="1214">
                  <c:v>12.42</c:v>
                </c:pt>
                <c:pt idx="1215">
                  <c:v>12.45</c:v>
                </c:pt>
                <c:pt idx="1216">
                  <c:v>12.48</c:v>
                </c:pt>
                <c:pt idx="1217">
                  <c:v>12.51</c:v>
                </c:pt>
                <c:pt idx="1218">
                  <c:v>12.54</c:v>
                </c:pt>
                <c:pt idx="1219">
                  <c:v>12.57</c:v>
                </c:pt>
                <c:pt idx="1220">
                  <c:v>12.6</c:v>
                </c:pt>
                <c:pt idx="1221">
                  <c:v>12.63</c:v>
                </c:pt>
                <c:pt idx="1222">
                  <c:v>12.66</c:v>
                </c:pt>
                <c:pt idx="1223">
                  <c:v>12.69</c:v>
                </c:pt>
                <c:pt idx="1224">
                  <c:v>12.72</c:v>
                </c:pt>
                <c:pt idx="1225">
                  <c:v>12.75</c:v>
                </c:pt>
                <c:pt idx="1226">
                  <c:v>12.78</c:v>
                </c:pt>
                <c:pt idx="1227">
                  <c:v>12.81</c:v>
                </c:pt>
                <c:pt idx="1228">
                  <c:v>12.84</c:v>
                </c:pt>
                <c:pt idx="1229">
                  <c:v>12.87</c:v>
                </c:pt>
                <c:pt idx="1230">
                  <c:v>12.9</c:v>
                </c:pt>
                <c:pt idx="1231">
                  <c:v>12.93</c:v>
                </c:pt>
                <c:pt idx="1232">
                  <c:v>12.96</c:v>
                </c:pt>
                <c:pt idx="1233">
                  <c:v>12.99</c:v>
                </c:pt>
                <c:pt idx="1234">
                  <c:v>13.02</c:v>
                </c:pt>
                <c:pt idx="1235">
                  <c:v>13.05</c:v>
                </c:pt>
                <c:pt idx="1236">
                  <c:v>13.08</c:v>
                </c:pt>
                <c:pt idx="1237">
                  <c:v>13.11</c:v>
                </c:pt>
                <c:pt idx="1238">
                  <c:v>13.14</c:v>
                </c:pt>
                <c:pt idx="1239">
                  <c:v>13.17</c:v>
                </c:pt>
                <c:pt idx="1240">
                  <c:v>13.2</c:v>
                </c:pt>
                <c:pt idx="1241">
                  <c:v>13.23</c:v>
                </c:pt>
                <c:pt idx="1242">
                  <c:v>13.26</c:v>
                </c:pt>
                <c:pt idx="1243">
                  <c:v>13.29</c:v>
                </c:pt>
                <c:pt idx="1244">
                  <c:v>13.32</c:v>
                </c:pt>
                <c:pt idx="1245">
                  <c:v>13.35</c:v>
                </c:pt>
                <c:pt idx="1246">
                  <c:v>13.38</c:v>
                </c:pt>
                <c:pt idx="1247">
                  <c:v>13.41</c:v>
                </c:pt>
                <c:pt idx="1248">
                  <c:v>13.44</c:v>
                </c:pt>
                <c:pt idx="1249">
                  <c:v>13.47</c:v>
                </c:pt>
                <c:pt idx="1250">
                  <c:v>13.5</c:v>
                </c:pt>
                <c:pt idx="1251">
                  <c:v>13.53</c:v>
                </c:pt>
                <c:pt idx="1252">
                  <c:v>13.56</c:v>
                </c:pt>
                <c:pt idx="1253">
                  <c:v>13.59</c:v>
                </c:pt>
                <c:pt idx="1254">
                  <c:v>13.62</c:v>
                </c:pt>
                <c:pt idx="1255">
                  <c:v>13.65</c:v>
                </c:pt>
                <c:pt idx="1256">
                  <c:v>13.68</c:v>
                </c:pt>
                <c:pt idx="1257">
                  <c:v>13.71</c:v>
                </c:pt>
                <c:pt idx="1258">
                  <c:v>13.74</c:v>
                </c:pt>
                <c:pt idx="1259">
                  <c:v>13.77</c:v>
                </c:pt>
                <c:pt idx="1260">
                  <c:v>13.8</c:v>
                </c:pt>
                <c:pt idx="1261">
                  <c:v>13.83</c:v>
                </c:pt>
                <c:pt idx="1262">
                  <c:v>13.86</c:v>
                </c:pt>
                <c:pt idx="1263">
                  <c:v>13.89</c:v>
                </c:pt>
                <c:pt idx="1264">
                  <c:v>13.92</c:v>
                </c:pt>
                <c:pt idx="1265">
                  <c:v>13.95</c:v>
                </c:pt>
                <c:pt idx="1266">
                  <c:v>13.98</c:v>
                </c:pt>
                <c:pt idx="1267">
                  <c:v>14.01</c:v>
                </c:pt>
                <c:pt idx="1268">
                  <c:v>14.04</c:v>
                </c:pt>
                <c:pt idx="1269">
                  <c:v>14.07</c:v>
                </c:pt>
                <c:pt idx="1270">
                  <c:v>14.1</c:v>
                </c:pt>
                <c:pt idx="1271">
                  <c:v>14.13</c:v>
                </c:pt>
                <c:pt idx="1272">
                  <c:v>14.16</c:v>
                </c:pt>
                <c:pt idx="1273">
                  <c:v>14.19</c:v>
                </c:pt>
                <c:pt idx="1274">
                  <c:v>14.22</c:v>
                </c:pt>
                <c:pt idx="1275">
                  <c:v>14.25</c:v>
                </c:pt>
                <c:pt idx="1276">
                  <c:v>14.28</c:v>
                </c:pt>
                <c:pt idx="1277">
                  <c:v>14.31</c:v>
                </c:pt>
                <c:pt idx="1278">
                  <c:v>14.34</c:v>
                </c:pt>
                <c:pt idx="1279">
                  <c:v>14.37</c:v>
                </c:pt>
                <c:pt idx="1280">
                  <c:v>14.4</c:v>
                </c:pt>
                <c:pt idx="1281">
                  <c:v>14.43</c:v>
                </c:pt>
                <c:pt idx="1282">
                  <c:v>14.46</c:v>
                </c:pt>
                <c:pt idx="1283">
                  <c:v>14.49</c:v>
                </c:pt>
                <c:pt idx="1284">
                  <c:v>14.52</c:v>
                </c:pt>
                <c:pt idx="1285">
                  <c:v>14.55</c:v>
                </c:pt>
                <c:pt idx="1286">
                  <c:v>14.58</c:v>
                </c:pt>
                <c:pt idx="1287">
                  <c:v>14.61</c:v>
                </c:pt>
                <c:pt idx="1288">
                  <c:v>14.64</c:v>
                </c:pt>
                <c:pt idx="1289">
                  <c:v>14.67</c:v>
                </c:pt>
                <c:pt idx="1290">
                  <c:v>14.7</c:v>
                </c:pt>
                <c:pt idx="1291">
                  <c:v>14.73</c:v>
                </c:pt>
                <c:pt idx="1292">
                  <c:v>14.76</c:v>
                </c:pt>
                <c:pt idx="1293">
                  <c:v>14.79</c:v>
                </c:pt>
                <c:pt idx="1294">
                  <c:v>14.82</c:v>
                </c:pt>
                <c:pt idx="1295">
                  <c:v>14.85</c:v>
                </c:pt>
                <c:pt idx="1296">
                  <c:v>14.88</c:v>
                </c:pt>
                <c:pt idx="1297">
                  <c:v>14.91</c:v>
                </c:pt>
                <c:pt idx="1298">
                  <c:v>14.94</c:v>
                </c:pt>
                <c:pt idx="1299">
                  <c:v>14.97</c:v>
                </c:pt>
                <c:pt idx="1300">
                  <c:v>15</c:v>
                </c:pt>
                <c:pt idx="1301">
                  <c:v>15.03</c:v>
                </c:pt>
                <c:pt idx="1302">
                  <c:v>15.06</c:v>
                </c:pt>
                <c:pt idx="1303">
                  <c:v>15.09</c:v>
                </c:pt>
                <c:pt idx="1304">
                  <c:v>15.12</c:v>
                </c:pt>
                <c:pt idx="1305">
                  <c:v>15.15</c:v>
                </c:pt>
                <c:pt idx="1306">
                  <c:v>15.18</c:v>
                </c:pt>
                <c:pt idx="1307">
                  <c:v>15.21</c:v>
                </c:pt>
                <c:pt idx="1308">
                  <c:v>15.24</c:v>
                </c:pt>
                <c:pt idx="1309">
                  <c:v>15.27</c:v>
                </c:pt>
                <c:pt idx="1310">
                  <c:v>15.3</c:v>
                </c:pt>
                <c:pt idx="1311">
                  <c:v>15.33</c:v>
                </c:pt>
                <c:pt idx="1312">
                  <c:v>15.36</c:v>
                </c:pt>
                <c:pt idx="1313">
                  <c:v>15.39</c:v>
                </c:pt>
                <c:pt idx="1314">
                  <c:v>15.42</c:v>
                </c:pt>
                <c:pt idx="1315">
                  <c:v>15.45</c:v>
                </c:pt>
                <c:pt idx="1316">
                  <c:v>15.48</c:v>
                </c:pt>
                <c:pt idx="1317">
                  <c:v>15.51</c:v>
                </c:pt>
                <c:pt idx="1318">
                  <c:v>15.54</c:v>
                </c:pt>
                <c:pt idx="1319">
                  <c:v>15.57</c:v>
                </c:pt>
                <c:pt idx="1320">
                  <c:v>15.6</c:v>
                </c:pt>
                <c:pt idx="1321">
                  <c:v>15.63</c:v>
                </c:pt>
                <c:pt idx="1322">
                  <c:v>15.66</c:v>
                </c:pt>
                <c:pt idx="1323">
                  <c:v>15.69</c:v>
                </c:pt>
                <c:pt idx="1324">
                  <c:v>15.72</c:v>
                </c:pt>
                <c:pt idx="1325">
                  <c:v>15.75</c:v>
                </c:pt>
                <c:pt idx="1326">
                  <c:v>15.78</c:v>
                </c:pt>
                <c:pt idx="1327">
                  <c:v>15.81</c:v>
                </c:pt>
                <c:pt idx="1328">
                  <c:v>15.84</c:v>
                </c:pt>
                <c:pt idx="1329">
                  <c:v>15.87</c:v>
                </c:pt>
                <c:pt idx="1330">
                  <c:v>15.9</c:v>
                </c:pt>
                <c:pt idx="1331">
                  <c:v>15.93</c:v>
                </c:pt>
                <c:pt idx="1332">
                  <c:v>15.96</c:v>
                </c:pt>
                <c:pt idx="1333">
                  <c:v>15.99</c:v>
                </c:pt>
                <c:pt idx="1334">
                  <c:v>16.02</c:v>
                </c:pt>
                <c:pt idx="1335">
                  <c:v>16.05</c:v>
                </c:pt>
                <c:pt idx="1336">
                  <c:v>16.079999999999998</c:v>
                </c:pt>
                <c:pt idx="1337">
                  <c:v>16.11</c:v>
                </c:pt>
                <c:pt idx="1338">
                  <c:v>16.14</c:v>
                </c:pt>
                <c:pt idx="1339">
                  <c:v>16.170000000000002</c:v>
                </c:pt>
                <c:pt idx="1340">
                  <c:v>16.2</c:v>
                </c:pt>
                <c:pt idx="1341">
                  <c:v>16.23</c:v>
                </c:pt>
                <c:pt idx="1342">
                  <c:v>16.260000000000002</c:v>
                </c:pt>
                <c:pt idx="1343">
                  <c:v>16.29</c:v>
                </c:pt>
                <c:pt idx="1344">
                  <c:v>16.32</c:v>
                </c:pt>
                <c:pt idx="1345">
                  <c:v>16.350000000000001</c:v>
                </c:pt>
                <c:pt idx="1346">
                  <c:v>16.38</c:v>
                </c:pt>
                <c:pt idx="1347">
                  <c:v>16.41</c:v>
                </c:pt>
                <c:pt idx="1348">
                  <c:v>16.440000000000001</c:v>
                </c:pt>
                <c:pt idx="1349">
                  <c:v>16.47</c:v>
                </c:pt>
                <c:pt idx="1350">
                  <c:v>16.5</c:v>
                </c:pt>
                <c:pt idx="1351">
                  <c:v>16.53</c:v>
                </c:pt>
                <c:pt idx="1352">
                  <c:v>16.559999999999999</c:v>
                </c:pt>
                <c:pt idx="1353">
                  <c:v>16.59</c:v>
                </c:pt>
                <c:pt idx="1354">
                  <c:v>16.62</c:v>
                </c:pt>
                <c:pt idx="1355">
                  <c:v>16.649999999999999</c:v>
                </c:pt>
                <c:pt idx="1356">
                  <c:v>16.68</c:v>
                </c:pt>
                <c:pt idx="1357">
                  <c:v>16.71</c:v>
                </c:pt>
                <c:pt idx="1358">
                  <c:v>16.739999999999998</c:v>
                </c:pt>
                <c:pt idx="1359">
                  <c:v>16.77</c:v>
                </c:pt>
                <c:pt idx="1360">
                  <c:v>16.8</c:v>
                </c:pt>
                <c:pt idx="1361">
                  <c:v>16.829999999999998</c:v>
                </c:pt>
                <c:pt idx="1362">
                  <c:v>16.86</c:v>
                </c:pt>
                <c:pt idx="1363">
                  <c:v>16.89</c:v>
                </c:pt>
                <c:pt idx="1364">
                  <c:v>16.920000000000002</c:v>
                </c:pt>
                <c:pt idx="1365">
                  <c:v>16.95</c:v>
                </c:pt>
                <c:pt idx="1366">
                  <c:v>16.98</c:v>
                </c:pt>
                <c:pt idx="1367">
                  <c:v>17.010000000000002</c:v>
                </c:pt>
                <c:pt idx="1368">
                  <c:v>17.04</c:v>
                </c:pt>
                <c:pt idx="1369">
                  <c:v>17.07</c:v>
                </c:pt>
                <c:pt idx="1370">
                  <c:v>17.100000000000001</c:v>
                </c:pt>
                <c:pt idx="1371">
                  <c:v>17.13</c:v>
                </c:pt>
                <c:pt idx="1372">
                  <c:v>17.16</c:v>
                </c:pt>
                <c:pt idx="1373">
                  <c:v>17.190000000000001</c:v>
                </c:pt>
                <c:pt idx="1374">
                  <c:v>17.22</c:v>
                </c:pt>
                <c:pt idx="1375">
                  <c:v>17.25</c:v>
                </c:pt>
                <c:pt idx="1376">
                  <c:v>17.28</c:v>
                </c:pt>
                <c:pt idx="1377">
                  <c:v>17.309999999999999</c:v>
                </c:pt>
                <c:pt idx="1378">
                  <c:v>17.34</c:v>
                </c:pt>
                <c:pt idx="1379">
                  <c:v>17.37</c:v>
                </c:pt>
                <c:pt idx="1380">
                  <c:v>17.399999999999999</c:v>
                </c:pt>
                <c:pt idx="1381">
                  <c:v>17.43</c:v>
                </c:pt>
                <c:pt idx="1382">
                  <c:v>17.46</c:v>
                </c:pt>
                <c:pt idx="1383">
                  <c:v>17.489999999999998</c:v>
                </c:pt>
                <c:pt idx="1384">
                  <c:v>17.52</c:v>
                </c:pt>
                <c:pt idx="1385">
                  <c:v>17.55</c:v>
                </c:pt>
                <c:pt idx="1386">
                  <c:v>17.579999999999998</c:v>
                </c:pt>
                <c:pt idx="1387">
                  <c:v>17.61</c:v>
                </c:pt>
                <c:pt idx="1388">
                  <c:v>17.64</c:v>
                </c:pt>
                <c:pt idx="1389">
                  <c:v>17.670000000000002</c:v>
                </c:pt>
                <c:pt idx="1390">
                  <c:v>17.7</c:v>
                </c:pt>
                <c:pt idx="1391">
                  <c:v>17.73</c:v>
                </c:pt>
                <c:pt idx="1392">
                  <c:v>17.760000000000002</c:v>
                </c:pt>
                <c:pt idx="1393">
                  <c:v>17.79</c:v>
                </c:pt>
                <c:pt idx="1394">
                  <c:v>17.82</c:v>
                </c:pt>
                <c:pt idx="1395">
                  <c:v>17.850000000000001</c:v>
                </c:pt>
                <c:pt idx="1396">
                  <c:v>17.88</c:v>
                </c:pt>
                <c:pt idx="1397">
                  <c:v>17.91</c:v>
                </c:pt>
                <c:pt idx="1398">
                  <c:v>17.940000000000001</c:v>
                </c:pt>
                <c:pt idx="1399">
                  <c:v>17.97</c:v>
                </c:pt>
                <c:pt idx="1400">
                  <c:v>18</c:v>
                </c:pt>
                <c:pt idx="1401">
                  <c:v>18.03</c:v>
                </c:pt>
                <c:pt idx="1402">
                  <c:v>18.059999999999999</c:v>
                </c:pt>
                <c:pt idx="1403">
                  <c:v>18.09</c:v>
                </c:pt>
                <c:pt idx="1404">
                  <c:v>18.12</c:v>
                </c:pt>
                <c:pt idx="1405">
                  <c:v>18.149999999999999</c:v>
                </c:pt>
                <c:pt idx="1406">
                  <c:v>18.18</c:v>
                </c:pt>
                <c:pt idx="1407">
                  <c:v>18.21</c:v>
                </c:pt>
                <c:pt idx="1408">
                  <c:v>18.239999999999998</c:v>
                </c:pt>
                <c:pt idx="1409">
                  <c:v>18.27</c:v>
                </c:pt>
                <c:pt idx="1410">
                  <c:v>18.3</c:v>
                </c:pt>
                <c:pt idx="1411">
                  <c:v>18.329999999999998</c:v>
                </c:pt>
                <c:pt idx="1412">
                  <c:v>18.36</c:v>
                </c:pt>
                <c:pt idx="1413">
                  <c:v>18.39</c:v>
                </c:pt>
                <c:pt idx="1414">
                  <c:v>18.420000000000002</c:v>
                </c:pt>
                <c:pt idx="1415">
                  <c:v>18.45</c:v>
                </c:pt>
                <c:pt idx="1416">
                  <c:v>18.48</c:v>
                </c:pt>
                <c:pt idx="1417">
                  <c:v>18.510000000000002</c:v>
                </c:pt>
                <c:pt idx="1418">
                  <c:v>18.54</c:v>
                </c:pt>
                <c:pt idx="1419">
                  <c:v>18.57</c:v>
                </c:pt>
                <c:pt idx="1420">
                  <c:v>18.600000000000001</c:v>
                </c:pt>
                <c:pt idx="1421">
                  <c:v>18.63</c:v>
                </c:pt>
                <c:pt idx="1422">
                  <c:v>18.66</c:v>
                </c:pt>
                <c:pt idx="1423">
                  <c:v>18.690000000000001</c:v>
                </c:pt>
                <c:pt idx="1424">
                  <c:v>18.72</c:v>
                </c:pt>
                <c:pt idx="1425">
                  <c:v>18.75</c:v>
                </c:pt>
                <c:pt idx="1426">
                  <c:v>18.78</c:v>
                </c:pt>
                <c:pt idx="1427">
                  <c:v>18.809999999999999</c:v>
                </c:pt>
                <c:pt idx="1428">
                  <c:v>18.84</c:v>
                </c:pt>
                <c:pt idx="1429">
                  <c:v>18.87</c:v>
                </c:pt>
                <c:pt idx="1430">
                  <c:v>18.899999999999999</c:v>
                </c:pt>
                <c:pt idx="1431">
                  <c:v>18.93</c:v>
                </c:pt>
                <c:pt idx="1432">
                  <c:v>18.96</c:v>
                </c:pt>
                <c:pt idx="1433">
                  <c:v>18.989999999999998</c:v>
                </c:pt>
                <c:pt idx="1434">
                  <c:v>19.02</c:v>
                </c:pt>
                <c:pt idx="1435">
                  <c:v>19.05</c:v>
                </c:pt>
                <c:pt idx="1436">
                  <c:v>19.079999999999998</c:v>
                </c:pt>
                <c:pt idx="1437">
                  <c:v>19.11</c:v>
                </c:pt>
                <c:pt idx="1438">
                  <c:v>19.14</c:v>
                </c:pt>
                <c:pt idx="1439">
                  <c:v>19.170000000000002</c:v>
                </c:pt>
                <c:pt idx="1440">
                  <c:v>19.2</c:v>
                </c:pt>
                <c:pt idx="1441">
                  <c:v>19.23</c:v>
                </c:pt>
                <c:pt idx="1442">
                  <c:v>19.260000000000002</c:v>
                </c:pt>
                <c:pt idx="1443">
                  <c:v>19.29</c:v>
                </c:pt>
                <c:pt idx="1444">
                  <c:v>19.32</c:v>
                </c:pt>
                <c:pt idx="1445">
                  <c:v>19.350000000000001</c:v>
                </c:pt>
                <c:pt idx="1446">
                  <c:v>19.38</c:v>
                </c:pt>
                <c:pt idx="1447">
                  <c:v>19.41</c:v>
                </c:pt>
                <c:pt idx="1448">
                  <c:v>19.440000000000001</c:v>
                </c:pt>
                <c:pt idx="1449">
                  <c:v>19.47</c:v>
                </c:pt>
                <c:pt idx="1450">
                  <c:v>19.5</c:v>
                </c:pt>
                <c:pt idx="1451">
                  <c:v>19.53</c:v>
                </c:pt>
                <c:pt idx="1452">
                  <c:v>19.559999999999999</c:v>
                </c:pt>
                <c:pt idx="1453">
                  <c:v>19.59</c:v>
                </c:pt>
                <c:pt idx="1454">
                  <c:v>19.62</c:v>
                </c:pt>
                <c:pt idx="1455">
                  <c:v>19.649999999999999</c:v>
                </c:pt>
                <c:pt idx="1456">
                  <c:v>19.68</c:v>
                </c:pt>
                <c:pt idx="1457">
                  <c:v>19.71</c:v>
                </c:pt>
                <c:pt idx="1458">
                  <c:v>19.739999999999998</c:v>
                </c:pt>
                <c:pt idx="1459">
                  <c:v>19.77</c:v>
                </c:pt>
                <c:pt idx="1460">
                  <c:v>19.8</c:v>
                </c:pt>
                <c:pt idx="1461">
                  <c:v>19.829999999999998</c:v>
                </c:pt>
                <c:pt idx="1462">
                  <c:v>19.86</c:v>
                </c:pt>
                <c:pt idx="1463">
                  <c:v>19.89</c:v>
                </c:pt>
                <c:pt idx="1464">
                  <c:v>19.920000000000002</c:v>
                </c:pt>
                <c:pt idx="1465">
                  <c:v>19.95</c:v>
                </c:pt>
                <c:pt idx="1466">
                  <c:v>19.98</c:v>
                </c:pt>
                <c:pt idx="1467">
                  <c:v>20.010000000000002</c:v>
                </c:pt>
                <c:pt idx="1468">
                  <c:v>20.04</c:v>
                </c:pt>
                <c:pt idx="1469">
                  <c:v>20.07</c:v>
                </c:pt>
                <c:pt idx="1470">
                  <c:v>20.100000000000001</c:v>
                </c:pt>
                <c:pt idx="1471">
                  <c:v>20.13</c:v>
                </c:pt>
                <c:pt idx="1472">
                  <c:v>20.16</c:v>
                </c:pt>
                <c:pt idx="1473">
                  <c:v>20.190000000000001</c:v>
                </c:pt>
                <c:pt idx="1474">
                  <c:v>20.22</c:v>
                </c:pt>
                <c:pt idx="1475">
                  <c:v>20.25</c:v>
                </c:pt>
                <c:pt idx="1476">
                  <c:v>20.28</c:v>
                </c:pt>
                <c:pt idx="1477">
                  <c:v>20.309999999999999</c:v>
                </c:pt>
                <c:pt idx="1478">
                  <c:v>20.34</c:v>
                </c:pt>
                <c:pt idx="1479">
                  <c:v>20.37</c:v>
                </c:pt>
                <c:pt idx="1480">
                  <c:v>20.399999999999999</c:v>
                </c:pt>
                <c:pt idx="1481">
                  <c:v>20.43</c:v>
                </c:pt>
                <c:pt idx="1482">
                  <c:v>20.46</c:v>
                </c:pt>
                <c:pt idx="1483">
                  <c:v>20.49</c:v>
                </c:pt>
                <c:pt idx="1484">
                  <c:v>20.52</c:v>
                </c:pt>
                <c:pt idx="1485">
                  <c:v>20.55</c:v>
                </c:pt>
                <c:pt idx="1486">
                  <c:v>20.58</c:v>
                </c:pt>
                <c:pt idx="1487">
                  <c:v>20.61</c:v>
                </c:pt>
                <c:pt idx="1488">
                  <c:v>20.64</c:v>
                </c:pt>
                <c:pt idx="1489">
                  <c:v>20.67</c:v>
                </c:pt>
                <c:pt idx="1490">
                  <c:v>20.7</c:v>
                </c:pt>
                <c:pt idx="1491">
                  <c:v>20.73</c:v>
                </c:pt>
                <c:pt idx="1492">
                  <c:v>20.76</c:v>
                </c:pt>
                <c:pt idx="1493">
                  <c:v>20.79</c:v>
                </c:pt>
                <c:pt idx="1494">
                  <c:v>20.82</c:v>
                </c:pt>
                <c:pt idx="1495">
                  <c:v>20.85</c:v>
                </c:pt>
                <c:pt idx="1496">
                  <c:v>20.88</c:v>
                </c:pt>
                <c:pt idx="1497">
                  <c:v>20.91</c:v>
                </c:pt>
                <c:pt idx="1498">
                  <c:v>20.94</c:v>
                </c:pt>
                <c:pt idx="1499">
                  <c:v>20.97</c:v>
                </c:pt>
                <c:pt idx="1500">
                  <c:v>21</c:v>
                </c:pt>
                <c:pt idx="1501">
                  <c:v>21.03</c:v>
                </c:pt>
                <c:pt idx="1502">
                  <c:v>21.06</c:v>
                </c:pt>
                <c:pt idx="1503">
                  <c:v>21.09</c:v>
                </c:pt>
                <c:pt idx="1504">
                  <c:v>21.12</c:v>
                </c:pt>
                <c:pt idx="1505">
                  <c:v>21.15</c:v>
                </c:pt>
                <c:pt idx="1506">
                  <c:v>21.18</c:v>
                </c:pt>
                <c:pt idx="1507">
                  <c:v>21.21</c:v>
                </c:pt>
                <c:pt idx="1508">
                  <c:v>21.24</c:v>
                </c:pt>
                <c:pt idx="1509">
                  <c:v>21.27</c:v>
                </c:pt>
                <c:pt idx="1510">
                  <c:v>21.3</c:v>
                </c:pt>
                <c:pt idx="1511">
                  <c:v>21.33</c:v>
                </c:pt>
                <c:pt idx="1512">
                  <c:v>21.36</c:v>
                </c:pt>
                <c:pt idx="1513">
                  <c:v>21.39</c:v>
                </c:pt>
                <c:pt idx="1514">
                  <c:v>21.42</c:v>
                </c:pt>
                <c:pt idx="1515">
                  <c:v>21.45</c:v>
                </c:pt>
                <c:pt idx="1516">
                  <c:v>21.48</c:v>
                </c:pt>
                <c:pt idx="1517">
                  <c:v>21.51</c:v>
                </c:pt>
                <c:pt idx="1518">
                  <c:v>21.54</c:v>
                </c:pt>
                <c:pt idx="1519">
                  <c:v>21.57</c:v>
                </c:pt>
                <c:pt idx="1520">
                  <c:v>21.6</c:v>
                </c:pt>
                <c:pt idx="1521">
                  <c:v>21.63</c:v>
                </c:pt>
                <c:pt idx="1522">
                  <c:v>21.66</c:v>
                </c:pt>
                <c:pt idx="1523">
                  <c:v>21.69</c:v>
                </c:pt>
                <c:pt idx="1524">
                  <c:v>21.72</c:v>
                </c:pt>
                <c:pt idx="1525">
                  <c:v>21.75</c:v>
                </c:pt>
                <c:pt idx="1526">
                  <c:v>21.78</c:v>
                </c:pt>
                <c:pt idx="1527">
                  <c:v>21.81</c:v>
                </c:pt>
                <c:pt idx="1528">
                  <c:v>21.84</c:v>
                </c:pt>
                <c:pt idx="1529">
                  <c:v>21.87</c:v>
                </c:pt>
                <c:pt idx="1530">
                  <c:v>21.9</c:v>
                </c:pt>
                <c:pt idx="1531">
                  <c:v>21.93</c:v>
                </c:pt>
                <c:pt idx="1532">
                  <c:v>21.96</c:v>
                </c:pt>
                <c:pt idx="1533">
                  <c:v>21.99</c:v>
                </c:pt>
                <c:pt idx="1534">
                  <c:v>22.02</c:v>
                </c:pt>
                <c:pt idx="1535">
                  <c:v>22.05</c:v>
                </c:pt>
                <c:pt idx="1536">
                  <c:v>22.08</c:v>
                </c:pt>
                <c:pt idx="1537">
                  <c:v>22.11</c:v>
                </c:pt>
                <c:pt idx="1538">
                  <c:v>22.14</c:v>
                </c:pt>
                <c:pt idx="1539">
                  <c:v>22.17</c:v>
                </c:pt>
                <c:pt idx="1540">
                  <c:v>22.2</c:v>
                </c:pt>
                <c:pt idx="1541">
                  <c:v>22.23</c:v>
                </c:pt>
                <c:pt idx="1542">
                  <c:v>22.26</c:v>
                </c:pt>
                <c:pt idx="1543">
                  <c:v>22.29</c:v>
                </c:pt>
                <c:pt idx="1544">
                  <c:v>22.32</c:v>
                </c:pt>
                <c:pt idx="1545">
                  <c:v>22.35</c:v>
                </c:pt>
                <c:pt idx="1546">
                  <c:v>22.38</c:v>
                </c:pt>
                <c:pt idx="1547">
                  <c:v>22.41</c:v>
                </c:pt>
                <c:pt idx="1548">
                  <c:v>22.44</c:v>
                </c:pt>
                <c:pt idx="1549">
                  <c:v>22.47</c:v>
                </c:pt>
                <c:pt idx="1550">
                  <c:v>22.5</c:v>
                </c:pt>
                <c:pt idx="1551">
                  <c:v>22.53</c:v>
                </c:pt>
                <c:pt idx="1552">
                  <c:v>22.56</c:v>
                </c:pt>
                <c:pt idx="1553">
                  <c:v>22.59</c:v>
                </c:pt>
                <c:pt idx="1554">
                  <c:v>22.62</c:v>
                </c:pt>
                <c:pt idx="1555">
                  <c:v>22.65</c:v>
                </c:pt>
                <c:pt idx="1556">
                  <c:v>22.68</c:v>
                </c:pt>
                <c:pt idx="1557">
                  <c:v>22.71</c:v>
                </c:pt>
                <c:pt idx="1558">
                  <c:v>22.74</c:v>
                </c:pt>
                <c:pt idx="1559">
                  <c:v>22.77</c:v>
                </c:pt>
                <c:pt idx="1560">
                  <c:v>22.8</c:v>
                </c:pt>
                <c:pt idx="1561">
                  <c:v>22.83</c:v>
                </c:pt>
                <c:pt idx="1562">
                  <c:v>22.86</c:v>
                </c:pt>
                <c:pt idx="1563">
                  <c:v>22.89</c:v>
                </c:pt>
                <c:pt idx="1564">
                  <c:v>22.92</c:v>
                </c:pt>
                <c:pt idx="1565">
                  <c:v>22.95</c:v>
                </c:pt>
                <c:pt idx="1566">
                  <c:v>22.98</c:v>
                </c:pt>
                <c:pt idx="1567">
                  <c:v>23.01</c:v>
                </c:pt>
                <c:pt idx="1568">
                  <c:v>23.04</c:v>
                </c:pt>
                <c:pt idx="1569">
                  <c:v>23.07</c:v>
                </c:pt>
                <c:pt idx="1570">
                  <c:v>23.1</c:v>
                </c:pt>
                <c:pt idx="1571">
                  <c:v>23.13</c:v>
                </c:pt>
                <c:pt idx="1572">
                  <c:v>23.16</c:v>
                </c:pt>
                <c:pt idx="1573">
                  <c:v>23.19</c:v>
                </c:pt>
                <c:pt idx="1574">
                  <c:v>23.22</c:v>
                </c:pt>
                <c:pt idx="1575">
                  <c:v>23.25</c:v>
                </c:pt>
                <c:pt idx="1576">
                  <c:v>23.28</c:v>
                </c:pt>
                <c:pt idx="1577">
                  <c:v>23.31</c:v>
                </c:pt>
                <c:pt idx="1578">
                  <c:v>23.34</c:v>
                </c:pt>
                <c:pt idx="1579">
                  <c:v>23.37</c:v>
                </c:pt>
                <c:pt idx="1580">
                  <c:v>23.4</c:v>
                </c:pt>
                <c:pt idx="1581">
                  <c:v>23.43</c:v>
                </c:pt>
                <c:pt idx="1582">
                  <c:v>23.46</c:v>
                </c:pt>
                <c:pt idx="1583">
                  <c:v>23.49</c:v>
                </c:pt>
                <c:pt idx="1584">
                  <c:v>23.52</c:v>
                </c:pt>
                <c:pt idx="1585">
                  <c:v>23.55</c:v>
                </c:pt>
                <c:pt idx="1586">
                  <c:v>23.58</c:v>
                </c:pt>
                <c:pt idx="1587">
                  <c:v>23.61</c:v>
                </c:pt>
                <c:pt idx="1588">
                  <c:v>23.64</c:v>
                </c:pt>
                <c:pt idx="1589">
                  <c:v>23.67</c:v>
                </c:pt>
                <c:pt idx="1590">
                  <c:v>23.7</c:v>
                </c:pt>
                <c:pt idx="1591">
                  <c:v>23.73</c:v>
                </c:pt>
                <c:pt idx="1592">
                  <c:v>23.76</c:v>
                </c:pt>
                <c:pt idx="1593">
                  <c:v>23.79</c:v>
                </c:pt>
                <c:pt idx="1594">
                  <c:v>23.82</c:v>
                </c:pt>
                <c:pt idx="1595">
                  <c:v>23.85</c:v>
                </c:pt>
                <c:pt idx="1596">
                  <c:v>23.88</c:v>
                </c:pt>
                <c:pt idx="1597">
                  <c:v>23.91</c:v>
                </c:pt>
                <c:pt idx="1598">
                  <c:v>23.94</c:v>
                </c:pt>
                <c:pt idx="1599">
                  <c:v>23.97</c:v>
                </c:pt>
                <c:pt idx="1600">
                  <c:v>24</c:v>
                </c:pt>
                <c:pt idx="1601">
                  <c:v>24.03</c:v>
                </c:pt>
                <c:pt idx="1602">
                  <c:v>24.06</c:v>
                </c:pt>
                <c:pt idx="1603">
                  <c:v>24.09</c:v>
                </c:pt>
                <c:pt idx="1604">
                  <c:v>24.12</c:v>
                </c:pt>
                <c:pt idx="1605">
                  <c:v>24.15</c:v>
                </c:pt>
                <c:pt idx="1606">
                  <c:v>24.18</c:v>
                </c:pt>
                <c:pt idx="1607">
                  <c:v>24.21</c:v>
                </c:pt>
                <c:pt idx="1608">
                  <c:v>24.24</c:v>
                </c:pt>
                <c:pt idx="1609">
                  <c:v>24.27</c:v>
                </c:pt>
                <c:pt idx="1610">
                  <c:v>24.3</c:v>
                </c:pt>
                <c:pt idx="1611">
                  <c:v>24.33</c:v>
                </c:pt>
                <c:pt idx="1612">
                  <c:v>24.36</c:v>
                </c:pt>
                <c:pt idx="1613">
                  <c:v>24.39</c:v>
                </c:pt>
                <c:pt idx="1614">
                  <c:v>24.42</c:v>
                </c:pt>
                <c:pt idx="1615">
                  <c:v>24.45</c:v>
                </c:pt>
                <c:pt idx="1616">
                  <c:v>24.48</c:v>
                </c:pt>
                <c:pt idx="1617">
                  <c:v>24.51</c:v>
                </c:pt>
                <c:pt idx="1618">
                  <c:v>24.54</c:v>
                </c:pt>
                <c:pt idx="1619">
                  <c:v>24.57</c:v>
                </c:pt>
                <c:pt idx="1620">
                  <c:v>24.6</c:v>
                </c:pt>
                <c:pt idx="1621">
                  <c:v>24.63</c:v>
                </c:pt>
                <c:pt idx="1622">
                  <c:v>24.66</c:v>
                </c:pt>
                <c:pt idx="1623">
                  <c:v>24.69</c:v>
                </c:pt>
                <c:pt idx="1624">
                  <c:v>24.72</c:v>
                </c:pt>
                <c:pt idx="1625">
                  <c:v>24.75</c:v>
                </c:pt>
                <c:pt idx="1626">
                  <c:v>24.78</c:v>
                </c:pt>
                <c:pt idx="1627">
                  <c:v>24.81</c:v>
                </c:pt>
                <c:pt idx="1628">
                  <c:v>24.84</c:v>
                </c:pt>
                <c:pt idx="1629">
                  <c:v>24.87</c:v>
                </c:pt>
                <c:pt idx="1630">
                  <c:v>24.9</c:v>
                </c:pt>
                <c:pt idx="1631">
                  <c:v>24.93</c:v>
                </c:pt>
                <c:pt idx="1632">
                  <c:v>24.96</c:v>
                </c:pt>
                <c:pt idx="1633">
                  <c:v>24.99</c:v>
                </c:pt>
                <c:pt idx="1634">
                  <c:v>25.02</c:v>
                </c:pt>
                <c:pt idx="1635">
                  <c:v>25.05</c:v>
                </c:pt>
                <c:pt idx="1636">
                  <c:v>25.08</c:v>
                </c:pt>
                <c:pt idx="1637">
                  <c:v>25.11</c:v>
                </c:pt>
                <c:pt idx="1638">
                  <c:v>25.14</c:v>
                </c:pt>
                <c:pt idx="1639">
                  <c:v>25.17</c:v>
                </c:pt>
                <c:pt idx="1640">
                  <c:v>25.2</c:v>
                </c:pt>
                <c:pt idx="1641">
                  <c:v>25.23</c:v>
                </c:pt>
                <c:pt idx="1642">
                  <c:v>25.26</c:v>
                </c:pt>
                <c:pt idx="1643">
                  <c:v>25.29</c:v>
                </c:pt>
                <c:pt idx="1644">
                  <c:v>25.32</c:v>
                </c:pt>
                <c:pt idx="1645">
                  <c:v>25.35</c:v>
                </c:pt>
                <c:pt idx="1646">
                  <c:v>25.38</c:v>
                </c:pt>
                <c:pt idx="1647">
                  <c:v>25.41</c:v>
                </c:pt>
                <c:pt idx="1648">
                  <c:v>25.44</c:v>
                </c:pt>
                <c:pt idx="1649">
                  <c:v>25.47</c:v>
                </c:pt>
                <c:pt idx="1650">
                  <c:v>25.5</c:v>
                </c:pt>
                <c:pt idx="1651">
                  <c:v>25.53</c:v>
                </c:pt>
                <c:pt idx="1652">
                  <c:v>25.56</c:v>
                </c:pt>
                <c:pt idx="1653">
                  <c:v>25.59</c:v>
                </c:pt>
                <c:pt idx="1654">
                  <c:v>25.62</c:v>
                </c:pt>
                <c:pt idx="1655">
                  <c:v>25.65</c:v>
                </c:pt>
                <c:pt idx="1656">
                  <c:v>25.68</c:v>
                </c:pt>
                <c:pt idx="1657">
                  <c:v>25.71</c:v>
                </c:pt>
                <c:pt idx="1658">
                  <c:v>25.74</c:v>
                </c:pt>
                <c:pt idx="1659">
                  <c:v>25.77</c:v>
                </c:pt>
                <c:pt idx="1660">
                  <c:v>25.8</c:v>
                </c:pt>
                <c:pt idx="1661">
                  <c:v>25.83</c:v>
                </c:pt>
                <c:pt idx="1662">
                  <c:v>25.86</c:v>
                </c:pt>
                <c:pt idx="1663">
                  <c:v>25.89</c:v>
                </c:pt>
                <c:pt idx="1664">
                  <c:v>25.92</c:v>
                </c:pt>
                <c:pt idx="1665">
                  <c:v>25.95</c:v>
                </c:pt>
                <c:pt idx="1666">
                  <c:v>25.98</c:v>
                </c:pt>
                <c:pt idx="1667">
                  <c:v>26.01</c:v>
                </c:pt>
                <c:pt idx="1668">
                  <c:v>26.04</c:v>
                </c:pt>
                <c:pt idx="1669">
                  <c:v>26.07</c:v>
                </c:pt>
                <c:pt idx="1670">
                  <c:v>26.1</c:v>
                </c:pt>
                <c:pt idx="1671">
                  <c:v>26.13</c:v>
                </c:pt>
                <c:pt idx="1672">
                  <c:v>26.16</c:v>
                </c:pt>
                <c:pt idx="1673">
                  <c:v>26.19</c:v>
                </c:pt>
                <c:pt idx="1674">
                  <c:v>26.22</c:v>
                </c:pt>
                <c:pt idx="1675">
                  <c:v>26.25</c:v>
                </c:pt>
                <c:pt idx="1676">
                  <c:v>26.28</c:v>
                </c:pt>
                <c:pt idx="1677">
                  <c:v>26.31</c:v>
                </c:pt>
                <c:pt idx="1678">
                  <c:v>26.34</c:v>
                </c:pt>
                <c:pt idx="1679">
                  <c:v>26.37</c:v>
                </c:pt>
                <c:pt idx="1680">
                  <c:v>26.4</c:v>
                </c:pt>
                <c:pt idx="1681">
                  <c:v>26.43</c:v>
                </c:pt>
                <c:pt idx="1682">
                  <c:v>26.46</c:v>
                </c:pt>
                <c:pt idx="1683">
                  <c:v>26.49</c:v>
                </c:pt>
                <c:pt idx="1684">
                  <c:v>26.52</c:v>
                </c:pt>
                <c:pt idx="1685">
                  <c:v>26.55</c:v>
                </c:pt>
                <c:pt idx="1686">
                  <c:v>26.58</c:v>
                </c:pt>
                <c:pt idx="1687">
                  <c:v>26.61</c:v>
                </c:pt>
                <c:pt idx="1688">
                  <c:v>26.64</c:v>
                </c:pt>
                <c:pt idx="1689">
                  <c:v>26.67</c:v>
                </c:pt>
                <c:pt idx="1690">
                  <c:v>26.7</c:v>
                </c:pt>
                <c:pt idx="1691">
                  <c:v>26.73</c:v>
                </c:pt>
                <c:pt idx="1692">
                  <c:v>26.76</c:v>
                </c:pt>
                <c:pt idx="1693">
                  <c:v>26.79</c:v>
                </c:pt>
                <c:pt idx="1694">
                  <c:v>26.82</c:v>
                </c:pt>
                <c:pt idx="1695">
                  <c:v>26.85</c:v>
                </c:pt>
                <c:pt idx="1696">
                  <c:v>26.88</c:v>
                </c:pt>
                <c:pt idx="1697">
                  <c:v>26.91</c:v>
                </c:pt>
                <c:pt idx="1698">
                  <c:v>26.94</c:v>
                </c:pt>
                <c:pt idx="1699">
                  <c:v>26.97</c:v>
                </c:pt>
                <c:pt idx="1700">
                  <c:v>27</c:v>
                </c:pt>
                <c:pt idx="1701">
                  <c:v>27.03</c:v>
                </c:pt>
                <c:pt idx="1702">
                  <c:v>27.06</c:v>
                </c:pt>
                <c:pt idx="1703">
                  <c:v>27.09</c:v>
                </c:pt>
                <c:pt idx="1704">
                  <c:v>27.12</c:v>
                </c:pt>
                <c:pt idx="1705">
                  <c:v>27.15</c:v>
                </c:pt>
                <c:pt idx="1706">
                  <c:v>27.18</c:v>
                </c:pt>
                <c:pt idx="1707">
                  <c:v>27.21</c:v>
                </c:pt>
                <c:pt idx="1708">
                  <c:v>27.24</c:v>
                </c:pt>
                <c:pt idx="1709">
                  <c:v>27.27</c:v>
                </c:pt>
                <c:pt idx="1710">
                  <c:v>27.3</c:v>
                </c:pt>
                <c:pt idx="1711">
                  <c:v>27.33</c:v>
                </c:pt>
                <c:pt idx="1712">
                  <c:v>27.36</c:v>
                </c:pt>
                <c:pt idx="1713">
                  <c:v>27.39</c:v>
                </c:pt>
                <c:pt idx="1714">
                  <c:v>27.42</c:v>
                </c:pt>
                <c:pt idx="1715">
                  <c:v>27.45</c:v>
                </c:pt>
                <c:pt idx="1716">
                  <c:v>27.48</c:v>
                </c:pt>
                <c:pt idx="1717">
                  <c:v>27.51</c:v>
                </c:pt>
                <c:pt idx="1718">
                  <c:v>27.54</c:v>
                </c:pt>
                <c:pt idx="1719">
                  <c:v>27.57</c:v>
                </c:pt>
                <c:pt idx="1720">
                  <c:v>27.6</c:v>
                </c:pt>
                <c:pt idx="1721">
                  <c:v>27.63</c:v>
                </c:pt>
                <c:pt idx="1722">
                  <c:v>27.66</c:v>
                </c:pt>
                <c:pt idx="1723">
                  <c:v>27.69</c:v>
                </c:pt>
                <c:pt idx="1724">
                  <c:v>27.72</c:v>
                </c:pt>
                <c:pt idx="1725">
                  <c:v>27.75</c:v>
                </c:pt>
                <c:pt idx="1726">
                  <c:v>27.78</c:v>
                </c:pt>
                <c:pt idx="1727">
                  <c:v>27.81</c:v>
                </c:pt>
                <c:pt idx="1728">
                  <c:v>27.84</c:v>
                </c:pt>
                <c:pt idx="1729">
                  <c:v>27.87</c:v>
                </c:pt>
                <c:pt idx="1730">
                  <c:v>27.9</c:v>
                </c:pt>
                <c:pt idx="1731">
                  <c:v>27.93</c:v>
                </c:pt>
                <c:pt idx="1732">
                  <c:v>27.96</c:v>
                </c:pt>
                <c:pt idx="1733">
                  <c:v>27.99</c:v>
                </c:pt>
                <c:pt idx="1734">
                  <c:v>28.02</c:v>
                </c:pt>
                <c:pt idx="1735">
                  <c:v>28.05</c:v>
                </c:pt>
                <c:pt idx="1736">
                  <c:v>28.08</c:v>
                </c:pt>
                <c:pt idx="1737">
                  <c:v>28.11</c:v>
                </c:pt>
                <c:pt idx="1738">
                  <c:v>28.14</c:v>
                </c:pt>
                <c:pt idx="1739">
                  <c:v>28.17</c:v>
                </c:pt>
                <c:pt idx="1740">
                  <c:v>28.2</c:v>
                </c:pt>
                <c:pt idx="1741">
                  <c:v>28.23</c:v>
                </c:pt>
                <c:pt idx="1742">
                  <c:v>28.26</c:v>
                </c:pt>
                <c:pt idx="1743">
                  <c:v>28.29</c:v>
                </c:pt>
                <c:pt idx="1744">
                  <c:v>28.32</c:v>
                </c:pt>
                <c:pt idx="1745">
                  <c:v>28.35</c:v>
                </c:pt>
                <c:pt idx="1746">
                  <c:v>28.38</c:v>
                </c:pt>
                <c:pt idx="1747">
                  <c:v>28.41</c:v>
                </c:pt>
                <c:pt idx="1748">
                  <c:v>28.44</c:v>
                </c:pt>
                <c:pt idx="1749">
                  <c:v>28.47</c:v>
                </c:pt>
                <c:pt idx="1750">
                  <c:v>28.5</c:v>
                </c:pt>
                <c:pt idx="1751">
                  <c:v>28.53</c:v>
                </c:pt>
                <c:pt idx="1752">
                  <c:v>28.56</c:v>
                </c:pt>
                <c:pt idx="1753">
                  <c:v>28.59</c:v>
                </c:pt>
                <c:pt idx="1754">
                  <c:v>28.62</c:v>
                </c:pt>
                <c:pt idx="1755">
                  <c:v>28.65</c:v>
                </c:pt>
                <c:pt idx="1756">
                  <c:v>28.68</c:v>
                </c:pt>
                <c:pt idx="1757">
                  <c:v>28.71</c:v>
                </c:pt>
                <c:pt idx="1758">
                  <c:v>28.74</c:v>
                </c:pt>
                <c:pt idx="1759">
                  <c:v>28.77</c:v>
                </c:pt>
                <c:pt idx="1760">
                  <c:v>28.8</c:v>
                </c:pt>
                <c:pt idx="1761">
                  <c:v>28.83</c:v>
                </c:pt>
                <c:pt idx="1762">
                  <c:v>28.86</c:v>
                </c:pt>
                <c:pt idx="1763">
                  <c:v>28.89</c:v>
                </c:pt>
                <c:pt idx="1764">
                  <c:v>28.92</c:v>
                </c:pt>
                <c:pt idx="1765">
                  <c:v>28.95</c:v>
                </c:pt>
                <c:pt idx="1766">
                  <c:v>28.98</c:v>
                </c:pt>
                <c:pt idx="1767">
                  <c:v>29.01</c:v>
                </c:pt>
                <c:pt idx="1768">
                  <c:v>29.04</c:v>
                </c:pt>
                <c:pt idx="1769">
                  <c:v>29.07</c:v>
                </c:pt>
                <c:pt idx="1770">
                  <c:v>29.1</c:v>
                </c:pt>
                <c:pt idx="1771">
                  <c:v>29.13</c:v>
                </c:pt>
                <c:pt idx="1772">
                  <c:v>29.16</c:v>
                </c:pt>
                <c:pt idx="1773">
                  <c:v>29.19</c:v>
                </c:pt>
                <c:pt idx="1774">
                  <c:v>29.22</c:v>
                </c:pt>
                <c:pt idx="1775">
                  <c:v>29.25</c:v>
                </c:pt>
                <c:pt idx="1776">
                  <c:v>29.28</c:v>
                </c:pt>
                <c:pt idx="1777">
                  <c:v>29.31</c:v>
                </c:pt>
                <c:pt idx="1778">
                  <c:v>29.34</c:v>
                </c:pt>
                <c:pt idx="1779">
                  <c:v>29.37</c:v>
                </c:pt>
                <c:pt idx="1780">
                  <c:v>29.4</c:v>
                </c:pt>
                <c:pt idx="1781">
                  <c:v>29.43</c:v>
                </c:pt>
                <c:pt idx="1782">
                  <c:v>29.46</c:v>
                </c:pt>
                <c:pt idx="1783">
                  <c:v>29.49</c:v>
                </c:pt>
                <c:pt idx="1784">
                  <c:v>29.52</c:v>
                </c:pt>
                <c:pt idx="1785">
                  <c:v>29.55</c:v>
                </c:pt>
                <c:pt idx="1786">
                  <c:v>29.58</c:v>
                </c:pt>
                <c:pt idx="1787">
                  <c:v>29.61</c:v>
                </c:pt>
                <c:pt idx="1788">
                  <c:v>29.64</c:v>
                </c:pt>
                <c:pt idx="1789">
                  <c:v>29.67</c:v>
                </c:pt>
                <c:pt idx="1790">
                  <c:v>29.7</c:v>
                </c:pt>
                <c:pt idx="1791">
                  <c:v>29.73</c:v>
                </c:pt>
                <c:pt idx="1792">
                  <c:v>29.76</c:v>
                </c:pt>
                <c:pt idx="1793">
                  <c:v>29.79</c:v>
                </c:pt>
                <c:pt idx="1794">
                  <c:v>29.82</c:v>
                </c:pt>
                <c:pt idx="1795">
                  <c:v>29.85</c:v>
                </c:pt>
                <c:pt idx="1796">
                  <c:v>29.88</c:v>
                </c:pt>
                <c:pt idx="1797">
                  <c:v>29.91</c:v>
                </c:pt>
                <c:pt idx="1798">
                  <c:v>29.94</c:v>
                </c:pt>
                <c:pt idx="1799">
                  <c:v>29.97</c:v>
                </c:pt>
                <c:pt idx="1800">
                  <c:v>30</c:v>
                </c:pt>
                <c:pt idx="1801">
                  <c:v>30.03</c:v>
                </c:pt>
                <c:pt idx="1802">
                  <c:v>30.06</c:v>
                </c:pt>
                <c:pt idx="1803">
                  <c:v>30.09</c:v>
                </c:pt>
                <c:pt idx="1804">
                  <c:v>30.12</c:v>
                </c:pt>
                <c:pt idx="1805">
                  <c:v>30.15</c:v>
                </c:pt>
                <c:pt idx="1806">
                  <c:v>30.18</c:v>
                </c:pt>
                <c:pt idx="1807">
                  <c:v>30.21</c:v>
                </c:pt>
                <c:pt idx="1808">
                  <c:v>30.24</c:v>
                </c:pt>
                <c:pt idx="1809">
                  <c:v>30.27</c:v>
                </c:pt>
                <c:pt idx="1810">
                  <c:v>30.3</c:v>
                </c:pt>
                <c:pt idx="1811">
                  <c:v>30.33</c:v>
                </c:pt>
                <c:pt idx="1812">
                  <c:v>30.36</c:v>
                </c:pt>
                <c:pt idx="1813">
                  <c:v>30.39</c:v>
                </c:pt>
                <c:pt idx="1814">
                  <c:v>30.42</c:v>
                </c:pt>
                <c:pt idx="1815">
                  <c:v>30.45</c:v>
                </c:pt>
                <c:pt idx="1816">
                  <c:v>30.48</c:v>
                </c:pt>
                <c:pt idx="1817">
                  <c:v>30.51</c:v>
                </c:pt>
                <c:pt idx="1818">
                  <c:v>30.54</c:v>
                </c:pt>
                <c:pt idx="1819">
                  <c:v>30.57</c:v>
                </c:pt>
                <c:pt idx="1820">
                  <c:v>30.6</c:v>
                </c:pt>
                <c:pt idx="1821">
                  <c:v>30.63</c:v>
                </c:pt>
                <c:pt idx="1822">
                  <c:v>30.66</c:v>
                </c:pt>
                <c:pt idx="1823">
                  <c:v>30.69</c:v>
                </c:pt>
                <c:pt idx="1824">
                  <c:v>30.72</c:v>
                </c:pt>
                <c:pt idx="1825">
                  <c:v>30.75</c:v>
                </c:pt>
                <c:pt idx="1826">
                  <c:v>30.78</c:v>
                </c:pt>
                <c:pt idx="1827">
                  <c:v>30.81</c:v>
                </c:pt>
                <c:pt idx="1828">
                  <c:v>30.84</c:v>
                </c:pt>
                <c:pt idx="1829">
                  <c:v>30.87</c:v>
                </c:pt>
                <c:pt idx="1830">
                  <c:v>30.9</c:v>
                </c:pt>
                <c:pt idx="1831">
                  <c:v>30.93</c:v>
                </c:pt>
                <c:pt idx="1832">
                  <c:v>30.96</c:v>
                </c:pt>
                <c:pt idx="1833">
                  <c:v>30.99</c:v>
                </c:pt>
                <c:pt idx="1834">
                  <c:v>31.02</c:v>
                </c:pt>
                <c:pt idx="1835">
                  <c:v>31.05</c:v>
                </c:pt>
                <c:pt idx="1836">
                  <c:v>31.08</c:v>
                </c:pt>
                <c:pt idx="1837">
                  <c:v>31.11</c:v>
                </c:pt>
                <c:pt idx="1838">
                  <c:v>31.14</c:v>
                </c:pt>
                <c:pt idx="1839">
                  <c:v>31.17</c:v>
                </c:pt>
                <c:pt idx="1840">
                  <c:v>31.2</c:v>
                </c:pt>
                <c:pt idx="1841">
                  <c:v>31.23</c:v>
                </c:pt>
                <c:pt idx="1842">
                  <c:v>31.26</c:v>
                </c:pt>
                <c:pt idx="1843">
                  <c:v>31.29</c:v>
                </c:pt>
                <c:pt idx="1844">
                  <c:v>31.32</c:v>
                </c:pt>
                <c:pt idx="1845">
                  <c:v>31.35</c:v>
                </c:pt>
                <c:pt idx="1846">
                  <c:v>31.38</c:v>
                </c:pt>
                <c:pt idx="1847">
                  <c:v>31.41</c:v>
                </c:pt>
                <c:pt idx="1848">
                  <c:v>31.44</c:v>
                </c:pt>
                <c:pt idx="1849">
                  <c:v>31.47</c:v>
                </c:pt>
                <c:pt idx="1850">
                  <c:v>31.5</c:v>
                </c:pt>
                <c:pt idx="1851">
                  <c:v>31.53</c:v>
                </c:pt>
                <c:pt idx="1852">
                  <c:v>31.56</c:v>
                </c:pt>
                <c:pt idx="1853">
                  <c:v>31.59</c:v>
                </c:pt>
                <c:pt idx="1854">
                  <c:v>31.62</c:v>
                </c:pt>
                <c:pt idx="1855">
                  <c:v>31.65</c:v>
                </c:pt>
                <c:pt idx="1856">
                  <c:v>31.68</c:v>
                </c:pt>
                <c:pt idx="1857">
                  <c:v>31.71</c:v>
                </c:pt>
                <c:pt idx="1858">
                  <c:v>31.74</c:v>
                </c:pt>
                <c:pt idx="1859">
                  <c:v>31.77</c:v>
                </c:pt>
                <c:pt idx="1860">
                  <c:v>31.8</c:v>
                </c:pt>
                <c:pt idx="1861">
                  <c:v>31.83</c:v>
                </c:pt>
                <c:pt idx="1862">
                  <c:v>31.86</c:v>
                </c:pt>
                <c:pt idx="1863">
                  <c:v>31.89</c:v>
                </c:pt>
                <c:pt idx="1864">
                  <c:v>31.92</c:v>
                </c:pt>
                <c:pt idx="1865">
                  <c:v>31.95</c:v>
                </c:pt>
                <c:pt idx="1866">
                  <c:v>31.98</c:v>
                </c:pt>
                <c:pt idx="1867">
                  <c:v>32.01</c:v>
                </c:pt>
                <c:pt idx="1868">
                  <c:v>32.04</c:v>
                </c:pt>
                <c:pt idx="1869">
                  <c:v>32.07</c:v>
                </c:pt>
                <c:pt idx="1870">
                  <c:v>32.1</c:v>
                </c:pt>
                <c:pt idx="1871">
                  <c:v>32.130000000000003</c:v>
                </c:pt>
                <c:pt idx="1872">
                  <c:v>32.159999999999997</c:v>
                </c:pt>
                <c:pt idx="1873">
                  <c:v>32.19</c:v>
                </c:pt>
                <c:pt idx="1874">
                  <c:v>32.22</c:v>
                </c:pt>
                <c:pt idx="1875">
                  <c:v>32.25</c:v>
                </c:pt>
                <c:pt idx="1876">
                  <c:v>32.28</c:v>
                </c:pt>
                <c:pt idx="1877">
                  <c:v>32.31</c:v>
                </c:pt>
                <c:pt idx="1878">
                  <c:v>32.340000000000003</c:v>
                </c:pt>
                <c:pt idx="1879">
                  <c:v>32.369999999999997</c:v>
                </c:pt>
                <c:pt idx="1880">
                  <c:v>32.4</c:v>
                </c:pt>
                <c:pt idx="1881">
                  <c:v>32.43</c:v>
                </c:pt>
                <c:pt idx="1882">
                  <c:v>32.46</c:v>
                </c:pt>
                <c:pt idx="1883">
                  <c:v>32.49</c:v>
                </c:pt>
                <c:pt idx="1884">
                  <c:v>32.520000000000003</c:v>
                </c:pt>
                <c:pt idx="1885">
                  <c:v>32.549999999999997</c:v>
                </c:pt>
                <c:pt idx="1886">
                  <c:v>32.58</c:v>
                </c:pt>
                <c:pt idx="1887">
                  <c:v>32.61</c:v>
                </c:pt>
                <c:pt idx="1888">
                  <c:v>32.64</c:v>
                </c:pt>
                <c:pt idx="1889">
                  <c:v>32.67</c:v>
                </c:pt>
                <c:pt idx="1890">
                  <c:v>32.700000000000003</c:v>
                </c:pt>
                <c:pt idx="1891">
                  <c:v>32.729999999999997</c:v>
                </c:pt>
                <c:pt idx="1892">
                  <c:v>32.76</c:v>
                </c:pt>
                <c:pt idx="1893">
                  <c:v>32.79</c:v>
                </c:pt>
                <c:pt idx="1894">
                  <c:v>32.82</c:v>
                </c:pt>
                <c:pt idx="1895">
                  <c:v>32.85</c:v>
                </c:pt>
                <c:pt idx="1896">
                  <c:v>32.880000000000003</c:v>
                </c:pt>
                <c:pt idx="1897">
                  <c:v>32.909999999999997</c:v>
                </c:pt>
                <c:pt idx="1898">
                  <c:v>32.94</c:v>
                </c:pt>
                <c:pt idx="1899">
                  <c:v>32.97</c:v>
                </c:pt>
                <c:pt idx="1900">
                  <c:v>33</c:v>
                </c:pt>
                <c:pt idx="1901">
                  <c:v>33.03</c:v>
                </c:pt>
                <c:pt idx="1902">
                  <c:v>33.06</c:v>
                </c:pt>
                <c:pt idx="1903">
                  <c:v>33.090000000000003</c:v>
                </c:pt>
                <c:pt idx="1904">
                  <c:v>33.119999999999997</c:v>
                </c:pt>
                <c:pt idx="1905">
                  <c:v>33.15</c:v>
                </c:pt>
                <c:pt idx="1906">
                  <c:v>33.18</c:v>
                </c:pt>
                <c:pt idx="1907">
                  <c:v>33.21</c:v>
                </c:pt>
                <c:pt idx="1908">
                  <c:v>33.24</c:v>
                </c:pt>
                <c:pt idx="1909">
                  <c:v>33.270000000000003</c:v>
                </c:pt>
                <c:pt idx="1910">
                  <c:v>33.299999999999997</c:v>
                </c:pt>
                <c:pt idx="1911">
                  <c:v>33.33</c:v>
                </c:pt>
                <c:pt idx="1912">
                  <c:v>33.36</c:v>
                </c:pt>
                <c:pt idx="1913">
                  <c:v>33.39</c:v>
                </c:pt>
                <c:pt idx="1914">
                  <c:v>33.42</c:v>
                </c:pt>
                <c:pt idx="1915">
                  <c:v>33.450000000000003</c:v>
                </c:pt>
                <c:pt idx="1916">
                  <c:v>33.479999999999997</c:v>
                </c:pt>
                <c:pt idx="1917">
                  <c:v>33.51</c:v>
                </c:pt>
                <c:pt idx="1918">
                  <c:v>33.54</c:v>
                </c:pt>
                <c:pt idx="1919">
                  <c:v>33.57</c:v>
                </c:pt>
                <c:pt idx="1920">
                  <c:v>33.6</c:v>
                </c:pt>
                <c:pt idx="1921">
                  <c:v>33.630000000000003</c:v>
                </c:pt>
                <c:pt idx="1922">
                  <c:v>33.659999999999997</c:v>
                </c:pt>
                <c:pt idx="1923">
                  <c:v>33.69</c:v>
                </c:pt>
                <c:pt idx="1924">
                  <c:v>33.72</c:v>
                </c:pt>
                <c:pt idx="1925">
                  <c:v>33.75</c:v>
                </c:pt>
                <c:pt idx="1926">
                  <c:v>33.78</c:v>
                </c:pt>
                <c:pt idx="1927">
                  <c:v>33.81</c:v>
                </c:pt>
                <c:pt idx="1928">
                  <c:v>33.840000000000003</c:v>
                </c:pt>
                <c:pt idx="1929">
                  <c:v>33.869999999999997</c:v>
                </c:pt>
                <c:pt idx="1930">
                  <c:v>33.9</c:v>
                </c:pt>
                <c:pt idx="1931">
                  <c:v>33.93</c:v>
                </c:pt>
                <c:pt idx="1932">
                  <c:v>33.96</c:v>
                </c:pt>
                <c:pt idx="1933">
                  <c:v>33.99</c:v>
                </c:pt>
                <c:pt idx="1934">
                  <c:v>34.020000000000003</c:v>
                </c:pt>
                <c:pt idx="1935">
                  <c:v>34.049999999999997</c:v>
                </c:pt>
                <c:pt idx="1936">
                  <c:v>34.08</c:v>
                </c:pt>
                <c:pt idx="1937">
                  <c:v>34.11</c:v>
                </c:pt>
                <c:pt idx="1938">
                  <c:v>34.14</c:v>
                </c:pt>
                <c:pt idx="1939">
                  <c:v>34.17</c:v>
                </c:pt>
                <c:pt idx="1940">
                  <c:v>34.200000000000003</c:v>
                </c:pt>
                <c:pt idx="1941">
                  <c:v>34.229999999999997</c:v>
                </c:pt>
                <c:pt idx="1942">
                  <c:v>34.26</c:v>
                </c:pt>
                <c:pt idx="1943">
                  <c:v>34.29</c:v>
                </c:pt>
                <c:pt idx="1944">
                  <c:v>34.32</c:v>
                </c:pt>
                <c:pt idx="1945">
                  <c:v>34.35</c:v>
                </c:pt>
                <c:pt idx="1946">
                  <c:v>34.380000000000003</c:v>
                </c:pt>
                <c:pt idx="1947">
                  <c:v>34.409999999999997</c:v>
                </c:pt>
                <c:pt idx="1948">
                  <c:v>34.44</c:v>
                </c:pt>
                <c:pt idx="1949">
                  <c:v>34.47</c:v>
                </c:pt>
                <c:pt idx="1950">
                  <c:v>34.5</c:v>
                </c:pt>
                <c:pt idx="1951">
                  <c:v>34.53</c:v>
                </c:pt>
                <c:pt idx="1952">
                  <c:v>34.56</c:v>
                </c:pt>
                <c:pt idx="1953">
                  <c:v>34.590000000000003</c:v>
                </c:pt>
                <c:pt idx="1954">
                  <c:v>34.619999999999997</c:v>
                </c:pt>
                <c:pt idx="1955">
                  <c:v>34.65</c:v>
                </c:pt>
                <c:pt idx="1956">
                  <c:v>34.68</c:v>
                </c:pt>
                <c:pt idx="1957">
                  <c:v>34.71</c:v>
                </c:pt>
                <c:pt idx="1958">
                  <c:v>34.74</c:v>
                </c:pt>
                <c:pt idx="1959">
                  <c:v>34.770000000000003</c:v>
                </c:pt>
                <c:pt idx="1960">
                  <c:v>34.799999999999997</c:v>
                </c:pt>
                <c:pt idx="1961">
                  <c:v>34.83</c:v>
                </c:pt>
                <c:pt idx="1962">
                  <c:v>34.86</c:v>
                </c:pt>
                <c:pt idx="1963">
                  <c:v>34.89</c:v>
                </c:pt>
                <c:pt idx="1964">
                  <c:v>34.92</c:v>
                </c:pt>
                <c:pt idx="1965">
                  <c:v>34.950000000000003</c:v>
                </c:pt>
                <c:pt idx="1966">
                  <c:v>34.979999999999997</c:v>
                </c:pt>
                <c:pt idx="1967">
                  <c:v>35.01</c:v>
                </c:pt>
                <c:pt idx="1968">
                  <c:v>35.04</c:v>
                </c:pt>
                <c:pt idx="1969">
                  <c:v>35.07</c:v>
                </c:pt>
                <c:pt idx="1970">
                  <c:v>35.1</c:v>
                </c:pt>
                <c:pt idx="1971">
                  <c:v>35.130000000000003</c:v>
                </c:pt>
                <c:pt idx="1972">
                  <c:v>35.159999999999997</c:v>
                </c:pt>
                <c:pt idx="1973">
                  <c:v>35.19</c:v>
                </c:pt>
                <c:pt idx="1974">
                  <c:v>35.22</c:v>
                </c:pt>
                <c:pt idx="1975">
                  <c:v>35.25</c:v>
                </c:pt>
                <c:pt idx="1976">
                  <c:v>35.28</c:v>
                </c:pt>
                <c:pt idx="1977">
                  <c:v>35.31</c:v>
                </c:pt>
                <c:pt idx="1978">
                  <c:v>35.340000000000003</c:v>
                </c:pt>
                <c:pt idx="1979">
                  <c:v>35.369999999999997</c:v>
                </c:pt>
                <c:pt idx="1980">
                  <c:v>35.4</c:v>
                </c:pt>
                <c:pt idx="1981">
                  <c:v>35.43</c:v>
                </c:pt>
                <c:pt idx="1982">
                  <c:v>35.46</c:v>
                </c:pt>
                <c:pt idx="1983">
                  <c:v>35.49</c:v>
                </c:pt>
                <c:pt idx="1984">
                  <c:v>35.520000000000003</c:v>
                </c:pt>
                <c:pt idx="1985">
                  <c:v>35.549999999999997</c:v>
                </c:pt>
                <c:pt idx="1986">
                  <c:v>35.58</c:v>
                </c:pt>
                <c:pt idx="1987">
                  <c:v>35.61</c:v>
                </c:pt>
                <c:pt idx="1988">
                  <c:v>35.64</c:v>
                </c:pt>
                <c:pt idx="1989">
                  <c:v>35.67</c:v>
                </c:pt>
                <c:pt idx="1990">
                  <c:v>35.700000000000003</c:v>
                </c:pt>
                <c:pt idx="1991">
                  <c:v>35.729999999999997</c:v>
                </c:pt>
                <c:pt idx="1992">
                  <c:v>35.76</c:v>
                </c:pt>
                <c:pt idx="1993">
                  <c:v>35.79</c:v>
                </c:pt>
                <c:pt idx="1994">
                  <c:v>35.82</c:v>
                </c:pt>
                <c:pt idx="1995">
                  <c:v>35.85</c:v>
                </c:pt>
                <c:pt idx="1996">
                  <c:v>35.880000000000003</c:v>
                </c:pt>
                <c:pt idx="1997">
                  <c:v>35.909999999999997</c:v>
                </c:pt>
                <c:pt idx="1998">
                  <c:v>35.94</c:v>
                </c:pt>
                <c:pt idx="1999">
                  <c:v>36</c:v>
                </c:pt>
                <c:pt idx="2000">
                  <c:v>36</c:v>
                </c:pt>
                <c:pt idx="2001">
                  <c:v>36.005000000000003</c:v>
                </c:pt>
                <c:pt idx="2002">
                  <c:v>36.01</c:v>
                </c:pt>
                <c:pt idx="2003">
                  <c:v>36.015000000000001</c:v>
                </c:pt>
                <c:pt idx="2004">
                  <c:v>36.020000000000003</c:v>
                </c:pt>
                <c:pt idx="2005">
                  <c:v>36.024999999999999</c:v>
                </c:pt>
                <c:pt idx="2006">
                  <c:v>36.03</c:v>
                </c:pt>
                <c:pt idx="2007">
                  <c:v>36.034999999999997</c:v>
                </c:pt>
                <c:pt idx="2008">
                  <c:v>36.04</c:v>
                </c:pt>
                <c:pt idx="2009">
                  <c:v>36.045000000000002</c:v>
                </c:pt>
                <c:pt idx="2010">
                  <c:v>36.049999999999997</c:v>
                </c:pt>
                <c:pt idx="2011">
                  <c:v>36.055</c:v>
                </c:pt>
                <c:pt idx="2012">
                  <c:v>36.06</c:v>
                </c:pt>
                <c:pt idx="2013">
                  <c:v>36.064999999999998</c:v>
                </c:pt>
                <c:pt idx="2014">
                  <c:v>36.07</c:v>
                </c:pt>
                <c:pt idx="2015">
                  <c:v>36.075000000000003</c:v>
                </c:pt>
                <c:pt idx="2016">
                  <c:v>36.08</c:v>
                </c:pt>
                <c:pt idx="2017">
                  <c:v>36.085000000000001</c:v>
                </c:pt>
                <c:pt idx="2018">
                  <c:v>36.090000000000003</c:v>
                </c:pt>
                <c:pt idx="2019">
                  <c:v>36.094999999999999</c:v>
                </c:pt>
                <c:pt idx="2020">
                  <c:v>36.1</c:v>
                </c:pt>
                <c:pt idx="2021">
                  <c:v>36.104999999999997</c:v>
                </c:pt>
                <c:pt idx="2022">
                  <c:v>36.11</c:v>
                </c:pt>
                <c:pt idx="2023">
                  <c:v>36.115000000000002</c:v>
                </c:pt>
                <c:pt idx="2024">
                  <c:v>36.119999999999997</c:v>
                </c:pt>
                <c:pt idx="2025">
                  <c:v>36.125</c:v>
                </c:pt>
                <c:pt idx="2026">
                  <c:v>36.130000000000003</c:v>
                </c:pt>
                <c:pt idx="2027">
                  <c:v>36.134999999999998</c:v>
                </c:pt>
                <c:pt idx="2028">
                  <c:v>36.14</c:v>
                </c:pt>
                <c:pt idx="2029">
                  <c:v>36.145000000000003</c:v>
                </c:pt>
                <c:pt idx="2030">
                  <c:v>36.15</c:v>
                </c:pt>
                <c:pt idx="2031">
                  <c:v>36.155000000000001</c:v>
                </c:pt>
                <c:pt idx="2032">
                  <c:v>36.159999999999997</c:v>
                </c:pt>
                <c:pt idx="2033">
                  <c:v>36.164999999999999</c:v>
                </c:pt>
                <c:pt idx="2034">
                  <c:v>36.17</c:v>
                </c:pt>
                <c:pt idx="2035">
                  <c:v>36.174999999999997</c:v>
                </c:pt>
                <c:pt idx="2036">
                  <c:v>36.18</c:v>
                </c:pt>
                <c:pt idx="2037">
                  <c:v>36.185000000000002</c:v>
                </c:pt>
                <c:pt idx="2038">
                  <c:v>36.19</c:v>
                </c:pt>
                <c:pt idx="2039">
                  <c:v>36.195</c:v>
                </c:pt>
                <c:pt idx="2040">
                  <c:v>36.200000000000003</c:v>
                </c:pt>
                <c:pt idx="2041">
                  <c:v>36.204999999999998</c:v>
                </c:pt>
                <c:pt idx="2042">
                  <c:v>36.21</c:v>
                </c:pt>
                <c:pt idx="2043">
                  <c:v>36.215000000000003</c:v>
                </c:pt>
                <c:pt idx="2044">
                  <c:v>36.22</c:v>
                </c:pt>
                <c:pt idx="2045">
                  <c:v>36.225000000000001</c:v>
                </c:pt>
                <c:pt idx="2046">
                  <c:v>36.229999999999997</c:v>
                </c:pt>
                <c:pt idx="2047">
                  <c:v>36.234999999999999</c:v>
                </c:pt>
                <c:pt idx="2048">
                  <c:v>36.24</c:v>
                </c:pt>
                <c:pt idx="2049">
                  <c:v>36.244999999999997</c:v>
                </c:pt>
                <c:pt idx="2050">
                  <c:v>36.25</c:v>
                </c:pt>
                <c:pt idx="2051">
                  <c:v>36.255000000000003</c:v>
                </c:pt>
                <c:pt idx="2052">
                  <c:v>36.26</c:v>
                </c:pt>
                <c:pt idx="2053">
                  <c:v>36.265000000000001</c:v>
                </c:pt>
                <c:pt idx="2054">
                  <c:v>36.270000000000003</c:v>
                </c:pt>
                <c:pt idx="2055">
                  <c:v>36.274999999999999</c:v>
                </c:pt>
                <c:pt idx="2056">
                  <c:v>36.28</c:v>
                </c:pt>
                <c:pt idx="2057">
                  <c:v>36.284999999999997</c:v>
                </c:pt>
                <c:pt idx="2058">
                  <c:v>36.29</c:v>
                </c:pt>
                <c:pt idx="2059">
                  <c:v>36.295000000000002</c:v>
                </c:pt>
                <c:pt idx="2060">
                  <c:v>36.299999999999997</c:v>
                </c:pt>
                <c:pt idx="2061">
                  <c:v>36.305</c:v>
                </c:pt>
                <c:pt idx="2062">
                  <c:v>36.31</c:v>
                </c:pt>
                <c:pt idx="2063">
                  <c:v>36.314999999999998</c:v>
                </c:pt>
                <c:pt idx="2064">
                  <c:v>36.32</c:v>
                </c:pt>
                <c:pt idx="2065">
                  <c:v>36.325000000000003</c:v>
                </c:pt>
                <c:pt idx="2066">
                  <c:v>36.33</c:v>
                </c:pt>
                <c:pt idx="2067">
                  <c:v>36.335000000000001</c:v>
                </c:pt>
                <c:pt idx="2068">
                  <c:v>36.340000000000003</c:v>
                </c:pt>
                <c:pt idx="2069">
                  <c:v>36.344999999999999</c:v>
                </c:pt>
                <c:pt idx="2070">
                  <c:v>36.35</c:v>
                </c:pt>
                <c:pt idx="2071">
                  <c:v>36.354999999999997</c:v>
                </c:pt>
                <c:pt idx="2072">
                  <c:v>36.36</c:v>
                </c:pt>
                <c:pt idx="2073">
                  <c:v>36.365000000000002</c:v>
                </c:pt>
                <c:pt idx="2074">
                  <c:v>36.369999999999997</c:v>
                </c:pt>
                <c:pt idx="2075">
                  <c:v>36.375</c:v>
                </c:pt>
                <c:pt idx="2076">
                  <c:v>36.380000000000003</c:v>
                </c:pt>
                <c:pt idx="2077">
                  <c:v>36.384999999999998</c:v>
                </c:pt>
                <c:pt idx="2078">
                  <c:v>36.39</c:v>
                </c:pt>
                <c:pt idx="2079">
                  <c:v>36.395000000000003</c:v>
                </c:pt>
                <c:pt idx="2080">
                  <c:v>36.4</c:v>
                </c:pt>
                <c:pt idx="2081">
                  <c:v>36.405000000000001</c:v>
                </c:pt>
                <c:pt idx="2082">
                  <c:v>36.409999999999997</c:v>
                </c:pt>
                <c:pt idx="2083">
                  <c:v>36.414999999999999</c:v>
                </c:pt>
                <c:pt idx="2084">
                  <c:v>36.42</c:v>
                </c:pt>
                <c:pt idx="2085">
                  <c:v>36.424999999999997</c:v>
                </c:pt>
                <c:pt idx="2086">
                  <c:v>36.43</c:v>
                </c:pt>
                <c:pt idx="2087">
                  <c:v>36.435000000000002</c:v>
                </c:pt>
                <c:pt idx="2088">
                  <c:v>36.44</c:v>
                </c:pt>
                <c:pt idx="2089">
                  <c:v>36.445</c:v>
                </c:pt>
                <c:pt idx="2090">
                  <c:v>36.450000000000003</c:v>
                </c:pt>
                <c:pt idx="2091">
                  <c:v>36.454999999999998</c:v>
                </c:pt>
                <c:pt idx="2092">
                  <c:v>36.46</c:v>
                </c:pt>
                <c:pt idx="2093">
                  <c:v>36.465000000000003</c:v>
                </c:pt>
                <c:pt idx="2094">
                  <c:v>36.47</c:v>
                </c:pt>
                <c:pt idx="2095">
                  <c:v>36.475000000000001</c:v>
                </c:pt>
                <c:pt idx="2096">
                  <c:v>36.479999999999997</c:v>
                </c:pt>
                <c:pt idx="2097">
                  <c:v>36.484999999999999</c:v>
                </c:pt>
                <c:pt idx="2098">
                  <c:v>36.49</c:v>
                </c:pt>
                <c:pt idx="2099">
                  <c:v>36.494999999999997</c:v>
                </c:pt>
                <c:pt idx="2100">
                  <c:v>36.5</c:v>
                </c:pt>
                <c:pt idx="2101">
                  <c:v>36.505000000000003</c:v>
                </c:pt>
                <c:pt idx="2102">
                  <c:v>36.51</c:v>
                </c:pt>
                <c:pt idx="2103">
                  <c:v>36.515000000000001</c:v>
                </c:pt>
                <c:pt idx="2104">
                  <c:v>36.520000000000003</c:v>
                </c:pt>
                <c:pt idx="2105">
                  <c:v>36.524999999999999</c:v>
                </c:pt>
                <c:pt idx="2106">
                  <c:v>36.53</c:v>
                </c:pt>
                <c:pt idx="2107">
                  <c:v>36.534999999999997</c:v>
                </c:pt>
                <c:pt idx="2108">
                  <c:v>36.54</c:v>
                </c:pt>
                <c:pt idx="2109">
                  <c:v>36.545000000000002</c:v>
                </c:pt>
                <c:pt idx="2110">
                  <c:v>36.549999999999997</c:v>
                </c:pt>
                <c:pt idx="2111">
                  <c:v>36.555</c:v>
                </c:pt>
                <c:pt idx="2112">
                  <c:v>36.56</c:v>
                </c:pt>
                <c:pt idx="2113">
                  <c:v>36.564999999999998</c:v>
                </c:pt>
                <c:pt idx="2114">
                  <c:v>36.57</c:v>
                </c:pt>
                <c:pt idx="2115">
                  <c:v>36.575000000000003</c:v>
                </c:pt>
                <c:pt idx="2116">
                  <c:v>36.58</c:v>
                </c:pt>
                <c:pt idx="2117">
                  <c:v>36.585000000000001</c:v>
                </c:pt>
                <c:pt idx="2118">
                  <c:v>36.590000000000003</c:v>
                </c:pt>
                <c:pt idx="2119">
                  <c:v>36.594999999999999</c:v>
                </c:pt>
                <c:pt idx="2120">
                  <c:v>36.6</c:v>
                </c:pt>
                <c:pt idx="2121">
                  <c:v>36.604999999999997</c:v>
                </c:pt>
                <c:pt idx="2122">
                  <c:v>36.61</c:v>
                </c:pt>
                <c:pt idx="2123">
                  <c:v>36.615000000000002</c:v>
                </c:pt>
                <c:pt idx="2124">
                  <c:v>36.619999999999997</c:v>
                </c:pt>
                <c:pt idx="2125">
                  <c:v>36.625</c:v>
                </c:pt>
                <c:pt idx="2126">
                  <c:v>36.630000000000003</c:v>
                </c:pt>
                <c:pt idx="2127">
                  <c:v>36.634999999999998</c:v>
                </c:pt>
                <c:pt idx="2128">
                  <c:v>36.64</c:v>
                </c:pt>
                <c:pt idx="2129">
                  <c:v>36.645000000000003</c:v>
                </c:pt>
                <c:pt idx="2130">
                  <c:v>36.65</c:v>
                </c:pt>
                <c:pt idx="2131">
                  <c:v>36.655000000000001</c:v>
                </c:pt>
                <c:pt idx="2132">
                  <c:v>36.659999999999997</c:v>
                </c:pt>
                <c:pt idx="2133">
                  <c:v>36.664999999999999</c:v>
                </c:pt>
                <c:pt idx="2134">
                  <c:v>36.67</c:v>
                </c:pt>
                <c:pt idx="2135">
                  <c:v>36.674999999999997</c:v>
                </c:pt>
                <c:pt idx="2136">
                  <c:v>36.68</c:v>
                </c:pt>
                <c:pt idx="2137">
                  <c:v>36.685000000000002</c:v>
                </c:pt>
                <c:pt idx="2138">
                  <c:v>36.69</c:v>
                </c:pt>
                <c:pt idx="2139">
                  <c:v>36.695</c:v>
                </c:pt>
                <c:pt idx="2140">
                  <c:v>36.700000000000003</c:v>
                </c:pt>
                <c:pt idx="2141">
                  <c:v>36.704999999999998</c:v>
                </c:pt>
                <c:pt idx="2142">
                  <c:v>36.71</c:v>
                </c:pt>
                <c:pt idx="2143">
                  <c:v>36.715000000000003</c:v>
                </c:pt>
                <c:pt idx="2144">
                  <c:v>36.72</c:v>
                </c:pt>
                <c:pt idx="2145">
                  <c:v>36.725000000000001</c:v>
                </c:pt>
                <c:pt idx="2146">
                  <c:v>36.729999999999997</c:v>
                </c:pt>
                <c:pt idx="2147">
                  <c:v>36.734999999999999</c:v>
                </c:pt>
                <c:pt idx="2148">
                  <c:v>36.74</c:v>
                </c:pt>
                <c:pt idx="2149">
                  <c:v>36.744999999999997</c:v>
                </c:pt>
                <c:pt idx="2150">
                  <c:v>36.75</c:v>
                </c:pt>
                <c:pt idx="2151">
                  <c:v>36.755000000000003</c:v>
                </c:pt>
                <c:pt idx="2152">
                  <c:v>36.76</c:v>
                </c:pt>
                <c:pt idx="2153">
                  <c:v>36.765000000000001</c:v>
                </c:pt>
                <c:pt idx="2154">
                  <c:v>36.770000000000003</c:v>
                </c:pt>
                <c:pt idx="2155">
                  <c:v>36.774999999999999</c:v>
                </c:pt>
                <c:pt idx="2156">
                  <c:v>36.78</c:v>
                </c:pt>
                <c:pt idx="2157">
                  <c:v>36.784999999999997</c:v>
                </c:pt>
                <c:pt idx="2158">
                  <c:v>36.79</c:v>
                </c:pt>
                <c:pt idx="2159">
                  <c:v>36.795000000000002</c:v>
                </c:pt>
                <c:pt idx="2160">
                  <c:v>36.799999999999997</c:v>
                </c:pt>
                <c:pt idx="2161">
                  <c:v>36.805</c:v>
                </c:pt>
                <c:pt idx="2162">
                  <c:v>36.81</c:v>
                </c:pt>
                <c:pt idx="2163">
                  <c:v>36.814999999999998</c:v>
                </c:pt>
                <c:pt idx="2164">
                  <c:v>36.82</c:v>
                </c:pt>
                <c:pt idx="2165">
                  <c:v>36.825000000000003</c:v>
                </c:pt>
                <c:pt idx="2166">
                  <c:v>36.83</c:v>
                </c:pt>
                <c:pt idx="2167">
                  <c:v>36.835000000000001</c:v>
                </c:pt>
                <c:pt idx="2168">
                  <c:v>36.840000000000003</c:v>
                </c:pt>
                <c:pt idx="2169">
                  <c:v>36.844999999999999</c:v>
                </c:pt>
                <c:pt idx="2170">
                  <c:v>36.85</c:v>
                </c:pt>
                <c:pt idx="2171">
                  <c:v>36.854999999999997</c:v>
                </c:pt>
                <c:pt idx="2172">
                  <c:v>36.86</c:v>
                </c:pt>
                <c:pt idx="2173">
                  <c:v>36.865000000000002</c:v>
                </c:pt>
                <c:pt idx="2174">
                  <c:v>36.869999999999997</c:v>
                </c:pt>
                <c:pt idx="2175">
                  <c:v>36.875</c:v>
                </c:pt>
                <c:pt idx="2176">
                  <c:v>36.880000000000003</c:v>
                </c:pt>
                <c:pt idx="2177">
                  <c:v>36.884999999999998</c:v>
                </c:pt>
                <c:pt idx="2178">
                  <c:v>36.89</c:v>
                </c:pt>
                <c:pt idx="2179">
                  <c:v>36.895000000000003</c:v>
                </c:pt>
                <c:pt idx="2180">
                  <c:v>36.9</c:v>
                </c:pt>
                <c:pt idx="2181">
                  <c:v>36.905000000000001</c:v>
                </c:pt>
                <c:pt idx="2182">
                  <c:v>36.909999999999997</c:v>
                </c:pt>
                <c:pt idx="2183">
                  <c:v>36.914999999999999</c:v>
                </c:pt>
                <c:pt idx="2184">
                  <c:v>36.92</c:v>
                </c:pt>
                <c:pt idx="2185">
                  <c:v>36.924999999999997</c:v>
                </c:pt>
                <c:pt idx="2186">
                  <c:v>36.93</c:v>
                </c:pt>
                <c:pt idx="2187">
                  <c:v>36.935000000000002</c:v>
                </c:pt>
                <c:pt idx="2188">
                  <c:v>36.94</c:v>
                </c:pt>
                <c:pt idx="2189">
                  <c:v>36.945</c:v>
                </c:pt>
                <c:pt idx="2190">
                  <c:v>36.950000000000003</c:v>
                </c:pt>
                <c:pt idx="2191">
                  <c:v>36.954999999999998</c:v>
                </c:pt>
                <c:pt idx="2192">
                  <c:v>36.96</c:v>
                </c:pt>
                <c:pt idx="2193">
                  <c:v>36.965000000000003</c:v>
                </c:pt>
                <c:pt idx="2194">
                  <c:v>36.97</c:v>
                </c:pt>
                <c:pt idx="2195">
                  <c:v>36.975000000000001</c:v>
                </c:pt>
                <c:pt idx="2196">
                  <c:v>36.979999999999997</c:v>
                </c:pt>
                <c:pt idx="2197">
                  <c:v>36.984999999999999</c:v>
                </c:pt>
                <c:pt idx="2198">
                  <c:v>36.99</c:v>
                </c:pt>
                <c:pt idx="2199">
                  <c:v>36.994999999999997</c:v>
                </c:pt>
                <c:pt idx="2200">
                  <c:v>37</c:v>
                </c:pt>
                <c:pt idx="2201">
                  <c:v>37.005000000000003</c:v>
                </c:pt>
                <c:pt idx="2202">
                  <c:v>37.01</c:v>
                </c:pt>
                <c:pt idx="2203">
                  <c:v>37.015000000000001</c:v>
                </c:pt>
                <c:pt idx="2204">
                  <c:v>37.020000000000003</c:v>
                </c:pt>
                <c:pt idx="2205">
                  <c:v>37.024999999999999</c:v>
                </c:pt>
                <c:pt idx="2206">
                  <c:v>37.03</c:v>
                </c:pt>
                <c:pt idx="2207">
                  <c:v>37.034999999999997</c:v>
                </c:pt>
                <c:pt idx="2208">
                  <c:v>37.04</c:v>
                </c:pt>
                <c:pt idx="2209">
                  <c:v>37.045000000000002</c:v>
                </c:pt>
                <c:pt idx="2210">
                  <c:v>37.049999999999997</c:v>
                </c:pt>
                <c:pt idx="2211">
                  <c:v>37.055</c:v>
                </c:pt>
                <c:pt idx="2212">
                  <c:v>37.06</c:v>
                </c:pt>
                <c:pt idx="2213">
                  <c:v>37.064999999999998</c:v>
                </c:pt>
                <c:pt idx="2214">
                  <c:v>37.07</c:v>
                </c:pt>
                <c:pt idx="2215">
                  <c:v>37.075000000000003</c:v>
                </c:pt>
                <c:pt idx="2216">
                  <c:v>37.08</c:v>
                </c:pt>
                <c:pt idx="2217">
                  <c:v>37.085000000000001</c:v>
                </c:pt>
                <c:pt idx="2218">
                  <c:v>37.090000000000003</c:v>
                </c:pt>
                <c:pt idx="2219">
                  <c:v>37.094999999999999</c:v>
                </c:pt>
                <c:pt idx="2220">
                  <c:v>37.1</c:v>
                </c:pt>
                <c:pt idx="2221">
                  <c:v>37.104999999999997</c:v>
                </c:pt>
                <c:pt idx="2222">
                  <c:v>37.11</c:v>
                </c:pt>
                <c:pt idx="2223">
                  <c:v>37.115000000000002</c:v>
                </c:pt>
                <c:pt idx="2224">
                  <c:v>37.119999999999997</c:v>
                </c:pt>
                <c:pt idx="2225">
                  <c:v>37.125</c:v>
                </c:pt>
                <c:pt idx="2226">
                  <c:v>37.130000000000003</c:v>
                </c:pt>
                <c:pt idx="2227">
                  <c:v>37.134999999999998</c:v>
                </c:pt>
                <c:pt idx="2228">
                  <c:v>37.14</c:v>
                </c:pt>
                <c:pt idx="2229">
                  <c:v>37.145000000000003</c:v>
                </c:pt>
                <c:pt idx="2230">
                  <c:v>37.15</c:v>
                </c:pt>
                <c:pt idx="2231">
                  <c:v>37.155000000000001</c:v>
                </c:pt>
                <c:pt idx="2232">
                  <c:v>37.159999999999997</c:v>
                </c:pt>
                <c:pt idx="2233">
                  <c:v>37.164999999999999</c:v>
                </c:pt>
                <c:pt idx="2234">
                  <c:v>37.17</c:v>
                </c:pt>
                <c:pt idx="2235">
                  <c:v>37.174999999999997</c:v>
                </c:pt>
                <c:pt idx="2236">
                  <c:v>37.18</c:v>
                </c:pt>
                <c:pt idx="2237">
                  <c:v>37.185000000000002</c:v>
                </c:pt>
                <c:pt idx="2238">
                  <c:v>37.19</c:v>
                </c:pt>
                <c:pt idx="2239">
                  <c:v>37.195</c:v>
                </c:pt>
                <c:pt idx="2240">
                  <c:v>37.200000000000003</c:v>
                </c:pt>
                <c:pt idx="2241">
                  <c:v>37.204999999999998</c:v>
                </c:pt>
                <c:pt idx="2242">
                  <c:v>37.21</c:v>
                </c:pt>
                <c:pt idx="2243">
                  <c:v>37.215000000000003</c:v>
                </c:pt>
                <c:pt idx="2244">
                  <c:v>37.22</c:v>
                </c:pt>
                <c:pt idx="2245">
                  <c:v>37.225000000000001</c:v>
                </c:pt>
                <c:pt idx="2246">
                  <c:v>37.229999999999997</c:v>
                </c:pt>
                <c:pt idx="2247">
                  <c:v>37.234999999999999</c:v>
                </c:pt>
                <c:pt idx="2248">
                  <c:v>37.24</c:v>
                </c:pt>
                <c:pt idx="2249">
                  <c:v>37.244999999999997</c:v>
                </c:pt>
                <c:pt idx="2250">
                  <c:v>37.25</c:v>
                </c:pt>
                <c:pt idx="2251">
                  <c:v>37.255000000000003</c:v>
                </c:pt>
                <c:pt idx="2252">
                  <c:v>37.26</c:v>
                </c:pt>
                <c:pt idx="2253">
                  <c:v>37.265000000000001</c:v>
                </c:pt>
                <c:pt idx="2254">
                  <c:v>37.270000000000003</c:v>
                </c:pt>
                <c:pt idx="2255">
                  <c:v>37.274999999999999</c:v>
                </c:pt>
                <c:pt idx="2256">
                  <c:v>37.28</c:v>
                </c:pt>
                <c:pt idx="2257">
                  <c:v>37.284999999999997</c:v>
                </c:pt>
                <c:pt idx="2258">
                  <c:v>37.29</c:v>
                </c:pt>
                <c:pt idx="2259">
                  <c:v>37.295000000000002</c:v>
                </c:pt>
                <c:pt idx="2260">
                  <c:v>37.299999999999997</c:v>
                </c:pt>
                <c:pt idx="2261">
                  <c:v>37.305</c:v>
                </c:pt>
                <c:pt idx="2262">
                  <c:v>37.31</c:v>
                </c:pt>
                <c:pt idx="2263">
                  <c:v>37.314999999999998</c:v>
                </c:pt>
                <c:pt idx="2264">
                  <c:v>37.32</c:v>
                </c:pt>
                <c:pt idx="2265">
                  <c:v>37.325000000000003</c:v>
                </c:pt>
                <c:pt idx="2266">
                  <c:v>37.33</c:v>
                </c:pt>
                <c:pt idx="2267">
                  <c:v>37.335000000000001</c:v>
                </c:pt>
                <c:pt idx="2268">
                  <c:v>37.340000000000003</c:v>
                </c:pt>
                <c:pt idx="2269">
                  <c:v>37.344999999999999</c:v>
                </c:pt>
                <c:pt idx="2270">
                  <c:v>37.35</c:v>
                </c:pt>
                <c:pt idx="2271">
                  <c:v>37.354999999999997</c:v>
                </c:pt>
                <c:pt idx="2272">
                  <c:v>37.36</c:v>
                </c:pt>
                <c:pt idx="2273">
                  <c:v>37.365000000000002</c:v>
                </c:pt>
                <c:pt idx="2274">
                  <c:v>37.369999999999997</c:v>
                </c:pt>
                <c:pt idx="2275">
                  <c:v>37.375</c:v>
                </c:pt>
                <c:pt idx="2276">
                  <c:v>37.380000000000003</c:v>
                </c:pt>
                <c:pt idx="2277">
                  <c:v>37.384999999999998</c:v>
                </c:pt>
                <c:pt idx="2278">
                  <c:v>37.39</c:v>
                </c:pt>
                <c:pt idx="2279">
                  <c:v>37.395000000000003</c:v>
                </c:pt>
                <c:pt idx="2280">
                  <c:v>37.4</c:v>
                </c:pt>
                <c:pt idx="2281">
                  <c:v>37.405000000000001</c:v>
                </c:pt>
                <c:pt idx="2282">
                  <c:v>37.409999999999997</c:v>
                </c:pt>
                <c:pt idx="2283">
                  <c:v>37.414999999999999</c:v>
                </c:pt>
                <c:pt idx="2284">
                  <c:v>37.42</c:v>
                </c:pt>
                <c:pt idx="2285">
                  <c:v>37.424999999999997</c:v>
                </c:pt>
                <c:pt idx="2286">
                  <c:v>37.43</c:v>
                </c:pt>
                <c:pt idx="2287">
                  <c:v>37.435000000000002</c:v>
                </c:pt>
                <c:pt idx="2288">
                  <c:v>37.44</c:v>
                </c:pt>
                <c:pt idx="2289">
                  <c:v>37.445</c:v>
                </c:pt>
                <c:pt idx="2290">
                  <c:v>37.450000000000003</c:v>
                </c:pt>
                <c:pt idx="2291">
                  <c:v>37.454999999999998</c:v>
                </c:pt>
                <c:pt idx="2292">
                  <c:v>37.46</c:v>
                </c:pt>
                <c:pt idx="2293">
                  <c:v>37.465000000000003</c:v>
                </c:pt>
                <c:pt idx="2294">
                  <c:v>37.47</c:v>
                </c:pt>
                <c:pt idx="2295">
                  <c:v>37.475000000000001</c:v>
                </c:pt>
                <c:pt idx="2296">
                  <c:v>37.479999999999997</c:v>
                </c:pt>
                <c:pt idx="2297">
                  <c:v>37.484999999999999</c:v>
                </c:pt>
                <c:pt idx="2298">
                  <c:v>37.49</c:v>
                </c:pt>
                <c:pt idx="2299">
                  <c:v>37.494999999999997</c:v>
                </c:pt>
                <c:pt idx="2300">
                  <c:v>37.5</c:v>
                </c:pt>
                <c:pt idx="2301">
                  <c:v>37.505000000000003</c:v>
                </c:pt>
                <c:pt idx="2302">
                  <c:v>37.51</c:v>
                </c:pt>
                <c:pt idx="2303">
                  <c:v>37.515000000000001</c:v>
                </c:pt>
                <c:pt idx="2304">
                  <c:v>37.520000000000003</c:v>
                </c:pt>
                <c:pt idx="2305">
                  <c:v>37.524999999999999</c:v>
                </c:pt>
                <c:pt idx="2306">
                  <c:v>37.53</c:v>
                </c:pt>
                <c:pt idx="2307">
                  <c:v>37.534999999999997</c:v>
                </c:pt>
                <c:pt idx="2308">
                  <c:v>37.54</c:v>
                </c:pt>
                <c:pt idx="2309">
                  <c:v>37.545000000000002</c:v>
                </c:pt>
                <c:pt idx="2310">
                  <c:v>37.549999999999997</c:v>
                </c:pt>
                <c:pt idx="2311">
                  <c:v>37.555</c:v>
                </c:pt>
                <c:pt idx="2312">
                  <c:v>37.56</c:v>
                </c:pt>
                <c:pt idx="2313">
                  <c:v>37.564999999999998</c:v>
                </c:pt>
                <c:pt idx="2314">
                  <c:v>37.57</c:v>
                </c:pt>
                <c:pt idx="2315">
                  <c:v>37.575000000000003</c:v>
                </c:pt>
                <c:pt idx="2316">
                  <c:v>37.58</c:v>
                </c:pt>
                <c:pt idx="2317">
                  <c:v>37.585000000000001</c:v>
                </c:pt>
                <c:pt idx="2318">
                  <c:v>37.590000000000003</c:v>
                </c:pt>
                <c:pt idx="2319">
                  <c:v>37.594999999999999</c:v>
                </c:pt>
                <c:pt idx="2320">
                  <c:v>37.6</c:v>
                </c:pt>
                <c:pt idx="2321">
                  <c:v>37.604999999999997</c:v>
                </c:pt>
                <c:pt idx="2322">
                  <c:v>37.61</c:v>
                </c:pt>
                <c:pt idx="2323">
                  <c:v>37.615000000000002</c:v>
                </c:pt>
                <c:pt idx="2324">
                  <c:v>37.619999999999997</c:v>
                </c:pt>
                <c:pt idx="2325">
                  <c:v>37.625</c:v>
                </c:pt>
                <c:pt idx="2326">
                  <c:v>37.630000000000003</c:v>
                </c:pt>
                <c:pt idx="2327">
                  <c:v>37.634999999999998</c:v>
                </c:pt>
                <c:pt idx="2328">
                  <c:v>37.64</c:v>
                </c:pt>
                <c:pt idx="2329">
                  <c:v>37.645000000000003</c:v>
                </c:pt>
                <c:pt idx="2330">
                  <c:v>37.65</c:v>
                </c:pt>
                <c:pt idx="2331">
                  <c:v>37.655000000000001</c:v>
                </c:pt>
                <c:pt idx="2332">
                  <c:v>37.659999999999997</c:v>
                </c:pt>
                <c:pt idx="2333">
                  <c:v>37.664999999999999</c:v>
                </c:pt>
                <c:pt idx="2334">
                  <c:v>37.67</c:v>
                </c:pt>
                <c:pt idx="2335">
                  <c:v>37.674999999999997</c:v>
                </c:pt>
                <c:pt idx="2336">
                  <c:v>37.68</c:v>
                </c:pt>
                <c:pt idx="2337">
                  <c:v>37.685000000000002</c:v>
                </c:pt>
                <c:pt idx="2338">
                  <c:v>37.69</c:v>
                </c:pt>
                <c:pt idx="2339">
                  <c:v>37.695</c:v>
                </c:pt>
                <c:pt idx="2340">
                  <c:v>37.700000000000003</c:v>
                </c:pt>
                <c:pt idx="2341">
                  <c:v>37.704999999999998</c:v>
                </c:pt>
                <c:pt idx="2342">
                  <c:v>37.71</c:v>
                </c:pt>
                <c:pt idx="2343">
                  <c:v>37.715000000000003</c:v>
                </c:pt>
                <c:pt idx="2344">
                  <c:v>37.72</c:v>
                </c:pt>
                <c:pt idx="2345">
                  <c:v>37.725000000000001</c:v>
                </c:pt>
                <c:pt idx="2346">
                  <c:v>37.729999999999997</c:v>
                </c:pt>
                <c:pt idx="2347">
                  <c:v>37.734999999999999</c:v>
                </c:pt>
                <c:pt idx="2348">
                  <c:v>37.74</c:v>
                </c:pt>
                <c:pt idx="2349">
                  <c:v>37.744999999999997</c:v>
                </c:pt>
                <c:pt idx="2350">
                  <c:v>37.75</c:v>
                </c:pt>
                <c:pt idx="2351">
                  <c:v>37.755000000000003</c:v>
                </c:pt>
                <c:pt idx="2352">
                  <c:v>37.76</c:v>
                </c:pt>
                <c:pt idx="2353">
                  <c:v>37.765000000000001</c:v>
                </c:pt>
                <c:pt idx="2354">
                  <c:v>37.770000000000003</c:v>
                </c:pt>
                <c:pt idx="2355">
                  <c:v>37.774999999999999</c:v>
                </c:pt>
                <c:pt idx="2356">
                  <c:v>37.78</c:v>
                </c:pt>
                <c:pt idx="2357">
                  <c:v>37.784999999999997</c:v>
                </c:pt>
                <c:pt idx="2358">
                  <c:v>37.79</c:v>
                </c:pt>
                <c:pt idx="2359">
                  <c:v>37.795000000000002</c:v>
                </c:pt>
                <c:pt idx="2360">
                  <c:v>37.799999999999997</c:v>
                </c:pt>
                <c:pt idx="2361">
                  <c:v>37.805</c:v>
                </c:pt>
                <c:pt idx="2362">
                  <c:v>37.81</c:v>
                </c:pt>
                <c:pt idx="2363">
                  <c:v>37.814999999999998</c:v>
                </c:pt>
                <c:pt idx="2364">
                  <c:v>37.82</c:v>
                </c:pt>
                <c:pt idx="2365">
                  <c:v>37.825000000000003</c:v>
                </c:pt>
                <c:pt idx="2366">
                  <c:v>37.83</c:v>
                </c:pt>
                <c:pt idx="2367">
                  <c:v>37.835000000000001</c:v>
                </c:pt>
                <c:pt idx="2368">
                  <c:v>37.840000000000003</c:v>
                </c:pt>
                <c:pt idx="2369">
                  <c:v>37.844999999999999</c:v>
                </c:pt>
                <c:pt idx="2370">
                  <c:v>37.85</c:v>
                </c:pt>
                <c:pt idx="2371">
                  <c:v>37.854999999999997</c:v>
                </c:pt>
                <c:pt idx="2372">
                  <c:v>37.86</c:v>
                </c:pt>
                <c:pt idx="2373">
                  <c:v>37.865000000000002</c:v>
                </c:pt>
                <c:pt idx="2374">
                  <c:v>37.869999999999997</c:v>
                </c:pt>
                <c:pt idx="2375">
                  <c:v>37.875</c:v>
                </c:pt>
                <c:pt idx="2376">
                  <c:v>37.880000000000003</c:v>
                </c:pt>
                <c:pt idx="2377">
                  <c:v>37.884999999999998</c:v>
                </c:pt>
                <c:pt idx="2378">
                  <c:v>37.89</c:v>
                </c:pt>
                <c:pt idx="2379">
                  <c:v>37.895000000000003</c:v>
                </c:pt>
                <c:pt idx="2380">
                  <c:v>37.9</c:v>
                </c:pt>
                <c:pt idx="2381">
                  <c:v>37.905000000000001</c:v>
                </c:pt>
                <c:pt idx="2382">
                  <c:v>37.909999999999997</c:v>
                </c:pt>
                <c:pt idx="2383">
                  <c:v>37.914999999999999</c:v>
                </c:pt>
                <c:pt idx="2384">
                  <c:v>37.92</c:v>
                </c:pt>
                <c:pt idx="2385">
                  <c:v>37.924999999999997</c:v>
                </c:pt>
                <c:pt idx="2386">
                  <c:v>37.93</c:v>
                </c:pt>
                <c:pt idx="2387">
                  <c:v>37.935000000000002</c:v>
                </c:pt>
                <c:pt idx="2388">
                  <c:v>37.94</c:v>
                </c:pt>
                <c:pt idx="2389">
                  <c:v>37.945</c:v>
                </c:pt>
                <c:pt idx="2390">
                  <c:v>37.950000000000003</c:v>
                </c:pt>
                <c:pt idx="2391">
                  <c:v>37.954999999999998</c:v>
                </c:pt>
                <c:pt idx="2392">
                  <c:v>37.96</c:v>
                </c:pt>
                <c:pt idx="2393">
                  <c:v>37.965000000000003</c:v>
                </c:pt>
                <c:pt idx="2394">
                  <c:v>37.97</c:v>
                </c:pt>
                <c:pt idx="2395">
                  <c:v>37.975000000000001</c:v>
                </c:pt>
                <c:pt idx="2396">
                  <c:v>37.979999999999997</c:v>
                </c:pt>
                <c:pt idx="2397">
                  <c:v>37.984999999999999</c:v>
                </c:pt>
                <c:pt idx="2398">
                  <c:v>37.99</c:v>
                </c:pt>
                <c:pt idx="2399">
                  <c:v>37.994999999999997</c:v>
                </c:pt>
                <c:pt idx="2400">
                  <c:v>38</c:v>
                </c:pt>
                <c:pt idx="2401">
                  <c:v>38.005000000000003</c:v>
                </c:pt>
                <c:pt idx="2402">
                  <c:v>38.01</c:v>
                </c:pt>
                <c:pt idx="2403">
                  <c:v>38.015000000000001</c:v>
                </c:pt>
                <c:pt idx="2404">
                  <c:v>38.020000000000003</c:v>
                </c:pt>
                <c:pt idx="2405">
                  <c:v>38.024999999999999</c:v>
                </c:pt>
                <c:pt idx="2406">
                  <c:v>38.03</c:v>
                </c:pt>
                <c:pt idx="2407">
                  <c:v>38.034999999999997</c:v>
                </c:pt>
                <c:pt idx="2408">
                  <c:v>38.04</c:v>
                </c:pt>
                <c:pt idx="2409">
                  <c:v>38.045000000000002</c:v>
                </c:pt>
                <c:pt idx="2410">
                  <c:v>38.049999999999997</c:v>
                </c:pt>
                <c:pt idx="2411">
                  <c:v>38.055</c:v>
                </c:pt>
                <c:pt idx="2412">
                  <c:v>38.06</c:v>
                </c:pt>
                <c:pt idx="2413">
                  <c:v>38.064999999999998</c:v>
                </c:pt>
                <c:pt idx="2414">
                  <c:v>38.07</c:v>
                </c:pt>
                <c:pt idx="2415">
                  <c:v>38.075000000000003</c:v>
                </c:pt>
                <c:pt idx="2416">
                  <c:v>38.08</c:v>
                </c:pt>
                <c:pt idx="2417">
                  <c:v>38.085000000000001</c:v>
                </c:pt>
                <c:pt idx="2418">
                  <c:v>38.090000000000003</c:v>
                </c:pt>
                <c:pt idx="2419">
                  <c:v>38.094999999999999</c:v>
                </c:pt>
                <c:pt idx="2420">
                  <c:v>38.1</c:v>
                </c:pt>
                <c:pt idx="2421">
                  <c:v>38.104999999999997</c:v>
                </c:pt>
                <c:pt idx="2422">
                  <c:v>38.11</c:v>
                </c:pt>
                <c:pt idx="2423">
                  <c:v>38.115000000000002</c:v>
                </c:pt>
                <c:pt idx="2424">
                  <c:v>38.119999999999997</c:v>
                </c:pt>
                <c:pt idx="2425">
                  <c:v>38.125</c:v>
                </c:pt>
                <c:pt idx="2426">
                  <c:v>38.130000000000003</c:v>
                </c:pt>
                <c:pt idx="2427">
                  <c:v>38.134999999999998</c:v>
                </c:pt>
                <c:pt idx="2428">
                  <c:v>38.14</c:v>
                </c:pt>
                <c:pt idx="2429">
                  <c:v>38.145000000000003</c:v>
                </c:pt>
                <c:pt idx="2430">
                  <c:v>38.15</c:v>
                </c:pt>
                <c:pt idx="2431">
                  <c:v>38.155000000000001</c:v>
                </c:pt>
                <c:pt idx="2432">
                  <c:v>38.159999999999997</c:v>
                </c:pt>
                <c:pt idx="2433">
                  <c:v>38.164999999999999</c:v>
                </c:pt>
                <c:pt idx="2434">
                  <c:v>38.17</c:v>
                </c:pt>
                <c:pt idx="2435">
                  <c:v>38.174999999999997</c:v>
                </c:pt>
                <c:pt idx="2436">
                  <c:v>38.18</c:v>
                </c:pt>
                <c:pt idx="2437">
                  <c:v>38.185000000000002</c:v>
                </c:pt>
                <c:pt idx="2438">
                  <c:v>38.19</c:v>
                </c:pt>
                <c:pt idx="2439">
                  <c:v>38.195</c:v>
                </c:pt>
                <c:pt idx="2440">
                  <c:v>38.200000000000003</c:v>
                </c:pt>
                <c:pt idx="2441">
                  <c:v>38.204999999999998</c:v>
                </c:pt>
                <c:pt idx="2442">
                  <c:v>38.21</c:v>
                </c:pt>
                <c:pt idx="2443">
                  <c:v>38.215000000000003</c:v>
                </c:pt>
                <c:pt idx="2444">
                  <c:v>38.22</c:v>
                </c:pt>
                <c:pt idx="2445">
                  <c:v>38.225000000000001</c:v>
                </c:pt>
                <c:pt idx="2446">
                  <c:v>38.229999999999997</c:v>
                </c:pt>
                <c:pt idx="2447">
                  <c:v>38.234999999999999</c:v>
                </c:pt>
                <c:pt idx="2448">
                  <c:v>38.24</c:v>
                </c:pt>
                <c:pt idx="2449">
                  <c:v>38.244999999999997</c:v>
                </c:pt>
                <c:pt idx="2450">
                  <c:v>38.25</c:v>
                </c:pt>
                <c:pt idx="2451">
                  <c:v>38.255000000000003</c:v>
                </c:pt>
                <c:pt idx="2452">
                  <c:v>38.26</c:v>
                </c:pt>
                <c:pt idx="2453">
                  <c:v>38.265000000000001</c:v>
                </c:pt>
                <c:pt idx="2454">
                  <c:v>38.270000000000003</c:v>
                </c:pt>
                <c:pt idx="2455">
                  <c:v>38.274999999999999</c:v>
                </c:pt>
                <c:pt idx="2456">
                  <c:v>38.28</c:v>
                </c:pt>
                <c:pt idx="2457">
                  <c:v>38.284999999999997</c:v>
                </c:pt>
                <c:pt idx="2458">
                  <c:v>38.29</c:v>
                </c:pt>
                <c:pt idx="2459">
                  <c:v>38.295000000000002</c:v>
                </c:pt>
                <c:pt idx="2460">
                  <c:v>38.299999999999997</c:v>
                </c:pt>
                <c:pt idx="2461">
                  <c:v>38.305</c:v>
                </c:pt>
                <c:pt idx="2462">
                  <c:v>38.31</c:v>
                </c:pt>
                <c:pt idx="2463">
                  <c:v>38.314999999999998</c:v>
                </c:pt>
                <c:pt idx="2464">
                  <c:v>38.32</c:v>
                </c:pt>
                <c:pt idx="2465">
                  <c:v>38.325000000000003</c:v>
                </c:pt>
                <c:pt idx="2466">
                  <c:v>38.33</c:v>
                </c:pt>
                <c:pt idx="2467">
                  <c:v>38.335000000000001</c:v>
                </c:pt>
                <c:pt idx="2468">
                  <c:v>38.340000000000003</c:v>
                </c:pt>
                <c:pt idx="2469">
                  <c:v>38.344999999999999</c:v>
                </c:pt>
                <c:pt idx="2470">
                  <c:v>38.35</c:v>
                </c:pt>
                <c:pt idx="2471">
                  <c:v>38.354999999999997</c:v>
                </c:pt>
                <c:pt idx="2472">
                  <c:v>38.36</c:v>
                </c:pt>
                <c:pt idx="2473">
                  <c:v>38.365000000000002</c:v>
                </c:pt>
                <c:pt idx="2474">
                  <c:v>38.369999999999997</c:v>
                </c:pt>
                <c:pt idx="2475">
                  <c:v>38.375</c:v>
                </c:pt>
                <c:pt idx="2476">
                  <c:v>38.380000000000003</c:v>
                </c:pt>
                <c:pt idx="2477">
                  <c:v>38.384999999999998</c:v>
                </c:pt>
                <c:pt idx="2478">
                  <c:v>38.39</c:v>
                </c:pt>
                <c:pt idx="2479">
                  <c:v>38.395000000000003</c:v>
                </c:pt>
                <c:pt idx="2480">
                  <c:v>38.4</c:v>
                </c:pt>
                <c:pt idx="2481">
                  <c:v>38.405000000000001</c:v>
                </c:pt>
                <c:pt idx="2482">
                  <c:v>38.409999999999997</c:v>
                </c:pt>
                <c:pt idx="2483">
                  <c:v>38.414999999999999</c:v>
                </c:pt>
                <c:pt idx="2484">
                  <c:v>38.42</c:v>
                </c:pt>
                <c:pt idx="2485">
                  <c:v>38.424999999999997</c:v>
                </c:pt>
                <c:pt idx="2486">
                  <c:v>38.43</c:v>
                </c:pt>
                <c:pt idx="2487">
                  <c:v>38.435000000000002</c:v>
                </c:pt>
                <c:pt idx="2488">
                  <c:v>38.44</c:v>
                </c:pt>
                <c:pt idx="2489">
                  <c:v>38.445</c:v>
                </c:pt>
                <c:pt idx="2490">
                  <c:v>38.450000000000003</c:v>
                </c:pt>
                <c:pt idx="2491">
                  <c:v>38.454999999999998</c:v>
                </c:pt>
                <c:pt idx="2492">
                  <c:v>38.46</c:v>
                </c:pt>
                <c:pt idx="2493">
                  <c:v>38.465000000000003</c:v>
                </c:pt>
                <c:pt idx="2494">
                  <c:v>38.47</c:v>
                </c:pt>
                <c:pt idx="2495">
                  <c:v>38.475000000000001</c:v>
                </c:pt>
                <c:pt idx="2496">
                  <c:v>38.479999999999997</c:v>
                </c:pt>
                <c:pt idx="2497">
                  <c:v>38.484999999999999</c:v>
                </c:pt>
                <c:pt idx="2498">
                  <c:v>38.49</c:v>
                </c:pt>
                <c:pt idx="2499">
                  <c:v>38.494999999999997</c:v>
                </c:pt>
                <c:pt idx="2500">
                  <c:v>38.5</c:v>
                </c:pt>
                <c:pt idx="2501">
                  <c:v>38.505000000000003</c:v>
                </c:pt>
                <c:pt idx="2502">
                  <c:v>38.51</c:v>
                </c:pt>
                <c:pt idx="2503">
                  <c:v>38.515000000000001</c:v>
                </c:pt>
                <c:pt idx="2504">
                  <c:v>38.520000000000003</c:v>
                </c:pt>
                <c:pt idx="2505">
                  <c:v>38.524999999999999</c:v>
                </c:pt>
                <c:pt idx="2506">
                  <c:v>38.53</c:v>
                </c:pt>
                <c:pt idx="2507">
                  <c:v>38.534999999999997</c:v>
                </c:pt>
                <c:pt idx="2508">
                  <c:v>38.54</c:v>
                </c:pt>
                <c:pt idx="2509">
                  <c:v>38.545000000000002</c:v>
                </c:pt>
                <c:pt idx="2510">
                  <c:v>38.549999999999997</c:v>
                </c:pt>
                <c:pt idx="2511">
                  <c:v>38.555</c:v>
                </c:pt>
                <c:pt idx="2512">
                  <c:v>38.56</c:v>
                </c:pt>
                <c:pt idx="2513">
                  <c:v>38.564999999999998</c:v>
                </c:pt>
                <c:pt idx="2514">
                  <c:v>38.57</c:v>
                </c:pt>
                <c:pt idx="2515">
                  <c:v>38.575000000000003</c:v>
                </c:pt>
                <c:pt idx="2516">
                  <c:v>38.58</c:v>
                </c:pt>
                <c:pt idx="2517">
                  <c:v>38.585000000000001</c:v>
                </c:pt>
                <c:pt idx="2518">
                  <c:v>38.590000000000003</c:v>
                </c:pt>
                <c:pt idx="2519">
                  <c:v>38.594999999999999</c:v>
                </c:pt>
                <c:pt idx="2520">
                  <c:v>38.6</c:v>
                </c:pt>
                <c:pt idx="2521">
                  <c:v>38.604999999999997</c:v>
                </c:pt>
                <c:pt idx="2522">
                  <c:v>38.61</c:v>
                </c:pt>
                <c:pt idx="2523">
                  <c:v>38.615000000000002</c:v>
                </c:pt>
                <c:pt idx="2524">
                  <c:v>38.619999999999997</c:v>
                </c:pt>
                <c:pt idx="2525">
                  <c:v>38.625</c:v>
                </c:pt>
                <c:pt idx="2526">
                  <c:v>38.630000000000003</c:v>
                </c:pt>
                <c:pt idx="2527">
                  <c:v>38.634999999999998</c:v>
                </c:pt>
                <c:pt idx="2528">
                  <c:v>38.64</c:v>
                </c:pt>
                <c:pt idx="2529">
                  <c:v>38.645000000000003</c:v>
                </c:pt>
                <c:pt idx="2530">
                  <c:v>38.65</c:v>
                </c:pt>
                <c:pt idx="2531">
                  <c:v>38.655000000000001</c:v>
                </c:pt>
                <c:pt idx="2532">
                  <c:v>38.659999999999997</c:v>
                </c:pt>
                <c:pt idx="2533">
                  <c:v>38.664999999999999</c:v>
                </c:pt>
                <c:pt idx="2534">
                  <c:v>38.67</c:v>
                </c:pt>
                <c:pt idx="2535">
                  <c:v>38.674999999999997</c:v>
                </c:pt>
                <c:pt idx="2536">
                  <c:v>38.68</c:v>
                </c:pt>
                <c:pt idx="2537">
                  <c:v>38.685000000000002</c:v>
                </c:pt>
                <c:pt idx="2538">
                  <c:v>38.69</c:v>
                </c:pt>
                <c:pt idx="2539">
                  <c:v>38.695</c:v>
                </c:pt>
                <c:pt idx="2540">
                  <c:v>38.700000000000003</c:v>
                </c:pt>
                <c:pt idx="2541">
                  <c:v>38.704999999999998</c:v>
                </c:pt>
                <c:pt idx="2542">
                  <c:v>38.71</c:v>
                </c:pt>
                <c:pt idx="2543">
                  <c:v>38.715000000000003</c:v>
                </c:pt>
                <c:pt idx="2544">
                  <c:v>38.72</c:v>
                </c:pt>
                <c:pt idx="2545">
                  <c:v>38.725000000000001</c:v>
                </c:pt>
                <c:pt idx="2546">
                  <c:v>38.729999999999997</c:v>
                </c:pt>
                <c:pt idx="2547">
                  <c:v>38.734999999999999</c:v>
                </c:pt>
                <c:pt idx="2548">
                  <c:v>38.74</c:v>
                </c:pt>
                <c:pt idx="2549">
                  <c:v>38.744999999999997</c:v>
                </c:pt>
                <c:pt idx="2550">
                  <c:v>38.75</c:v>
                </c:pt>
                <c:pt idx="2551">
                  <c:v>38.755000000000003</c:v>
                </c:pt>
                <c:pt idx="2552">
                  <c:v>38.76</c:v>
                </c:pt>
                <c:pt idx="2553">
                  <c:v>38.765000000000001</c:v>
                </c:pt>
                <c:pt idx="2554">
                  <c:v>38.770000000000003</c:v>
                </c:pt>
                <c:pt idx="2555">
                  <c:v>38.774999999999999</c:v>
                </c:pt>
                <c:pt idx="2556">
                  <c:v>38.78</c:v>
                </c:pt>
                <c:pt idx="2557">
                  <c:v>38.784999999999997</c:v>
                </c:pt>
                <c:pt idx="2558">
                  <c:v>38.79</c:v>
                </c:pt>
                <c:pt idx="2559">
                  <c:v>38.795000000000002</c:v>
                </c:pt>
                <c:pt idx="2560">
                  <c:v>38.799999999999997</c:v>
                </c:pt>
                <c:pt idx="2561">
                  <c:v>38.805</c:v>
                </c:pt>
                <c:pt idx="2562">
                  <c:v>38.81</c:v>
                </c:pt>
                <c:pt idx="2563">
                  <c:v>38.814999999999998</c:v>
                </c:pt>
                <c:pt idx="2564">
                  <c:v>38.82</c:v>
                </c:pt>
                <c:pt idx="2565">
                  <c:v>38.825000000000003</c:v>
                </c:pt>
                <c:pt idx="2566">
                  <c:v>38.83</c:v>
                </c:pt>
                <c:pt idx="2567">
                  <c:v>38.835000000000001</c:v>
                </c:pt>
                <c:pt idx="2568">
                  <c:v>38.840000000000003</c:v>
                </c:pt>
                <c:pt idx="2569">
                  <c:v>38.844999999999999</c:v>
                </c:pt>
                <c:pt idx="2570">
                  <c:v>38.85</c:v>
                </c:pt>
                <c:pt idx="2571">
                  <c:v>38.854999999999997</c:v>
                </c:pt>
                <c:pt idx="2572">
                  <c:v>38.86</c:v>
                </c:pt>
                <c:pt idx="2573">
                  <c:v>38.865000000000002</c:v>
                </c:pt>
                <c:pt idx="2574">
                  <c:v>38.869999999999997</c:v>
                </c:pt>
                <c:pt idx="2575">
                  <c:v>38.875</c:v>
                </c:pt>
                <c:pt idx="2576">
                  <c:v>38.880000000000003</c:v>
                </c:pt>
                <c:pt idx="2577">
                  <c:v>38.884999999999998</c:v>
                </c:pt>
                <c:pt idx="2578">
                  <c:v>38.89</c:v>
                </c:pt>
                <c:pt idx="2579">
                  <c:v>38.895000000000003</c:v>
                </c:pt>
                <c:pt idx="2580">
                  <c:v>38.9</c:v>
                </c:pt>
                <c:pt idx="2581">
                  <c:v>38.905000000000001</c:v>
                </c:pt>
                <c:pt idx="2582">
                  <c:v>38.909999999999997</c:v>
                </c:pt>
                <c:pt idx="2583">
                  <c:v>38.914999999999999</c:v>
                </c:pt>
                <c:pt idx="2584">
                  <c:v>38.92</c:v>
                </c:pt>
                <c:pt idx="2585">
                  <c:v>38.924999999999997</c:v>
                </c:pt>
                <c:pt idx="2586">
                  <c:v>38.93</c:v>
                </c:pt>
                <c:pt idx="2587">
                  <c:v>38.935000000000002</c:v>
                </c:pt>
                <c:pt idx="2588">
                  <c:v>38.94</c:v>
                </c:pt>
                <c:pt idx="2589">
                  <c:v>38.945</c:v>
                </c:pt>
                <c:pt idx="2590">
                  <c:v>38.950000000000003</c:v>
                </c:pt>
                <c:pt idx="2591">
                  <c:v>38.954999999999998</c:v>
                </c:pt>
                <c:pt idx="2592">
                  <c:v>38.96</c:v>
                </c:pt>
                <c:pt idx="2593">
                  <c:v>38.965000000000003</c:v>
                </c:pt>
                <c:pt idx="2594">
                  <c:v>38.97</c:v>
                </c:pt>
                <c:pt idx="2595">
                  <c:v>38.975000000000001</c:v>
                </c:pt>
                <c:pt idx="2596">
                  <c:v>38.979999999999997</c:v>
                </c:pt>
                <c:pt idx="2597">
                  <c:v>38.984999999999999</c:v>
                </c:pt>
                <c:pt idx="2598">
                  <c:v>38.99</c:v>
                </c:pt>
                <c:pt idx="2599">
                  <c:v>38.994999999999997</c:v>
                </c:pt>
                <c:pt idx="2600">
                  <c:v>39</c:v>
                </c:pt>
                <c:pt idx="2601">
                  <c:v>39.005000000000003</c:v>
                </c:pt>
                <c:pt idx="2602">
                  <c:v>39.01</c:v>
                </c:pt>
                <c:pt idx="2603">
                  <c:v>39.015000000000001</c:v>
                </c:pt>
                <c:pt idx="2604">
                  <c:v>39.020000000000003</c:v>
                </c:pt>
                <c:pt idx="2605">
                  <c:v>39.024999999999999</c:v>
                </c:pt>
                <c:pt idx="2606">
                  <c:v>39.03</c:v>
                </c:pt>
                <c:pt idx="2607">
                  <c:v>39.034999999999997</c:v>
                </c:pt>
                <c:pt idx="2608">
                  <c:v>39.04</c:v>
                </c:pt>
                <c:pt idx="2609">
                  <c:v>39.045000000000002</c:v>
                </c:pt>
                <c:pt idx="2610">
                  <c:v>39.049999999999997</c:v>
                </c:pt>
                <c:pt idx="2611">
                  <c:v>39.055</c:v>
                </c:pt>
                <c:pt idx="2612">
                  <c:v>39.06</c:v>
                </c:pt>
                <c:pt idx="2613">
                  <c:v>39.064999999999998</c:v>
                </c:pt>
                <c:pt idx="2614">
                  <c:v>39.07</c:v>
                </c:pt>
                <c:pt idx="2615">
                  <c:v>39.075000000000003</c:v>
                </c:pt>
                <c:pt idx="2616">
                  <c:v>39.08</c:v>
                </c:pt>
                <c:pt idx="2617">
                  <c:v>39.085000000000001</c:v>
                </c:pt>
                <c:pt idx="2618">
                  <c:v>39.090000000000003</c:v>
                </c:pt>
                <c:pt idx="2619">
                  <c:v>39.094999999999999</c:v>
                </c:pt>
                <c:pt idx="2620">
                  <c:v>39.1</c:v>
                </c:pt>
                <c:pt idx="2621">
                  <c:v>39.104999999999997</c:v>
                </c:pt>
                <c:pt idx="2622">
                  <c:v>39.11</c:v>
                </c:pt>
                <c:pt idx="2623">
                  <c:v>39.115000000000002</c:v>
                </c:pt>
                <c:pt idx="2624">
                  <c:v>39.119999999999997</c:v>
                </c:pt>
                <c:pt idx="2625">
                  <c:v>39.125</c:v>
                </c:pt>
                <c:pt idx="2626">
                  <c:v>39.130000000000003</c:v>
                </c:pt>
                <c:pt idx="2627">
                  <c:v>39.134999999999998</c:v>
                </c:pt>
                <c:pt idx="2628">
                  <c:v>39.14</c:v>
                </c:pt>
                <c:pt idx="2629">
                  <c:v>39.145000000000003</c:v>
                </c:pt>
                <c:pt idx="2630">
                  <c:v>39.15</c:v>
                </c:pt>
                <c:pt idx="2631">
                  <c:v>39.155000000000001</c:v>
                </c:pt>
                <c:pt idx="2632">
                  <c:v>39.159999999999997</c:v>
                </c:pt>
                <c:pt idx="2633">
                  <c:v>39.164999999999999</c:v>
                </c:pt>
                <c:pt idx="2634">
                  <c:v>39.17</c:v>
                </c:pt>
                <c:pt idx="2635">
                  <c:v>39.174999999999997</c:v>
                </c:pt>
                <c:pt idx="2636">
                  <c:v>39.18</c:v>
                </c:pt>
                <c:pt idx="2637">
                  <c:v>39.185000000000002</c:v>
                </c:pt>
                <c:pt idx="2638">
                  <c:v>39.19</c:v>
                </c:pt>
                <c:pt idx="2639">
                  <c:v>39.195</c:v>
                </c:pt>
                <c:pt idx="2640">
                  <c:v>39.200000000000003</c:v>
                </c:pt>
                <c:pt idx="2641">
                  <c:v>39.204999999999998</c:v>
                </c:pt>
                <c:pt idx="2642">
                  <c:v>39.21</c:v>
                </c:pt>
                <c:pt idx="2643">
                  <c:v>39.215000000000003</c:v>
                </c:pt>
                <c:pt idx="2644">
                  <c:v>39.22</c:v>
                </c:pt>
                <c:pt idx="2645">
                  <c:v>39.225000000000001</c:v>
                </c:pt>
                <c:pt idx="2646">
                  <c:v>39.229999999999997</c:v>
                </c:pt>
                <c:pt idx="2647">
                  <c:v>39.234999999999999</c:v>
                </c:pt>
                <c:pt idx="2648">
                  <c:v>39.24</c:v>
                </c:pt>
                <c:pt idx="2649">
                  <c:v>39.244999999999997</c:v>
                </c:pt>
                <c:pt idx="2650">
                  <c:v>39.25</c:v>
                </c:pt>
                <c:pt idx="2651">
                  <c:v>39.255000000000003</c:v>
                </c:pt>
                <c:pt idx="2652">
                  <c:v>39.26</c:v>
                </c:pt>
                <c:pt idx="2653">
                  <c:v>39.265000000000001</c:v>
                </c:pt>
                <c:pt idx="2654">
                  <c:v>39.270000000000003</c:v>
                </c:pt>
                <c:pt idx="2655">
                  <c:v>39.274999999999999</c:v>
                </c:pt>
                <c:pt idx="2656">
                  <c:v>39.28</c:v>
                </c:pt>
                <c:pt idx="2657">
                  <c:v>39.284999999999997</c:v>
                </c:pt>
                <c:pt idx="2658">
                  <c:v>39.29</c:v>
                </c:pt>
                <c:pt idx="2659">
                  <c:v>39.295000000000002</c:v>
                </c:pt>
                <c:pt idx="2660">
                  <c:v>39.299999999999997</c:v>
                </c:pt>
                <c:pt idx="2661">
                  <c:v>39.305</c:v>
                </c:pt>
                <c:pt idx="2662">
                  <c:v>39.31</c:v>
                </c:pt>
                <c:pt idx="2663">
                  <c:v>39.314999999999998</c:v>
                </c:pt>
                <c:pt idx="2664">
                  <c:v>39.32</c:v>
                </c:pt>
                <c:pt idx="2665">
                  <c:v>39.325000000000003</c:v>
                </c:pt>
                <c:pt idx="2666">
                  <c:v>39.33</c:v>
                </c:pt>
                <c:pt idx="2667">
                  <c:v>39.335000000000001</c:v>
                </c:pt>
                <c:pt idx="2668">
                  <c:v>39.340000000000003</c:v>
                </c:pt>
                <c:pt idx="2669">
                  <c:v>39.344999999999999</c:v>
                </c:pt>
                <c:pt idx="2670">
                  <c:v>39.35</c:v>
                </c:pt>
                <c:pt idx="2671">
                  <c:v>39.354999999999997</c:v>
                </c:pt>
                <c:pt idx="2672">
                  <c:v>39.36</c:v>
                </c:pt>
                <c:pt idx="2673">
                  <c:v>39.365000000000002</c:v>
                </c:pt>
                <c:pt idx="2674">
                  <c:v>39.369999999999997</c:v>
                </c:pt>
                <c:pt idx="2675">
                  <c:v>39.375</c:v>
                </c:pt>
                <c:pt idx="2676">
                  <c:v>39.380000000000003</c:v>
                </c:pt>
                <c:pt idx="2677">
                  <c:v>39.384999999999998</c:v>
                </c:pt>
                <c:pt idx="2678">
                  <c:v>39.39</c:v>
                </c:pt>
                <c:pt idx="2679">
                  <c:v>39.395000000000003</c:v>
                </c:pt>
                <c:pt idx="2680">
                  <c:v>39.4</c:v>
                </c:pt>
                <c:pt idx="2681">
                  <c:v>39.405000000000001</c:v>
                </c:pt>
                <c:pt idx="2682">
                  <c:v>39.409999999999997</c:v>
                </c:pt>
                <c:pt idx="2683">
                  <c:v>39.414999999999999</c:v>
                </c:pt>
                <c:pt idx="2684">
                  <c:v>39.42</c:v>
                </c:pt>
                <c:pt idx="2685">
                  <c:v>39.424999999999997</c:v>
                </c:pt>
                <c:pt idx="2686">
                  <c:v>39.43</c:v>
                </c:pt>
                <c:pt idx="2687">
                  <c:v>39.435000000000002</c:v>
                </c:pt>
                <c:pt idx="2688">
                  <c:v>39.44</c:v>
                </c:pt>
                <c:pt idx="2689">
                  <c:v>39.445</c:v>
                </c:pt>
                <c:pt idx="2690">
                  <c:v>39.450000000000003</c:v>
                </c:pt>
                <c:pt idx="2691">
                  <c:v>39.454999999999998</c:v>
                </c:pt>
                <c:pt idx="2692">
                  <c:v>39.46</c:v>
                </c:pt>
                <c:pt idx="2693">
                  <c:v>39.465000000000003</c:v>
                </c:pt>
                <c:pt idx="2694">
                  <c:v>39.47</c:v>
                </c:pt>
                <c:pt idx="2695">
                  <c:v>39.475000000000001</c:v>
                </c:pt>
                <c:pt idx="2696">
                  <c:v>39.479999999999997</c:v>
                </c:pt>
                <c:pt idx="2697">
                  <c:v>39.484999999999999</c:v>
                </c:pt>
                <c:pt idx="2698">
                  <c:v>39.49</c:v>
                </c:pt>
                <c:pt idx="2699">
                  <c:v>39.494999999999997</c:v>
                </c:pt>
                <c:pt idx="2700">
                  <c:v>39.5</c:v>
                </c:pt>
                <c:pt idx="2701">
                  <c:v>39.505000000000003</c:v>
                </c:pt>
                <c:pt idx="2702">
                  <c:v>39.51</c:v>
                </c:pt>
                <c:pt idx="2703">
                  <c:v>39.515000000000001</c:v>
                </c:pt>
                <c:pt idx="2704">
                  <c:v>39.520000000000003</c:v>
                </c:pt>
                <c:pt idx="2705">
                  <c:v>39.524999999999999</c:v>
                </c:pt>
                <c:pt idx="2706">
                  <c:v>39.53</c:v>
                </c:pt>
                <c:pt idx="2707">
                  <c:v>39.534999999999997</c:v>
                </c:pt>
                <c:pt idx="2708">
                  <c:v>39.54</c:v>
                </c:pt>
                <c:pt idx="2709">
                  <c:v>39.545000000000002</c:v>
                </c:pt>
                <c:pt idx="2710">
                  <c:v>39.549999999999997</c:v>
                </c:pt>
                <c:pt idx="2711">
                  <c:v>39.555</c:v>
                </c:pt>
                <c:pt idx="2712">
                  <c:v>39.56</c:v>
                </c:pt>
                <c:pt idx="2713">
                  <c:v>39.564999999999998</c:v>
                </c:pt>
                <c:pt idx="2714">
                  <c:v>39.57</c:v>
                </c:pt>
                <c:pt idx="2715">
                  <c:v>39.575000000000003</c:v>
                </c:pt>
                <c:pt idx="2716">
                  <c:v>39.58</c:v>
                </c:pt>
                <c:pt idx="2717">
                  <c:v>39.585000000000001</c:v>
                </c:pt>
                <c:pt idx="2718">
                  <c:v>39.590000000000003</c:v>
                </c:pt>
                <c:pt idx="2719">
                  <c:v>39.594999999999999</c:v>
                </c:pt>
                <c:pt idx="2720">
                  <c:v>39.6</c:v>
                </c:pt>
                <c:pt idx="2721">
                  <c:v>39.604999999999997</c:v>
                </c:pt>
                <c:pt idx="2722">
                  <c:v>39.61</c:v>
                </c:pt>
                <c:pt idx="2723">
                  <c:v>39.615000000000002</c:v>
                </c:pt>
                <c:pt idx="2724">
                  <c:v>39.619999999999997</c:v>
                </c:pt>
                <c:pt idx="2725">
                  <c:v>39.625</c:v>
                </c:pt>
                <c:pt idx="2726">
                  <c:v>39.630000000000003</c:v>
                </c:pt>
                <c:pt idx="2727">
                  <c:v>39.634999999999998</c:v>
                </c:pt>
                <c:pt idx="2728">
                  <c:v>39.64</c:v>
                </c:pt>
                <c:pt idx="2729">
                  <c:v>39.645000000000003</c:v>
                </c:pt>
                <c:pt idx="2730">
                  <c:v>39.65</c:v>
                </c:pt>
                <c:pt idx="2731">
                  <c:v>39.655000000000001</c:v>
                </c:pt>
                <c:pt idx="2732">
                  <c:v>39.659999999999997</c:v>
                </c:pt>
                <c:pt idx="2733">
                  <c:v>39.664999999999999</c:v>
                </c:pt>
                <c:pt idx="2734">
                  <c:v>39.67</c:v>
                </c:pt>
                <c:pt idx="2735">
                  <c:v>39.674999999999997</c:v>
                </c:pt>
                <c:pt idx="2736">
                  <c:v>39.68</c:v>
                </c:pt>
                <c:pt idx="2737">
                  <c:v>39.685000000000002</c:v>
                </c:pt>
                <c:pt idx="2738">
                  <c:v>39.69</c:v>
                </c:pt>
                <c:pt idx="2739">
                  <c:v>39.695</c:v>
                </c:pt>
                <c:pt idx="2740">
                  <c:v>39.700000000000003</c:v>
                </c:pt>
                <c:pt idx="2741">
                  <c:v>39.704999999999998</c:v>
                </c:pt>
                <c:pt idx="2742">
                  <c:v>39.71</c:v>
                </c:pt>
                <c:pt idx="2743">
                  <c:v>39.715000000000003</c:v>
                </c:pt>
                <c:pt idx="2744">
                  <c:v>39.72</c:v>
                </c:pt>
                <c:pt idx="2745">
                  <c:v>39.725000000000001</c:v>
                </c:pt>
                <c:pt idx="2746">
                  <c:v>39.729999999999997</c:v>
                </c:pt>
                <c:pt idx="2747">
                  <c:v>39.734999999999999</c:v>
                </c:pt>
                <c:pt idx="2748">
                  <c:v>39.74</c:v>
                </c:pt>
                <c:pt idx="2749">
                  <c:v>39.744999999999997</c:v>
                </c:pt>
                <c:pt idx="2750">
                  <c:v>39.75</c:v>
                </c:pt>
                <c:pt idx="2751">
                  <c:v>39.755000000000003</c:v>
                </c:pt>
                <c:pt idx="2752">
                  <c:v>39.76</c:v>
                </c:pt>
                <c:pt idx="2753">
                  <c:v>39.765000000000001</c:v>
                </c:pt>
                <c:pt idx="2754">
                  <c:v>39.770000000000003</c:v>
                </c:pt>
                <c:pt idx="2755">
                  <c:v>39.774999999999999</c:v>
                </c:pt>
                <c:pt idx="2756">
                  <c:v>39.78</c:v>
                </c:pt>
                <c:pt idx="2757">
                  <c:v>39.784999999999997</c:v>
                </c:pt>
                <c:pt idx="2758">
                  <c:v>39.79</c:v>
                </c:pt>
                <c:pt idx="2759">
                  <c:v>39.795000000000002</c:v>
                </c:pt>
                <c:pt idx="2760">
                  <c:v>39.799999999999997</c:v>
                </c:pt>
                <c:pt idx="2761">
                  <c:v>39.805</c:v>
                </c:pt>
                <c:pt idx="2762">
                  <c:v>39.81</c:v>
                </c:pt>
                <c:pt idx="2763">
                  <c:v>39.814999999999998</c:v>
                </c:pt>
                <c:pt idx="2764">
                  <c:v>39.82</c:v>
                </c:pt>
                <c:pt idx="2765">
                  <c:v>39.825000000000003</c:v>
                </c:pt>
                <c:pt idx="2766">
                  <c:v>39.83</c:v>
                </c:pt>
                <c:pt idx="2767">
                  <c:v>39.835000000000001</c:v>
                </c:pt>
                <c:pt idx="2768">
                  <c:v>39.840000000000003</c:v>
                </c:pt>
                <c:pt idx="2769">
                  <c:v>39.844999999999999</c:v>
                </c:pt>
                <c:pt idx="2770">
                  <c:v>39.85</c:v>
                </c:pt>
                <c:pt idx="2771">
                  <c:v>39.854999999999997</c:v>
                </c:pt>
                <c:pt idx="2772">
                  <c:v>39.86</c:v>
                </c:pt>
                <c:pt idx="2773">
                  <c:v>39.865000000000002</c:v>
                </c:pt>
                <c:pt idx="2774">
                  <c:v>39.869999999999997</c:v>
                </c:pt>
                <c:pt idx="2775">
                  <c:v>39.875</c:v>
                </c:pt>
                <c:pt idx="2776">
                  <c:v>39.880000000000003</c:v>
                </c:pt>
                <c:pt idx="2777">
                  <c:v>39.884999999999998</c:v>
                </c:pt>
                <c:pt idx="2778">
                  <c:v>39.89</c:v>
                </c:pt>
                <c:pt idx="2779">
                  <c:v>39.895000000000003</c:v>
                </c:pt>
                <c:pt idx="2780">
                  <c:v>39.9</c:v>
                </c:pt>
                <c:pt idx="2781">
                  <c:v>39.905000000000001</c:v>
                </c:pt>
                <c:pt idx="2782">
                  <c:v>39.909999999999997</c:v>
                </c:pt>
                <c:pt idx="2783">
                  <c:v>39.914999999999999</c:v>
                </c:pt>
                <c:pt idx="2784">
                  <c:v>39.92</c:v>
                </c:pt>
                <c:pt idx="2785">
                  <c:v>39.924999999999997</c:v>
                </c:pt>
                <c:pt idx="2786">
                  <c:v>39.93</c:v>
                </c:pt>
                <c:pt idx="2787">
                  <c:v>39.935000000000002</c:v>
                </c:pt>
                <c:pt idx="2788">
                  <c:v>39.94</c:v>
                </c:pt>
                <c:pt idx="2789">
                  <c:v>39.945</c:v>
                </c:pt>
                <c:pt idx="2790">
                  <c:v>39.950000000000003</c:v>
                </c:pt>
                <c:pt idx="2791">
                  <c:v>39.954999999999998</c:v>
                </c:pt>
                <c:pt idx="2792">
                  <c:v>39.96</c:v>
                </c:pt>
                <c:pt idx="2793">
                  <c:v>39.965000000000003</c:v>
                </c:pt>
                <c:pt idx="2794">
                  <c:v>39.97</c:v>
                </c:pt>
                <c:pt idx="2795">
                  <c:v>39.975000000000001</c:v>
                </c:pt>
                <c:pt idx="2796">
                  <c:v>39.979999999999997</c:v>
                </c:pt>
                <c:pt idx="2797">
                  <c:v>39.984999999999999</c:v>
                </c:pt>
                <c:pt idx="2798">
                  <c:v>39.99</c:v>
                </c:pt>
                <c:pt idx="2799">
                  <c:v>39.994999999999997</c:v>
                </c:pt>
                <c:pt idx="2800">
                  <c:v>40</c:v>
                </c:pt>
                <c:pt idx="2801">
                  <c:v>40.005000000000003</c:v>
                </c:pt>
                <c:pt idx="2802">
                  <c:v>40.01</c:v>
                </c:pt>
                <c:pt idx="2803">
                  <c:v>40.015000000000001</c:v>
                </c:pt>
                <c:pt idx="2804">
                  <c:v>40.020000000000003</c:v>
                </c:pt>
                <c:pt idx="2805">
                  <c:v>40.024999999999999</c:v>
                </c:pt>
                <c:pt idx="2806">
                  <c:v>40.03</c:v>
                </c:pt>
                <c:pt idx="2807">
                  <c:v>40.034999999999997</c:v>
                </c:pt>
                <c:pt idx="2808">
                  <c:v>40.04</c:v>
                </c:pt>
                <c:pt idx="2809">
                  <c:v>40.045000000000002</c:v>
                </c:pt>
                <c:pt idx="2810">
                  <c:v>40.049999999999997</c:v>
                </c:pt>
                <c:pt idx="2811">
                  <c:v>40.055</c:v>
                </c:pt>
                <c:pt idx="2812">
                  <c:v>40.06</c:v>
                </c:pt>
                <c:pt idx="2813">
                  <c:v>40.064999999999998</c:v>
                </c:pt>
                <c:pt idx="2814">
                  <c:v>40.07</c:v>
                </c:pt>
                <c:pt idx="2815">
                  <c:v>40.075000000000003</c:v>
                </c:pt>
                <c:pt idx="2816">
                  <c:v>40.08</c:v>
                </c:pt>
                <c:pt idx="2817">
                  <c:v>40.085000000000001</c:v>
                </c:pt>
                <c:pt idx="2818">
                  <c:v>40.090000000000003</c:v>
                </c:pt>
                <c:pt idx="2819">
                  <c:v>40.094999999999999</c:v>
                </c:pt>
                <c:pt idx="2820">
                  <c:v>40.1</c:v>
                </c:pt>
                <c:pt idx="2821">
                  <c:v>40.104999999999997</c:v>
                </c:pt>
                <c:pt idx="2822">
                  <c:v>40.11</c:v>
                </c:pt>
                <c:pt idx="2823">
                  <c:v>40.115000000000002</c:v>
                </c:pt>
                <c:pt idx="2824">
                  <c:v>40.119999999999997</c:v>
                </c:pt>
                <c:pt idx="2825">
                  <c:v>40.125</c:v>
                </c:pt>
                <c:pt idx="2826">
                  <c:v>40.130000000000003</c:v>
                </c:pt>
                <c:pt idx="2827">
                  <c:v>40.134999999999998</c:v>
                </c:pt>
                <c:pt idx="2828">
                  <c:v>40.14</c:v>
                </c:pt>
                <c:pt idx="2829">
                  <c:v>40.145000000000003</c:v>
                </c:pt>
                <c:pt idx="2830">
                  <c:v>40.15</c:v>
                </c:pt>
                <c:pt idx="2831">
                  <c:v>40.155000000000001</c:v>
                </c:pt>
                <c:pt idx="2832">
                  <c:v>40.159999999999997</c:v>
                </c:pt>
                <c:pt idx="2833">
                  <c:v>40.164999999999999</c:v>
                </c:pt>
                <c:pt idx="2834">
                  <c:v>40.17</c:v>
                </c:pt>
                <c:pt idx="2835">
                  <c:v>40.174999999999997</c:v>
                </c:pt>
                <c:pt idx="2836">
                  <c:v>40.18</c:v>
                </c:pt>
                <c:pt idx="2837">
                  <c:v>40.185000000000002</c:v>
                </c:pt>
                <c:pt idx="2838">
                  <c:v>40.19</c:v>
                </c:pt>
                <c:pt idx="2839">
                  <c:v>40.195</c:v>
                </c:pt>
                <c:pt idx="2840">
                  <c:v>40.200000000000003</c:v>
                </c:pt>
                <c:pt idx="2841">
                  <c:v>40.204999999999998</c:v>
                </c:pt>
                <c:pt idx="2842">
                  <c:v>40.21</c:v>
                </c:pt>
                <c:pt idx="2843">
                  <c:v>40.215000000000003</c:v>
                </c:pt>
                <c:pt idx="2844">
                  <c:v>40.22</c:v>
                </c:pt>
                <c:pt idx="2845">
                  <c:v>40.225000000000001</c:v>
                </c:pt>
                <c:pt idx="2846">
                  <c:v>40.229999999999997</c:v>
                </c:pt>
                <c:pt idx="2847">
                  <c:v>40.234999999999999</c:v>
                </c:pt>
                <c:pt idx="2848">
                  <c:v>40.24</c:v>
                </c:pt>
                <c:pt idx="2849">
                  <c:v>40.244999999999997</c:v>
                </c:pt>
                <c:pt idx="2850">
                  <c:v>40.25</c:v>
                </c:pt>
                <c:pt idx="2851">
                  <c:v>40.255000000000003</c:v>
                </c:pt>
                <c:pt idx="2852">
                  <c:v>40.26</c:v>
                </c:pt>
                <c:pt idx="2853">
                  <c:v>40.265000000000001</c:v>
                </c:pt>
                <c:pt idx="2854">
                  <c:v>40.270000000000003</c:v>
                </c:pt>
                <c:pt idx="2855">
                  <c:v>40.274999999999999</c:v>
                </c:pt>
                <c:pt idx="2856">
                  <c:v>40.28</c:v>
                </c:pt>
                <c:pt idx="2857">
                  <c:v>40.284999999999997</c:v>
                </c:pt>
                <c:pt idx="2858">
                  <c:v>40.29</c:v>
                </c:pt>
                <c:pt idx="2859">
                  <c:v>40.295000000000002</c:v>
                </c:pt>
                <c:pt idx="2860">
                  <c:v>40.299999999999997</c:v>
                </c:pt>
                <c:pt idx="2861">
                  <c:v>40.305</c:v>
                </c:pt>
                <c:pt idx="2862">
                  <c:v>40.31</c:v>
                </c:pt>
                <c:pt idx="2863">
                  <c:v>40.314999999999998</c:v>
                </c:pt>
                <c:pt idx="2864">
                  <c:v>40.32</c:v>
                </c:pt>
                <c:pt idx="2865">
                  <c:v>40.325000000000003</c:v>
                </c:pt>
                <c:pt idx="2866">
                  <c:v>40.33</c:v>
                </c:pt>
                <c:pt idx="2867">
                  <c:v>40.335000000000001</c:v>
                </c:pt>
                <c:pt idx="2868">
                  <c:v>40.340000000000003</c:v>
                </c:pt>
                <c:pt idx="2869">
                  <c:v>40.344999999999999</c:v>
                </c:pt>
                <c:pt idx="2870">
                  <c:v>40.35</c:v>
                </c:pt>
                <c:pt idx="2871">
                  <c:v>40.354999999999997</c:v>
                </c:pt>
                <c:pt idx="2872">
                  <c:v>40.36</c:v>
                </c:pt>
                <c:pt idx="2873">
                  <c:v>40.365000000000002</c:v>
                </c:pt>
                <c:pt idx="2874">
                  <c:v>40.369999999999997</c:v>
                </c:pt>
                <c:pt idx="2875">
                  <c:v>40.375</c:v>
                </c:pt>
                <c:pt idx="2876">
                  <c:v>40.380000000000003</c:v>
                </c:pt>
                <c:pt idx="2877">
                  <c:v>40.384999999999998</c:v>
                </c:pt>
                <c:pt idx="2878">
                  <c:v>40.39</c:v>
                </c:pt>
                <c:pt idx="2879">
                  <c:v>40.395000000000003</c:v>
                </c:pt>
                <c:pt idx="2880">
                  <c:v>40.4</c:v>
                </c:pt>
                <c:pt idx="2881">
                  <c:v>40.405000000000001</c:v>
                </c:pt>
                <c:pt idx="2882">
                  <c:v>40.409999999999997</c:v>
                </c:pt>
                <c:pt idx="2883">
                  <c:v>40.414999999999999</c:v>
                </c:pt>
                <c:pt idx="2884">
                  <c:v>40.42</c:v>
                </c:pt>
                <c:pt idx="2885">
                  <c:v>40.424999999999997</c:v>
                </c:pt>
                <c:pt idx="2886">
                  <c:v>40.43</c:v>
                </c:pt>
                <c:pt idx="2887">
                  <c:v>40.435000000000002</c:v>
                </c:pt>
                <c:pt idx="2888">
                  <c:v>40.44</c:v>
                </c:pt>
                <c:pt idx="2889">
                  <c:v>40.445</c:v>
                </c:pt>
                <c:pt idx="2890">
                  <c:v>40.450000000000003</c:v>
                </c:pt>
                <c:pt idx="2891">
                  <c:v>40.454999999999998</c:v>
                </c:pt>
                <c:pt idx="2892">
                  <c:v>40.46</c:v>
                </c:pt>
                <c:pt idx="2893">
                  <c:v>40.465000000000003</c:v>
                </c:pt>
                <c:pt idx="2894">
                  <c:v>40.47</c:v>
                </c:pt>
                <c:pt idx="2895">
                  <c:v>40.475000000000001</c:v>
                </c:pt>
                <c:pt idx="2896">
                  <c:v>40.479999999999997</c:v>
                </c:pt>
                <c:pt idx="2897">
                  <c:v>40.484999999999999</c:v>
                </c:pt>
                <c:pt idx="2898">
                  <c:v>40.49</c:v>
                </c:pt>
                <c:pt idx="2899">
                  <c:v>40.494999999999997</c:v>
                </c:pt>
                <c:pt idx="2900">
                  <c:v>40.5</c:v>
                </c:pt>
                <c:pt idx="2901">
                  <c:v>40.505000000000003</c:v>
                </c:pt>
                <c:pt idx="2902">
                  <c:v>40.51</c:v>
                </c:pt>
                <c:pt idx="2903">
                  <c:v>40.515000000000001</c:v>
                </c:pt>
                <c:pt idx="2904">
                  <c:v>40.520000000000003</c:v>
                </c:pt>
                <c:pt idx="2905">
                  <c:v>40.524999999999999</c:v>
                </c:pt>
                <c:pt idx="2906">
                  <c:v>40.53</c:v>
                </c:pt>
                <c:pt idx="2907">
                  <c:v>40.534999999999997</c:v>
                </c:pt>
                <c:pt idx="2908">
                  <c:v>40.54</c:v>
                </c:pt>
                <c:pt idx="2909">
                  <c:v>40.545000000000002</c:v>
                </c:pt>
                <c:pt idx="2910">
                  <c:v>40.549999999999997</c:v>
                </c:pt>
                <c:pt idx="2911">
                  <c:v>40.555</c:v>
                </c:pt>
                <c:pt idx="2912">
                  <c:v>40.56</c:v>
                </c:pt>
                <c:pt idx="2913">
                  <c:v>40.564999999999998</c:v>
                </c:pt>
                <c:pt idx="2914">
                  <c:v>40.57</c:v>
                </c:pt>
                <c:pt idx="2915">
                  <c:v>40.575000000000003</c:v>
                </c:pt>
                <c:pt idx="2916">
                  <c:v>40.58</c:v>
                </c:pt>
                <c:pt idx="2917">
                  <c:v>40.585000000000001</c:v>
                </c:pt>
                <c:pt idx="2918">
                  <c:v>40.590000000000003</c:v>
                </c:pt>
                <c:pt idx="2919">
                  <c:v>40.594999999999999</c:v>
                </c:pt>
                <c:pt idx="2920">
                  <c:v>40.6</c:v>
                </c:pt>
                <c:pt idx="2921">
                  <c:v>40.604999999999997</c:v>
                </c:pt>
                <c:pt idx="2922">
                  <c:v>40.61</c:v>
                </c:pt>
                <c:pt idx="2923">
                  <c:v>40.615000000000002</c:v>
                </c:pt>
                <c:pt idx="2924">
                  <c:v>40.619999999999997</c:v>
                </c:pt>
                <c:pt idx="2925">
                  <c:v>40.625</c:v>
                </c:pt>
                <c:pt idx="2926">
                  <c:v>40.630000000000003</c:v>
                </c:pt>
                <c:pt idx="2927">
                  <c:v>40.634999999999998</c:v>
                </c:pt>
                <c:pt idx="2928">
                  <c:v>40.64</c:v>
                </c:pt>
                <c:pt idx="2929">
                  <c:v>40.645000000000003</c:v>
                </c:pt>
                <c:pt idx="2930">
                  <c:v>40.65</c:v>
                </c:pt>
                <c:pt idx="2931">
                  <c:v>40.655000000000001</c:v>
                </c:pt>
                <c:pt idx="2932">
                  <c:v>40.659999999999997</c:v>
                </c:pt>
                <c:pt idx="2933">
                  <c:v>40.664999999999999</c:v>
                </c:pt>
                <c:pt idx="2934">
                  <c:v>40.67</c:v>
                </c:pt>
                <c:pt idx="2935">
                  <c:v>40.674999999999997</c:v>
                </c:pt>
                <c:pt idx="2936">
                  <c:v>40.68</c:v>
                </c:pt>
                <c:pt idx="2937">
                  <c:v>40.685000000000002</c:v>
                </c:pt>
                <c:pt idx="2938">
                  <c:v>40.69</c:v>
                </c:pt>
                <c:pt idx="2939">
                  <c:v>40.695</c:v>
                </c:pt>
                <c:pt idx="2940">
                  <c:v>40.700000000000003</c:v>
                </c:pt>
                <c:pt idx="2941">
                  <c:v>40.704999999999998</c:v>
                </c:pt>
                <c:pt idx="2942">
                  <c:v>40.71</c:v>
                </c:pt>
                <c:pt idx="2943">
                  <c:v>40.715000000000003</c:v>
                </c:pt>
                <c:pt idx="2944">
                  <c:v>40.72</c:v>
                </c:pt>
                <c:pt idx="2945">
                  <c:v>40.725000000000001</c:v>
                </c:pt>
                <c:pt idx="2946">
                  <c:v>40.729999999999997</c:v>
                </c:pt>
                <c:pt idx="2947">
                  <c:v>40.734999999999999</c:v>
                </c:pt>
                <c:pt idx="2948">
                  <c:v>40.74</c:v>
                </c:pt>
                <c:pt idx="2949">
                  <c:v>40.744999999999997</c:v>
                </c:pt>
                <c:pt idx="2950">
                  <c:v>40.75</c:v>
                </c:pt>
                <c:pt idx="2951">
                  <c:v>40.755000000000003</c:v>
                </c:pt>
                <c:pt idx="2952">
                  <c:v>40.76</c:v>
                </c:pt>
                <c:pt idx="2953">
                  <c:v>40.765000000000001</c:v>
                </c:pt>
                <c:pt idx="2954">
                  <c:v>40.770000000000003</c:v>
                </c:pt>
                <c:pt idx="2955">
                  <c:v>40.774999999999999</c:v>
                </c:pt>
                <c:pt idx="2956">
                  <c:v>40.78</c:v>
                </c:pt>
                <c:pt idx="2957">
                  <c:v>40.784999999999997</c:v>
                </c:pt>
                <c:pt idx="2958">
                  <c:v>40.79</c:v>
                </c:pt>
                <c:pt idx="2959">
                  <c:v>40.795000000000002</c:v>
                </c:pt>
                <c:pt idx="2960">
                  <c:v>40.799999999999997</c:v>
                </c:pt>
                <c:pt idx="2961">
                  <c:v>40.805</c:v>
                </c:pt>
                <c:pt idx="2962">
                  <c:v>40.81</c:v>
                </c:pt>
                <c:pt idx="2963">
                  <c:v>40.814999999999998</c:v>
                </c:pt>
                <c:pt idx="2964">
                  <c:v>40.82</c:v>
                </c:pt>
                <c:pt idx="2965">
                  <c:v>40.825000000000003</c:v>
                </c:pt>
                <c:pt idx="2966">
                  <c:v>40.83</c:v>
                </c:pt>
                <c:pt idx="2967">
                  <c:v>40.835000000000001</c:v>
                </c:pt>
                <c:pt idx="2968">
                  <c:v>40.840000000000003</c:v>
                </c:pt>
                <c:pt idx="2969">
                  <c:v>40.844999999999999</c:v>
                </c:pt>
                <c:pt idx="2970">
                  <c:v>40.85</c:v>
                </c:pt>
                <c:pt idx="2971">
                  <c:v>40.854999999999997</c:v>
                </c:pt>
                <c:pt idx="2972">
                  <c:v>40.86</c:v>
                </c:pt>
                <c:pt idx="2973">
                  <c:v>40.865000000000002</c:v>
                </c:pt>
                <c:pt idx="2974">
                  <c:v>40.869999999999997</c:v>
                </c:pt>
                <c:pt idx="2975">
                  <c:v>40.875</c:v>
                </c:pt>
                <c:pt idx="2976">
                  <c:v>40.880000000000003</c:v>
                </c:pt>
                <c:pt idx="2977">
                  <c:v>40.884999999999998</c:v>
                </c:pt>
                <c:pt idx="2978">
                  <c:v>40.89</c:v>
                </c:pt>
                <c:pt idx="2979">
                  <c:v>40.895000000000003</c:v>
                </c:pt>
                <c:pt idx="2980">
                  <c:v>40.9</c:v>
                </c:pt>
                <c:pt idx="2981">
                  <c:v>40.905000000000001</c:v>
                </c:pt>
                <c:pt idx="2982">
                  <c:v>40.909999999999997</c:v>
                </c:pt>
                <c:pt idx="2983">
                  <c:v>40.914999999999999</c:v>
                </c:pt>
                <c:pt idx="2984">
                  <c:v>40.92</c:v>
                </c:pt>
                <c:pt idx="2985">
                  <c:v>40.924999999999997</c:v>
                </c:pt>
                <c:pt idx="2986">
                  <c:v>40.93</c:v>
                </c:pt>
                <c:pt idx="2987">
                  <c:v>40.935000000000002</c:v>
                </c:pt>
                <c:pt idx="2988">
                  <c:v>40.94</c:v>
                </c:pt>
                <c:pt idx="2989">
                  <c:v>40.945</c:v>
                </c:pt>
                <c:pt idx="2990">
                  <c:v>40.950000000000003</c:v>
                </c:pt>
                <c:pt idx="2991">
                  <c:v>40.954999999999998</c:v>
                </c:pt>
                <c:pt idx="2992">
                  <c:v>40.96</c:v>
                </c:pt>
                <c:pt idx="2993">
                  <c:v>40.965000000000003</c:v>
                </c:pt>
                <c:pt idx="2994">
                  <c:v>40.97</c:v>
                </c:pt>
                <c:pt idx="2995">
                  <c:v>40.975000000000001</c:v>
                </c:pt>
                <c:pt idx="2996">
                  <c:v>40.98</c:v>
                </c:pt>
                <c:pt idx="2997">
                  <c:v>40.984999999999999</c:v>
                </c:pt>
                <c:pt idx="2998">
                  <c:v>40.99</c:v>
                </c:pt>
                <c:pt idx="2999">
                  <c:v>41</c:v>
                </c:pt>
                <c:pt idx="3000">
                  <c:v>41</c:v>
                </c:pt>
                <c:pt idx="3001">
                  <c:v>41.012999999999998</c:v>
                </c:pt>
                <c:pt idx="3002">
                  <c:v>41.027000000000001</c:v>
                </c:pt>
                <c:pt idx="3003">
                  <c:v>41.04</c:v>
                </c:pt>
                <c:pt idx="3004">
                  <c:v>41.054000000000002</c:v>
                </c:pt>
                <c:pt idx="3005">
                  <c:v>41.067</c:v>
                </c:pt>
                <c:pt idx="3006">
                  <c:v>41.081000000000003</c:v>
                </c:pt>
                <c:pt idx="3007">
                  <c:v>41.094000000000001</c:v>
                </c:pt>
                <c:pt idx="3008">
                  <c:v>41.107999999999997</c:v>
                </c:pt>
                <c:pt idx="3009">
                  <c:v>41.121000000000002</c:v>
                </c:pt>
                <c:pt idx="3010">
                  <c:v>41.134</c:v>
                </c:pt>
                <c:pt idx="3011">
                  <c:v>41.148000000000003</c:v>
                </c:pt>
                <c:pt idx="3012">
                  <c:v>41.161000000000001</c:v>
                </c:pt>
                <c:pt idx="3013">
                  <c:v>41.174999999999997</c:v>
                </c:pt>
                <c:pt idx="3014">
                  <c:v>41.188000000000002</c:v>
                </c:pt>
                <c:pt idx="3015">
                  <c:v>41.201999999999998</c:v>
                </c:pt>
                <c:pt idx="3016">
                  <c:v>41.215000000000003</c:v>
                </c:pt>
                <c:pt idx="3017">
                  <c:v>41.228999999999999</c:v>
                </c:pt>
                <c:pt idx="3018">
                  <c:v>41.241999999999997</c:v>
                </c:pt>
                <c:pt idx="3019">
                  <c:v>41.256</c:v>
                </c:pt>
                <c:pt idx="3020">
                  <c:v>41.268999999999998</c:v>
                </c:pt>
                <c:pt idx="3021">
                  <c:v>41.281999999999996</c:v>
                </c:pt>
                <c:pt idx="3022">
                  <c:v>41.295999999999999</c:v>
                </c:pt>
                <c:pt idx="3023">
                  <c:v>41.308999999999997</c:v>
                </c:pt>
                <c:pt idx="3024">
                  <c:v>41.323</c:v>
                </c:pt>
                <c:pt idx="3025">
                  <c:v>41.335999999999999</c:v>
                </c:pt>
                <c:pt idx="3026">
                  <c:v>41.35</c:v>
                </c:pt>
                <c:pt idx="3027">
                  <c:v>41.363</c:v>
                </c:pt>
                <c:pt idx="3028">
                  <c:v>41.377000000000002</c:v>
                </c:pt>
                <c:pt idx="3029">
                  <c:v>41.39</c:v>
                </c:pt>
                <c:pt idx="3030">
                  <c:v>41.402999999999999</c:v>
                </c:pt>
                <c:pt idx="3031">
                  <c:v>41.417000000000002</c:v>
                </c:pt>
                <c:pt idx="3032">
                  <c:v>41.43</c:v>
                </c:pt>
                <c:pt idx="3033">
                  <c:v>41.444000000000003</c:v>
                </c:pt>
                <c:pt idx="3034">
                  <c:v>41.457000000000001</c:v>
                </c:pt>
                <c:pt idx="3035">
                  <c:v>41.470999999999997</c:v>
                </c:pt>
                <c:pt idx="3036">
                  <c:v>41.484000000000002</c:v>
                </c:pt>
                <c:pt idx="3037">
                  <c:v>41.497999999999998</c:v>
                </c:pt>
                <c:pt idx="3038">
                  <c:v>41.511000000000003</c:v>
                </c:pt>
                <c:pt idx="3039">
                  <c:v>41.524999999999999</c:v>
                </c:pt>
                <c:pt idx="3040">
                  <c:v>41.537999999999997</c:v>
                </c:pt>
                <c:pt idx="3041">
                  <c:v>41.551000000000002</c:v>
                </c:pt>
                <c:pt idx="3042">
                  <c:v>41.564999999999998</c:v>
                </c:pt>
                <c:pt idx="3043">
                  <c:v>41.578000000000003</c:v>
                </c:pt>
                <c:pt idx="3044">
                  <c:v>41.591999999999999</c:v>
                </c:pt>
                <c:pt idx="3045">
                  <c:v>41.604999999999997</c:v>
                </c:pt>
                <c:pt idx="3046">
                  <c:v>41.619</c:v>
                </c:pt>
                <c:pt idx="3047">
                  <c:v>41.631999999999998</c:v>
                </c:pt>
                <c:pt idx="3048">
                  <c:v>41.646000000000001</c:v>
                </c:pt>
                <c:pt idx="3049">
                  <c:v>41.658999999999999</c:v>
                </c:pt>
                <c:pt idx="3050">
                  <c:v>41.671999999999997</c:v>
                </c:pt>
                <c:pt idx="3051">
                  <c:v>41.686</c:v>
                </c:pt>
                <c:pt idx="3052">
                  <c:v>41.698999999999998</c:v>
                </c:pt>
                <c:pt idx="3053">
                  <c:v>41.713000000000001</c:v>
                </c:pt>
                <c:pt idx="3054">
                  <c:v>41.725999999999999</c:v>
                </c:pt>
                <c:pt idx="3055">
                  <c:v>41.74</c:v>
                </c:pt>
                <c:pt idx="3056">
                  <c:v>41.753</c:v>
                </c:pt>
                <c:pt idx="3057">
                  <c:v>41.767000000000003</c:v>
                </c:pt>
                <c:pt idx="3058">
                  <c:v>41.78</c:v>
                </c:pt>
                <c:pt idx="3059">
                  <c:v>41.793999999999997</c:v>
                </c:pt>
                <c:pt idx="3060">
                  <c:v>41.807000000000002</c:v>
                </c:pt>
                <c:pt idx="3061">
                  <c:v>41.82</c:v>
                </c:pt>
                <c:pt idx="3062">
                  <c:v>41.834000000000003</c:v>
                </c:pt>
                <c:pt idx="3063">
                  <c:v>41.847000000000001</c:v>
                </c:pt>
                <c:pt idx="3064">
                  <c:v>41.860999999999997</c:v>
                </c:pt>
                <c:pt idx="3065">
                  <c:v>41.874000000000002</c:v>
                </c:pt>
                <c:pt idx="3066">
                  <c:v>41.887999999999998</c:v>
                </c:pt>
                <c:pt idx="3067">
                  <c:v>41.901000000000003</c:v>
                </c:pt>
                <c:pt idx="3068">
                  <c:v>41.914999999999999</c:v>
                </c:pt>
                <c:pt idx="3069">
                  <c:v>41.927999999999997</c:v>
                </c:pt>
                <c:pt idx="3070">
                  <c:v>41.941000000000003</c:v>
                </c:pt>
                <c:pt idx="3071">
                  <c:v>41.954999999999998</c:v>
                </c:pt>
                <c:pt idx="3072">
                  <c:v>41.968000000000004</c:v>
                </c:pt>
                <c:pt idx="3073">
                  <c:v>41.981999999999999</c:v>
                </c:pt>
                <c:pt idx="3074">
                  <c:v>41.994999999999997</c:v>
                </c:pt>
                <c:pt idx="3075">
                  <c:v>42.009</c:v>
                </c:pt>
                <c:pt idx="3076">
                  <c:v>42.021999999999998</c:v>
                </c:pt>
                <c:pt idx="3077">
                  <c:v>42.036000000000001</c:v>
                </c:pt>
                <c:pt idx="3078">
                  <c:v>42.048999999999999</c:v>
                </c:pt>
                <c:pt idx="3079">
                  <c:v>42.063000000000002</c:v>
                </c:pt>
                <c:pt idx="3080">
                  <c:v>42.076000000000001</c:v>
                </c:pt>
                <c:pt idx="3081">
                  <c:v>42.088999999999999</c:v>
                </c:pt>
                <c:pt idx="3082">
                  <c:v>42.103000000000002</c:v>
                </c:pt>
                <c:pt idx="3083">
                  <c:v>42.116</c:v>
                </c:pt>
                <c:pt idx="3084">
                  <c:v>42.13</c:v>
                </c:pt>
                <c:pt idx="3085">
                  <c:v>42.143000000000001</c:v>
                </c:pt>
                <c:pt idx="3086">
                  <c:v>42.156999999999996</c:v>
                </c:pt>
                <c:pt idx="3087">
                  <c:v>42.17</c:v>
                </c:pt>
                <c:pt idx="3088">
                  <c:v>42.183999999999997</c:v>
                </c:pt>
                <c:pt idx="3089">
                  <c:v>42.197000000000003</c:v>
                </c:pt>
                <c:pt idx="3090">
                  <c:v>42.21</c:v>
                </c:pt>
                <c:pt idx="3091">
                  <c:v>42.223999999999997</c:v>
                </c:pt>
                <c:pt idx="3092">
                  <c:v>42.237000000000002</c:v>
                </c:pt>
                <c:pt idx="3093">
                  <c:v>42.250999999999998</c:v>
                </c:pt>
                <c:pt idx="3094">
                  <c:v>42.264000000000003</c:v>
                </c:pt>
                <c:pt idx="3095">
                  <c:v>42.277999999999999</c:v>
                </c:pt>
                <c:pt idx="3096">
                  <c:v>42.290999999999997</c:v>
                </c:pt>
                <c:pt idx="3097">
                  <c:v>42.305</c:v>
                </c:pt>
                <c:pt idx="3098">
                  <c:v>42.317999999999998</c:v>
                </c:pt>
                <c:pt idx="3099">
                  <c:v>42.332000000000001</c:v>
                </c:pt>
                <c:pt idx="3100">
                  <c:v>42.344999999999999</c:v>
                </c:pt>
                <c:pt idx="3101">
                  <c:v>42.357999999999997</c:v>
                </c:pt>
                <c:pt idx="3102">
                  <c:v>42.372</c:v>
                </c:pt>
                <c:pt idx="3103">
                  <c:v>42.384999999999998</c:v>
                </c:pt>
                <c:pt idx="3104">
                  <c:v>42.399000000000001</c:v>
                </c:pt>
                <c:pt idx="3105">
                  <c:v>42.411999999999999</c:v>
                </c:pt>
                <c:pt idx="3106">
                  <c:v>42.426000000000002</c:v>
                </c:pt>
                <c:pt idx="3107">
                  <c:v>42.439</c:v>
                </c:pt>
                <c:pt idx="3108">
                  <c:v>42.453000000000003</c:v>
                </c:pt>
                <c:pt idx="3109">
                  <c:v>42.466000000000001</c:v>
                </c:pt>
                <c:pt idx="3110">
                  <c:v>42.478999999999999</c:v>
                </c:pt>
                <c:pt idx="3111">
                  <c:v>42.493000000000002</c:v>
                </c:pt>
                <c:pt idx="3112">
                  <c:v>42.506</c:v>
                </c:pt>
                <c:pt idx="3113">
                  <c:v>42.52</c:v>
                </c:pt>
                <c:pt idx="3114">
                  <c:v>42.533000000000001</c:v>
                </c:pt>
                <c:pt idx="3115">
                  <c:v>42.546999999999997</c:v>
                </c:pt>
                <c:pt idx="3116">
                  <c:v>42.56</c:v>
                </c:pt>
                <c:pt idx="3117">
                  <c:v>42.573999999999998</c:v>
                </c:pt>
                <c:pt idx="3118">
                  <c:v>42.587000000000003</c:v>
                </c:pt>
                <c:pt idx="3119">
                  <c:v>42.600999999999999</c:v>
                </c:pt>
                <c:pt idx="3120">
                  <c:v>42.613999999999997</c:v>
                </c:pt>
                <c:pt idx="3121">
                  <c:v>42.627000000000002</c:v>
                </c:pt>
                <c:pt idx="3122">
                  <c:v>42.640999999999998</c:v>
                </c:pt>
                <c:pt idx="3123">
                  <c:v>42.654000000000003</c:v>
                </c:pt>
                <c:pt idx="3124">
                  <c:v>42.667999999999999</c:v>
                </c:pt>
                <c:pt idx="3125">
                  <c:v>42.680999999999997</c:v>
                </c:pt>
                <c:pt idx="3126">
                  <c:v>42.695</c:v>
                </c:pt>
                <c:pt idx="3127">
                  <c:v>42.707999999999998</c:v>
                </c:pt>
                <c:pt idx="3128">
                  <c:v>42.722000000000001</c:v>
                </c:pt>
                <c:pt idx="3129">
                  <c:v>42.734999999999999</c:v>
                </c:pt>
                <c:pt idx="3130">
                  <c:v>42.747999999999998</c:v>
                </c:pt>
                <c:pt idx="3131">
                  <c:v>42.762</c:v>
                </c:pt>
                <c:pt idx="3132">
                  <c:v>42.774999999999999</c:v>
                </c:pt>
                <c:pt idx="3133">
                  <c:v>42.789000000000001</c:v>
                </c:pt>
                <c:pt idx="3134">
                  <c:v>42.802</c:v>
                </c:pt>
                <c:pt idx="3135">
                  <c:v>42.816000000000003</c:v>
                </c:pt>
                <c:pt idx="3136">
                  <c:v>42.829000000000001</c:v>
                </c:pt>
                <c:pt idx="3137">
                  <c:v>42.843000000000004</c:v>
                </c:pt>
                <c:pt idx="3138">
                  <c:v>42.856000000000002</c:v>
                </c:pt>
                <c:pt idx="3139">
                  <c:v>42.87</c:v>
                </c:pt>
                <c:pt idx="3140">
                  <c:v>42.883000000000003</c:v>
                </c:pt>
                <c:pt idx="3141">
                  <c:v>42.896000000000001</c:v>
                </c:pt>
                <c:pt idx="3142">
                  <c:v>42.91</c:v>
                </c:pt>
                <c:pt idx="3143">
                  <c:v>42.923000000000002</c:v>
                </c:pt>
                <c:pt idx="3144">
                  <c:v>42.936999999999998</c:v>
                </c:pt>
                <c:pt idx="3145">
                  <c:v>42.95</c:v>
                </c:pt>
                <c:pt idx="3146">
                  <c:v>42.963999999999999</c:v>
                </c:pt>
                <c:pt idx="3147">
                  <c:v>42.976999999999997</c:v>
                </c:pt>
                <c:pt idx="3148">
                  <c:v>42.991</c:v>
                </c:pt>
                <c:pt idx="3149">
                  <c:v>43.003999999999998</c:v>
                </c:pt>
                <c:pt idx="3150">
                  <c:v>43.017000000000003</c:v>
                </c:pt>
                <c:pt idx="3151">
                  <c:v>43.030999999999999</c:v>
                </c:pt>
                <c:pt idx="3152">
                  <c:v>43.043999999999997</c:v>
                </c:pt>
                <c:pt idx="3153">
                  <c:v>43.058</c:v>
                </c:pt>
                <c:pt idx="3154">
                  <c:v>43.070999999999998</c:v>
                </c:pt>
                <c:pt idx="3155">
                  <c:v>43.085000000000001</c:v>
                </c:pt>
                <c:pt idx="3156">
                  <c:v>43.097999999999999</c:v>
                </c:pt>
                <c:pt idx="3157">
                  <c:v>43.112000000000002</c:v>
                </c:pt>
                <c:pt idx="3158">
                  <c:v>43.125</c:v>
                </c:pt>
                <c:pt idx="3159">
                  <c:v>43.139000000000003</c:v>
                </c:pt>
                <c:pt idx="3160">
                  <c:v>43.152000000000001</c:v>
                </c:pt>
                <c:pt idx="3161">
                  <c:v>43.164999999999999</c:v>
                </c:pt>
                <c:pt idx="3162">
                  <c:v>43.179000000000002</c:v>
                </c:pt>
                <c:pt idx="3163">
                  <c:v>43.192</c:v>
                </c:pt>
                <c:pt idx="3164">
                  <c:v>43.206000000000003</c:v>
                </c:pt>
                <c:pt idx="3165">
                  <c:v>43.219000000000001</c:v>
                </c:pt>
                <c:pt idx="3166">
                  <c:v>43.232999999999997</c:v>
                </c:pt>
                <c:pt idx="3167">
                  <c:v>43.246000000000002</c:v>
                </c:pt>
                <c:pt idx="3168">
                  <c:v>43.26</c:v>
                </c:pt>
                <c:pt idx="3169">
                  <c:v>43.273000000000003</c:v>
                </c:pt>
                <c:pt idx="3170">
                  <c:v>43.286000000000001</c:v>
                </c:pt>
                <c:pt idx="3171">
                  <c:v>43.3</c:v>
                </c:pt>
                <c:pt idx="3172">
                  <c:v>43.313000000000002</c:v>
                </c:pt>
                <c:pt idx="3173">
                  <c:v>43.326999999999998</c:v>
                </c:pt>
                <c:pt idx="3174">
                  <c:v>43.34</c:v>
                </c:pt>
                <c:pt idx="3175">
                  <c:v>43.353999999999999</c:v>
                </c:pt>
                <c:pt idx="3176">
                  <c:v>43.366999999999997</c:v>
                </c:pt>
                <c:pt idx="3177">
                  <c:v>43.381</c:v>
                </c:pt>
                <c:pt idx="3178">
                  <c:v>43.393999999999998</c:v>
                </c:pt>
                <c:pt idx="3179">
                  <c:v>43.408000000000001</c:v>
                </c:pt>
                <c:pt idx="3180">
                  <c:v>43.420999999999999</c:v>
                </c:pt>
                <c:pt idx="3181">
                  <c:v>43.433999999999997</c:v>
                </c:pt>
                <c:pt idx="3182">
                  <c:v>43.448</c:v>
                </c:pt>
                <c:pt idx="3183">
                  <c:v>43.460999999999999</c:v>
                </c:pt>
                <c:pt idx="3184">
                  <c:v>43.475000000000001</c:v>
                </c:pt>
                <c:pt idx="3185">
                  <c:v>43.488</c:v>
                </c:pt>
                <c:pt idx="3186">
                  <c:v>43.502000000000002</c:v>
                </c:pt>
                <c:pt idx="3187">
                  <c:v>43.515000000000001</c:v>
                </c:pt>
                <c:pt idx="3188">
                  <c:v>43.529000000000003</c:v>
                </c:pt>
                <c:pt idx="3189">
                  <c:v>43.542000000000002</c:v>
                </c:pt>
                <c:pt idx="3190">
                  <c:v>43.555</c:v>
                </c:pt>
                <c:pt idx="3191">
                  <c:v>43.569000000000003</c:v>
                </c:pt>
                <c:pt idx="3192">
                  <c:v>43.582000000000001</c:v>
                </c:pt>
                <c:pt idx="3193">
                  <c:v>43.595999999999997</c:v>
                </c:pt>
                <c:pt idx="3194">
                  <c:v>43.609000000000002</c:v>
                </c:pt>
                <c:pt idx="3195">
                  <c:v>43.622999999999998</c:v>
                </c:pt>
                <c:pt idx="3196">
                  <c:v>43.636000000000003</c:v>
                </c:pt>
                <c:pt idx="3197">
                  <c:v>43.65</c:v>
                </c:pt>
                <c:pt idx="3198">
                  <c:v>43.662999999999997</c:v>
                </c:pt>
                <c:pt idx="3199">
                  <c:v>43.677</c:v>
                </c:pt>
                <c:pt idx="3200">
                  <c:v>43.69</c:v>
                </c:pt>
                <c:pt idx="3201">
                  <c:v>43.703000000000003</c:v>
                </c:pt>
                <c:pt idx="3202">
                  <c:v>43.716999999999999</c:v>
                </c:pt>
                <c:pt idx="3203">
                  <c:v>43.73</c:v>
                </c:pt>
                <c:pt idx="3204">
                  <c:v>43.744</c:v>
                </c:pt>
                <c:pt idx="3205">
                  <c:v>43.756999999999998</c:v>
                </c:pt>
                <c:pt idx="3206">
                  <c:v>43.771000000000001</c:v>
                </c:pt>
                <c:pt idx="3207">
                  <c:v>43.783999999999999</c:v>
                </c:pt>
                <c:pt idx="3208">
                  <c:v>43.798000000000002</c:v>
                </c:pt>
                <c:pt idx="3209">
                  <c:v>43.811</c:v>
                </c:pt>
                <c:pt idx="3210">
                  <c:v>43.823999999999998</c:v>
                </c:pt>
                <c:pt idx="3211">
                  <c:v>43.838000000000001</c:v>
                </c:pt>
                <c:pt idx="3212">
                  <c:v>43.850999999999999</c:v>
                </c:pt>
                <c:pt idx="3213">
                  <c:v>43.865000000000002</c:v>
                </c:pt>
                <c:pt idx="3214">
                  <c:v>43.878</c:v>
                </c:pt>
                <c:pt idx="3215">
                  <c:v>43.892000000000003</c:v>
                </c:pt>
                <c:pt idx="3216">
                  <c:v>43.905000000000001</c:v>
                </c:pt>
                <c:pt idx="3217">
                  <c:v>43.918999999999997</c:v>
                </c:pt>
                <c:pt idx="3218">
                  <c:v>43.932000000000002</c:v>
                </c:pt>
                <c:pt idx="3219">
                  <c:v>43.945999999999998</c:v>
                </c:pt>
                <c:pt idx="3220">
                  <c:v>43.959000000000003</c:v>
                </c:pt>
                <c:pt idx="3221">
                  <c:v>43.972000000000001</c:v>
                </c:pt>
                <c:pt idx="3222">
                  <c:v>43.985999999999997</c:v>
                </c:pt>
                <c:pt idx="3223">
                  <c:v>43.999000000000002</c:v>
                </c:pt>
                <c:pt idx="3224">
                  <c:v>44.012999999999998</c:v>
                </c:pt>
                <c:pt idx="3225">
                  <c:v>44.026000000000003</c:v>
                </c:pt>
                <c:pt idx="3226">
                  <c:v>44.04</c:v>
                </c:pt>
                <c:pt idx="3227">
                  <c:v>44.052999999999997</c:v>
                </c:pt>
                <c:pt idx="3228">
                  <c:v>44.067</c:v>
                </c:pt>
                <c:pt idx="3229">
                  <c:v>44.08</c:v>
                </c:pt>
                <c:pt idx="3230">
                  <c:v>44.093000000000004</c:v>
                </c:pt>
                <c:pt idx="3231">
                  <c:v>44.106999999999999</c:v>
                </c:pt>
                <c:pt idx="3232">
                  <c:v>44.12</c:v>
                </c:pt>
                <c:pt idx="3233">
                  <c:v>44.134</c:v>
                </c:pt>
                <c:pt idx="3234">
                  <c:v>44.146999999999998</c:v>
                </c:pt>
                <c:pt idx="3235">
                  <c:v>44.161000000000001</c:v>
                </c:pt>
                <c:pt idx="3236">
                  <c:v>44.173999999999999</c:v>
                </c:pt>
                <c:pt idx="3237">
                  <c:v>44.188000000000002</c:v>
                </c:pt>
                <c:pt idx="3238">
                  <c:v>44.201000000000001</c:v>
                </c:pt>
                <c:pt idx="3239">
                  <c:v>44.215000000000003</c:v>
                </c:pt>
                <c:pt idx="3240">
                  <c:v>44.228000000000002</c:v>
                </c:pt>
                <c:pt idx="3241">
                  <c:v>44.241</c:v>
                </c:pt>
                <c:pt idx="3242">
                  <c:v>44.255000000000003</c:v>
                </c:pt>
                <c:pt idx="3243">
                  <c:v>44.268000000000001</c:v>
                </c:pt>
                <c:pt idx="3244">
                  <c:v>44.281999999999996</c:v>
                </c:pt>
                <c:pt idx="3245">
                  <c:v>44.295000000000002</c:v>
                </c:pt>
                <c:pt idx="3246">
                  <c:v>44.308999999999997</c:v>
                </c:pt>
                <c:pt idx="3247">
                  <c:v>44.322000000000003</c:v>
                </c:pt>
                <c:pt idx="3248">
                  <c:v>44.335999999999999</c:v>
                </c:pt>
                <c:pt idx="3249">
                  <c:v>44.348999999999997</c:v>
                </c:pt>
                <c:pt idx="3250">
                  <c:v>44.362000000000002</c:v>
                </c:pt>
                <c:pt idx="3251">
                  <c:v>44.375999999999998</c:v>
                </c:pt>
                <c:pt idx="3252">
                  <c:v>44.389000000000003</c:v>
                </c:pt>
                <c:pt idx="3253">
                  <c:v>44.402999999999999</c:v>
                </c:pt>
                <c:pt idx="3254">
                  <c:v>44.415999999999997</c:v>
                </c:pt>
                <c:pt idx="3255">
                  <c:v>44.43</c:v>
                </c:pt>
                <c:pt idx="3256">
                  <c:v>44.442999999999998</c:v>
                </c:pt>
                <c:pt idx="3257">
                  <c:v>44.457000000000001</c:v>
                </c:pt>
                <c:pt idx="3258">
                  <c:v>44.47</c:v>
                </c:pt>
                <c:pt idx="3259">
                  <c:v>44.484000000000002</c:v>
                </c:pt>
                <c:pt idx="3260">
                  <c:v>44.497</c:v>
                </c:pt>
                <c:pt idx="3261">
                  <c:v>44.51</c:v>
                </c:pt>
                <c:pt idx="3262">
                  <c:v>44.524000000000001</c:v>
                </c:pt>
                <c:pt idx="3263">
                  <c:v>44.536999999999999</c:v>
                </c:pt>
                <c:pt idx="3264">
                  <c:v>44.551000000000002</c:v>
                </c:pt>
                <c:pt idx="3265">
                  <c:v>44.564</c:v>
                </c:pt>
                <c:pt idx="3266">
                  <c:v>44.578000000000003</c:v>
                </c:pt>
                <c:pt idx="3267">
                  <c:v>44.591000000000001</c:v>
                </c:pt>
                <c:pt idx="3268">
                  <c:v>44.604999999999997</c:v>
                </c:pt>
                <c:pt idx="3269">
                  <c:v>44.618000000000002</c:v>
                </c:pt>
                <c:pt idx="3270">
                  <c:v>44.631</c:v>
                </c:pt>
                <c:pt idx="3271">
                  <c:v>44.645000000000003</c:v>
                </c:pt>
                <c:pt idx="3272">
                  <c:v>44.658000000000001</c:v>
                </c:pt>
                <c:pt idx="3273">
                  <c:v>44.671999999999997</c:v>
                </c:pt>
                <c:pt idx="3274">
                  <c:v>44.685000000000002</c:v>
                </c:pt>
                <c:pt idx="3275">
                  <c:v>44.698999999999998</c:v>
                </c:pt>
                <c:pt idx="3276">
                  <c:v>44.712000000000003</c:v>
                </c:pt>
                <c:pt idx="3277">
                  <c:v>44.725999999999999</c:v>
                </c:pt>
                <c:pt idx="3278">
                  <c:v>44.738999999999997</c:v>
                </c:pt>
                <c:pt idx="3279">
                  <c:v>44.753</c:v>
                </c:pt>
                <c:pt idx="3280">
                  <c:v>44.765999999999998</c:v>
                </c:pt>
                <c:pt idx="3281">
                  <c:v>44.779000000000003</c:v>
                </c:pt>
                <c:pt idx="3282">
                  <c:v>44.792999999999999</c:v>
                </c:pt>
                <c:pt idx="3283">
                  <c:v>44.805999999999997</c:v>
                </c:pt>
                <c:pt idx="3284">
                  <c:v>44.82</c:v>
                </c:pt>
                <c:pt idx="3285">
                  <c:v>44.832999999999998</c:v>
                </c:pt>
                <c:pt idx="3286">
                  <c:v>44.847000000000001</c:v>
                </c:pt>
                <c:pt idx="3287">
                  <c:v>44.86</c:v>
                </c:pt>
                <c:pt idx="3288">
                  <c:v>44.874000000000002</c:v>
                </c:pt>
                <c:pt idx="3289">
                  <c:v>44.887</c:v>
                </c:pt>
                <c:pt idx="3290">
                  <c:v>44.9</c:v>
                </c:pt>
                <c:pt idx="3291">
                  <c:v>44.914000000000001</c:v>
                </c:pt>
                <c:pt idx="3292">
                  <c:v>44.927</c:v>
                </c:pt>
                <c:pt idx="3293">
                  <c:v>44.941000000000003</c:v>
                </c:pt>
                <c:pt idx="3294">
                  <c:v>44.954000000000001</c:v>
                </c:pt>
                <c:pt idx="3295">
                  <c:v>44.968000000000004</c:v>
                </c:pt>
                <c:pt idx="3296">
                  <c:v>44.981000000000002</c:v>
                </c:pt>
                <c:pt idx="3297">
                  <c:v>44.994999999999997</c:v>
                </c:pt>
                <c:pt idx="3298">
                  <c:v>45.008000000000003</c:v>
                </c:pt>
                <c:pt idx="3299">
                  <c:v>45.021999999999998</c:v>
                </c:pt>
                <c:pt idx="3300">
                  <c:v>45.034999999999997</c:v>
                </c:pt>
                <c:pt idx="3301">
                  <c:v>45.048000000000002</c:v>
                </c:pt>
                <c:pt idx="3302">
                  <c:v>45.061999999999998</c:v>
                </c:pt>
                <c:pt idx="3303">
                  <c:v>45.075000000000003</c:v>
                </c:pt>
                <c:pt idx="3304">
                  <c:v>45.088999999999999</c:v>
                </c:pt>
                <c:pt idx="3305">
                  <c:v>45.101999999999997</c:v>
                </c:pt>
                <c:pt idx="3306">
                  <c:v>45.116</c:v>
                </c:pt>
                <c:pt idx="3307">
                  <c:v>45.128999999999998</c:v>
                </c:pt>
                <c:pt idx="3308">
                  <c:v>45.143000000000001</c:v>
                </c:pt>
                <c:pt idx="3309">
                  <c:v>45.155999999999999</c:v>
                </c:pt>
                <c:pt idx="3310">
                  <c:v>45.168999999999997</c:v>
                </c:pt>
                <c:pt idx="3311">
                  <c:v>45.183</c:v>
                </c:pt>
                <c:pt idx="3312">
                  <c:v>45.195999999999998</c:v>
                </c:pt>
                <c:pt idx="3313">
                  <c:v>45.21</c:v>
                </c:pt>
                <c:pt idx="3314">
                  <c:v>45.222999999999999</c:v>
                </c:pt>
                <c:pt idx="3315">
                  <c:v>45.237000000000002</c:v>
                </c:pt>
                <c:pt idx="3316">
                  <c:v>45.25</c:v>
                </c:pt>
                <c:pt idx="3317">
                  <c:v>45.264000000000003</c:v>
                </c:pt>
                <c:pt idx="3318">
                  <c:v>45.277000000000001</c:v>
                </c:pt>
                <c:pt idx="3319">
                  <c:v>45.290999999999997</c:v>
                </c:pt>
                <c:pt idx="3320">
                  <c:v>45.304000000000002</c:v>
                </c:pt>
                <c:pt idx="3321">
                  <c:v>45.317</c:v>
                </c:pt>
                <c:pt idx="3322">
                  <c:v>45.331000000000003</c:v>
                </c:pt>
                <c:pt idx="3323">
                  <c:v>45.344000000000001</c:v>
                </c:pt>
                <c:pt idx="3324">
                  <c:v>45.357999999999997</c:v>
                </c:pt>
                <c:pt idx="3325">
                  <c:v>45.371000000000002</c:v>
                </c:pt>
                <c:pt idx="3326">
                  <c:v>45.384999999999998</c:v>
                </c:pt>
                <c:pt idx="3327">
                  <c:v>45.398000000000003</c:v>
                </c:pt>
                <c:pt idx="3328">
                  <c:v>45.411999999999999</c:v>
                </c:pt>
                <c:pt idx="3329">
                  <c:v>45.424999999999997</c:v>
                </c:pt>
                <c:pt idx="3330">
                  <c:v>45.438000000000002</c:v>
                </c:pt>
                <c:pt idx="3331">
                  <c:v>45.451999999999998</c:v>
                </c:pt>
                <c:pt idx="3332">
                  <c:v>45.465000000000003</c:v>
                </c:pt>
                <c:pt idx="3333">
                  <c:v>45.478999999999999</c:v>
                </c:pt>
                <c:pt idx="3334">
                  <c:v>45.491999999999997</c:v>
                </c:pt>
                <c:pt idx="3335">
                  <c:v>45.506</c:v>
                </c:pt>
                <c:pt idx="3336">
                  <c:v>45.518999999999998</c:v>
                </c:pt>
                <c:pt idx="3337">
                  <c:v>45.533000000000001</c:v>
                </c:pt>
                <c:pt idx="3338">
                  <c:v>45.545999999999999</c:v>
                </c:pt>
                <c:pt idx="3339">
                  <c:v>45.56</c:v>
                </c:pt>
                <c:pt idx="3340">
                  <c:v>45.573</c:v>
                </c:pt>
                <c:pt idx="3341">
                  <c:v>45.585999999999999</c:v>
                </c:pt>
                <c:pt idx="3342">
                  <c:v>45.6</c:v>
                </c:pt>
                <c:pt idx="3343">
                  <c:v>45.613</c:v>
                </c:pt>
                <c:pt idx="3344">
                  <c:v>45.627000000000002</c:v>
                </c:pt>
                <c:pt idx="3345">
                  <c:v>45.64</c:v>
                </c:pt>
                <c:pt idx="3346">
                  <c:v>45.654000000000003</c:v>
                </c:pt>
                <c:pt idx="3347">
                  <c:v>45.667000000000002</c:v>
                </c:pt>
                <c:pt idx="3348">
                  <c:v>45.680999999999997</c:v>
                </c:pt>
                <c:pt idx="3349">
                  <c:v>45.694000000000003</c:v>
                </c:pt>
                <c:pt idx="3350">
                  <c:v>45.707000000000001</c:v>
                </c:pt>
                <c:pt idx="3351">
                  <c:v>45.720999999999997</c:v>
                </c:pt>
                <c:pt idx="3352">
                  <c:v>45.734000000000002</c:v>
                </c:pt>
                <c:pt idx="3353">
                  <c:v>45.747999999999998</c:v>
                </c:pt>
                <c:pt idx="3354">
                  <c:v>45.761000000000003</c:v>
                </c:pt>
                <c:pt idx="3355">
                  <c:v>45.774999999999999</c:v>
                </c:pt>
                <c:pt idx="3356">
                  <c:v>45.787999999999997</c:v>
                </c:pt>
                <c:pt idx="3357">
                  <c:v>45.802</c:v>
                </c:pt>
                <c:pt idx="3358">
                  <c:v>45.814999999999998</c:v>
                </c:pt>
                <c:pt idx="3359">
                  <c:v>45.829000000000001</c:v>
                </c:pt>
                <c:pt idx="3360">
                  <c:v>45.841999999999999</c:v>
                </c:pt>
                <c:pt idx="3361">
                  <c:v>45.854999999999997</c:v>
                </c:pt>
                <c:pt idx="3362">
                  <c:v>45.869</c:v>
                </c:pt>
                <c:pt idx="3363">
                  <c:v>45.881999999999998</c:v>
                </c:pt>
                <c:pt idx="3364">
                  <c:v>45.896000000000001</c:v>
                </c:pt>
                <c:pt idx="3365">
                  <c:v>45.908999999999999</c:v>
                </c:pt>
                <c:pt idx="3366">
                  <c:v>45.923000000000002</c:v>
                </c:pt>
                <c:pt idx="3367">
                  <c:v>45.936</c:v>
                </c:pt>
                <c:pt idx="3368">
                  <c:v>45.95</c:v>
                </c:pt>
                <c:pt idx="3369">
                  <c:v>45.963000000000001</c:v>
                </c:pt>
                <c:pt idx="3370">
                  <c:v>45.975999999999999</c:v>
                </c:pt>
                <c:pt idx="3371">
                  <c:v>45.99</c:v>
                </c:pt>
                <c:pt idx="3372">
                  <c:v>46.003</c:v>
                </c:pt>
                <c:pt idx="3373">
                  <c:v>46.017000000000003</c:v>
                </c:pt>
                <c:pt idx="3374">
                  <c:v>46.03</c:v>
                </c:pt>
                <c:pt idx="3375">
                  <c:v>46.043999999999997</c:v>
                </c:pt>
                <c:pt idx="3376">
                  <c:v>46.057000000000002</c:v>
                </c:pt>
                <c:pt idx="3377">
                  <c:v>46.070999999999998</c:v>
                </c:pt>
                <c:pt idx="3378">
                  <c:v>46.084000000000003</c:v>
                </c:pt>
                <c:pt idx="3379">
                  <c:v>46.097999999999999</c:v>
                </c:pt>
                <c:pt idx="3380">
                  <c:v>46.110999999999997</c:v>
                </c:pt>
                <c:pt idx="3381">
                  <c:v>46.124000000000002</c:v>
                </c:pt>
                <c:pt idx="3382">
                  <c:v>46.137999999999998</c:v>
                </c:pt>
                <c:pt idx="3383">
                  <c:v>46.151000000000003</c:v>
                </c:pt>
                <c:pt idx="3384">
                  <c:v>46.164999999999999</c:v>
                </c:pt>
                <c:pt idx="3385">
                  <c:v>46.177999999999997</c:v>
                </c:pt>
                <c:pt idx="3386">
                  <c:v>46.192</c:v>
                </c:pt>
                <c:pt idx="3387">
                  <c:v>46.204999999999998</c:v>
                </c:pt>
                <c:pt idx="3388">
                  <c:v>46.219000000000001</c:v>
                </c:pt>
                <c:pt idx="3389">
                  <c:v>46.231999999999999</c:v>
                </c:pt>
                <c:pt idx="3390">
                  <c:v>46.244999999999997</c:v>
                </c:pt>
                <c:pt idx="3391">
                  <c:v>46.259</c:v>
                </c:pt>
                <c:pt idx="3392">
                  <c:v>46.271999999999998</c:v>
                </c:pt>
                <c:pt idx="3393">
                  <c:v>46.286000000000001</c:v>
                </c:pt>
                <c:pt idx="3394">
                  <c:v>46.298999999999999</c:v>
                </c:pt>
                <c:pt idx="3395">
                  <c:v>46.313000000000002</c:v>
                </c:pt>
                <c:pt idx="3396">
                  <c:v>46.326000000000001</c:v>
                </c:pt>
                <c:pt idx="3397">
                  <c:v>46.34</c:v>
                </c:pt>
                <c:pt idx="3398">
                  <c:v>46.353000000000002</c:v>
                </c:pt>
                <c:pt idx="3399">
                  <c:v>46.366999999999997</c:v>
                </c:pt>
                <c:pt idx="3400">
                  <c:v>46.38</c:v>
                </c:pt>
                <c:pt idx="3401">
                  <c:v>46.393000000000001</c:v>
                </c:pt>
                <c:pt idx="3402">
                  <c:v>46.406999999999996</c:v>
                </c:pt>
                <c:pt idx="3403">
                  <c:v>46.42</c:v>
                </c:pt>
                <c:pt idx="3404">
                  <c:v>46.433999999999997</c:v>
                </c:pt>
                <c:pt idx="3405">
                  <c:v>46.447000000000003</c:v>
                </c:pt>
                <c:pt idx="3406">
                  <c:v>46.460999999999999</c:v>
                </c:pt>
                <c:pt idx="3407">
                  <c:v>46.473999999999997</c:v>
                </c:pt>
                <c:pt idx="3408">
                  <c:v>46.488</c:v>
                </c:pt>
                <c:pt idx="3409">
                  <c:v>46.500999999999998</c:v>
                </c:pt>
                <c:pt idx="3410">
                  <c:v>46.514000000000003</c:v>
                </c:pt>
                <c:pt idx="3411">
                  <c:v>46.527999999999999</c:v>
                </c:pt>
                <c:pt idx="3412">
                  <c:v>46.540999999999997</c:v>
                </c:pt>
                <c:pt idx="3413">
                  <c:v>46.555</c:v>
                </c:pt>
                <c:pt idx="3414">
                  <c:v>46.567999999999998</c:v>
                </c:pt>
                <c:pt idx="3415">
                  <c:v>46.582000000000001</c:v>
                </c:pt>
                <c:pt idx="3416">
                  <c:v>46.594999999999999</c:v>
                </c:pt>
                <c:pt idx="3417">
                  <c:v>46.609000000000002</c:v>
                </c:pt>
                <c:pt idx="3418">
                  <c:v>46.622</c:v>
                </c:pt>
                <c:pt idx="3419">
                  <c:v>46.636000000000003</c:v>
                </c:pt>
                <c:pt idx="3420">
                  <c:v>46.649000000000001</c:v>
                </c:pt>
                <c:pt idx="3421">
                  <c:v>46.661999999999999</c:v>
                </c:pt>
                <c:pt idx="3422">
                  <c:v>46.676000000000002</c:v>
                </c:pt>
                <c:pt idx="3423">
                  <c:v>46.689</c:v>
                </c:pt>
                <c:pt idx="3424">
                  <c:v>46.703000000000003</c:v>
                </c:pt>
                <c:pt idx="3425">
                  <c:v>46.716000000000001</c:v>
                </c:pt>
                <c:pt idx="3426">
                  <c:v>46.73</c:v>
                </c:pt>
                <c:pt idx="3427">
                  <c:v>46.743000000000002</c:v>
                </c:pt>
                <c:pt idx="3428">
                  <c:v>46.756999999999998</c:v>
                </c:pt>
                <c:pt idx="3429">
                  <c:v>46.77</c:v>
                </c:pt>
                <c:pt idx="3430">
                  <c:v>46.783000000000001</c:v>
                </c:pt>
                <c:pt idx="3431">
                  <c:v>46.796999999999997</c:v>
                </c:pt>
                <c:pt idx="3432">
                  <c:v>46.81</c:v>
                </c:pt>
                <c:pt idx="3433">
                  <c:v>46.823999999999998</c:v>
                </c:pt>
                <c:pt idx="3434">
                  <c:v>46.837000000000003</c:v>
                </c:pt>
                <c:pt idx="3435">
                  <c:v>46.850999999999999</c:v>
                </c:pt>
                <c:pt idx="3436">
                  <c:v>46.863999999999997</c:v>
                </c:pt>
                <c:pt idx="3437">
                  <c:v>46.878</c:v>
                </c:pt>
                <c:pt idx="3438">
                  <c:v>46.890999999999998</c:v>
                </c:pt>
                <c:pt idx="3439">
                  <c:v>46.905000000000001</c:v>
                </c:pt>
                <c:pt idx="3440">
                  <c:v>46.917999999999999</c:v>
                </c:pt>
                <c:pt idx="3441">
                  <c:v>46.930999999999997</c:v>
                </c:pt>
                <c:pt idx="3442">
                  <c:v>46.945</c:v>
                </c:pt>
                <c:pt idx="3443">
                  <c:v>46.957999999999998</c:v>
                </c:pt>
                <c:pt idx="3444">
                  <c:v>46.972000000000001</c:v>
                </c:pt>
                <c:pt idx="3445">
                  <c:v>46.984999999999999</c:v>
                </c:pt>
                <c:pt idx="3446">
                  <c:v>46.999000000000002</c:v>
                </c:pt>
                <c:pt idx="3447">
                  <c:v>47.012</c:v>
                </c:pt>
                <c:pt idx="3448">
                  <c:v>47.026000000000003</c:v>
                </c:pt>
                <c:pt idx="3449">
                  <c:v>47.039000000000001</c:v>
                </c:pt>
                <c:pt idx="3450">
                  <c:v>47.052</c:v>
                </c:pt>
                <c:pt idx="3451">
                  <c:v>47.066000000000003</c:v>
                </c:pt>
                <c:pt idx="3452">
                  <c:v>47.079000000000001</c:v>
                </c:pt>
                <c:pt idx="3453">
                  <c:v>47.093000000000004</c:v>
                </c:pt>
                <c:pt idx="3454">
                  <c:v>47.106000000000002</c:v>
                </c:pt>
                <c:pt idx="3455">
                  <c:v>47.12</c:v>
                </c:pt>
                <c:pt idx="3456">
                  <c:v>47.133000000000003</c:v>
                </c:pt>
                <c:pt idx="3457">
                  <c:v>47.146999999999998</c:v>
                </c:pt>
                <c:pt idx="3458">
                  <c:v>47.16</c:v>
                </c:pt>
                <c:pt idx="3459">
                  <c:v>47.173999999999999</c:v>
                </c:pt>
                <c:pt idx="3460">
                  <c:v>47.186999999999998</c:v>
                </c:pt>
                <c:pt idx="3461">
                  <c:v>47.2</c:v>
                </c:pt>
                <c:pt idx="3462">
                  <c:v>47.213999999999999</c:v>
                </c:pt>
                <c:pt idx="3463">
                  <c:v>47.226999999999997</c:v>
                </c:pt>
                <c:pt idx="3464">
                  <c:v>47.241</c:v>
                </c:pt>
                <c:pt idx="3465">
                  <c:v>47.253999999999998</c:v>
                </c:pt>
                <c:pt idx="3466">
                  <c:v>47.268000000000001</c:v>
                </c:pt>
                <c:pt idx="3467">
                  <c:v>47.280999999999999</c:v>
                </c:pt>
                <c:pt idx="3468">
                  <c:v>47.295000000000002</c:v>
                </c:pt>
                <c:pt idx="3469">
                  <c:v>47.308</c:v>
                </c:pt>
                <c:pt idx="3470">
                  <c:v>47.320999999999998</c:v>
                </c:pt>
                <c:pt idx="3471">
                  <c:v>47.335000000000001</c:v>
                </c:pt>
                <c:pt idx="3472">
                  <c:v>47.347999999999999</c:v>
                </c:pt>
                <c:pt idx="3473">
                  <c:v>47.362000000000002</c:v>
                </c:pt>
                <c:pt idx="3474">
                  <c:v>47.375</c:v>
                </c:pt>
                <c:pt idx="3475">
                  <c:v>47.389000000000003</c:v>
                </c:pt>
                <c:pt idx="3476">
                  <c:v>47.402000000000001</c:v>
                </c:pt>
                <c:pt idx="3477">
                  <c:v>47.415999999999997</c:v>
                </c:pt>
                <c:pt idx="3478">
                  <c:v>47.429000000000002</c:v>
                </c:pt>
                <c:pt idx="3479">
                  <c:v>47.442999999999998</c:v>
                </c:pt>
                <c:pt idx="3480">
                  <c:v>47.456000000000003</c:v>
                </c:pt>
                <c:pt idx="3481">
                  <c:v>47.469000000000001</c:v>
                </c:pt>
                <c:pt idx="3482">
                  <c:v>47.482999999999997</c:v>
                </c:pt>
                <c:pt idx="3483">
                  <c:v>47.496000000000002</c:v>
                </c:pt>
                <c:pt idx="3484">
                  <c:v>47.51</c:v>
                </c:pt>
                <c:pt idx="3485">
                  <c:v>47.523000000000003</c:v>
                </c:pt>
                <c:pt idx="3486">
                  <c:v>47.536999999999999</c:v>
                </c:pt>
                <c:pt idx="3487">
                  <c:v>47.55</c:v>
                </c:pt>
                <c:pt idx="3488">
                  <c:v>47.564</c:v>
                </c:pt>
                <c:pt idx="3489">
                  <c:v>47.576999999999998</c:v>
                </c:pt>
                <c:pt idx="3490">
                  <c:v>47.59</c:v>
                </c:pt>
                <c:pt idx="3491">
                  <c:v>47.603999999999999</c:v>
                </c:pt>
                <c:pt idx="3492">
                  <c:v>47.616999999999997</c:v>
                </c:pt>
                <c:pt idx="3493">
                  <c:v>47.631</c:v>
                </c:pt>
                <c:pt idx="3494">
                  <c:v>47.643999999999998</c:v>
                </c:pt>
                <c:pt idx="3495">
                  <c:v>47.658000000000001</c:v>
                </c:pt>
                <c:pt idx="3496">
                  <c:v>47.670999999999999</c:v>
                </c:pt>
                <c:pt idx="3497">
                  <c:v>47.685000000000002</c:v>
                </c:pt>
                <c:pt idx="3498">
                  <c:v>47.698</c:v>
                </c:pt>
                <c:pt idx="3499">
                  <c:v>47.712000000000003</c:v>
                </c:pt>
                <c:pt idx="3500">
                  <c:v>47.725000000000001</c:v>
                </c:pt>
                <c:pt idx="3501">
                  <c:v>47.738</c:v>
                </c:pt>
                <c:pt idx="3502">
                  <c:v>47.752000000000002</c:v>
                </c:pt>
                <c:pt idx="3503">
                  <c:v>47.765000000000001</c:v>
                </c:pt>
                <c:pt idx="3504">
                  <c:v>47.779000000000003</c:v>
                </c:pt>
                <c:pt idx="3505">
                  <c:v>47.792000000000002</c:v>
                </c:pt>
                <c:pt idx="3506">
                  <c:v>47.805999999999997</c:v>
                </c:pt>
                <c:pt idx="3507">
                  <c:v>47.819000000000003</c:v>
                </c:pt>
                <c:pt idx="3508">
                  <c:v>47.832999999999998</c:v>
                </c:pt>
                <c:pt idx="3509">
                  <c:v>47.845999999999997</c:v>
                </c:pt>
                <c:pt idx="3510">
                  <c:v>47.859000000000002</c:v>
                </c:pt>
                <c:pt idx="3511">
                  <c:v>47.872999999999998</c:v>
                </c:pt>
                <c:pt idx="3512">
                  <c:v>47.886000000000003</c:v>
                </c:pt>
                <c:pt idx="3513">
                  <c:v>47.9</c:v>
                </c:pt>
                <c:pt idx="3514">
                  <c:v>47.912999999999997</c:v>
                </c:pt>
                <c:pt idx="3515">
                  <c:v>47.927</c:v>
                </c:pt>
                <c:pt idx="3516">
                  <c:v>47.94</c:v>
                </c:pt>
                <c:pt idx="3517">
                  <c:v>47.954000000000001</c:v>
                </c:pt>
                <c:pt idx="3518">
                  <c:v>47.966999999999999</c:v>
                </c:pt>
                <c:pt idx="3519">
                  <c:v>47.981000000000002</c:v>
                </c:pt>
                <c:pt idx="3520">
                  <c:v>47.994</c:v>
                </c:pt>
                <c:pt idx="3521">
                  <c:v>48.006999999999998</c:v>
                </c:pt>
                <c:pt idx="3522">
                  <c:v>48.021000000000001</c:v>
                </c:pt>
                <c:pt idx="3523">
                  <c:v>48.033999999999999</c:v>
                </c:pt>
                <c:pt idx="3524">
                  <c:v>48.048000000000002</c:v>
                </c:pt>
                <c:pt idx="3525">
                  <c:v>48.061</c:v>
                </c:pt>
                <c:pt idx="3526">
                  <c:v>48.075000000000003</c:v>
                </c:pt>
                <c:pt idx="3527">
                  <c:v>48.088000000000001</c:v>
                </c:pt>
                <c:pt idx="3528">
                  <c:v>48.101999999999997</c:v>
                </c:pt>
                <c:pt idx="3529">
                  <c:v>48.115000000000002</c:v>
                </c:pt>
                <c:pt idx="3530">
                  <c:v>48.128</c:v>
                </c:pt>
                <c:pt idx="3531">
                  <c:v>48.142000000000003</c:v>
                </c:pt>
                <c:pt idx="3532">
                  <c:v>48.155000000000001</c:v>
                </c:pt>
                <c:pt idx="3533">
                  <c:v>48.168999999999997</c:v>
                </c:pt>
                <c:pt idx="3534">
                  <c:v>48.182000000000002</c:v>
                </c:pt>
                <c:pt idx="3535">
                  <c:v>48.195999999999998</c:v>
                </c:pt>
                <c:pt idx="3536">
                  <c:v>48.209000000000003</c:v>
                </c:pt>
                <c:pt idx="3537">
                  <c:v>48.222999999999999</c:v>
                </c:pt>
                <c:pt idx="3538">
                  <c:v>48.235999999999997</c:v>
                </c:pt>
                <c:pt idx="3539">
                  <c:v>48.25</c:v>
                </c:pt>
                <c:pt idx="3540">
                  <c:v>48.262999999999998</c:v>
                </c:pt>
                <c:pt idx="3541">
                  <c:v>48.276000000000003</c:v>
                </c:pt>
                <c:pt idx="3542">
                  <c:v>48.29</c:v>
                </c:pt>
                <c:pt idx="3543">
                  <c:v>48.302999999999997</c:v>
                </c:pt>
                <c:pt idx="3544">
                  <c:v>48.317</c:v>
                </c:pt>
                <c:pt idx="3545">
                  <c:v>48.33</c:v>
                </c:pt>
                <c:pt idx="3546">
                  <c:v>48.344000000000001</c:v>
                </c:pt>
                <c:pt idx="3547">
                  <c:v>48.356999999999999</c:v>
                </c:pt>
                <c:pt idx="3548">
                  <c:v>48.371000000000002</c:v>
                </c:pt>
                <c:pt idx="3549">
                  <c:v>48.384</c:v>
                </c:pt>
                <c:pt idx="3550">
                  <c:v>48.396999999999998</c:v>
                </c:pt>
                <c:pt idx="3551">
                  <c:v>48.411000000000001</c:v>
                </c:pt>
                <c:pt idx="3552">
                  <c:v>48.423999999999999</c:v>
                </c:pt>
                <c:pt idx="3553">
                  <c:v>48.438000000000002</c:v>
                </c:pt>
                <c:pt idx="3554">
                  <c:v>48.451000000000001</c:v>
                </c:pt>
                <c:pt idx="3555">
                  <c:v>48.465000000000003</c:v>
                </c:pt>
                <c:pt idx="3556">
                  <c:v>48.478000000000002</c:v>
                </c:pt>
                <c:pt idx="3557">
                  <c:v>48.491999999999997</c:v>
                </c:pt>
                <c:pt idx="3558">
                  <c:v>48.505000000000003</c:v>
                </c:pt>
                <c:pt idx="3559">
                  <c:v>48.518999999999998</c:v>
                </c:pt>
                <c:pt idx="3560">
                  <c:v>48.531999999999996</c:v>
                </c:pt>
                <c:pt idx="3561">
                  <c:v>48.545000000000002</c:v>
                </c:pt>
                <c:pt idx="3562">
                  <c:v>48.558999999999997</c:v>
                </c:pt>
                <c:pt idx="3563">
                  <c:v>48.572000000000003</c:v>
                </c:pt>
                <c:pt idx="3564">
                  <c:v>48.585999999999999</c:v>
                </c:pt>
                <c:pt idx="3565">
                  <c:v>48.598999999999997</c:v>
                </c:pt>
                <c:pt idx="3566">
                  <c:v>48.613</c:v>
                </c:pt>
                <c:pt idx="3567">
                  <c:v>48.625999999999998</c:v>
                </c:pt>
                <c:pt idx="3568">
                  <c:v>48.64</c:v>
                </c:pt>
                <c:pt idx="3569">
                  <c:v>48.652999999999999</c:v>
                </c:pt>
                <c:pt idx="3570">
                  <c:v>48.665999999999997</c:v>
                </c:pt>
                <c:pt idx="3571">
                  <c:v>48.68</c:v>
                </c:pt>
                <c:pt idx="3572">
                  <c:v>48.692999999999998</c:v>
                </c:pt>
                <c:pt idx="3573">
                  <c:v>48.707000000000001</c:v>
                </c:pt>
                <c:pt idx="3574">
                  <c:v>48.72</c:v>
                </c:pt>
                <c:pt idx="3575">
                  <c:v>48.734000000000002</c:v>
                </c:pt>
                <c:pt idx="3576">
                  <c:v>48.747</c:v>
                </c:pt>
                <c:pt idx="3577">
                  <c:v>48.761000000000003</c:v>
                </c:pt>
                <c:pt idx="3578">
                  <c:v>48.774000000000001</c:v>
                </c:pt>
                <c:pt idx="3579">
                  <c:v>48.787999999999997</c:v>
                </c:pt>
                <c:pt idx="3580">
                  <c:v>48.801000000000002</c:v>
                </c:pt>
                <c:pt idx="3581">
                  <c:v>48.814</c:v>
                </c:pt>
                <c:pt idx="3582">
                  <c:v>48.828000000000003</c:v>
                </c:pt>
                <c:pt idx="3583">
                  <c:v>48.841000000000001</c:v>
                </c:pt>
                <c:pt idx="3584">
                  <c:v>48.854999999999997</c:v>
                </c:pt>
                <c:pt idx="3585">
                  <c:v>48.868000000000002</c:v>
                </c:pt>
                <c:pt idx="3586">
                  <c:v>48.881999999999998</c:v>
                </c:pt>
                <c:pt idx="3587">
                  <c:v>48.895000000000003</c:v>
                </c:pt>
                <c:pt idx="3588">
                  <c:v>48.908999999999999</c:v>
                </c:pt>
                <c:pt idx="3589">
                  <c:v>48.921999999999997</c:v>
                </c:pt>
                <c:pt idx="3590">
                  <c:v>48.935000000000002</c:v>
                </c:pt>
                <c:pt idx="3591">
                  <c:v>48.948999999999998</c:v>
                </c:pt>
                <c:pt idx="3592">
                  <c:v>48.962000000000003</c:v>
                </c:pt>
                <c:pt idx="3593">
                  <c:v>48.975999999999999</c:v>
                </c:pt>
                <c:pt idx="3594">
                  <c:v>48.988999999999997</c:v>
                </c:pt>
                <c:pt idx="3595">
                  <c:v>49.003</c:v>
                </c:pt>
                <c:pt idx="3596">
                  <c:v>49.015999999999998</c:v>
                </c:pt>
                <c:pt idx="3597">
                  <c:v>49.03</c:v>
                </c:pt>
                <c:pt idx="3598">
                  <c:v>49.042999999999999</c:v>
                </c:pt>
                <c:pt idx="3599">
                  <c:v>49.057000000000002</c:v>
                </c:pt>
                <c:pt idx="3600">
                  <c:v>49.07</c:v>
                </c:pt>
                <c:pt idx="3601">
                  <c:v>49.082999999999998</c:v>
                </c:pt>
                <c:pt idx="3602">
                  <c:v>49.097000000000001</c:v>
                </c:pt>
                <c:pt idx="3603">
                  <c:v>49.11</c:v>
                </c:pt>
                <c:pt idx="3604">
                  <c:v>49.124000000000002</c:v>
                </c:pt>
                <c:pt idx="3605">
                  <c:v>49.137</c:v>
                </c:pt>
                <c:pt idx="3606">
                  <c:v>49.151000000000003</c:v>
                </c:pt>
                <c:pt idx="3607">
                  <c:v>49.164000000000001</c:v>
                </c:pt>
                <c:pt idx="3608">
                  <c:v>49.177999999999997</c:v>
                </c:pt>
                <c:pt idx="3609">
                  <c:v>49.191000000000003</c:v>
                </c:pt>
                <c:pt idx="3610">
                  <c:v>49.204000000000001</c:v>
                </c:pt>
                <c:pt idx="3611">
                  <c:v>49.218000000000004</c:v>
                </c:pt>
                <c:pt idx="3612">
                  <c:v>49.231000000000002</c:v>
                </c:pt>
                <c:pt idx="3613">
                  <c:v>49.244999999999997</c:v>
                </c:pt>
                <c:pt idx="3614">
                  <c:v>49.258000000000003</c:v>
                </c:pt>
                <c:pt idx="3615">
                  <c:v>49.271999999999998</c:v>
                </c:pt>
                <c:pt idx="3616">
                  <c:v>49.284999999999997</c:v>
                </c:pt>
                <c:pt idx="3617">
                  <c:v>49.298999999999999</c:v>
                </c:pt>
                <c:pt idx="3618">
                  <c:v>49.311999999999998</c:v>
                </c:pt>
                <c:pt idx="3619">
                  <c:v>49.326000000000001</c:v>
                </c:pt>
                <c:pt idx="3620">
                  <c:v>49.338999999999999</c:v>
                </c:pt>
                <c:pt idx="3621">
                  <c:v>49.351999999999997</c:v>
                </c:pt>
                <c:pt idx="3622">
                  <c:v>49.366</c:v>
                </c:pt>
                <c:pt idx="3623">
                  <c:v>49.378999999999998</c:v>
                </c:pt>
                <c:pt idx="3624">
                  <c:v>49.393000000000001</c:v>
                </c:pt>
                <c:pt idx="3625">
                  <c:v>49.405999999999999</c:v>
                </c:pt>
                <c:pt idx="3626">
                  <c:v>49.42</c:v>
                </c:pt>
                <c:pt idx="3627">
                  <c:v>49.433</c:v>
                </c:pt>
                <c:pt idx="3628">
                  <c:v>49.447000000000003</c:v>
                </c:pt>
                <c:pt idx="3629">
                  <c:v>49.46</c:v>
                </c:pt>
                <c:pt idx="3630">
                  <c:v>49.472999999999999</c:v>
                </c:pt>
                <c:pt idx="3631">
                  <c:v>49.487000000000002</c:v>
                </c:pt>
                <c:pt idx="3632">
                  <c:v>49.5</c:v>
                </c:pt>
                <c:pt idx="3633">
                  <c:v>49.514000000000003</c:v>
                </c:pt>
                <c:pt idx="3634">
                  <c:v>49.527000000000001</c:v>
                </c:pt>
                <c:pt idx="3635">
                  <c:v>49.540999999999997</c:v>
                </c:pt>
                <c:pt idx="3636">
                  <c:v>49.554000000000002</c:v>
                </c:pt>
                <c:pt idx="3637">
                  <c:v>49.567999999999998</c:v>
                </c:pt>
                <c:pt idx="3638">
                  <c:v>49.581000000000003</c:v>
                </c:pt>
                <c:pt idx="3639">
                  <c:v>49.594999999999999</c:v>
                </c:pt>
                <c:pt idx="3640">
                  <c:v>49.607999999999997</c:v>
                </c:pt>
                <c:pt idx="3641">
                  <c:v>49.621000000000002</c:v>
                </c:pt>
                <c:pt idx="3642">
                  <c:v>49.634999999999998</c:v>
                </c:pt>
                <c:pt idx="3643">
                  <c:v>49.648000000000003</c:v>
                </c:pt>
                <c:pt idx="3644">
                  <c:v>49.661999999999999</c:v>
                </c:pt>
                <c:pt idx="3645">
                  <c:v>49.674999999999997</c:v>
                </c:pt>
                <c:pt idx="3646">
                  <c:v>49.689</c:v>
                </c:pt>
                <c:pt idx="3647">
                  <c:v>49.701999999999998</c:v>
                </c:pt>
                <c:pt idx="3648">
                  <c:v>49.716000000000001</c:v>
                </c:pt>
                <c:pt idx="3649">
                  <c:v>49.728999999999999</c:v>
                </c:pt>
                <c:pt idx="3650">
                  <c:v>49.741999999999997</c:v>
                </c:pt>
                <c:pt idx="3651">
                  <c:v>49.756</c:v>
                </c:pt>
                <c:pt idx="3652">
                  <c:v>49.768999999999998</c:v>
                </c:pt>
                <c:pt idx="3653">
                  <c:v>49.783000000000001</c:v>
                </c:pt>
                <c:pt idx="3654">
                  <c:v>49.795999999999999</c:v>
                </c:pt>
                <c:pt idx="3655">
                  <c:v>49.81</c:v>
                </c:pt>
                <c:pt idx="3656">
                  <c:v>49.823</c:v>
                </c:pt>
                <c:pt idx="3657">
                  <c:v>49.837000000000003</c:v>
                </c:pt>
                <c:pt idx="3658">
                  <c:v>49.85</c:v>
                </c:pt>
                <c:pt idx="3659">
                  <c:v>49.863999999999997</c:v>
                </c:pt>
                <c:pt idx="3660">
                  <c:v>49.877000000000002</c:v>
                </c:pt>
                <c:pt idx="3661">
                  <c:v>49.89</c:v>
                </c:pt>
                <c:pt idx="3662">
                  <c:v>49.904000000000003</c:v>
                </c:pt>
                <c:pt idx="3663">
                  <c:v>49.917000000000002</c:v>
                </c:pt>
                <c:pt idx="3664">
                  <c:v>49.930999999999997</c:v>
                </c:pt>
                <c:pt idx="3665">
                  <c:v>49.944000000000003</c:v>
                </c:pt>
                <c:pt idx="3666">
                  <c:v>49.957999999999998</c:v>
                </c:pt>
                <c:pt idx="3667">
                  <c:v>49.970999999999997</c:v>
                </c:pt>
                <c:pt idx="3668">
                  <c:v>49.984999999999999</c:v>
                </c:pt>
                <c:pt idx="3669">
                  <c:v>49.997999999999998</c:v>
                </c:pt>
                <c:pt idx="3670">
                  <c:v>50.011000000000003</c:v>
                </c:pt>
                <c:pt idx="3671">
                  <c:v>50.024999999999999</c:v>
                </c:pt>
                <c:pt idx="3672">
                  <c:v>50.037999999999997</c:v>
                </c:pt>
                <c:pt idx="3673">
                  <c:v>50.052</c:v>
                </c:pt>
                <c:pt idx="3674">
                  <c:v>50.064999999999998</c:v>
                </c:pt>
                <c:pt idx="3675">
                  <c:v>50.079000000000001</c:v>
                </c:pt>
                <c:pt idx="3676">
                  <c:v>50.091999999999999</c:v>
                </c:pt>
                <c:pt idx="3677">
                  <c:v>50.106000000000002</c:v>
                </c:pt>
                <c:pt idx="3678">
                  <c:v>50.119</c:v>
                </c:pt>
                <c:pt idx="3679">
                  <c:v>50.133000000000003</c:v>
                </c:pt>
                <c:pt idx="3680">
                  <c:v>50.146000000000001</c:v>
                </c:pt>
                <c:pt idx="3681">
                  <c:v>50.158999999999999</c:v>
                </c:pt>
                <c:pt idx="3682">
                  <c:v>50.173000000000002</c:v>
                </c:pt>
                <c:pt idx="3683">
                  <c:v>50.186</c:v>
                </c:pt>
                <c:pt idx="3684">
                  <c:v>50.2</c:v>
                </c:pt>
                <c:pt idx="3685">
                  <c:v>50.213000000000001</c:v>
                </c:pt>
                <c:pt idx="3686">
                  <c:v>50.226999999999997</c:v>
                </c:pt>
                <c:pt idx="3687">
                  <c:v>50.24</c:v>
                </c:pt>
                <c:pt idx="3688">
                  <c:v>50.253999999999998</c:v>
                </c:pt>
                <c:pt idx="3689">
                  <c:v>50.267000000000003</c:v>
                </c:pt>
                <c:pt idx="3690">
                  <c:v>50.28</c:v>
                </c:pt>
                <c:pt idx="3691">
                  <c:v>50.293999999999997</c:v>
                </c:pt>
                <c:pt idx="3692">
                  <c:v>50.307000000000002</c:v>
                </c:pt>
                <c:pt idx="3693">
                  <c:v>50.320999999999998</c:v>
                </c:pt>
                <c:pt idx="3694">
                  <c:v>50.334000000000003</c:v>
                </c:pt>
                <c:pt idx="3695">
                  <c:v>50.347999999999999</c:v>
                </c:pt>
                <c:pt idx="3696">
                  <c:v>50.360999999999997</c:v>
                </c:pt>
                <c:pt idx="3697">
                  <c:v>50.375</c:v>
                </c:pt>
                <c:pt idx="3698">
                  <c:v>50.387999999999998</c:v>
                </c:pt>
                <c:pt idx="3699">
                  <c:v>50.402000000000001</c:v>
                </c:pt>
                <c:pt idx="3700">
                  <c:v>50.414999999999999</c:v>
                </c:pt>
                <c:pt idx="3701">
                  <c:v>50.427999999999997</c:v>
                </c:pt>
                <c:pt idx="3702">
                  <c:v>50.442</c:v>
                </c:pt>
                <c:pt idx="3703">
                  <c:v>50.454999999999998</c:v>
                </c:pt>
                <c:pt idx="3704">
                  <c:v>50.469000000000001</c:v>
                </c:pt>
                <c:pt idx="3705">
                  <c:v>50.481999999999999</c:v>
                </c:pt>
                <c:pt idx="3706">
                  <c:v>50.496000000000002</c:v>
                </c:pt>
                <c:pt idx="3707">
                  <c:v>50.509</c:v>
                </c:pt>
                <c:pt idx="3708">
                  <c:v>50.523000000000003</c:v>
                </c:pt>
                <c:pt idx="3709">
                  <c:v>50.536000000000001</c:v>
                </c:pt>
                <c:pt idx="3710">
                  <c:v>50.548999999999999</c:v>
                </c:pt>
                <c:pt idx="3711">
                  <c:v>50.563000000000002</c:v>
                </c:pt>
                <c:pt idx="3712">
                  <c:v>50.576000000000001</c:v>
                </c:pt>
                <c:pt idx="3713">
                  <c:v>50.59</c:v>
                </c:pt>
                <c:pt idx="3714">
                  <c:v>50.603000000000002</c:v>
                </c:pt>
                <c:pt idx="3715">
                  <c:v>50.616999999999997</c:v>
                </c:pt>
                <c:pt idx="3716">
                  <c:v>50.63</c:v>
                </c:pt>
                <c:pt idx="3717">
                  <c:v>50.643999999999998</c:v>
                </c:pt>
                <c:pt idx="3718">
                  <c:v>50.656999999999996</c:v>
                </c:pt>
                <c:pt idx="3719">
                  <c:v>50.670999999999999</c:v>
                </c:pt>
                <c:pt idx="3720">
                  <c:v>50.683999999999997</c:v>
                </c:pt>
                <c:pt idx="3721">
                  <c:v>50.697000000000003</c:v>
                </c:pt>
                <c:pt idx="3722">
                  <c:v>50.710999999999999</c:v>
                </c:pt>
                <c:pt idx="3723">
                  <c:v>50.723999999999997</c:v>
                </c:pt>
                <c:pt idx="3724">
                  <c:v>50.738</c:v>
                </c:pt>
                <c:pt idx="3725">
                  <c:v>50.750999999999998</c:v>
                </c:pt>
                <c:pt idx="3726">
                  <c:v>50.765000000000001</c:v>
                </c:pt>
                <c:pt idx="3727">
                  <c:v>50.777999999999999</c:v>
                </c:pt>
                <c:pt idx="3728">
                  <c:v>50.792000000000002</c:v>
                </c:pt>
                <c:pt idx="3729">
                  <c:v>50.805</c:v>
                </c:pt>
                <c:pt idx="3730">
                  <c:v>50.817999999999998</c:v>
                </c:pt>
                <c:pt idx="3731">
                  <c:v>50.832000000000001</c:v>
                </c:pt>
                <c:pt idx="3732">
                  <c:v>50.844999999999999</c:v>
                </c:pt>
                <c:pt idx="3733">
                  <c:v>50.859000000000002</c:v>
                </c:pt>
                <c:pt idx="3734">
                  <c:v>50.872</c:v>
                </c:pt>
                <c:pt idx="3735">
                  <c:v>50.886000000000003</c:v>
                </c:pt>
                <c:pt idx="3736">
                  <c:v>50.899000000000001</c:v>
                </c:pt>
                <c:pt idx="3737">
                  <c:v>50.912999999999997</c:v>
                </c:pt>
                <c:pt idx="3738">
                  <c:v>50.926000000000002</c:v>
                </c:pt>
                <c:pt idx="3739">
                  <c:v>50.94</c:v>
                </c:pt>
                <c:pt idx="3740">
                  <c:v>50.953000000000003</c:v>
                </c:pt>
                <c:pt idx="3741">
                  <c:v>50.966000000000001</c:v>
                </c:pt>
                <c:pt idx="3742">
                  <c:v>50.98</c:v>
                </c:pt>
                <c:pt idx="3743">
                  <c:v>50.993000000000002</c:v>
                </c:pt>
                <c:pt idx="3744">
                  <c:v>51.006999999999998</c:v>
                </c:pt>
                <c:pt idx="3745">
                  <c:v>51.02</c:v>
                </c:pt>
                <c:pt idx="3746">
                  <c:v>51.033999999999999</c:v>
                </c:pt>
                <c:pt idx="3747">
                  <c:v>51.046999999999997</c:v>
                </c:pt>
                <c:pt idx="3748">
                  <c:v>51.061</c:v>
                </c:pt>
                <c:pt idx="3749">
                  <c:v>51.073999999999998</c:v>
                </c:pt>
                <c:pt idx="3750">
                  <c:v>51.087000000000003</c:v>
                </c:pt>
                <c:pt idx="3751">
                  <c:v>51.100999999999999</c:v>
                </c:pt>
                <c:pt idx="3752">
                  <c:v>51.113999999999997</c:v>
                </c:pt>
                <c:pt idx="3753">
                  <c:v>51.128</c:v>
                </c:pt>
                <c:pt idx="3754">
                  <c:v>51.140999999999998</c:v>
                </c:pt>
                <c:pt idx="3755">
                  <c:v>51.155000000000001</c:v>
                </c:pt>
                <c:pt idx="3756">
                  <c:v>51.167999999999999</c:v>
                </c:pt>
                <c:pt idx="3757">
                  <c:v>51.182000000000002</c:v>
                </c:pt>
                <c:pt idx="3758">
                  <c:v>51.195</c:v>
                </c:pt>
                <c:pt idx="3759">
                  <c:v>51.209000000000003</c:v>
                </c:pt>
                <c:pt idx="3760">
                  <c:v>51.222000000000001</c:v>
                </c:pt>
                <c:pt idx="3761">
                  <c:v>51.234999999999999</c:v>
                </c:pt>
                <c:pt idx="3762">
                  <c:v>51.249000000000002</c:v>
                </c:pt>
                <c:pt idx="3763">
                  <c:v>51.262</c:v>
                </c:pt>
                <c:pt idx="3764">
                  <c:v>51.276000000000003</c:v>
                </c:pt>
                <c:pt idx="3765">
                  <c:v>51.289000000000001</c:v>
                </c:pt>
                <c:pt idx="3766">
                  <c:v>51.302999999999997</c:v>
                </c:pt>
                <c:pt idx="3767">
                  <c:v>51.316000000000003</c:v>
                </c:pt>
                <c:pt idx="3768">
                  <c:v>51.33</c:v>
                </c:pt>
                <c:pt idx="3769">
                  <c:v>51.343000000000004</c:v>
                </c:pt>
                <c:pt idx="3770">
                  <c:v>51.356000000000002</c:v>
                </c:pt>
                <c:pt idx="3771">
                  <c:v>51.37</c:v>
                </c:pt>
                <c:pt idx="3772">
                  <c:v>51.383000000000003</c:v>
                </c:pt>
                <c:pt idx="3773">
                  <c:v>51.396999999999998</c:v>
                </c:pt>
                <c:pt idx="3774">
                  <c:v>51.41</c:v>
                </c:pt>
                <c:pt idx="3775">
                  <c:v>51.423999999999999</c:v>
                </c:pt>
                <c:pt idx="3776">
                  <c:v>51.436999999999998</c:v>
                </c:pt>
                <c:pt idx="3777">
                  <c:v>51.451000000000001</c:v>
                </c:pt>
                <c:pt idx="3778">
                  <c:v>51.463999999999999</c:v>
                </c:pt>
                <c:pt idx="3779">
                  <c:v>51.478000000000002</c:v>
                </c:pt>
                <c:pt idx="3780">
                  <c:v>51.491</c:v>
                </c:pt>
                <c:pt idx="3781">
                  <c:v>51.503999999999998</c:v>
                </c:pt>
                <c:pt idx="3782">
                  <c:v>51.518000000000001</c:v>
                </c:pt>
                <c:pt idx="3783">
                  <c:v>51.530999999999999</c:v>
                </c:pt>
                <c:pt idx="3784">
                  <c:v>51.545000000000002</c:v>
                </c:pt>
                <c:pt idx="3785">
                  <c:v>51.558</c:v>
                </c:pt>
                <c:pt idx="3786">
                  <c:v>51.572000000000003</c:v>
                </c:pt>
                <c:pt idx="3787">
                  <c:v>51.585000000000001</c:v>
                </c:pt>
                <c:pt idx="3788">
                  <c:v>51.598999999999997</c:v>
                </c:pt>
                <c:pt idx="3789">
                  <c:v>51.612000000000002</c:v>
                </c:pt>
                <c:pt idx="3790">
                  <c:v>51.625</c:v>
                </c:pt>
                <c:pt idx="3791">
                  <c:v>51.639000000000003</c:v>
                </c:pt>
                <c:pt idx="3792">
                  <c:v>51.652000000000001</c:v>
                </c:pt>
                <c:pt idx="3793">
                  <c:v>51.665999999999997</c:v>
                </c:pt>
                <c:pt idx="3794">
                  <c:v>51.679000000000002</c:v>
                </c:pt>
                <c:pt idx="3795">
                  <c:v>51.692999999999998</c:v>
                </c:pt>
                <c:pt idx="3796">
                  <c:v>51.706000000000003</c:v>
                </c:pt>
                <c:pt idx="3797">
                  <c:v>51.72</c:v>
                </c:pt>
                <c:pt idx="3798">
                  <c:v>51.732999999999997</c:v>
                </c:pt>
                <c:pt idx="3799">
                  <c:v>51.747</c:v>
                </c:pt>
                <c:pt idx="3800">
                  <c:v>51.76</c:v>
                </c:pt>
                <c:pt idx="3801">
                  <c:v>51.773000000000003</c:v>
                </c:pt>
                <c:pt idx="3802">
                  <c:v>51.786999999999999</c:v>
                </c:pt>
                <c:pt idx="3803">
                  <c:v>51.8</c:v>
                </c:pt>
                <c:pt idx="3804">
                  <c:v>51.814</c:v>
                </c:pt>
                <c:pt idx="3805">
                  <c:v>51.826999999999998</c:v>
                </c:pt>
                <c:pt idx="3806">
                  <c:v>51.841000000000001</c:v>
                </c:pt>
                <c:pt idx="3807">
                  <c:v>51.853999999999999</c:v>
                </c:pt>
                <c:pt idx="3808">
                  <c:v>51.868000000000002</c:v>
                </c:pt>
                <c:pt idx="3809">
                  <c:v>51.881</c:v>
                </c:pt>
                <c:pt idx="3810">
                  <c:v>51.893999999999998</c:v>
                </c:pt>
                <c:pt idx="3811">
                  <c:v>51.908000000000001</c:v>
                </c:pt>
                <c:pt idx="3812">
                  <c:v>51.920999999999999</c:v>
                </c:pt>
                <c:pt idx="3813">
                  <c:v>51.935000000000002</c:v>
                </c:pt>
                <c:pt idx="3814">
                  <c:v>51.948</c:v>
                </c:pt>
                <c:pt idx="3815">
                  <c:v>51.962000000000003</c:v>
                </c:pt>
                <c:pt idx="3816">
                  <c:v>51.975000000000001</c:v>
                </c:pt>
                <c:pt idx="3817">
                  <c:v>51.988999999999997</c:v>
                </c:pt>
                <c:pt idx="3818">
                  <c:v>52.002000000000002</c:v>
                </c:pt>
                <c:pt idx="3819">
                  <c:v>52.015999999999998</c:v>
                </c:pt>
                <c:pt idx="3820">
                  <c:v>52.029000000000003</c:v>
                </c:pt>
                <c:pt idx="3821">
                  <c:v>52.042000000000002</c:v>
                </c:pt>
                <c:pt idx="3822">
                  <c:v>52.055999999999997</c:v>
                </c:pt>
                <c:pt idx="3823">
                  <c:v>52.069000000000003</c:v>
                </c:pt>
                <c:pt idx="3824">
                  <c:v>52.082999999999998</c:v>
                </c:pt>
                <c:pt idx="3825">
                  <c:v>52.095999999999997</c:v>
                </c:pt>
                <c:pt idx="3826">
                  <c:v>52.11</c:v>
                </c:pt>
                <c:pt idx="3827">
                  <c:v>52.122999999999998</c:v>
                </c:pt>
                <c:pt idx="3828">
                  <c:v>52.137</c:v>
                </c:pt>
                <c:pt idx="3829">
                  <c:v>52.15</c:v>
                </c:pt>
                <c:pt idx="3830">
                  <c:v>52.162999999999997</c:v>
                </c:pt>
                <c:pt idx="3831">
                  <c:v>52.177</c:v>
                </c:pt>
                <c:pt idx="3832">
                  <c:v>52.19</c:v>
                </c:pt>
                <c:pt idx="3833">
                  <c:v>52.204000000000001</c:v>
                </c:pt>
                <c:pt idx="3834">
                  <c:v>52.216999999999999</c:v>
                </c:pt>
                <c:pt idx="3835">
                  <c:v>52.231000000000002</c:v>
                </c:pt>
                <c:pt idx="3836">
                  <c:v>52.244</c:v>
                </c:pt>
                <c:pt idx="3837">
                  <c:v>52.258000000000003</c:v>
                </c:pt>
                <c:pt idx="3838">
                  <c:v>52.271000000000001</c:v>
                </c:pt>
                <c:pt idx="3839">
                  <c:v>52.284999999999997</c:v>
                </c:pt>
                <c:pt idx="3840">
                  <c:v>52.298000000000002</c:v>
                </c:pt>
                <c:pt idx="3841">
                  <c:v>52.311</c:v>
                </c:pt>
                <c:pt idx="3842">
                  <c:v>52.325000000000003</c:v>
                </c:pt>
                <c:pt idx="3843">
                  <c:v>52.338000000000001</c:v>
                </c:pt>
                <c:pt idx="3844">
                  <c:v>52.351999999999997</c:v>
                </c:pt>
                <c:pt idx="3845">
                  <c:v>52.365000000000002</c:v>
                </c:pt>
                <c:pt idx="3846">
                  <c:v>52.378999999999998</c:v>
                </c:pt>
                <c:pt idx="3847">
                  <c:v>52.392000000000003</c:v>
                </c:pt>
                <c:pt idx="3848">
                  <c:v>52.405999999999999</c:v>
                </c:pt>
                <c:pt idx="3849">
                  <c:v>52.418999999999997</c:v>
                </c:pt>
                <c:pt idx="3850">
                  <c:v>52.432000000000002</c:v>
                </c:pt>
                <c:pt idx="3851">
                  <c:v>52.445999999999998</c:v>
                </c:pt>
                <c:pt idx="3852">
                  <c:v>52.459000000000003</c:v>
                </c:pt>
                <c:pt idx="3853">
                  <c:v>52.472999999999999</c:v>
                </c:pt>
                <c:pt idx="3854">
                  <c:v>52.485999999999997</c:v>
                </c:pt>
                <c:pt idx="3855">
                  <c:v>52.5</c:v>
                </c:pt>
                <c:pt idx="3856">
                  <c:v>52.512999999999998</c:v>
                </c:pt>
                <c:pt idx="3857">
                  <c:v>52.527000000000001</c:v>
                </c:pt>
                <c:pt idx="3858">
                  <c:v>52.54</c:v>
                </c:pt>
                <c:pt idx="3859">
                  <c:v>52.554000000000002</c:v>
                </c:pt>
                <c:pt idx="3860">
                  <c:v>52.567</c:v>
                </c:pt>
                <c:pt idx="3861">
                  <c:v>52.58</c:v>
                </c:pt>
                <c:pt idx="3862">
                  <c:v>52.594000000000001</c:v>
                </c:pt>
                <c:pt idx="3863">
                  <c:v>52.606999999999999</c:v>
                </c:pt>
                <c:pt idx="3864">
                  <c:v>52.621000000000002</c:v>
                </c:pt>
                <c:pt idx="3865">
                  <c:v>52.634</c:v>
                </c:pt>
                <c:pt idx="3866">
                  <c:v>52.648000000000003</c:v>
                </c:pt>
                <c:pt idx="3867">
                  <c:v>52.661000000000001</c:v>
                </c:pt>
                <c:pt idx="3868">
                  <c:v>52.674999999999997</c:v>
                </c:pt>
                <c:pt idx="3869">
                  <c:v>52.688000000000002</c:v>
                </c:pt>
                <c:pt idx="3870">
                  <c:v>52.701000000000001</c:v>
                </c:pt>
                <c:pt idx="3871">
                  <c:v>52.715000000000003</c:v>
                </c:pt>
                <c:pt idx="3872">
                  <c:v>52.728000000000002</c:v>
                </c:pt>
                <c:pt idx="3873">
                  <c:v>52.741999999999997</c:v>
                </c:pt>
                <c:pt idx="3874">
                  <c:v>52.755000000000003</c:v>
                </c:pt>
                <c:pt idx="3875">
                  <c:v>52.768999999999998</c:v>
                </c:pt>
                <c:pt idx="3876">
                  <c:v>52.781999999999996</c:v>
                </c:pt>
                <c:pt idx="3877">
                  <c:v>52.795999999999999</c:v>
                </c:pt>
                <c:pt idx="3878">
                  <c:v>52.808999999999997</c:v>
                </c:pt>
                <c:pt idx="3879">
                  <c:v>52.823</c:v>
                </c:pt>
                <c:pt idx="3880">
                  <c:v>52.835999999999999</c:v>
                </c:pt>
                <c:pt idx="3881">
                  <c:v>52.848999999999997</c:v>
                </c:pt>
                <c:pt idx="3882">
                  <c:v>52.863</c:v>
                </c:pt>
                <c:pt idx="3883">
                  <c:v>52.875999999999998</c:v>
                </c:pt>
                <c:pt idx="3884">
                  <c:v>52.89</c:v>
                </c:pt>
                <c:pt idx="3885">
                  <c:v>52.902999999999999</c:v>
                </c:pt>
                <c:pt idx="3886">
                  <c:v>52.917000000000002</c:v>
                </c:pt>
                <c:pt idx="3887">
                  <c:v>52.93</c:v>
                </c:pt>
                <c:pt idx="3888">
                  <c:v>52.944000000000003</c:v>
                </c:pt>
                <c:pt idx="3889">
                  <c:v>52.957000000000001</c:v>
                </c:pt>
                <c:pt idx="3890">
                  <c:v>52.97</c:v>
                </c:pt>
                <c:pt idx="3891">
                  <c:v>52.984000000000002</c:v>
                </c:pt>
                <c:pt idx="3892">
                  <c:v>52.997</c:v>
                </c:pt>
                <c:pt idx="3893">
                  <c:v>53.011000000000003</c:v>
                </c:pt>
                <c:pt idx="3894">
                  <c:v>53.024000000000001</c:v>
                </c:pt>
                <c:pt idx="3895">
                  <c:v>53.037999999999997</c:v>
                </c:pt>
                <c:pt idx="3896">
                  <c:v>53.051000000000002</c:v>
                </c:pt>
                <c:pt idx="3897">
                  <c:v>53.064999999999998</c:v>
                </c:pt>
                <c:pt idx="3898">
                  <c:v>53.078000000000003</c:v>
                </c:pt>
                <c:pt idx="3899">
                  <c:v>53.091999999999999</c:v>
                </c:pt>
                <c:pt idx="3900">
                  <c:v>53.104999999999997</c:v>
                </c:pt>
                <c:pt idx="3901">
                  <c:v>53.118000000000002</c:v>
                </c:pt>
                <c:pt idx="3902">
                  <c:v>53.131999999999998</c:v>
                </c:pt>
                <c:pt idx="3903">
                  <c:v>53.145000000000003</c:v>
                </c:pt>
                <c:pt idx="3904">
                  <c:v>53.158999999999999</c:v>
                </c:pt>
                <c:pt idx="3905">
                  <c:v>53.171999999999997</c:v>
                </c:pt>
                <c:pt idx="3906">
                  <c:v>53.186</c:v>
                </c:pt>
                <c:pt idx="3907">
                  <c:v>53.198999999999998</c:v>
                </c:pt>
                <c:pt idx="3908">
                  <c:v>53.213000000000001</c:v>
                </c:pt>
                <c:pt idx="3909">
                  <c:v>53.225999999999999</c:v>
                </c:pt>
                <c:pt idx="3910">
                  <c:v>53.238999999999997</c:v>
                </c:pt>
                <c:pt idx="3911">
                  <c:v>53.253</c:v>
                </c:pt>
                <c:pt idx="3912">
                  <c:v>53.265999999999998</c:v>
                </c:pt>
                <c:pt idx="3913">
                  <c:v>53.28</c:v>
                </c:pt>
                <c:pt idx="3914">
                  <c:v>53.292999999999999</c:v>
                </c:pt>
                <c:pt idx="3915">
                  <c:v>53.307000000000002</c:v>
                </c:pt>
                <c:pt idx="3916">
                  <c:v>53.32</c:v>
                </c:pt>
                <c:pt idx="3917">
                  <c:v>53.334000000000003</c:v>
                </c:pt>
                <c:pt idx="3918">
                  <c:v>53.347000000000001</c:v>
                </c:pt>
                <c:pt idx="3919">
                  <c:v>53.360999999999997</c:v>
                </c:pt>
                <c:pt idx="3920">
                  <c:v>53.374000000000002</c:v>
                </c:pt>
                <c:pt idx="3921">
                  <c:v>53.387</c:v>
                </c:pt>
                <c:pt idx="3922">
                  <c:v>53.401000000000003</c:v>
                </c:pt>
                <c:pt idx="3923">
                  <c:v>53.414000000000001</c:v>
                </c:pt>
                <c:pt idx="3924">
                  <c:v>53.427999999999997</c:v>
                </c:pt>
                <c:pt idx="3925">
                  <c:v>53.441000000000003</c:v>
                </c:pt>
                <c:pt idx="3926">
                  <c:v>53.454999999999998</c:v>
                </c:pt>
                <c:pt idx="3927">
                  <c:v>53.468000000000004</c:v>
                </c:pt>
                <c:pt idx="3928">
                  <c:v>53.481999999999999</c:v>
                </c:pt>
                <c:pt idx="3929">
                  <c:v>53.494999999999997</c:v>
                </c:pt>
                <c:pt idx="3930">
                  <c:v>53.508000000000003</c:v>
                </c:pt>
                <c:pt idx="3931">
                  <c:v>53.521999999999998</c:v>
                </c:pt>
                <c:pt idx="3932">
                  <c:v>53.534999999999997</c:v>
                </c:pt>
                <c:pt idx="3933">
                  <c:v>53.548999999999999</c:v>
                </c:pt>
                <c:pt idx="3934">
                  <c:v>53.561999999999998</c:v>
                </c:pt>
                <c:pt idx="3935">
                  <c:v>53.576000000000001</c:v>
                </c:pt>
                <c:pt idx="3936">
                  <c:v>53.588999999999999</c:v>
                </c:pt>
                <c:pt idx="3937">
                  <c:v>53.603000000000002</c:v>
                </c:pt>
                <c:pt idx="3938">
                  <c:v>53.616</c:v>
                </c:pt>
                <c:pt idx="3939">
                  <c:v>53.63</c:v>
                </c:pt>
                <c:pt idx="3940">
                  <c:v>53.643000000000001</c:v>
                </c:pt>
                <c:pt idx="3941">
                  <c:v>53.655999999999999</c:v>
                </c:pt>
                <c:pt idx="3942">
                  <c:v>53.67</c:v>
                </c:pt>
                <c:pt idx="3943">
                  <c:v>53.683</c:v>
                </c:pt>
                <c:pt idx="3944">
                  <c:v>53.697000000000003</c:v>
                </c:pt>
                <c:pt idx="3945">
                  <c:v>53.71</c:v>
                </c:pt>
                <c:pt idx="3946">
                  <c:v>53.723999999999997</c:v>
                </c:pt>
                <c:pt idx="3947">
                  <c:v>53.737000000000002</c:v>
                </c:pt>
                <c:pt idx="3948">
                  <c:v>53.750999999999998</c:v>
                </c:pt>
                <c:pt idx="3949">
                  <c:v>53.764000000000003</c:v>
                </c:pt>
                <c:pt idx="3950">
                  <c:v>53.777000000000001</c:v>
                </c:pt>
                <c:pt idx="3951">
                  <c:v>53.790999999999997</c:v>
                </c:pt>
                <c:pt idx="3952">
                  <c:v>53.804000000000002</c:v>
                </c:pt>
                <c:pt idx="3953">
                  <c:v>53.817999999999998</c:v>
                </c:pt>
                <c:pt idx="3954">
                  <c:v>53.831000000000003</c:v>
                </c:pt>
                <c:pt idx="3955">
                  <c:v>53.844999999999999</c:v>
                </c:pt>
                <c:pt idx="3956">
                  <c:v>53.857999999999997</c:v>
                </c:pt>
                <c:pt idx="3957">
                  <c:v>53.872</c:v>
                </c:pt>
                <c:pt idx="3958">
                  <c:v>53.884999999999998</c:v>
                </c:pt>
                <c:pt idx="3959">
                  <c:v>53.899000000000001</c:v>
                </c:pt>
                <c:pt idx="3960">
                  <c:v>53.911999999999999</c:v>
                </c:pt>
                <c:pt idx="3961">
                  <c:v>53.924999999999997</c:v>
                </c:pt>
                <c:pt idx="3962">
                  <c:v>53.939</c:v>
                </c:pt>
                <c:pt idx="3963">
                  <c:v>53.951999999999998</c:v>
                </c:pt>
                <c:pt idx="3964">
                  <c:v>53.966000000000001</c:v>
                </c:pt>
                <c:pt idx="3965">
                  <c:v>53.978999999999999</c:v>
                </c:pt>
                <c:pt idx="3966">
                  <c:v>53.993000000000002</c:v>
                </c:pt>
                <c:pt idx="3967">
                  <c:v>54.006</c:v>
                </c:pt>
                <c:pt idx="3968">
                  <c:v>54.02</c:v>
                </c:pt>
                <c:pt idx="3969">
                  <c:v>54.033000000000001</c:v>
                </c:pt>
                <c:pt idx="3970">
                  <c:v>54.045999999999999</c:v>
                </c:pt>
                <c:pt idx="3971">
                  <c:v>54.06</c:v>
                </c:pt>
                <c:pt idx="3972">
                  <c:v>54.073</c:v>
                </c:pt>
                <c:pt idx="3973">
                  <c:v>54.087000000000003</c:v>
                </c:pt>
                <c:pt idx="3974">
                  <c:v>54.1</c:v>
                </c:pt>
                <c:pt idx="3975">
                  <c:v>54.113999999999997</c:v>
                </c:pt>
                <c:pt idx="3976">
                  <c:v>54.127000000000002</c:v>
                </c:pt>
                <c:pt idx="3977">
                  <c:v>54.140999999999998</c:v>
                </c:pt>
                <c:pt idx="3978">
                  <c:v>54.154000000000003</c:v>
                </c:pt>
                <c:pt idx="3979">
                  <c:v>54.167999999999999</c:v>
                </c:pt>
                <c:pt idx="3980">
                  <c:v>54.180999999999997</c:v>
                </c:pt>
                <c:pt idx="3981">
                  <c:v>54.194000000000003</c:v>
                </c:pt>
                <c:pt idx="3982">
                  <c:v>54.207999999999998</c:v>
                </c:pt>
                <c:pt idx="3983">
                  <c:v>54.220999999999997</c:v>
                </c:pt>
                <c:pt idx="3984">
                  <c:v>54.234999999999999</c:v>
                </c:pt>
                <c:pt idx="3985">
                  <c:v>54.247999999999998</c:v>
                </c:pt>
                <c:pt idx="3986">
                  <c:v>54.262</c:v>
                </c:pt>
                <c:pt idx="3987">
                  <c:v>54.274999999999999</c:v>
                </c:pt>
                <c:pt idx="3988">
                  <c:v>54.289000000000001</c:v>
                </c:pt>
                <c:pt idx="3989">
                  <c:v>54.302</c:v>
                </c:pt>
                <c:pt idx="3990">
                  <c:v>54.314999999999998</c:v>
                </c:pt>
                <c:pt idx="3991">
                  <c:v>54.329000000000001</c:v>
                </c:pt>
                <c:pt idx="3992">
                  <c:v>54.341999999999999</c:v>
                </c:pt>
                <c:pt idx="3993">
                  <c:v>54.356000000000002</c:v>
                </c:pt>
                <c:pt idx="3994">
                  <c:v>54.369</c:v>
                </c:pt>
                <c:pt idx="3995">
                  <c:v>54.383000000000003</c:v>
                </c:pt>
                <c:pt idx="3996">
                  <c:v>54.396000000000001</c:v>
                </c:pt>
                <c:pt idx="3997">
                  <c:v>54.41</c:v>
                </c:pt>
                <c:pt idx="3998">
                  <c:v>54.423000000000002</c:v>
                </c:pt>
                <c:pt idx="3999">
                  <c:v>54.45</c:v>
                </c:pt>
              </c:numCache>
            </c:numRef>
          </c:xVal>
          <c:yVal>
            <c:numRef>
              <c:f>Sheet9!$U$4:$U$5000</c:f>
              <c:numCache>
                <c:formatCode>0.00E+00</c:formatCode>
                <c:ptCount val="4997"/>
                <c:pt idx="0">
                  <c:v>15.705</c:v>
                </c:pt>
                <c:pt idx="1">
                  <c:v>15.743</c:v>
                </c:pt>
                <c:pt idx="2">
                  <c:v>15.762</c:v>
                </c:pt>
                <c:pt idx="3">
                  <c:v>15.771000000000001</c:v>
                </c:pt>
                <c:pt idx="4">
                  <c:v>15.773</c:v>
                </c:pt>
                <c:pt idx="5">
                  <c:v>15.772</c:v>
                </c:pt>
                <c:pt idx="6">
                  <c:v>15.766</c:v>
                </c:pt>
                <c:pt idx="7">
                  <c:v>15.757</c:v>
                </c:pt>
                <c:pt idx="8">
                  <c:v>15.752000000000001</c:v>
                </c:pt>
                <c:pt idx="9">
                  <c:v>15.753</c:v>
                </c:pt>
                <c:pt idx="10">
                  <c:v>15.76</c:v>
                </c:pt>
                <c:pt idx="11">
                  <c:v>15.772</c:v>
                </c:pt>
                <c:pt idx="12">
                  <c:v>15.805999999999999</c:v>
                </c:pt>
                <c:pt idx="13">
                  <c:v>15.845000000000001</c:v>
                </c:pt>
                <c:pt idx="14">
                  <c:v>15.866</c:v>
                </c:pt>
                <c:pt idx="15">
                  <c:v>15.867000000000001</c:v>
                </c:pt>
                <c:pt idx="16">
                  <c:v>15.862</c:v>
                </c:pt>
                <c:pt idx="17">
                  <c:v>15.858000000000001</c:v>
                </c:pt>
                <c:pt idx="18">
                  <c:v>15.853999999999999</c:v>
                </c:pt>
                <c:pt idx="19">
                  <c:v>15.851000000000001</c:v>
                </c:pt>
                <c:pt idx="20">
                  <c:v>15.847</c:v>
                </c:pt>
                <c:pt idx="21">
                  <c:v>15.847</c:v>
                </c:pt>
                <c:pt idx="22">
                  <c:v>15.843999999999999</c:v>
                </c:pt>
                <c:pt idx="23">
                  <c:v>15.840999999999999</c:v>
                </c:pt>
                <c:pt idx="24">
                  <c:v>15.837999999999999</c:v>
                </c:pt>
                <c:pt idx="25">
                  <c:v>15.836</c:v>
                </c:pt>
                <c:pt idx="26">
                  <c:v>15.835000000000001</c:v>
                </c:pt>
                <c:pt idx="27">
                  <c:v>15.837999999999999</c:v>
                </c:pt>
                <c:pt idx="28">
                  <c:v>15.840999999999999</c:v>
                </c:pt>
                <c:pt idx="29">
                  <c:v>15.839</c:v>
                </c:pt>
                <c:pt idx="30">
                  <c:v>15.837</c:v>
                </c:pt>
                <c:pt idx="31">
                  <c:v>15.839</c:v>
                </c:pt>
                <c:pt idx="32">
                  <c:v>15.840999999999999</c:v>
                </c:pt>
                <c:pt idx="33">
                  <c:v>15.843</c:v>
                </c:pt>
                <c:pt idx="34">
                  <c:v>15.843</c:v>
                </c:pt>
                <c:pt idx="35">
                  <c:v>15.843999999999999</c:v>
                </c:pt>
                <c:pt idx="36">
                  <c:v>15.845000000000001</c:v>
                </c:pt>
                <c:pt idx="37">
                  <c:v>15.847</c:v>
                </c:pt>
                <c:pt idx="38">
                  <c:v>15.848000000000001</c:v>
                </c:pt>
                <c:pt idx="39">
                  <c:v>15.849</c:v>
                </c:pt>
                <c:pt idx="40">
                  <c:v>15.85</c:v>
                </c:pt>
                <c:pt idx="41">
                  <c:v>15.852</c:v>
                </c:pt>
                <c:pt idx="42">
                  <c:v>15.852</c:v>
                </c:pt>
                <c:pt idx="43">
                  <c:v>15.853999999999999</c:v>
                </c:pt>
                <c:pt idx="44">
                  <c:v>15.853999999999999</c:v>
                </c:pt>
                <c:pt idx="45">
                  <c:v>15.855</c:v>
                </c:pt>
                <c:pt idx="46">
                  <c:v>15.855</c:v>
                </c:pt>
                <c:pt idx="47">
                  <c:v>15.855</c:v>
                </c:pt>
                <c:pt idx="48">
                  <c:v>15.855</c:v>
                </c:pt>
                <c:pt idx="49">
                  <c:v>15.855</c:v>
                </c:pt>
                <c:pt idx="50">
                  <c:v>15.855</c:v>
                </c:pt>
                <c:pt idx="51">
                  <c:v>15.855</c:v>
                </c:pt>
                <c:pt idx="52">
                  <c:v>15.853999999999999</c:v>
                </c:pt>
                <c:pt idx="53">
                  <c:v>15.853999999999999</c:v>
                </c:pt>
                <c:pt idx="54">
                  <c:v>15.853</c:v>
                </c:pt>
                <c:pt idx="55">
                  <c:v>15.853</c:v>
                </c:pt>
                <c:pt idx="56">
                  <c:v>15.853</c:v>
                </c:pt>
                <c:pt idx="57">
                  <c:v>15.852</c:v>
                </c:pt>
                <c:pt idx="58">
                  <c:v>15.852</c:v>
                </c:pt>
                <c:pt idx="59">
                  <c:v>15.852</c:v>
                </c:pt>
                <c:pt idx="60">
                  <c:v>15.852</c:v>
                </c:pt>
                <c:pt idx="61">
                  <c:v>15.851000000000001</c:v>
                </c:pt>
                <c:pt idx="62">
                  <c:v>15.851000000000001</c:v>
                </c:pt>
                <c:pt idx="63">
                  <c:v>15.851000000000001</c:v>
                </c:pt>
                <c:pt idx="64">
                  <c:v>15.851000000000001</c:v>
                </c:pt>
                <c:pt idx="65">
                  <c:v>15.85</c:v>
                </c:pt>
                <c:pt idx="66">
                  <c:v>15.85</c:v>
                </c:pt>
                <c:pt idx="67">
                  <c:v>15.85</c:v>
                </c:pt>
                <c:pt idx="68">
                  <c:v>15.85</c:v>
                </c:pt>
                <c:pt idx="69">
                  <c:v>15.85</c:v>
                </c:pt>
                <c:pt idx="70">
                  <c:v>15.85</c:v>
                </c:pt>
                <c:pt idx="71">
                  <c:v>15.85</c:v>
                </c:pt>
                <c:pt idx="72">
                  <c:v>15.85</c:v>
                </c:pt>
                <c:pt idx="73">
                  <c:v>15.85</c:v>
                </c:pt>
                <c:pt idx="74">
                  <c:v>15.85</c:v>
                </c:pt>
                <c:pt idx="75">
                  <c:v>15.85</c:v>
                </c:pt>
                <c:pt idx="76">
                  <c:v>15.85</c:v>
                </c:pt>
                <c:pt idx="77">
                  <c:v>15.85</c:v>
                </c:pt>
                <c:pt idx="78">
                  <c:v>15.85</c:v>
                </c:pt>
                <c:pt idx="79">
                  <c:v>15.849</c:v>
                </c:pt>
                <c:pt idx="80">
                  <c:v>15.849</c:v>
                </c:pt>
                <c:pt idx="81">
                  <c:v>15.849</c:v>
                </c:pt>
                <c:pt idx="82">
                  <c:v>15.849</c:v>
                </c:pt>
                <c:pt idx="83">
                  <c:v>15.849</c:v>
                </c:pt>
                <c:pt idx="84">
                  <c:v>15.849</c:v>
                </c:pt>
                <c:pt idx="85">
                  <c:v>15.849</c:v>
                </c:pt>
                <c:pt idx="86">
                  <c:v>15.848000000000001</c:v>
                </c:pt>
                <c:pt idx="87">
                  <c:v>15.848000000000001</c:v>
                </c:pt>
                <c:pt idx="88">
                  <c:v>15.848000000000001</c:v>
                </c:pt>
                <c:pt idx="89">
                  <c:v>15.848000000000001</c:v>
                </c:pt>
                <c:pt idx="90">
                  <c:v>15.847</c:v>
                </c:pt>
                <c:pt idx="91">
                  <c:v>15.847</c:v>
                </c:pt>
                <c:pt idx="92">
                  <c:v>15.847</c:v>
                </c:pt>
                <c:pt idx="93">
                  <c:v>15.846</c:v>
                </c:pt>
                <c:pt idx="94">
                  <c:v>15.846</c:v>
                </c:pt>
                <c:pt idx="95">
                  <c:v>15.846</c:v>
                </c:pt>
                <c:pt idx="96">
                  <c:v>15.846</c:v>
                </c:pt>
                <c:pt idx="97">
                  <c:v>15.845000000000001</c:v>
                </c:pt>
                <c:pt idx="98">
                  <c:v>15.845000000000001</c:v>
                </c:pt>
                <c:pt idx="99">
                  <c:v>15.843999999999999</c:v>
                </c:pt>
                <c:pt idx="100">
                  <c:v>15.843999999999999</c:v>
                </c:pt>
                <c:pt idx="101">
                  <c:v>15.843</c:v>
                </c:pt>
                <c:pt idx="102">
                  <c:v>15.843</c:v>
                </c:pt>
                <c:pt idx="103">
                  <c:v>15.842000000000001</c:v>
                </c:pt>
                <c:pt idx="104">
                  <c:v>15.842000000000001</c:v>
                </c:pt>
                <c:pt idx="105">
                  <c:v>15.840999999999999</c:v>
                </c:pt>
                <c:pt idx="106">
                  <c:v>15.840999999999999</c:v>
                </c:pt>
                <c:pt idx="107">
                  <c:v>15.84</c:v>
                </c:pt>
                <c:pt idx="108">
                  <c:v>15.839</c:v>
                </c:pt>
                <c:pt idx="109">
                  <c:v>15.839</c:v>
                </c:pt>
                <c:pt idx="110">
                  <c:v>15.837999999999999</c:v>
                </c:pt>
                <c:pt idx="111">
                  <c:v>15.837</c:v>
                </c:pt>
                <c:pt idx="112">
                  <c:v>15.837</c:v>
                </c:pt>
                <c:pt idx="113">
                  <c:v>15.836</c:v>
                </c:pt>
                <c:pt idx="114">
                  <c:v>15.835000000000001</c:v>
                </c:pt>
                <c:pt idx="115">
                  <c:v>15.835000000000001</c:v>
                </c:pt>
                <c:pt idx="116">
                  <c:v>15.834</c:v>
                </c:pt>
                <c:pt idx="117">
                  <c:v>15.833</c:v>
                </c:pt>
                <c:pt idx="118">
                  <c:v>15.832000000000001</c:v>
                </c:pt>
                <c:pt idx="119">
                  <c:v>15.831</c:v>
                </c:pt>
                <c:pt idx="120">
                  <c:v>15.83</c:v>
                </c:pt>
                <c:pt idx="121">
                  <c:v>15.829000000000001</c:v>
                </c:pt>
                <c:pt idx="122">
                  <c:v>15.829000000000001</c:v>
                </c:pt>
                <c:pt idx="123">
                  <c:v>15.827999999999999</c:v>
                </c:pt>
                <c:pt idx="124">
                  <c:v>15.827</c:v>
                </c:pt>
                <c:pt idx="125">
                  <c:v>15.826000000000001</c:v>
                </c:pt>
                <c:pt idx="126">
                  <c:v>15.824999999999999</c:v>
                </c:pt>
                <c:pt idx="127">
                  <c:v>15.824</c:v>
                </c:pt>
                <c:pt idx="128">
                  <c:v>15.823</c:v>
                </c:pt>
                <c:pt idx="129">
                  <c:v>15.821999999999999</c:v>
                </c:pt>
                <c:pt idx="130">
                  <c:v>15.821</c:v>
                </c:pt>
                <c:pt idx="131">
                  <c:v>15.82</c:v>
                </c:pt>
                <c:pt idx="132">
                  <c:v>15.051</c:v>
                </c:pt>
                <c:pt idx="133">
                  <c:v>15.05</c:v>
                </c:pt>
                <c:pt idx="134">
                  <c:v>15.048999999999999</c:v>
                </c:pt>
                <c:pt idx="135">
                  <c:v>15.047000000000001</c:v>
                </c:pt>
                <c:pt idx="136">
                  <c:v>15.045999999999999</c:v>
                </c:pt>
                <c:pt idx="137">
                  <c:v>15.045</c:v>
                </c:pt>
                <c:pt idx="138">
                  <c:v>15.044</c:v>
                </c:pt>
                <c:pt idx="139">
                  <c:v>15.042999999999999</c:v>
                </c:pt>
                <c:pt idx="140">
                  <c:v>15.041</c:v>
                </c:pt>
                <c:pt idx="141">
                  <c:v>15.04</c:v>
                </c:pt>
                <c:pt idx="142">
                  <c:v>15.039</c:v>
                </c:pt>
                <c:pt idx="143">
                  <c:v>15.038</c:v>
                </c:pt>
                <c:pt idx="144">
                  <c:v>15.036</c:v>
                </c:pt>
                <c:pt idx="145">
                  <c:v>15.035</c:v>
                </c:pt>
                <c:pt idx="146">
                  <c:v>15.032999999999999</c:v>
                </c:pt>
                <c:pt idx="147">
                  <c:v>15.032</c:v>
                </c:pt>
                <c:pt idx="148">
                  <c:v>15.031000000000001</c:v>
                </c:pt>
                <c:pt idx="149">
                  <c:v>15.029</c:v>
                </c:pt>
                <c:pt idx="150">
                  <c:v>15.028</c:v>
                </c:pt>
                <c:pt idx="151">
                  <c:v>15.026999999999999</c:v>
                </c:pt>
                <c:pt idx="152">
                  <c:v>15.025</c:v>
                </c:pt>
                <c:pt idx="153">
                  <c:v>15.023999999999999</c:v>
                </c:pt>
                <c:pt idx="154">
                  <c:v>15.022</c:v>
                </c:pt>
                <c:pt idx="155">
                  <c:v>15.021000000000001</c:v>
                </c:pt>
                <c:pt idx="156">
                  <c:v>15.019</c:v>
                </c:pt>
                <c:pt idx="157">
                  <c:v>15.018000000000001</c:v>
                </c:pt>
                <c:pt idx="158">
                  <c:v>15.016</c:v>
                </c:pt>
                <c:pt idx="159">
                  <c:v>15.015000000000001</c:v>
                </c:pt>
                <c:pt idx="160">
                  <c:v>15.013</c:v>
                </c:pt>
                <c:pt idx="161">
                  <c:v>15.012</c:v>
                </c:pt>
                <c:pt idx="162">
                  <c:v>15.01</c:v>
                </c:pt>
                <c:pt idx="163">
                  <c:v>15.009</c:v>
                </c:pt>
                <c:pt idx="164">
                  <c:v>15.007</c:v>
                </c:pt>
                <c:pt idx="165">
                  <c:v>15.006</c:v>
                </c:pt>
                <c:pt idx="166">
                  <c:v>15.004</c:v>
                </c:pt>
                <c:pt idx="167">
                  <c:v>15.002000000000001</c:v>
                </c:pt>
                <c:pt idx="168">
                  <c:v>15.000999999999999</c:v>
                </c:pt>
                <c:pt idx="169">
                  <c:v>14.999000000000001</c:v>
                </c:pt>
                <c:pt idx="170">
                  <c:v>14.997999999999999</c:v>
                </c:pt>
                <c:pt idx="171">
                  <c:v>14.996</c:v>
                </c:pt>
                <c:pt idx="172">
                  <c:v>14.994</c:v>
                </c:pt>
                <c:pt idx="173">
                  <c:v>14.993</c:v>
                </c:pt>
                <c:pt idx="174">
                  <c:v>14.991</c:v>
                </c:pt>
                <c:pt idx="175">
                  <c:v>14.99</c:v>
                </c:pt>
                <c:pt idx="176">
                  <c:v>14.988</c:v>
                </c:pt>
                <c:pt idx="177">
                  <c:v>14.986000000000001</c:v>
                </c:pt>
                <c:pt idx="178">
                  <c:v>14.984999999999999</c:v>
                </c:pt>
                <c:pt idx="179">
                  <c:v>14.983000000000001</c:v>
                </c:pt>
                <c:pt idx="180">
                  <c:v>14.981</c:v>
                </c:pt>
                <c:pt idx="181">
                  <c:v>14.98</c:v>
                </c:pt>
                <c:pt idx="182">
                  <c:v>14.978</c:v>
                </c:pt>
                <c:pt idx="183">
                  <c:v>14.977</c:v>
                </c:pt>
                <c:pt idx="184">
                  <c:v>14.975</c:v>
                </c:pt>
                <c:pt idx="185">
                  <c:v>14.973000000000001</c:v>
                </c:pt>
                <c:pt idx="186">
                  <c:v>14.972</c:v>
                </c:pt>
                <c:pt idx="187">
                  <c:v>14.97</c:v>
                </c:pt>
                <c:pt idx="188">
                  <c:v>14.968</c:v>
                </c:pt>
                <c:pt idx="189">
                  <c:v>14.967000000000001</c:v>
                </c:pt>
                <c:pt idx="190">
                  <c:v>14.965</c:v>
                </c:pt>
                <c:pt idx="191">
                  <c:v>14.964</c:v>
                </c:pt>
                <c:pt idx="192">
                  <c:v>14.962</c:v>
                </c:pt>
                <c:pt idx="193">
                  <c:v>14.96</c:v>
                </c:pt>
                <c:pt idx="194">
                  <c:v>14.959</c:v>
                </c:pt>
                <c:pt idx="195">
                  <c:v>14.957000000000001</c:v>
                </c:pt>
                <c:pt idx="196">
                  <c:v>14.955</c:v>
                </c:pt>
                <c:pt idx="197">
                  <c:v>14.954000000000001</c:v>
                </c:pt>
                <c:pt idx="198">
                  <c:v>14.952</c:v>
                </c:pt>
                <c:pt idx="199">
                  <c:v>14.951000000000001</c:v>
                </c:pt>
                <c:pt idx="200">
                  <c:v>14.949</c:v>
                </c:pt>
                <c:pt idx="201">
                  <c:v>14.946999999999999</c:v>
                </c:pt>
                <c:pt idx="202">
                  <c:v>14.946</c:v>
                </c:pt>
                <c:pt idx="203">
                  <c:v>14.944000000000001</c:v>
                </c:pt>
                <c:pt idx="204">
                  <c:v>14.942</c:v>
                </c:pt>
                <c:pt idx="205">
                  <c:v>14.941000000000001</c:v>
                </c:pt>
                <c:pt idx="206">
                  <c:v>14.939</c:v>
                </c:pt>
                <c:pt idx="207">
                  <c:v>14.938000000000001</c:v>
                </c:pt>
                <c:pt idx="208">
                  <c:v>14.936</c:v>
                </c:pt>
                <c:pt idx="209">
                  <c:v>14.935</c:v>
                </c:pt>
                <c:pt idx="210">
                  <c:v>14.933</c:v>
                </c:pt>
                <c:pt idx="211">
                  <c:v>14.930999999999999</c:v>
                </c:pt>
                <c:pt idx="212">
                  <c:v>14.93</c:v>
                </c:pt>
                <c:pt idx="213">
                  <c:v>14.928000000000001</c:v>
                </c:pt>
                <c:pt idx="214">
                  <c:v>14.927</c:v>
                </c:pt>
                <c:pt idx="215">
                  <c:v>14.925000000000001</c:v>
                </c:pt>
                <c:pt idx="216">
                  <c:v>14.923999999999999</c:v>
                </c:pt>
                <c:pt idx="217">
                  <c:v>14.922000000000001</c:v>
                </c:pt>
                <c:pt idx="218">
                  <c:v>14.920999999999999</c:v>
                </c:pt>
                <c:pt idx="219">
                  <c:v>14.919</c:v>
                </c:pt>
                <c:pt idx="220">
                  <c:v>14.917999999999999</c:v>
                </c:pt>
                <c:pt idx="221">
                  <c:v>14.916</c:v>
                </c:pt>
                <c:pt idx="222">
                  <c:v>14.914999999999999</c:v>
                </c:pt>
                <c:pt idx="223">
                  <c:v>14.913</c:v>
                </c:pt>
                <c:pt idx="224">
                  <c:v>14.912000000000001</c:v>
                </c:pt>
                <c:pt idx="225">
                  <c:v>14.91</c:v>
                </c:pt>
                <c:pt idx="226">
                  <c:v>14.909000000000001</c:v>
                </c:pt>
                <c:pt idx="227">
                  <c:v>14.907</c:v>
                </c:pt>
                <c:pt idx="228">
                  <c:v>14.906000000000001</c:v>
                </c:pt>
                <c:pt idx="229">
                  <c:v>14.904</c:v>
                </c:pt>
                <c:pt idx="230">
                  <c:v>14.903</c:v>
                </c:pt>
                <c:pt idx="231">
                  <c:v>14.901</c:v>
                </c:pt>
                <c:pt idx="232">
                  <c:v>14.9</c:v>
                </c:pt>
                <c:pt idx="233">
                  <c:v>14.898999999999999</c:v>
                </c:pt>
                <c:pt idx="234">
                  <c:v>14.897</c:v>
                </c:pt>
                <c:pt idx="235">
                  <c:v>14.896000000000001</c:v>
                </c:pt>
                <c:pt idx="236">
                  <c:v>14.894</c:v>
                </c:pt>
                <c:pt idx="237">
                  <c:v>14.893000000000001</c:v>
                </c:pt>
                <c:pt idx="238">
                  <c:v>14.891999999999999</c:v>
                </c:pt>
                <c:pt idx="239">
                  <c:v>14.89</c:v>
                </c:pt>
                <c:pt idx="240">
                  <c:v>14.888999999999999</c:v>
                </c:pt>
                <c:pt idx="241">
                  <c:v>14.888</c:v>
                </c:pt>
                <c:pt idx="242">
                  <c:v>14.885999999999999</c:v>
                </c:pt>
                <c:pt idx="243">
                  <c:v>14.885</c:v>
                </c:pt>
                <c:pt idx="244">
                  <c:v>14.884</c:v>
                </c:pt>
                <c:pt idx="245">
                  <c:v>14.882</c:v>
                </c:pt>
                <c:pt idx="246">
                  <c:v>14.881</c:v>
                </c:pt>
                <c:pt idx="247">
                  <c:v>14.88</c:v>
                </c:pt>
                <c:pt idx="248">
                  <c:v>14.878</c:v>
                </c:pt>
                <c:pt idx="249">
                  <c:v>14.877000000000001</c:v>
                </c:pt>
                <c:pt idx="250">
                  <c:v>14.875999999999999</c:v>
                </c:pt>
                <c:pt idx="251">
                  <c:v>14.875</c:v>
                </c:pt>
                <c:pt idx="252">
                  <c:v>14.872999999999999</c:v>
                </c:pt>
                <c:pt idx="253">
                  <c:v>14.872</c:v>
                </c:pt>
                <c:pt idx="254">
                  <c:v>14.871</c:v>
                </c:pt>
                <c:pt idx="255">
                  <c:v>14.87</c:v>
                </c:pt>
                <c:pt idx="256">
                  <c:v>14.869</c:v>
                </c:pt>
                <c:pt idx="257">
                  <c:v>14.867000000000001</c:v>
                </c:pt>
                <c:pt idx="258">
                  <c:v>14.866</c:v>
                </c:pt>
                <c:pt idx="259">
                  <c:v>14.865</c:v>
                </c:pt>
                <c:pt idx="260">
                  <c:v>14.864000000000001</c:v>
                </c:pt>
                <c:pt idx="261">
                  <c:v>14.863</c:v>
                </c:pt>
                <c:pt idx="262">
                  <c:v>14.862</c:v>
                </c:pt>
                <c:pt idx="263">
                  <c:v>14.861000000000001</c:v>
                </c:pt>
                <c:pt idx="264">
                  <c:v>14.859</c:v>
                </c:pt>
                <c:pt idx="265">
                  <c:v>14.858000000000001</c:v>
                </c:pt>
                <c:pt idx="266">
                  <c:v>14.856999999999999</c:v>
                </c:pt>
                <c:pt idx="267">
                  <c:v>14.856</c:v>
                </c:pt>
                <c:pt idx="268">
                  <c:v>14.855</c:v>
                </c:pt>
                <c:pt idx="269">
                  <c:v>14.853999999999999</c:v>
                </c:pt>
                <c:pt idx="270">
                  <c:v>14.853</c:v>
                </c:pt>
                <c:pt idx="271">
                  <c:v>14.852</c:v>
                </c:pt>
                <c:pt idx="272">
                  <c:v>14.851000000000001</c:v>
                </c:pt>
                <c:pt idx="273">
                  <c:v>14.85</c:v>
                </c:pt>
                <c:pt idx="274">
                  <c:v>14.849</c:v>
                </c:pt>
                <c:pt idx="275">
                  <c:v>14.848000000000001</c:v>
                </c:pt>
                <c:pt idx="276">
                  <c:v>14.847</c:v>
                </c:pt>
                <c:pt idx="277">
                  <c:v>14.846</c:v>
                </c:pt>
                <c:pt idx="278">
                  <c:v>14.845000000000001</c:v>
                </c:pt>
                <c:pt idx="279">
                  <c:v>14.843999999999999</c:v>
                </c:pt>
                <c:pt idx="280">
                  <c:v>14.843</c:v>
                </c:pt>
                <c:pt idx="281">
                  <c:v>14.842000000000001</c:v>
                </c:pt>
                <c:pt idx="282">
                  <c:v>14.840999999999999</c:v>
                </c:pt>
                <c:pt idx="283">
                  <c:v>14.840999999999999</c:v>
                </c:pt>
                <c:pt idx="284">
                  <c:v>14.84</c:v>
                </c:pt>
                <c:pt idx="285">
                  <c:v>14.839</c:v>
                </c:pt>
                <c:pt idx="286">
                  <c:v>14.837999999999999</c:v>
                </c:pt>
                <c:pt idx="287">
                  <c:v>14.837</c:v>
                </c:pt>
                <c:pt idx="288">
                  <c:v>14.836</c:v>
                </c:pt>
                <c:pt idx="289">
                  <c:v>14.835000000000001</c:v>
                </c:pt>
                <c:pt idx="290">
                  <c:v>14.835000000000001</c:v>
                </c:pt>
                <c:pt idx="291">
                  <c:v>14.834</c:v>
                </c:pt>
                <c:pt idx="292">
                  <c:v>14.833</c:v>
                </c:pt>
                <c:pt idx="293">
                  <c:v>14.832000000000001</c:v>
                </c:pt>
                <c:pt idx="294">
                  <c:v>14.831</c:v>
                </c:pt>
                <c:pt idx="295">
                  <c:v>14.831</c:v>
                </c:pt>
                <c:pt idx="296">
                  <c:v>14.83</c:v>
                </c:pt>
                <c:pt idx="297">
                  <c:v>14.829000000000001</c:v>
                </c:pt>
                <c:pt idx="298">
                  <c:v>14.827999999999999</c:v>
                </c:pt>
                <c:pt idx="299">
                  <c:v>14.827999999999999</c:v>
                </c:pt>
                <c:pt idx="300">
                  <c:v>14.827</c:v>
                </c:pt>
                <c:pt idx="301">
                  <c:v>14.826000000000001</c:v>
                </c:pt>
                <c:pt idx="302">
                  <c:v>14.824999999999999</c:v>
                </c:pt>
                <c:pt idx="303">
                  <c:v>14.824999999999999</c:v>
                </c:pt>
                <c:pt idx="304">
                  <c:v>14.824</c:v>
                </c:pt>
                <c:pt idx="305">
                  <c:v>14.823</c:v>
                </c:pt>
                <c:pt idx="306">
                  <c:v>14.823</c:v>
                </c:pt>
                <c:pt idx="307">
                  <c:v>14.821999999999999</c:v>
                </c:pt>
                <c:pt idx="308">
                  <c:v>14.821</c:v>
                </c:pt>
                <c:pt idx="309">
                  <c:v>14.821</c:v>
                </c:pt>
                <c:pt idx="310">
                  <c:v>14.82</c:v>
                </c:pt>
                <c:pt idx="311">
                  <c:v>14.82</c:v>
                </c:pt>
                <c:pt idx="312">
                  <c:v>14.819000000000001</c:v>
                </c:pt>
                <c:pt idx="313">
                  <c:v>14.818</c:v>
                </c:pt>
                <c:pt idx="314">
                  <c:v>14.818</c:v>
                </c:pt>
                <c:pt idx="315">
                  <c:v>14.817</c:v>
                </c:pt>
                <c:pt idx="316">
                  <c:v>14.817</c:v>
                </c:pt>
                <c:pt idx="317">
                  <c:v>14.816000000000001</c:v>
                </c:pt>
                <c:pt idx="318">
                  <c:v>14.816000000000001</c:v>
                </c:pt>
                <c:pt idx="319">
                  <c:v>14.815</c:v>
                </c:pt>
                <c:pt idx="320">
                  <c:v>14.814</c:v>
                </c:pt>
                <c:pt idx="321">
                  <c:v>14.814</c:v>
                </c:pt>
                <c:pt idx="322">
                  <c:v>14.813000000000001</c:v>
                </c:pt>
                <c:pt idx="323">
                  <c:v>14.813000000000001</c:v>
                </c:pt>
                <c:pt idx="324">
                  <c:v>14.813000000000001</c:v>
                </c:pt>
                <c:pt idx="325">
                  <c:v>14.811999999999999</c:v>
                </c:pt>
                <c:pt idx="326">
                  <c:v>14.811999999999999</c:v>
                </c:pt>
                <c:pt idx="327">
                  <c:v>14.811</c:v>
                </c:pt>
                <c:pt idx="328">
                  <c:v>14.811</c:v>
                </c:pt>
                <c:pt idx="329">
                  <c:v>14.81</c:v>
                </c:pt>
                <c:pt idx="330">
                  <c:v>14.81</c:v>
                </c:pt>
                <c:pt idx="331">
                  <c:v>14.808999999999999</c:v>
                </c:pt>
                <c:pt idx="332">
                  <c:v>14.808999999999999</c:v>
                </c:pt>
                <c:pt idx="333">
                  <c:v>14.808999999999999</c:v>
                </c:pt>
                <c:pt idx="334">
                  <c:v>14.808</c:v>
                </c:pt>
                <c:pt idx="335">
                  <c:v>14.808</c:v>
                </c:pt>
                <c:pt idx="336">
                  <c:v>14.808</c:v>
                </c:pt>
                <c:pt idx="337">
                  <c:v>14.807</c:v>
                </c:pt>
                <c:pt idx="338">
                  <c:v>14.807</c:v>
                </c:pt>
                <c:pt idx="339">
                  <c:v>14.807</c:v>
                </c:pt>
                <c:pt idx="340">
                  <c:v>14.805999999999999</c:v>
                </c:pt>
                <c:pt idx="341">
                  <c:v>14.805999999999999</c:v>
                </c:pt>
                <c:pt idx="342">
                  <c:v>14.805999999999999</c:v>
                </c:pt>
                <c:pt idx="343">
                  <c:v>14.805</c:v>
                </c:pt>
                <c:pt idx="344">
                  <c:v>14.805</c:v>
                </c:pt>
                <c:pt idx="345">
                  <c:v>14.805</c:v>
                </c:pt>
                <c:pt idx="346">
                  <c:v>14.805</c:v>
                </c:pt>
                <c:pt idx="347">
                  <c:v>14.804</c:v>
                </c:pt>
                <c:pt idx="348">
                  <c:v>14.804</c:v>
                </c:pt>
                <c:pt idx="349">
                  <c:v>14.804</c:v>
                </c:pt>
                <c:pt idx="350">
                  <c:v>14.804</c:v>
                </c:pt>
                <c:pt idx="351">
                  <c:v>14.803000000000001</c:v>
                </c:pt>
                <c:pt idx="352">
                  <c:v>14.803000000000001</c:v>
                </c:pt>
                <c:pt idx="353">
                  <c:v>14.803000000000001</c:v>
                </c:pt>
                <c:pt idx="354">
                  <c:v>14.803000000000001</c:v>
                </c:pt>
                <c:pt idx="355">
                  <c:v>14.803000000000001</c:v>
                </c:pt>
                <c:pt idx="356">
                  <c:v>14.802</c:v>
                </c:pt>
                <c:pt idx="357">
                  <c:v>14.802</c:v>
                </c:pt>
                <c:pt idx="358">
                  <c:v>14.802</c:v>
                </c:pt>
                <c:pt idx="359">
                  <c:v>14.802</c:v>
                </c:pt>
                <c:pt idx="360">
                  <c:v>14.802</c:v>
                </c:pt>
                <c:pt idx="361">
                  <c:v>14.802</c:v>
                </c:pt>
                <c:pt idx="362">
                  <c:v>14.802</c:v>
                </c:pt>
                <c:pt idx="363">
                  <c:v>14.801</c:v>
                </c:pt>
                <c:pt idx="364">
                  <c:v>14.801</c:v>
                </c:pt>
                <c:pt idx="365">
                  <c:v>14.801</c:v>
                </c:pt>
                <c:pt idx="366">
                  <c:v>14.801</c:v>
                </c:pt>
                <c:pt idx="367">
                  <c:v>14.801</c:v>
                </c:pt>
                <c:pt idx="368">
                  <c:v>14.801</c:v>
                </c:pt>
                <c:pt idx="369">
                  <c:v>14.801</c:v>
                </c:pt>
                <c:pt idx="370">
                  <c:v>14.801</c:v>
                </c:pt>
                <c:pt idx="371">
                  <c:v>14.801</c:v>
                </c:pt>
                <c:pt idx="372">
                  <c:v>14.801</c:v>
                </c:pt>
                <c:pt idx="373">
                  <c:v>14.801</c:v>
                </c:pt>
                <c:pt idx="374">
                  <c:v>14.801</c:v>
                </c:pt>
                <c:pt idx="375">
                  <c:v>14.801</c:v>
                </c:pt>
                <c:pt idx="376">
                  <c:v>14.801</c:v>
                </c:pt>
                <c:pt idx="377">
                  <c:v>14.801</c:v>
                </c:pt>
                <c:pt idx="378">
                  <c:v>14.801</c:v>
                </c:pt>
                <c:pt idx="379">
                  <c:v>14.801</c:v>
                </c:pt>
                <c:pt idx="380">
                  <c:v>14.801</c:v>
                </c:pt>
                <c:pt idx="381">
                  <c:v>14.801</c:v>
                </c:pt>
                <c:pt idx="382">
                  <c:v>14.801</c:v>
                </c:pt>
                <c:pt idx="383">
                  <c:v>14.801</c:v>
                </c:pt>
                <c:pt idx="384">
                  <c:v>14.801</c:v>
                </c:pt>
                <c:pt idx="385">
                  <c:v>14.802</c:v>
                </c:pt>
                <c:pt idx="386">
                  <c:v>14.803000000000001</c:v>
                </c:pt>
                <c:pt idx="387">
                  <c:v>14.804</c:v>
                </c:pt>
                <c:pt idx="388">
                  <c:v>14.805999999999999</c:v>
                </c:pt>
                <c:pt idx="389">
                  <c:v>14.81</c:v>
                </c:pt>
                <c:pt idx="390">
                  <c:v>14.816000000000001</c:v>
                </c:pt>
                <c:pt idx="391">
                  <c:v>14.826000000000001</c:v>
                </c:pt>
                <c:pt idx="392">
                  <c:v>14.842000000000001</c:v>
                </c:pt>
                <c:pt idx="393">
                  <c:v>14.87</c:v>
                </c:pt>
                <c:pt idx="394">
                  <c:v>14.911</c:v>
                </c:pt>
                <c:pt idx="395">
                  <c:v>14.967000000000001</c:v>
                </c:pt>
                <c:pt idx="396">
                  <c:v>15.037000000000001</c:v>
                </c:pt>
                <c:pt idx="397">
                  <c:v>15.099</c:v>
                </c:pt>
                <c:pt idx="398">
                  <c:v>15.122</c:v>
                </c:pt>
                <c:pt idx="399">
                  <c:v>15.067</c:v>
                </c:pt>
                <c:pt idx="400">
                  <c:v>14.936</c:v>
                </c:pt>
                <c:pt idx="401">
                  <c:v>14.815</c:v>
                </c:pt>
                <c:pt idx="402">
                  <c:v>14.847</c:v>
                </c:pt>
                <c:pt idx="403">
                  <c:v>15.077</c:v>
                </c:pt>
                <c:pt idx="404">
                  <c:v>15.379</c:v>
                </c:pt>
                <c:pt idx="405">
                  <c:v>15.574</c:v>
                </c:pt>
                <c:pt idx="406">
                  <c:v>15.57</c:v>
                </c:pt>
                <c:pt idx="407">
                  <c:v>15.406000000000001</c:v>
                </c:pt>
                <c:pt idx="408">
                  <c:v>15.166</c:v>
                </c:pt>
                <c:pt idx="409">
                  <c:v>14.949</c:v>
                </c:pt>
                <c:pt idx="410">
                  <c:v>14.821999999999999</c:v>
                </c:pt>
                <c:pt idx="411">
                  <c:v>14.824999999999999</c:v>
                </c:pt>
                <c:pt idx="412">
                  <c:v>14.973000000000001</c:v>
                </c:pt>
                <c:pt idx="413">
                  <c:v>15.254</c:v>
                </c:pt>
                <c:pt idx="414">
                  <c:v>15.629</c:v>
                </c:pt>
                <c:pt idx="415">
                  <c:v>16.033999999999999</c:v>
                </c:pt>
                <c:pt idx="416">
                  <c:v>16.344000000000001</c:v>
                </c:pt>
                <c:pt idx="417">
                  <c:v>16.402999999999999</c:v>
                </c:pt>
                <c:pt idx="418">
                  <c:v>16.087</c:v>
                </c:pt>
                <c:pt idx="419">
                  <c:v>15.465</c:v>
                </c:pt>
                <c:pt idx="420">
                  <c:v>14.912000000000001</c:v>
                </c:pt>
                <c:pt idx="421">
                  <c:v>14.86</c:v>
                </c:pt>
                <c:pt idx="422">
                  <c:v>15.282999999999999</c:v>
                </c:pt>
                <c:pt idx="423">
                  <c:v>15.743</c:v>
                </c:pt>
                <c:pt idx="424">
                  <c:v>15.927</c:v>
                </c:pt>
                <c:pt idx="425">
                  <c:v>15.811</c:v>
                </c:pt>
                <c:pt idx="426">
                  <c:v>15.531000000000001</c:v>
                </c:pt>
                <c:pt idx="427">
                  <c:v>15.22</c:v>
                </c:pt>
                <c:pt idx="428">
                  <c:v>14.975</c:v>
                </c:pt>
                <c:pt idx="429">
                  <c:v>14.835000000000001</c:v>
                </c:pt>
                <c:pt idx="430">
                  <c:v>14.815</c:v>
                </c:pt>
                <c:pt idx="431">
                  <c:v>14.913</c:v>
                </c:pt>
                <c:pt idx="432">
                  <c:v>15.113</c:v>
                </c:pt>
                <c:pt idx="433">
                  <c:v>15.388</c:v>
                </c:pt>
                <c:pt idx="434">
                  <c:v>15.696999999999999</c:v>
                </c:pt>
                <c:pt idx="435">
                  <c:v>15.95</c:v>
                </c:pt>
                <c:pt idx="436">
                  <c:v>16.039000000000001</c:v>
                </c:pt>
                <c:pt idx="437">
                  <c:v>15.858000000000001</c:v>
                </c:pt>
                <c:pt idx="438">
                  <c:v>15.422000000000001</c:v>
                </c:pt>
                <c:pt idx="439">
                  <c:v>14.965</c:v>
                </c:pt>
                <c:pt idx="440">
                  <c:v>14.815</c:v>
                </c:pt>
                <c:pt idx="441">
                  <c:v>15.037000000000001</c:v>
                </c:pt>
                <c:pt idx="442">
                  <c:v>15.365</c:v>
                </c:pt>
                <c:pt idx="443">
                  <c:v>15.537000000000001</c:v>
                </c:pt>
                <c:pt idx="444">
                  <c:v>15.489000000000001</c:v>
                </c:pt>
                <c:pt idx="445">
                  <c:v>15.308999999999999</c:v>
                </c:pt>
                <c:pt idx="446">
                  <c:v>15.1</c:v>
                </c:pt>
                <c:pt idx="447">
                  <c:v>14.929</c:v>
                </c:pt>
                <c:pt idx="448">
                  <c:v>14.83</c:v>
                </c:pt>
                <c:pt idx="449">
                  <c:v>14.816000000000001</c:v>
                </c:pt>
                <c:pt idx="450">
                  <c:v>14.885</c:v>
                </c:pt>
                <c:pt idx="451">
                  <c:v>15.028</c:v>
                </c:pt>
                <c:pt idx="452">
                  <c:v>15.23</c:v>
                </c:pt>
                <c:pt idx="453">
                  <c:v>15.456</c:v>
                </c:pt>
                <c:pt idx="454">
                  <c:v>15.657999999999999</c:v>
                </c:pt>
                <c:pt idx="455">
                  <c:v>15.755000000000001</c:v>
                </c:pt>
                <c:pt idx="456">
                  <c:v>15.664</c:v>
                </c:pt>
                <c:pt idx="457">
                  <c:v>15.369</c:v>
                </c:pt>
                <c:pt idx="458">
                  <c:v>15.006</c:v>
                </c:pt>
                <c:pt idx="459">
                  <c:v>14.817</c:v>
                </c:pt>
                <c:pt idx="460">
                  <c:v>14.907</c:v>
                </c:pt>
                <c:pt idx="461">
                  <c:v>15.129</c:v>
                </c:pt>
                <c:pt idx="462">
                  <c:v>15.276999999999999</c:v>
                </c:pt>
                <c:pt idx="463">
                  <c:v>15.27</c:v>
                </c:pt>
                <c:pt idx="464">
                  <c:v>15.159000000000001</c:v>
                </c:pt>
                <c:pt idx="465">
                  <c:v>15.016</c:v>
                </c:pt>
                <c:pt idx="466">
                  <c:v>14.897</c:v>
                </c:pt>
                <c:pt idx="467">
                  <c:v>14.827</c:v>
                </c:pt>
                <c:pt idx="468">
                  <c:v>14.816000000000001</c:v>
                </c:pt>
                <c:pt idx="469">
                  <c:v>14.865</c:v>
                </c:pt>
                <c:pt idx="470">
                  <c:v>14.968</c:v>
                </c:pt>
                <c:pt idx="471">
                  <c:v>15.114000000000001</c:v>
                </c:pt>
                <c:pt idx="472">
                  <c:v>15.282999999999999</c:v>
                </c:pt>
                <c:pt idx="473">
                  <c:v>15.441000000000001</c:v>
                </c:pt>
                <c:pt idx="474">
                  <c:v>15.534000000000001</c:v>
                </c:pt>
                <c:pt idx="475">
                  <c:v>15.497999999999999</c:v>
                </c:pt>
                <c:pt idx="476">
                  <c:v>15.305</c:v>
                </c:pt>
                <c:pt idx="477">
                  <c:v>15.028</c:v>
                </c:pt>
                <c:pt idx="478">
                  <c:v>14.837</c:v>
                </c:pt>
                <c:pt idx="479">
                  <c:v>14.845000000000001</c:v>
                </c:pt>
                <c:pt idx="480">
                  <c:v>14.984</c:v>
                </c:pt>
                <c:pt idx="481">
                  <c:v>15.101000000000001</c:v>
                </c:pt>
                <c:pt idx="482">
                  <c:v>15.118</c:v>
                </c:pt>
                <c:pt idx="483">
                  <c:v>15.053000000000001</c:v>
                </c:pt>
                <c:pt idx="484">
                  <c:v>14.958</c:v>
                </c:pt>
                <c:pt idx="485">
                  <c:v>14.874000000000001</c:v>
                </c:pt>
                <c:pt idx="486">
                  <c:v>14.824999999999999</c:v>
                </c:pt>
                <c:pt idx="487">
                  <c:v>14.817</c:v>
                </c:pt>
                <c:pt idx="488">
                  <c:v>14.852</c:v>
                </c:pt>
                <c:pt idx="489">
                  <c:v>14.926</c:v>
                </c:pt>
                <c:pt idx="490">
                  <c:v>15.032</c:v>
                </c:pt>
                <c:pt idx="491">
                  <c:v>15.157999999999999</c:v>
                </c:pt>
                <c:pt idx="492">
                  <c:v>15.281000000000001</c:v>
                </c:pt>
                <c:pt idx="493">
                  <c:v>15.365</c:v>
                </c:pt>
                <c:pt idx="494">
                  <c:v>15.361000000000001</c:v>
                </c:pt>
                <c:pt idx="495">
                  <c:v>15.24</c:v>
                </c:pt>
                <c:pt idx="496">
                  <c:v>15.035</c:v>
                </c:pt>
                <c:pt idx="497">
                  <c:v>14.861000000000001</c:v>
                </c:pt>
                <c:pt idx="498">
                  <c:v>14.821999999999999</c:v>
                </c:pt>
                <c:pt idx="499">
                  <c:v>14.898</c:v>
                </c:pt>
                <c:pt idx="500">
                  <c:v>14.986000000000001</c:v>
                </c:pt>
                <c:pt idx="501">
                  <c:v>15.012</c:v>
                </c:pt>
                <c:pt idx="502">
                  <c:v>14.976000000000001</c:v>
                </c:pt>
                <c:pt idx="503">
                  <c:v>14.914999999999999</c:v>
                </c:pt>
                <c:pt idx="504">
                  <c:v>14.858000000000001</c:v>
                </c:pt>
                <c:pt idx="505">
                  <c:v>14.824</c:v>
                </c:pt>
                <c:pt idx="506">
                  <c:v>14.819000000000001</c:v>
                </c:pt>
                <c:pt idx="507">
                  <c:v>14.843999999999999</c:v>
                </c:pt>
                <c:pt idx="508">
                  <c:v>14.898</c:v>
                </c:pt>
                <c:pt idx="509">
                  <c:v>14.976000000000001</c:v>
                </c:pt>
                <c:pt idx="510">
                  <c:v>15.069000000000001</c:v>
                </c:pt>
                <c:pt idx="511">
                  <c:v>15.164</c:v>
                </c:pt>
                <c:pt idx="512">
                  <c:v>15.236000000000001</c:v>
                </c:pt>
                <c:pt idx="513">
                  <c:v>15.25</c:v>
                </c:pt>
                <c:pt idx="514">
                  <c:v>15.177</c:v>
                </c:pt>
                <c:pt idx="515">
                  <c:v>15.031000000000001</c:v>
                </c:pt>
                <c:pt idx="516">
                  <c:v>14.882999999999999</c:v>
                </c:pt>
                <c:pt idx="517">
                  <c:v>14.82</c:v>
                </c:pt>
                <c:pt idx="518">
                  <c:v>14.852</c:v>
                </c:pt>
                <c:pt idx="519">
                  <c:v>14.912000000000001</c:v>
                </c:pt>
                <c:pt idx="520">
                  <c:v>14.939</c:v>
                </c:pt>
                <c:pt idx="521">
                  <c:v>14.922000000000001</c:v>
                </c:pt>
                <c:pt idx="522">
                  <c:v>14.884</c:v>
                </c:pt>
                <c:pt idx="523">
                  <c:v>14.846</c:v>
                </c:pt>
                <c:pt idx="524">
                  <c:v>14.823</c:v>
                </c:pt>
                <c:pt idx="525">
                  <c:v>14.82</c:v>
                </c:pt>
                <c:pt idx="526">
                  <c:v>14.84</c:v>
                </c:pt>
                <c:pt idx="527">
                  <c:v>14.879</c:v>
                </c:pt>
                <c:pt idx="528">
                  <c:v>14.936999999999999</c:v>
                </c:pt>
                <c:pt idx="529">
                  <c:v>15.006</c:v>
                </c:pt>
                <c:pt idx="530">
                  <c:v>15.079000000000001</c:v>
                </c:pt>
                <c:pt idx="531">
                  <c:v>15.138</c:v>
                </c:pt>
                <c:pt idx="532">
                  <c:v>15.16</c:v>
                </c:pt>
                <c:pt idx="533">
                  <c:v>15.121</c:v>
                </c:pt>
                <c:pt idx="534">
                  <c:v>15.021000000000001</c:v>
                </c:pt>
                <c:pt idx="535">
                  <c:v>14.898999999999999</c:v>
                </c:pt>
                <c:pt idx="536">
                  <c:v>14.827999999999999</c:v>
                </c:pt>
                <c:pt idx="537">
                  <c:v>14.829000000000001</c:v>
                </c:pt>
                <c:pt idx="538">
                  <c:v>14.866</c:v>
                </c:pt>
                <c:pt idx="539">
                  <c:v>14.888999999999999</c:v>
                </c:pt>
                <c:pt idx="540">
                  <c:v>14.884</c:v>
                </c:pt>
                <c:pt idx="541">
                  <c:v>14.861000000000001</c:v>
                </c:pt>
                <c:pt idx="542">
                  <c:v>14.837</c:v>
                </c:pt>
                <c:pt idx="543">
                  <c:v>14.821999999999999</c:v>
                </c:pt>
                <c:pt idx="544">
                  <c:v>14.821999999999999</c:v>
                </c:pt>
                <c:pt idx="545">
                  <c:v>14.837</c:v>
                </c:pt>
                <c:pt idx="546">
                  <c:v>14.867000000000001</c:v>
                </c:pt>
                <c:pt idx="547">
                  <c:v>14.91</c:v>
                </c:pt>
                <c:pt idx="548">
                  <c:v>14.962</c:v>
                </c:pt>
                <c:pt idx="549">
                  <c:v>15.016999999999999</c:v>
                </c:pt>
                <c:pt idx="550">
                  <c:v>15.065</c:v>
                </c:pt>
                <c:pt idx="551">
                  <c:v>15.089</c:v>
                </c:pt>
                <c:pt idx="552">
                  <c:v>15.071</c:v>
                </c:pt>
                <c:pt idx="553">
                  <c:v>15.003</c:v>
                </c:pt>
                <c:pt idx="554">
                  <c:v>14.91</c:v>
                </c:pt>
                <c:pt idx="555">
                  <c:v>14.84</c:v>
                </c:pt>
                <c:pt idx="556">
                  <c:v>14.821999999999999</c:v>
                </c:pt>
                <c:pt idx="557">
                  <c:v>14.84</c:v>
                </c:pt>
                <c:pt idx="558">
                  <c:v>14.858000000000001</c:v>
                </c:pt>
                <c:pt idx="559">
                  <c:v>14.858000000000001</c:v>
                </c:pt>
                <c:pt idx="560">
                  <c:v>14.846</c:v>
                </c:pt>
                <c:pt idx="561">
                  <c:v>14.831</c:v>
                </c:pt>
                <c:pt idx="562">
                  <c:v>14.821999999999999</c:v>
                </c:pt>
                <c:pt idx="563">
                  <c:v>14.823</c:v>
                </c:pt>
                <c:pt idx="564">
                  <c:v>14.833</c:v>
                </c:pt>
                <c:pt idx="565">
                  <c:v>14.852</c:v>
                </c:pt>
                <c:pt idx="566">
                  <c:v>14.878</c:v>
                </c:pt>
                <c:pt idx="567">
                  <c:v>14.904999999999999</c:v>
                </c:pt>
                <c:pt idx="568">
                  <c:v>14.932</c:v>
                </c:pt>
                <c:pt idx="569">
                  <c:v>14.95</c:v>
                </c:pt>
                <c:pt idx="570">
                  <c:v>14.954000000000001</c:v>
                </c:pt>
                <c:pt idx="571">
                  <c:v>14.942</c:v>
                </c:pt>
                <c:pt idx="572">
                  <c:v>14.914</c:v>
                </c:pt>
                <c:pt idx="573">
                  <c:v>14.88</c:v>
                </c:pt>
                <c:pt idx="574">
                  <c:v>14.852</c:v>
                </c:pt>
                <c:pt idx="575">
                  <c:v>14.836</c:v>
                </c:pt>
                <c:pt idx="576">
                  <c:v>14.829000000000001</c:v>
                </c:pt>
                <c:pt idx="577">
                  <c:v>14.827</c:v>
                </c:pt>
                <c:pt idx="578">
                  <c:v>14.827</c:v>
                </c:pt>
                <c:pt idx="579">
                  <c:v>14.827999999999999</c:v>
                </c:pt>
                <c:pt idx="580">
                  <c:v>14.831</c:v>
                </c:pt>
                <c:pt idx="581">
                  <c:v>14.834</c:v>
                </c:pt>
                <c:pt idx="582">
                  <c:v>14.837999999999999</c:v>
                </c:pt>
                <c:pt idx="583">
                  <c:v>14.840999999999999</c:v>
                </c:pt>
                <c:pt idx="584">
                  <c:v>14.845000000000001</c:v>
                </c:pt>
                <c:pt idx="585">
                  <c:v>14.847</c:v>
                </c:pt>
                <c:pt idx="586">
                  <c:v>14.849</c:v>
                </c:pt>
                <c:pt idx="587">
                  <c:v>14.85</c:v>
                </c:pt>
                <c:pt idx="588">
                  <c:v>14.852</c:v>
                </c:pt>
                <c:pt idx="589">
                  <c:v>14.852</c:v>
                </c:pt>
                <c:pt idx="590">
                  <c:v>14.853</c:v>
                </c:pt>
                <c:pt idx="591">
                  <c:v>14.853</c:v>
                </c:pt>
                <c:pt idx="592">
                  <c:v>14.853</c:v>
                </c:pt>
                <c:pt idx="593">
                  <c:v>14.853999999999999</c:v>
                </c:pt>
                <c:pt idx="594">
                  <c:v>14.853999999999999</c:v>
                </c:pt>
                <c:pt idx="595">
                  <c:v>14.853999999999999</c:v>
                </c:pt>
                <c:pt idx="596">
                  <c:v>14.853999999999999</c:v>
                </c:pt>
                <c:pt idx="597">
                  <c:v>14.853999999999999</c:v>
                </c:pt>
                <c:pt idx="598">
                  <c:v>14.853999999999999</c:v>
                </c:pt>
                <c:pt idx="599">
                  <c:v>14.853999999999999</c:v>
                </c:pt>
                <c:pt idx="600">
                  <c:v>14.853999999999999</c:v>
                </c:pt>
                <c:pt idx="601">
                  <c:v>14.853999999999999</c:v>
                </c:pt>
                <c:pt idx="602">
                  <c:v>14.853999999999999</c:v>
                </c:pt>
                <c:pt idx="603">
                  <c:v>14.853999999999999</c:v>
                </c:pt>
                <c:pt idx="604">
                  <c:v>14.855</c:v>
                </c:pt>
                <c:pt idx="605">
                  <c:v>14.855</c:v>
                </c:pt>
                <c:pt idx="606">
                  <c:v>14.856</c:v>
                </c:pt>
                <c:pt idx="607">
                  <c:v>14.856999999999999</c:v>
                </c:pt>
                <c:pt idx="608">
                  <c:v>14.859</c:v>
                </c:pt>
                <c:pt idx="609">
                  <c:v>14.86</c:v>
                </c:pt>
                <c:pt idx="610">
                  <c:v>14.863</c:v>
                </c:pt>
                <c:pt idx="611">
                  <c:v>14.867000000000001</c:v>
                </c:pt>
                <c:pt idx="612">
                  <c:v>14.872</c:v>
                </c:pt>
                <c:pt idx="613">
                  <c:v>14.878</c:v>
                </c:pt>
                <c:pt idx="614">
                  <c:v>14.884</c:v>
                </c:pt>
                <c:pt idx="615">
                  <c:v>14.89</c:v>
                </c:pt>
                <c:pt idx="616">
                  <c:v>14.894</c:v>
                </c:pt>
                <c:pt idx="617">
                  <c:v>14.893000000000001</c:v>
                </c:pt>
                <c:pt idx="618">
                  <c:v>14.885</c:v>
                </c:pt>
                <c:pt idx="619">
                  <c:v>14.87</c:v>
                </c:pt>
                <c:pt idx="620">
                  <c:v>14.851000000000001</c:v>
                </c:pt>
                <c:pt idx="621">
                  <c:v>14.837</c:v>
                </c:pt>
                <c:pt idx="622">
                  <c:v>14.829000000000001</c:v>
                </c:pt>
                <c:pt idx="623">
                  <c:v>14.826000000000001</c:v>
                </c:pt>
                <c:pt idx="624">
                  <c:v>14.826000000000001</c:v>
                </c:pt>
                <c:pt idx="625">
                  <c:v>14.826000000000001</c:v>
                </c:pt>
                <c:pt idx="626">
                  <c:v>14.827</c:v>
                </c:pt>
                <c:pt idx="627">
                  <c:v>14.831</c:v>
                </c:pt>
                <c:pt idx="628">
                  <c:v>14.839</c:v>
                </c:pt>
                <c:pt idx="629">
                  <c:v>14.851000000000001</c:v>
                </c:pt>
                <c:pt idx="630">
                  <c:v>14.868</c:v>
                </c:pt>
                <c:pt idx="631">
                  <c:v>14.888999999999999</c:v>
                </c:pt>
                <c:pt idx="632">
                  <c:v>14.914</c:v>
                </c:pt>
                <c:pt idx="633">
                  <c:v>14.94</c:v>
                </c:pt>
                <c:pt idx="634">
                  <c:v>14.964</c:v>
                </c:pt>
                <c:pt idx="635">
                  <c:v>14.977</c:v>
                </c:pt>
                <c:pt idx="636">
                  <c:v>14.973000000000001</c:v>
                </c:pt>
                <c:pt idx="637">
                  <c:v>14.944000000000001</c:v>
                </c:pt>
                <c:pt idx="638">
                  <c:v>14.9</c:v>
                </c:pt>
                <c:pt idx="639">
                  <c:v>14.856999999999999</c:v>
                </c:pt>
                <c:pt idx="640">
                  <c:v>14.833</c:v>
                </c:pt>
                <c:pt idx="641">
                  <c:v>14.827</c:v>
                </c:pt>
                <c:pt idx="642">
                  <c:v>14.827999999999999</c:v>
                </c:pt>
                <c:pt idx="643">
                  <c:v>14.829000000000001</c:v>
                </c:pt>
                <c:pt idx="644">
                  <c:v>14.827</c:v>
                </c:pt>
                <c:pt idx="645">
                  <c:v>14.827</c:v>
                </c:pt>
                <c:pt idx="646">
                  <c:v>14.83</c:v>
                </c:pt>
                <c:pt idx="647">
                  <c:v>14.836</c:v>
                </c:pt>
                <c:pt idx="648">
                  <c:v>14.847</c:v>
                </c:pt>
                <c:pt idx="649">
                  <c:v>14.861000000000001</c:v>
                </c:pt>
                <c:pt idx="650">
                  <c:v>14.878</c:v>
                </c:pt>
                <c:pt idx="651">
                  <c:v>14.898999999999999</c:v>
                </c:pt>
                <c:pt idx="652">
                  <c:v>14.92</c:v>
                </c:pt>
                <c:pt idx="653">
                  <c:v>14.94</c:v>
                </c:pt>
                <c:pt idx="654">
                  <c:v>14.954000000000001</c:v>
                </c:pt>
                <c:pt idx="655">
                  <c:v>14.954000000000001</c:v>
                </c:pt>
                <c:pt idx="656">
                  <c:v>14.935</c:v>
                </c:pt>
                <c:pt idx="657">
                  <c:v>14.901999999999999</c:v>
                </c:pt>
                <c:pt idx="658">
                  <c:v>14.865</c:v>
                </c:pt>
                <c:pt idx="659">
                  <c:v>14.84</c:v>
                </c:pt>
                <c:pt idx="660">
                  <c:v>14.83</c:v>
                </c:pt>
                <c:pt idx="661">
                  <c:v>14.829000000000001</c:v>
                </c:pt>
                <c:pt idx="662">
                  <c:v>14.829000000000001</c:v>
                </c:pt>
                <c:pt idx="663">
                  <c:v>14.829000000000001</c:v>
                </c:pt>
                <c:pt idx="664">
                  <c:v>14.829000000000001</c:v>
                </c:pt>
                <c:pt idx="665">
                  <c:v>14.832000000000001</c:v>
                </c:pt>
                <c:pt idx="666">
                  <c:v>14.837999999999999</c:v>
                </c:pt>
                <c:pt idx="667">
                  <c:v>14.847</c:v>
                </c:pt>
                <c:pt idx="668">
                  <c:v>14.858000000000001</c:v>
                </c:pt>
                <c:pt idx="669">
                  <c:v>14.872999999999999</c:v>
                </c:pt>
                <c:pt idx="670">
                  <c:v>14.888999999999999</c:v>
                </c:pt>
                <c:pt idx="671">
                  <c:v>14.906000000000001</c:v>
                </c:pt>
                <c:pt idx="672">
                  <c:v>14.922000000000001</c:v>
                </c:pt>
                <c:pt idx="673">
                  <c:v>14.933999999999999</c:v>
                </c:pt>
                <c:pt idx="674">
                  <c:v>14.936999999999999</c:v>
                </c:pt>
                <c:pt idx="675">
                  <c:v>14.926</c:v>
                </c:pt>
                <c:pt idx="676">
                  <c:v>14.901</c:v>
                </c:pt>
                <c:pt idx="677">
                  <c:v>14.871</c:v>
                </c:pt>
                <c:pt idx="678">
                  <c:v>14.847</c:v>
                </c:pt>
                <c:pt idx="679">
                  <c:v>14.835000000000001</c:v>
                </c:pt>
                <c:pt idx="680">
                  <c:v>14.831</c:v>
                </c:pt>
                <c:pt idx="681">
                  <c:v>14.83</c:v>
                </c:pt>
                <c:pt idx="682">
                  <c:v>14.831</c:v>
                </c:pt>
                <c:pt idx="683">
                  <c:v>14.832000000000001</c:v>
                </c:pt>
                <c:pt idx="684">
                  <c:v>14.835000000000001</c:v>
                </c:pt>
                <c:pt idx="685">
                  <c:v>14.84</c:v>
                </c:pt>
                <c:pt idx="686">
                  <c:v>14.847</c:v>
                </c:pt>
                <c:pt idx="687">
                  <c:v>14.856999999999999</c:v>
                </c:pt>
                <c:pt idx="688">
                  <c:v>14.868</c:v>
                </c:pt>
                <c:pt idx="689">
                  <c:v>14.881</c:v>
                </c:pt>
                <c:pt idx="690">
                  <c:v>14.894</c:v>
                </c:pt>
                <c:pt idx="691">
                  <c:v>14.907</c:v>
                </c:pt>
                <c:pt idx="692">
                  <c:v>14.917999999999999</c:v>
                </c:pt>
                <c:pt idx="693">
                  <c:v>14.922000000000001</c:v>
                </c:pt>
                <c:pt idx="694">
                  <c:v>14.916</c:v>
                </c:pt>
                <c:pt idx="695">
                  <c:v>14.898999999999999</c:v>
                </c:pt>
                <c:pt idx="696">
                  <c:v>14.875</c:v>
                </c:pt>
                <c:pt idx="697">
                  <c:v>14.853999999999999</c:v>
                </c:pt>
                <c:pt idx="698">
                  <c:v>14.840999999999999</c:v>
                </c:pt>
                <c:pt idx="699">
                  <c:v>14.835000000000001</c:v>
                </c:pt>
                <c:pt idx="700">
                  <c:v>14.833</c:v>
                </c:pt>
                <c:pt idx="701">
                  <c:v>14.834</c:v>
                </c:pt>
                <c:pt idx="702">
                  <c:v>14.835000000000001</c:v>
                </c:pt>
                <c:pt idx="703">
                  <c:v>14.837999999999999</c:v>
                </c:pt>
                <c:pt idx="704">
                  <c:v>14.843</c:v>
                </c:pt>
                <c:pt idx="705">
                  <c:v>14.849</c:v>
                </c:pt>
                <c:pt idx="706">
                  <c:v>14.856</c:v>
                </c:pt>
                <c:pt idx="707">
                  <c:v>14.865</c:v>
                </c:pt>
                <c:pt idx="708">
                  <c:v>14.875</c:v>
                </c:pt>
                <c:pt idx="709">
                  <c:v>14.885999999999999</c:v>
                </c:pt>
                <c:pt idx="710">
                  <c:v>14.896000000000001</c:v>
                </c:pt>
                <c:pt idx="711">
                  <c:v>14.904999999999999</c:v>
                </c:pt>
                <c:pt idx="712">
                  <c:v>14.909000000000001</c:v>
                </c:pt>
                <c:pt idx="713">
                  <c:v>14.907</c:v>
                </c:pt>
                <c:pt idx="714">
                  <c:v>14.895</c:v>
                </c:pt>
                <c:pt idx="715">
                  <c:v>14.877000000000001</c:v>
                </c:pt>
                <c:pt idx="716">
                  <c:v>14.859</c:v>
                </c:pt>
                <c:pt idx="717">
                  <c:v>14.846</c:v>
                </c:pt>
                <c:pt idx="718">
                  <c:v>14.84</c:v>
                </c:pt>
                <c:pt idx="719">
                  <c:v>14.837</c:v>
                </c:pt>
                <c:pt idx="720">
                  <c:v>14.837</c:v>
                </c:pt>
                <c:pt idx="721">
                  <c:v>14.837999999999999</c:v>
                </c:pt>
                <c:pt idx="722">
                  <c:v>14.840999999999999</c:v>
                </c:pt>
                <c:pt idx="723">
                  <c:v>14.845000000000001</c:v>
                </c:pt>
                <c:pt idx="724">
                  <c:v>14.85</c:v>
                </c:pt>
                <c:pt idx="725">
                  <c:v>14.856</c:v>
                </c:pt>
                <c:pt idx="726">
                  <c:v>14.863</c:v>
                </c:pt>
                <c:pt idx="727">
                  <c:v>14.871</c:v>
                </c:pt>
                <c:pt idx="728">
                  <c:v>14.879</c:v>
                </c:pt>
                <c:pt idx="729">
                  <c:v>14.888</c:v>
                </c:pt>
                <c:pt idx="730">
                  <c:v>14.895</c:v>
                </c:pt>
                <c:pt idx="731">
                  <c:v>14.898999999999999</c:v>
                </c:pt>
                <c:pt idx="732">
                  <c:v>14.898</c:v>
                </c:pt>
                <c:pt idx="733">
                  <c:v>14.891</c:v>
                </c:pt>
                <c:pt idx="734">
                  <c:v>14.878</c:v>
                </c:pt>
                <c:pt idx="735">
                  <c:v>14.863</c:v>
                </c:pt>
                <c:pt idx="736">
                  <c:v>14.852</c:v>
                </c:pt>
                <c:pt idx="737">
                  <c:v>14.845000000000001</c:v>
                </c:pt>
                <c:pt idx="738">
                  <c:v>14.842000000000001</c:v>
                </c:pt>
                <c:pt idx="739">
                  <c:v>14.840999999999999</c:v>
                </c:pt>
                <c:pt idx="740">
                  <c:v>14.842000000000001</c:v>
                </c:pt>
                <c:pt idx="741">
                  <c:v>14.843999999999999</c:v>
                </c:pt>
                <c:pt idx="742">
                  <c:v>14.848000000000001</c:v>
                </c:pt>
                <c:pt idx="743">
                  <c:v>14.852</c:v>
                </c:pt>
                <c:pt idx="744">
                  <c:v>14.856999999999999</c:v>
                </c:pt>
                <c:pt idx="745">
                  <c:v>14.862</c:v>
                </c:pt>
                <c:pt idx="746">
                  <c:v>14.868</c:v>
                </c:pt>
                <c:pt idx="747">
                  <c:v>14.875</c:v>
                </c:pt>
                <c:pt idx="748">
                  <c:v>14.881</c:v>
                </c:pt>
                <c:pt idx="749">
                  <c:v>14.885999999999999</c:v>
                </c:pt>
                <c:pt idx="750">
                  <c:v>14.89</c:v>
                </c:pt>
                <c:pt idx="751">
                  <c:v>14.891</c:v>
                </c:pt>
                <c:pt idx="752">
                  <c:v>14.887</c:v>
                </c:pt>
                <c:pt idx="753">
                  <c:v>14.878</c:v>
                </c:pt>
                <c:pt idx="754">
                  <c:v>14.866</c:v>
                </c:pt>
                <c:pt idx="755">
                  <c:v>14.856</c:v>
                </c:pt>
                <c:pt idx="756">
                  <c:v>14.849</c:v>
                </c:pt>
                <c:pt idx="757">
                  <c:v>14.846</c:v>
                </c:pt>
                <c:pt idx="758">
                  <c:v>14.845000000000001</c:v>
                </c:pt>
                <c:pt idx="759">
                  <c:v>14.846</c:v>
                </c:pt>
                <c:pt idx="760">
                  <c:v>14.848000000000001</c:v>
                </c:pt>
                <c:pt idx="761">
                  <c:v>14.85</c:v>
                </c:pt>
                <c:pt idx="762">
                  <c:v>14.853999999999999</c:v>
                </c:pt>
                <c:pt idx="763">
                  <c:v>14.858000000000001</c:v>
                </c:pt>
                <c:pt idx="764">
                  <c:v>14.862</c:v>
                </c:pt>
                <c:pt idx="765">
                  <c:v>14.867000000000001</c:v>
                </c:pt>
                <c:pt idx="766">
                  <c:v>14.871</c:v>
                </c:pt>
                <c:pt idx="767">
                  <c:v>14.875999999999999</c:v>
                </c:pt>
                <c:pt idx="768">
                  <c:v>14.88</c:v>
                </c:pt>
                <c:pt idx="769">
                  <c:v>14.884</c:v>
                </c:pt>
                <c:pt idx="770">
                  <c:v>14.885</c:v>
                </c:pt>
                <c:pt idx="771">
                  <c:v>14.882</c:v>
                </c:pt>
                <c:pt idx="772">
                  <c:v>14.875999999999999</c:v>
                </c:pt>
                <c:pt idx="773">
                  <c:v>14.868</c:v>
                </c:pt>
                <c:pt idx="774">
                  <c:v>14.86</c:v>
                </c:pt>
                <c:pt idx="775">
                  <c:v>14.853999999999999</c:v>
                </c:pt>
                <c:pt idx="776">
                  <c:v>14.85</c:v>
                </c:pt>
                <c:pt idx="777">
                  <c:v>14.849</c:v>
                </c:pt>
                <c:pt idx="778">
                  <c:v>14.85</c:v>
                </c:pt>
                <c:pt idx="779">
                  <c:v>14.851000000000001</c:v>
                </c:pt>
                <c:pt idx="780">
                  <c:v>14.853</c:v>
                </c:pt>
                <c:pt idx="781">
                  <c:v>14.855</c:v>
                </c:pt>
                <c:pt idx="782">
                  <c:v>14.858000000000001</c:v>
                </c:pt>
                <c:pt idx="783">
                  <c:v>14.861000000000001</c:v>
                </c:pt>
                <c:pt idx="784">
                  <c:v>14.864000000000001</c:v>
                </c:pt>
                <c:pt idx="785">
                  <c:v>14.867000000000001</c:v>
                </c:pt>
                <c:pt idx="786">
                  <c:v>14.87</c:v>
                </c:pt>
                <c:pt idx="787">
                  <c:v>14.872</c:v>
                </c:pt>
                <c:pt idx="788">
                  <c:v>14.872999999999999</c:v>
                </c:pt>
                <c:pt idx="789">
                  <c:v>14.872999999999999</c:v>
                </c:pt>
                <c:pt idx="790">
                  <c:v>14.872</c:v>
                </c:pt>
                <c:pt idx="791">
                  <c:v>14.869</c:v>
                </c:pt>
                <c:pt idx="792">
                  <c:v>14.866</c:v>
                </c:pt>
                <c:pt idx="793">
                  <c:v>14.863</c:v>
                </c:pt>
                <c:pt idx="794">
                  <c:v>14.861000000000001</c:v>
                </c:pt>
                <c:pt idx="795">
                  <c:v>14.86</c:v>
                </c:pt>
                <c:pt idx="796">
                  <c:v>14.86</c:v>
                </c:pt>
                <c:pt idx="797">
                  <c:v>14.86</c:v>
                </c:pt>
                <c:pt idx="798">
                  <c:v>14.86</c:v>
                </c:pt>
                <c:pt idx="799">
                  <c:v>14.861000000000001</c:v>
                </c:pt>
                <c:pt idx="800">
                  <c:v>14.862</c:v>
                </c:pt>
                <c:pt idx="801">
                  <c:v>14.862</c:v>
                </c:pt>
                <c:pt idx="802">
                  <c:v>14.863</c:v>
                </c:pt>
                <c:pt idx="803">
                  <c:v>14.863</c:v>
                </c:pt>
                <c:pt idx="804">
                  <c:v>14.863</c:v>
                </c:pt>
                <c:pt idx="805">
                  <c:v>14.864000000000001</c:v>
                </c:pt>
                <c:pt idx="806">
                  <c:v>14.864000000000001</c:v>
                </c:pt>
                <c:pt idx="807">
                  <c:v>14.864000000000001</c:v>
                </c:pt>
                <c:pt idx="808">
                  <c:v>14.864000000000001</c:v>
                </c:pt>
                <c:pt idx="809">
                  <c:v>14.864000000000001</c:v>
                </c:pt>
                <c:pt idx="810">
                  <c:v>14.864000000000001</c:v>
                </c:pt>
                <c:pt idx="811">
                  <c:v>14.864000000000001</c:v>
                </c:pt>
                <c:pt idx="812">
                  <c:v>14.864000000000001</c:v>
                </c:pt>
                <c:pt idx="813">
                  <c:v>14.864000000000001</c:v>
                </c:pt>
                <c:pt idx="814">
                  <c:v>14.864000000000001</c:v>
                </c:pt>
                <c:pt idx="815">
                  <c:v>14.864000000000001</c:v>
                </c:pt>
                <c:pt idx="816">
                  <c:v>14.864000000000001</c:v>
                </c:pt>
                <c:pt idx="817">
                  <c:v>14.864000000000001</c:v>
                </c:pt>
                <c:pt idx="818">
                  <c:v>14.865</c:v>
                </c:pt>
                <c:pt idx="819">
                  <c:v>14.865</c:v>
                </c:pt>
                <c:pt idx="820">
                  <c:v>14.865</c:v>
                </c:pt>
                <c:pt idx="821">
                  <c:v>14.865</c:v>
                </c:pt>
                <c:pt idx="822">
                  <c:v>14.865</c:v>
                </c:pt>
                <c:pt idx="823">
                  <c:v>14.865</c:v>
                </c:pt>
                <c:pt idx="824">
                  <c:v>14.865</c:v>
                </c:pt>
                <c:pt idx="825">
                  <c:v>14.865</c:v>
                </c:pt>
                <c:pt idx="826">
                  <c:v>14.865</c:v>
                </c:pt>
                <c:pt idx="827">
                  <c:v>14.865</c:v>
                </c:pt>
                <c:pt idx="828">
                  <c:v>14.865</c:v>
                </c:pt>
                <c:pt idx="829">
                  <c:v>14.865</c:v>
                </c:pt>
                <c:pt idx="830">
                  <c:v>14.865</c:v>
                </c:pt>
                <c:pt idx="831">
                  <c:v>14.865</c:v>
                </c:pt>
                <c:pt idx="832">
                  <c:v>14.865</c:v>
                </c:pt>
                <c:pt idx="833">
                  <c:v>14.865</c:v>
                </c:pt>
                <c:pt idx="834">
                  <c:v>14.865</c:v>
                </c:pt>
                <c:pt idx="835">
                  <c:v>14.865</c:v>
                </c:pt>
                <c:pt idx="836">
                  <c:v>14.865</c:v>
                </c:pt>
                <c:pt idx="837">
                  <c:v>14.865</c:v>
                </c:pt>
                <c:pt idx="838">
                  <c:v>14.865</c:v>
                </c:pt>
                <c:pt idx="839">
                  <c:v>14.865</c:v>
                </c:pt>
                <c:pt idx="840">
                  <c:v>14.865</c:v>
                </c:pt>
                <c:pt idx="841">
                  <c:v>14.865</c:v>
                </c:pt>
                <c:pt idx="842">
                  <c:v>14.865</c:v>
                </c:pt>
                <c:pt idx="843">
                  <c:v>14.865</c:v>
                </c:pt>
                <c:pt idx="844">
                  <c:v>14.865</c:v>
                </c:pt>
                <c:pt idx="845">
                  <c:v>14.865</c:v>
                </c:pt>
                <c:pt idx="846">
                  <c:v>14.865</c:v>
                </c:pt>
                <c:pt idx="847">
                  <c:v>14.865</c:v>
                </c:pt>
                <c:pt idx="848">
                  <c:v>14.865</c:v>
                </c:pt>
                <c:pt idx="849">
                  <c:v>14.865</c:v>
                </c:pt>
                <c:pt idx="850">
                  <c:v>14.865</c:v>
                </c:pt>
                <c:pt idx="851">
                  <c:v>14.865</c:v>
                </c:pt>
                <c:pt idx="852">
                  <c:v>14.865</c:v>
                </c:pt>
                <c:pt idx="853">
                  <c:v>14.865</c:v>
                </c:pt>
                <c:pt idx="854">
                  <c:v>14.865</c:v>
                </c:pt>
                <c:pt idx="855">
                  <c:v>14.865</c:v>
                </c:pt>
                <c:pt idx="856">
                  <c:v>14.866</c:v>
                </c:pt>
                <c:pt idx="857">
                  <c:v>14.866</c:v>
                </c:pt>
                <c:pt idx="858">
                  <c:v>14.866</c:v>
                </c:pt>
                <c:pt idx="859">
                  <c:v>14.866</c:v>
                </c:pt>
                <c:pt idx="860">
                  <c:v>14.866</c:v>
                </c:pt>
                <c:pt idx="861">
                  <c:v>14.866</c:v>
                </c:pt>
                <c:pt idx="862">
                  <c:v>14.866</c:v>
                </c:pt>
                <c:pt idx="863">
                  <c:v>14.866</c:v>
                </c:pt>
                <c:pt idx="864">
                  <c:v>14.866</c:v>
                </c:pt>
                <c:pt idx="865">
                  <c:v>14.866</c:v>
                </c:pt>
                <c:pt idx="866">
                  <c:v>14.866</c:v>
                </c:pt>
                <c:pt idx="867">
                  <c:v>14.866</c:v>
                </c:pt>
                <c:pt idx="868">
                  <c:v>14.866</c:v>
                </c:pt>
                <c:pt idx="869">
                  <c:v>14.866</c:v>
                </c:pt>
                <c:pt idx="870">
                  <c:v>14.866</c:v>
                </c:pt>
                <c:pt idx="871">
                  <c:v>14.866</c:v>
                </c:pt>
                <c:pt idx="872">
                  <c:v>14.866</c:v>
                </c:pt>
                <c:pt idx="873">
                  <c:v>14.866</c:v>
                </c:pt>
                <c:pt idx="874">
                  <c:v>14.866</c:v>
                </c:pt>
                <c:pt idx="875">
                  <c:v>14.866</c:v>
                </c:pt>
                <c:pt idx="876">
                  <c:v>14.866</c:v>
                </c:pt>
                <c:pt idx="877">
                  <c:v>14.866</c:v>
                </c:pt>
                <c:pt idx="878">
                  <c:v>14.866</c:v>
                </c:pt>
                <c:pt idx="879">
                  <c:v>14.866</c:v>
                </c:pt>
                <c:pt idx="880">
                  <c:v>14.866</c:v>
                </c:pt>
                <c:pt idx="881">
                  <c:v>14.866</c:v>
                </c:pt>
                <c:pt idx="882">
                  <c:v>14.866</c:v>
                </c:pt>
                <c:pt idx="883">
                  <c:v>14.866</c:v>
                </c:pt>
                <c:pt idx="884">
                  <c:v>14.866</c:v>
                </c:pt>
                <c:pt idx="885">
                  <c:v>14.866</c:v>
                </c:pt>
                <c:pt idx="886">
                  <c:v>14.866</c:v>
                </c:pt>
                <c:pt idx="887">
                  <c:v>14.866</c:v>
                </c:pt>
                <c:pt idx="888">
                  <c:v>14.866</c:v>
                </c:pt>
                <c:pt idx="889">
                  <c:v>14.866</c:v>
                </c:pt>
                <c:pt idx="890">
                  <c:v>14.866</c:v>
                </c:pt>
                <c:pt idx="891">
                  <c:v>14.866</c:v>
                </c:pt>
                <c:pt idx="892">
                  <c:v>14.866</c:v>
                </c:pt>
                <c:pt idx="893">
                  <c:v>14.866</c:v>
                </c:pt>
                <c:pt idx="894">
                  <c:v>14.867000000000001</c:v>
                </c:pt>
                <c:pt idx="895">
                  <c:v>14.867000000000001</c:v>
                </c:pt>
                <c:pt idx="896">
                  <c:v>14.867000000000001</c:v>
                </c:pt>
                <c:pt idx="897">
                  <c:v>14.867000000000001</c:v>
                </c:pt>
                <c:pt idx="898">
                  <c:v>14.867000000000001</c:v>
                </c:pt>
                <c:pt idx="899">
                  <c:v>14.867000000000001</c:v>
                </c:pt>
                <c:pt idx="900">
                  <c:v>14.867000000000001</c:v>
                </c:pt>
                <c:pt idx="901">
                  <c:v>14.867000000000001</c:v>
                </c:pt>
                <c:pt idx="902">
                  <c:v>14.867000000000001</c:v>
                </c:pt>
                <c:pt idx="903">
                  <c:v>14.867000000000001</c:v>
                </c:pt>
                <c:pt idx="904">
                  <c:v>14.867000000000001</c:v>
                </c:pt>
                <c:pt idx="905">
                  <c:v>14.867000000000001</c:v>
                </c:pt>
                <c:pt idx="906">
                  <c:v>14.867000000000001</c:v>
                </c:pt>
                <c:pt idx="907">
                  <c:v>14.867000000000001</c:v>
                </c:pt>
                <c:pt idx="908">
                  <c:v>14.867000000000001</c:v>
                </c:pt>
                <c:pt idx="909">
                  <c:v>14.867000000000001</c:v>
                </c:pt>
                <c:pt idx="910">
                  <c:v>14.867000000000001</c:v>
                </c:pt>
                <c:pt idx="911">
                  <c:v>14.867000000000001</c:v>
                </c:pt>
                <c:pt idx="912">
                  <c:v>14.867000000000001</c:v>
                </c:pt>
                <c:pt idx="913">
                  <c:v>14.867000000000001</c:v>
                </c:pt>
                <c:pt idx="914">
                  <c:v>14.867000000000001</c:v>
                </c:pt>
                <c:pt idx="915">
                  <c:v>14.867000000000001</c:v>
                </c:pt>
                <c:pt idx="916">
                  <c:v>14.867000000000001</c:v>
                </c:pt>
                <c:pt idx="917">
                  <c:v>14.867000000000001</c:v>
                </c:pt>
                <c:pt idx="918">
                  <c:v>14.867000000000001</c:v>
                </c:pt>
                <c:pt idx="919">
                  <c:v>14.867000000000001</c:v>
                </c:pt>
                <c:pt idx="920">
                  <c:v>14.867000000000001</c:v>
                </c:pt>
                <c:pt idx="921">
                  <c:v>14.867000000000001</c:v>
                </c:pt>
                <c:pt idx="922">
                  <c:v>14.867000000000001</c:v>
                </c:pt>
                <c:pt idx="923">
                  <c:v>14.867000000000001</c:v>
                </c:pt>
                <c:pt idx="924">
                  <c:v>14.867000000000001</c:v>
                </c:pt>
                <c:pt idx="925">
                  <c:v>14.867000000000001</c:v>
                </c:pt>
                <c:pt idx="926">
                  <c:v>14.867000000000001</c:v>
                </c:pt>
                <c:pt idx="927">
                  <c:v>14.867000000000001</c:v>
                </c:pt>
                <c:pt idx="928">
                  <c:v>14.867000000000001</c:v>
                </c:pt>
                <c:pt idx="929">
                  <c:v>14.867000000000001</c:v>
                </c:pt>
                <c:pt idx="930">
                  <c:v>14.867000000000001</c:v>
                </c:pt>
                <c:pt idx="931">
                  <c:v>14.867000000000001</c:v>
                </c:pt>
                <c:pt idx="932">
                  <c:v>14.868</c:v>
                </c:pt>
                <c:pt idx="933">
                  <c:v>14.868</c:v>
                </c:pt>
                <c:pt idx="934">
                  <c:v>14.868</c:v>
                </c:pt>
                <c:pt idx="935">
                  <c:v>14.868</c:v>
                </c:pt>
                <c:pt idx="936">
                  <c:v>14.868</c:v>
                </c:pt>
                <c:pt idx="937">
                  <c:v>14.868</c:v>
                </c:pt>
                <c:pt idx="938">
                  <c:v>14.868</c:v>
                </c:pt>
                <c:pt idx="939">
                  <c:v>14.868</c:v>
                </c:pt>
                <c:pt idx="940">
                  <c:v>14.868</c:v>
                </c:pt>
                <c:pt idx="941">
                  <c:v>14.868</c:v>
                </c:pt>
                <c:pt idx="942">
                  <c:v>14.868</c:v>
                </c:pt>
                <c:pt idx="943">
                  <c:v>14.868</c:v>
                </c:pt>
                <c:pt idx="944">
                  <c:v>14.868</c:v>
                </c:pt>
                <c:pt idx="945">
                  <c:v>14.868</c:v>
                </c:pt>
                <c:pt idx="946">
                  <c:v>14.868</c:v>
                </c:pt>
                <c:pt idx="947">
                  <c:v>14.868</c:v>
                </c:pt>
                <c:pt idx="948">
                  <c:v>14.868</c:v>
                </c:pt>
                <c:pt idx="949">
                  <c:v>14.868</c:v>
                </c:pt>
                <c:pt idx="950">
                  <c:v>14.868</c:v>
                </c:pt>
                <c:pt idx="951">
                  <c:v>14.868</c:v>
                </c:pt>
                <c:pt idx="952">
                  <c:v>14.868</c:v>
                </c:pt>
                <c:pt idx="953">
                  <c:v>14.868</c:v>
                </c:pt>
                <c:pt idx="954">
                  <c:v>14.868</c:v>
                </c:pt>
                <c:pt idx="955">
                  <c:v>14.868</c:v>
                </c:pt>
                <c:pt idx="956">
                  <c:v>14.868</c:v>
                </c:pt>
                <c:pt idx="957">
                  <c:v>14.868</c:v>
                </c:pt>
                <c:pt idx="958">
                  <c:v>14.868</c:v>
                </c:pt>
                <c:pt idx="959">
                  <c:v>14.868</c:v>
                </c:pt>
                <c:pt idx="960">
                  <c:v>14.868</c:v>
                </c:pt>
                <c:pt idx="961">
                  <c:v>14.868</c:v>
                </c:pt>
                <c:pt idx="962">
                  <c:v>14.868</c:v>
                </c:pt>
                <c:pt idx="963">
                  <c:v>14.868</c:v>
                </c:pt>
                <c:pt idx="964">
                  <c:v>14.869</c:v>
                </c:pt>
                <c:pt idx="965">
                  <c:v>14.869</c:v>
                </c:pt>
                <c:pt idx="966">
                  <c:v>14.869</c:v>
                </c:pt>
                <c:pt idx="967">
                  <c:v>14.869</c:v>
                </c:pt>
                <c:pt idx="968">
                  <c:v>14.869</c:v>
                </c:pt>
                <c:pt idx="969">
                  <c:v>14.869</c:v>
                </c:pt>
                <c:pt idx="970">
                  <c:v>14.869</c:v>
                </c:pt>
                <c:pt idx="971">
                  <c:v>14.869</c:v>
                </c:pt>
                <c:pt idx="972">
                  <c:v>14.869</c:v>
                </c:pt>
                <c:pt idx="973">
                  <c:v>14.869</c:v>
                </c:pt>
                <c:pt idx="974">
                  <c:v>14.869</c:v>
                </c:pt>
                <c:pt idx="975">
                  <c:v>14.869</c:v>
                </c:pt>
                <c:pt idx="976">
                  <c:v>14.869</c:v>
                </c:pt>
                <c:pt idx="977">
                  <c:v>14.869</c:v>
                </c:pt>
                <c:pt idx="978">
                  <c:v>14.869</c:v>
                </c:pt>
                <c:pt idx="979">
                  <c:v>14.869</c:v>
                </c:pt>
                <c:pt idx="980">
                  <c:v>14.869</c:v>
                </c:pt>
                <c:pt idx="981">
                  <c:v>14.869</c:v>
                </c:pt>
                <c:pt idx="982">
                  <c:v>14.869</c:v>
                </c:pt>
                <c:pt idx="983">
                  <c:v>14.869</c:v>
                </c:pt>
                <c:pt idx="984">
                  <c:v>14.869</c:v>
                </c:pt>
                <c:pt idx="985">
                  <c:v>14.869</c:v>
                </c:pt>
                <c:pt idx="986">
                  <c:v>14.869</c:v>
                </c:pt>
                <c:pt idx="987">
                  <c:v>14.869</c:v>
                </c:pt>
                <c:pt idx="988">
                  <c:v>14.869</c:v>
                </c:pt>
                <c:pt idx="989">
                  <c:v>14.869</c:v>
                </c:pt>
                <c:pt idx="990">
                  <c:v>14.869</c:v>
                </c:pt>
                <c:pt idx="991">
                  <c:v>14.869</c:v>
                </c:pt>
                <c:pt idx="992">
                  <c:v>14.869</c:v>
                </c:pt>
                <c:pt idx="993">
                  <c:v>14.869</c:v>
                </c:pt>
                <c:pt idx="994">
                  <c:v>14.869</c:v>
                </c:pt>
                <c:pt idx="995">
                  <c:v>14.869</c:v>
                </c:pt>
                <c:pt idx="996">
                  <c:v>14.87</c:v>
                </c:pt>
                <c:pt idx="997">
                  <c:v>14.87</c:v>
                </c:pt>
                <c:pt idx="998">
                  <c:v>14.87</c:v>
                </c:pt>
                <c:pt idx="999">
                  <c:v>14.87</c:v>
                </c:pt>
                <c:pt idx="1000">
                  <c:v>14.87</c:v>
                </c:pt>
                <c:pt idx="1001">
                  <c:v>14.87</c:v>
                </c:pt>
                <c:pt idx="1002">
                  <c:v>14.87</c:v>
                </c:pt>
                <c:pt idx="1003">
                  <c:v>14.87</c:v>
                </c:pt>
                <c:pt idx="1004">
                  <c:v>14.87</c:v>
                </c:pt>
                <c:pt idx="1005">
                  <c:v>14.87</c:v>
                </c:pt>
                <c:pt idx="1006">
                  <c:v>14.87</c:v>
                </c:pt>
                <c:pt idx="1007">
                  <c:v>14.87</c:v>
                </c:pt>
                <c:pt idx="1008">
                  <c:v>14.87</c:v>
                </c:pt>
                <c:pt idx="1009">
                  <c:v>14.87</c:v>
                </c:pt>
                <c:pt idx="1010">
                  <c:v>14.871</c:v>
                </c:pt>
                <c:pt idx="1011">
                  <c:v>14.871</c:v>
                </c:pt>
                <c:pt idx="1012">
                  <c:v>14.871</c:v>
                </c:pt>
                <c:pt idx="1013">
                  <c:v>14.871</c:v>
                </c:pt>
                <c:pt idx="1014">
                  <c:v>14.871</c:v>
                </c:pt>
                <c:pt idx="1015">
                  <c:v>14.871</c:v>
                </c:pt>
                <c:pt idx="1016">
                  <c:v>14.871</c:v>
                </c:pt>
                <c:pt idx="1017">
                  <c:v>14.871</c:v>
                </c:pt>
                <c:pt idx="1018">
                  <c:v>14.871</c:v>
                </c:pt>
                <c:pt idx="1019">
                  <c:v>14.871</c:v>
                </c:pt>
                <c:pt idx="1020">
                  <c:v>14.871</c:v>
                </c:pt>
                <c:pt idx="1021">
                  <c:v>14.871</c:v>
                </c:pt>
                <c:pt idx="1022">
                  <c:v>14.871</c:v>
                </c:pt>
                <c:pt idx="1023">
                  <c:v>14.871</c:v>
                </c:pt>
                <c:pt idx="1024">
                  <c:v>14.871</c:v>
                </c:pt>
                <c:pt idx="1025">
                  <c:v>14.871</c:v>
                </c:pt>
                <c:pt idx="1026">
                  <c:v>14.872</c:v>
                </c:pt>
                <c:pt idx="1027">
                  <c:v>14.872</c:v>
                </c:pt>
                <c:pt idx="1028">
                  <c:v>14.872</c:v>
                </c:pt>
                <c:pt idx="1029">
                  <c:v>14.872</c:v>
                </c:pt>
                <c:pt idx="1030">
                  <c:v>14.872</c:v>
                </c:pt>
                <c:pt idx="1031">
                  <c:v>14.872</c:v>
                </c:pt>
                <c:pt idx="1032">
                  <c:v>14.872</c:v>
                </c:pt>
                <c:pt idx="1033">
                  <c:v>14.872</c:v>
                </c:pt>
                <c:pt idx="1034">
                  <c:v>14.872</c:v>
                </c:pt>
                <c:pt idx="1035">
                  <c:v>14.872</c:v>
                </c:pt>
                <c:pt idx="1036">
                  <c:v>14.872999999999999</c:v>
                </c:pt>
                <c:pt idx="1037">
                  <c:v>14.872999999999999</c:v>
                </c:pt>
                <c:pt idx="1038">
                  <c:v>14.872999999999999</c:v>
                </c:pt>
                <c:pt idx="1039">
                  <c:v>14.872999999999999</c:v>
                </c:pt>
                <c:pt idx="1040">
                  <c:v>14.874000000000001</c:v>
                </c:pt>
                <c:pt idx="1041">
                  <c:v>14.874000000000001</c:v>
                </c:pt>
                <c:pt idx="1042">
                  <c:v>14.874000000000001</c:v>
                </c:pt>
                <c:pt idx="1043">
                  <c:v>14.874000000000001</c:v>
                </c:pt>
                <c:pt idx="1044">
                  <c:v>14.874000000000001</c:v>
                </c:pt>
                <c:pt idx="1045">
                  <c:v>14.874000000000001</c:v>
                </c:pt>
                <c:pt idx="1046">
                  <c:v>14.874000000000001</c:v>
                </c:pt>
                <c:pt idx="1047">
                  <c:v>14.874000000000001</c:v>
                </c:pt>
                <c:pt idx="1048">
                  <c:v>14.874000000000001</c:v>
                </c:pt>
                <c:pt idx="1049">
                  <c:v>14.874000000000001</c:v>
                </c:pt>
                <c:pt idx="1050">
                  <c:v>14.874000000000001</c:v>
                </c:pt>
                <c:pt idx="1051">
                  <c:v>14.874000000000001</c:v>
                </c:pt>
                <c:pt idx="1052">
                  <c:v>14.875</c:v>
                </c:pt>
                <c:pt idx="1053">
                  <c:v>14.875</c:v>
                </c:pt>
                <c:pt idx="1054">
                  <c:v>14.875</c:v>
                </c:pt>
                <c:pt idx="1055">
                  <c:v>14.875</c:v>
                </c:pt>
                <c:pt idx="1056">
                  <c:v>14.875</c:v>
                </c:pt>
                <c:pt idx="1057">
                  <c:v>14.875</c:v>
                </c:pt>
                <c:pt idx="1058">
                  <c:v>14.875999999999999</c:v>
                </c:pt>
                <c:pt idx="1059">
                  <c:v>14.875999999999999</c:v>
                </c:pt>
                <c:pt idx="1060">
                  <c:v>14.875999999999999</c:v>
                </c:pt>
                <c:pt idx="1061">
                  <c:v>14.875999999999999</c:v>
                </c:pt>
                <c:pt idx="1062">
                  <c:v>14.875999999999999</c:v>
                </c:pt>
                <c:pt idx="1063">
                  <c:v>14.875999999999999</c:v>
                </c:pt>
                <c:pt idx="1064">
                  <c:v>14.877000000000001</c:v>
                </c:pt>
                <c:pt idx="1065">
                  <c:v>14.877000000000001</c:v>
                </c:pt>
                <c:pt idx="1066">
                  <c:v>14.877000000000001</c:v>
                </c:pt>
                <c:pt idx="1067">
                  <c:v>14.877000000000001</c:v>
                </c:pt>
                <c:pt idx="1068">
                  <c:v>14.877000000000001</c:v>
                </c:pt>
                <c:pt idx="1069">
                  <c:v>14.878</c:v>
                </c:pt>
                <c:pt idx="1070">
                  <c:v>14.878</c:v>
                </c:pt>
                <c:pt idx="1071">
                  <c:v>14.878</c:v>
                </c:pt>
                <c:pt idx="1072">
                  <c:v>14.878</c:v>
                </c:pt>
                <c:pt idx="1073">
                  <c:v>14.878</c:v>
                </c:pt>
                <c:pt idx="1074">
                  <c:v>14.879</c:v>
                </c:pt>
                <c:pt idx="1075">
                  <c:v>14.879</c:v>
                </c:pt>
                <c:pt idx="1076">
                  <c:v>14.879</c:v>
                </c:pt>
                <c:pt idx="1077">
                  <c:v>14.879</c:v>
                </c:pt>
                <c:pt idx="1078">
                  <c:v>14.879</c:v>
                </c:pt>
                <c:pt idx="1079">
                  <c:v>14.88</c:v>
                </c:pt>
                <c:pt idx="1080">
                  <c:v>14.88</c:v>
                </c:pt>
                <c:pt idx="1081">
                  <c:v>14.88</c:v>
                </c:pt>
                <c:pt idx="1082">
                  <c:v>14.88</c:v>
                </c:pt>
                <c:pt idx="1083">
                  <c:v>14.88</c:v>
                </c:pt>
                <c:pt idx="1084">
                  <c:v>14.881</c:v>
                </c:pt>
                <c:pt idx="1085">
                  <c:v>14.881</c:v>
                </c:pt>
                <c:pt idx="1086">
                  <c:v>14.881</c:v>
                </c:pt>
                <c:pt idx="1087">
                  <c:v>14.881</c:v>
                </c:pt>
                <c:pt idx="1088">
                  <c:v>14.881</c:v>
                </c:pt>
                <c:pt idx="1089">
                  <c:v>14.882</c:v>
                </c:pt>
                <c:pt idx="1090">
                  <c:v>14.882</c:v>
                </c:pt>
                <c:pt idx="1091">
                  <c:v>14.882</c:v>
                </c:pt>
                <c:pt idx="1092">
                  <c:v>14.882</c:v>
                </c:pt>
                <c:pt idx="1093">
                  <c:v>14.882</c:v>
                </c:pt>
                <c:pt idx="1094">
                  <c:v>14.882999999999999</c:v>
                </c:pt>
                <c:pt idx="1095">
                  <c:v>14.882999999999999</c:v>
                </c:pt>
                <c:pt idx="1096">
                  <c:v>14.882999999999999</c:v>
                </c:pt>
                <c:pt idx="1097">
                  <c:v>14.882999999999999</c:v>
                </c:pt>
                <c:pt idx="1098">
                  <c:v>14.882999999999999</c:v>
                </c:pt>
                <c:pt idx="1099">
                  <c:v>14.884</c:v>
                </c:pt>
                <c:pt idx="1100">
                  <c:v>14.884</c:v>
                </c:pt>
                <c:pt idx="1101">
                  <c:v>14.884</c:v>
                </c:pt>
                <c:pt idx="1102">
                  <c:v>14.884</c:v>
                </c:pt>
                <c:pt idx="1103">
                  <c:v>14.884</c:v>
                </c:pt>
                <c:pt idx="1104">
                  <c:v>14.885</c:v>
                </c:pt>
                <c:pt idx="1105">
                  <c:v>14.885</c:v>
                </c:pt>
                <c:pt idx="1106">
                  <c:v>14.885</c:v>
                </c:pt>
                <c:pt idx="1107">
                  <c:v>14.885</c:v>
                </c:pt>
                <c:pt idx="1108">
                  <c:v>14.885</c:v>
                </c:pt>
                <c:pt idx="1109">
                  <c:v>14.885999999999999</c:v>
                </c:pt>
                <c:pt idx="1110">
                  <c:v>14.885999999999999</c:v>
                </c:pt>
                <c:pt idx="1111">
                  <c:v>14.885999999999999</c:v>
                </c:pt>
                <c:pt idx="1112">
                  <c:v>14.885999999999999</c:v>
                </c:pt>
                <c:pt idx="1113">
                  <c:v>14.887</c:v>
                </c:pt>
                <c:pt idx="1114">
                  <c:v>14.887</c:v>
                </c:pt>
                <c:pt idx="1115">
                  <c:v>14.887</c:v>
                </c:pt>
                <c:pt idx="1116">
                  <c:v>14.887</c:v>
                </c:pt>
                <c:pt idx="1117">
                  <c:v>14.887</c:v>
                </c:pt>
                <c:pt idx="1118">
                  <c:v>14.888</c:v>
                </c:pt>
                <c:pt idx="1119">
                  <c:v>14.888</c:v>
                </c:pt>
                <c:pt idx="1120">
                  <c:v>14.888</c:v>
                </c:pt>
                <c:pt idx="1121">
                  <c:v>14.888</c:v>
                </c:pt>
                <c:pt idx="1122">
                  <c:v>14.888999999999999</c:v>
                </c:pt>
                <c:pt idx="1123">
                  <c:v>14.888999999999999</c:v>
                </c:pt>
                <c:pt idx="1124">
                  <c:v>14.888999999999999</c:v>
                </c:pt>
                <c:pt idx="1125">
                  <c:v>14.888999999999999</c:v>
                </c:pt>
                <c:pt idx="1126">
                  <c:v>14.888999999999999</c:v>
                </c:pt>
                <c:pt idx="1127">
                  <c:v>14.89</c:v>
                </c:pt>
                <c:pt idx="1128">
                  <c:v>14.89</c:v>
                </c:pt>
                <c:pt idx="1129">
                  <c:v>14.89</c:v>
                </c:pt>
                <c:pt idx="1130">
                  <c:v>14.89</c:v>
                </c:pt>
                <c:pt idx="1131">
                  <c:v>14.891</c:v>
                </c:pt>
                <c:pt idx="1132">
                  <c:v>14.891</c:v>
                </c:pt>
                <c:pt idx="1133">
                  <c:v>14.891</c:v>
                </c:pt>
                <c:pt idx="1134">
                  <c:v>14.891</c:v>
                </c:pt>
                <c:pt idx="1135">
                  <c:v>14.891</c:v>
                </c:pt>
                <c:pt idx="1136">
                  <c:v>14.891999999999999</c:v>
                </c:pt>
                <c:pt idx="1137">
                  <c:v>14.891999999999999</c:v>
                </c:pt>
                <c:pt idx="1138">
                  <c:v>14.891999999999999</c:v>
                </c:pt>
                <c:pt idx="1139">
                  <c:v>14.891999999999999</c:v>
                </c:pt>
                <c:pt idx="1140">
                  <c:v>14.893000000000001</c:v>
                </c:pt>
                <c:pt idx="1141">
                  <c:v>14.893000000000001</c:v>
                </c:pt>
                <c:pt idx="1142">
                  <c:v>14.893000000000001</c:v>
                </c:pt>
                <c:pt idx="1143">
                  <c:v>14.893000000000001</c:v>
                </c:pt>
                <c:pt idx="1144">
                  <c:v>14.894</c:v>
                </c:pt>
                <c:pt idx="1145">
                  <c:v>14.894</c:v>
                </c:pt>
                <c:pt idx="1146">
                  <c:v>14.894</c:v>
                </c:pt>
                <c:pt idx="1147">
                  <c:v>14.894</c:v>
                </c:pt>
                <c:pt idx="1148">
                  <c:v>14.895</c:v>
                </c:pt>
                <c:pt idx="1149">
                  <c:v>14.895</c:v>
                </c:pt>
                <c:pt idx="1150">
                  <c:v>14.895</c:v>
                </c:pt>
                <c:pt idx="1151">
                  <c:v>14.895</c:v>
                </c:pt>
                <c:pt idx="1152">
                  <c:v>14.895</c:v>
                </c:pt>
                <c:pt idx="1153">
                  <c:v>14.896000000000001</c:v>
                </c:pt>
                <c:pt idx="1154">
                  <c:v>14.896000000000001</c:v>
                </c:pt>
                <c:pt idx="1155">
                  <c:v>14.896000000000001</c:v>
                </c:pt>
                <c:pt idx="1156">
                  <c:v>14.896000000000001</c:v>
                </c:pt>
                <c:pt idx="1157">
                  <c:v>14.897</c:v>
                </c:pt>
                <c:pt idx="1158">
                  <c:v>14.897</c:v>
                </c:pt>
                <c:pt idx="1159">
                  <c:v>14.897</c:v>
                </c:pt>
                <c:pt idx="1160">
                  <c:v>14.897</c:v>
                </c:pt>
                <c:pt idx="1161">
                  <c:v>14.898</c:v>
                </c:pt>
                <c:pt idx="1162">
                  <c:v>14.898</c:v>
                </c:pt>
                <c:pt idx="1163">
                  <c:v>14.898</c:v>
                </c:pt>
                <c:pt idx="1164">
                  <c:v>14.891999999999999</c:v>
                </c:pt>
                <c:pt idx="1165">
                  <c:v>14.874000000000001</c:v>
                </c:pt>
                <c:pt idx="1166">
                  <c:v>14.874000000000001</c:v>
                </c:pt>
                <c:pt idx="1167">
                  <c:v>14.874000000000001</c:v>
                </c:pt>
                <c:pt idx="1168">
                  <c:v>14.874000000000001</c:v>
                </c:pt>
                <c:pt idx="1169">
                  <c:v>14.874000000000001</c:v>
                </c:pt>
                <c:pt idx="1170">
                  <c:v>14.874000000000001</c:v>
                </c:pt>
                <c:pt idx="1171">
                  <c:v>14.901999999999999</c:v>
                </c:pt>
                <c:pt idx="1172">
                  <c:v>14.901999999999999</c:v>
                </c:pt>
                <c:pt idx="1173">
                  <c:v>14.901999999999999</c:v>
                </c:pt>
                <c:pt idx="1174">
                  <c:v>14.901999999999999</c:v>
                </c:pt>
                <c:pt idx="1175">
                  <c:v>14.901999999999999</c:v>
                </c:pt>
                <c:pt idx="1176">
                  <c:v>14.901999999999999</c:v>
                </c:pt>
                <c:pt idx="1177">
                  <c:v>14.901999999999999</c:v>
                </c:pt>
                <c:pt idx="1178">
                  <c:v>14.903</c:v>
                </c:pt>
                <c:pt idx="1179">
                  <c:v>14.903</c:v>
                </c:pt>
                <c:pt idx="1180">
                  <c:v>14.903</c:v>
                </c:pt>
                <c:pt idx="1181">
                  <c:v>14.903</c:v>
                </c:pt>
                <c:pt idx="1182">
                  <c:v>14.903</c:v>
                </c:pt>
                <c:pt idx="1183">
                  <c:v>14.903</c:v>
                </c:pt>
                <c:pt idx="1184">
                  <c:v>14.904</c:v>
                </c:pt>
                <c:pt idx="1185">
                  <c:v>14.904</c:v>
                </c:pt>
                <c:pt idx="1186">
                  <c:v>14.904</c:v>
                </c:pt>
                <c:pt idx="1187">
                  <c:v>14.904</c:v>
                </c:pt>
                <c:pt idx="1188">
                  <c:v>14.904</c:v>
                </c:pt>
                <c:pt idx="1189">
                  <c:v>14.904</c:v>
                </c:pt>
                <c:pt idx="1190">
                  <c:v>14.904</c:v>
                </c:pt>
                <c:pt idx="1191">
                  <c:v>14.933999999999999</c:v>
                </c:pt>
                <c:pt idx="1192">
                  <c:v>14.933999999999999</c:v>
                </c:pt>
                <c:pt idx="1193">
                  <c:v>14.933999999999999</c:v>
                </c:pt>
                <c:pt idx="1194">
                  <c:v>14.935</c:v>
                </c:pt>
                <c:pt idx="1195">
                  <c:v>14.935</c:v>
                </c:pt>
                <c:pt idx="1196">
                  <c:v>14.935</c:v>
                </c:pt>
                <c:pt idx="1197">
                  <c:v>14.904</c:v>
                </c:pt>
                <c:pt idx="1198">
                  <c:v>14.904</c:v>
                </c:pt>
                <c:pt idx="1199">
                  <c:v>14.904999999999999</c:v>
                </c:pt>
                <c:pt idx="1200">
                  <c:v>14.904999999999999</c:v>
                </c:pt>
                <c:pt idx="1201">
                  <c:v>14.904999999999999</c:v>
                </c:pt>
                <c:pt idx="1202">
                  <c:v>14.904999999999999</c:v>
                </c:pt>
                <c:pt idx="1203">
                  <c:v>14.906000000000001</c:v>
                </c:pt>
                <c:pt idx="1204">
                  <c:v>14.906000000000001</c:v>
                </c:pt>
                <c:pt idx="1205">
                  <c:v>14.906000000000001</c:v>
                </c:pt>
                <c:pt idx="1206">
                  <c:v>14.906000000000001</c:v>
                </c:pt>
                <c:pt idx="1207">
                  <c:v>14.907</c:v>
                </c:pt>
                <c:pt idx="1208">
                  <c:v>14.907</c:v>
                </c:pt>
                <c:pt idx="1209">
                  <c:v>14.907</c:v>
                </c:pt>
                <c:pt idx="1210">
                  <c:v>14.907</c:v>
                </c:pt>
                <c:pt idx="1211">
                  <c:v>14.907999999999999</c:v>
                </c:pt>
                <c:pt idx="1212">
                  <c:v>14.907999999999999</c:v>
                </c:pt>
                <c:pt idx="1213">
                  <c:v>14.907999999999999</c:v>
                </c:pt>
                <c:pt idx="1214">
                  <c:v>14.907999999999999</c:v>
                </c:pt>
                <c:pt idx="1215">
                  <c:v>14.907999999999999</c:v>
                </c:pt>
                <c:pt idx="1216">
                  <c:v>14.909000000000001</c:v>
                </c:pt>
                <c:pt idx="1217">
                  <c:v>14.909000000000001</c:v>
                </c:pt>
                <c:pt idx="1218">
                  <c:v>14.909000000000001</c:v>
                </c:pt>
                <c:pt idx="1219">
                  <c:v>14.909000000000001</c:v>
                </c:pt>
                <c:pt idx="1220">
                  <c:v>14.91</c:v>
                </c:pt>
                <c:pt idx="1221">
                  <c:v>14.91</c:v>
                </c:pt>
                <c:pt idx="1222">
                  <c:v>14.91</c:v>
                </c:pt>
                <c:pt idx="1223">
                  <c:v>14.91</c:v>
                </c:pt>
                <c:pt idx="1224">
                  <c:v>14.911</c:v>
                </c:pt>
                <c:pt idx="1225">
                  <c:v>14.911</c:v>
                </c:pt>
                <c:pt idx="1226">
                  <c:v>14.911</c:v>
                </c:pt>
                <c:pt idx="1227">
                  <c:v>14.911</c:v>
                </c:pt>
                <c:pt idx="1228">
                  <c:v>14.912000000000001</c:v>
                </c:pt>
                <c:pt idx="1229">
                  <c:v>14.912000000000001</c:v>
                </c:pt>
                <c:pt idx="1230">
                  <c:v>14.912000000000001</c:v>
                </c:pt>
                <c:pt idx="1231">
                  <c:v>14.912000000000001</c:v>
                </c:pt>
                <c:pt idx="1232">
                  <c:v>14.913</c:v>
                </c:pt>
                <c:pt idx="1233">
                  <c:v>14.913</c:v>
                </c:pt>
                <c:pt idx="1234">
                  <c:v>14.913</c:v>
                </c:pt>
                <c:pt idx="1235">
                  <c:v>14.913</c:v>
                </c:pt>
                <c:pt idx="1236">
                  <c:v>14.913</c:v>
                </c:pt>
                <c:pt idx="1237">
                  <c:v>14.914</c:v>
                </c:pt>
                <c:pt idx="1238">
                  <c:v>14.914</c:v>
                </c:pt>
                <c:pt idx="1239">
                  <c:v>14.914</c:v>
                </c:pt>
                <c:pt idx="1240">
                  <c:v>14.914</c:v>
                </c:pt>
                <c:pt idx="1241">
                  <c:v>14.914999999999999</c:v>
                </c:pt>
                <c:pt idx="1242">
                  <c:v>14.914999999999999</c:v>
                </c:pt>
                <c:pt idx="1243">
                  <c:v>14.914999999999999</c:v>
                </c:pt>
                <c:pt idx="1244">
                  <c:v>14.914999999999999</c:v>
                </c:pt>
                <c:pt idx="1245">
                  <c:v>14.916</c:v>
                </c:pt>
                <c:pt idx="1246">
                  <c:v>14.916</c:v>
                </c:pt>
                <c:pt idx="1247">
                  <c:v>14.916</c:v>
                </c:pt>
                <c:pt idx="1248">
                  <c:v>14.916</c:v>
                </c:pt>
                <c:pt idx="1249">
                  <c:v>14.917</c:v>
                </c:pt>
                <c:pt idx="1250">
                  <c:v>14.917</c:v>
                </c:pt>
                <c:pt idx="1251">
                  <c:v>14.917</c:v>
                </c:pt>
                <c:pt idx="1252">
                  <c:v>14.917</c:v>
                </c:pt>
                <c:pt idx="1253">
                  <c:v>14.917999999999999</c:v>
                </c:pt>
                <c:pt idx="1254">
                  <c:v>14.917999999999999</c:v>
                </c:pt>
                <c:pt idx="1255">
                  <c:v>14.917999999999999</c:v>
                </c:pt>
                <c:pt idx="1256">
                  <c:v>14.917999999999999</c:v>
                </c:pt>
                <c:pt idx="1257">
                  <c:v>14.919</c:v>
                </c:pt>
                <c:pt idx="1258">
                  <c:v>14.919</c:v>
                </c:pt>
                <c:pt idx="1259">
                  <c:v>14.919</c:v>
                </c:pt>
                <c:pt idx="1260">
                  <c:v>14.919</c:v>
                </c:pt>
                <c:pt idx="1261">
                  <c:v>14.92</c:v>
                </c:pt>
                <c:pt idx="1262">
                  <c:v>14.92</c:v>
                </c:pt>
                <c:pt idx="1263">
                  <c:v>14.92</c:v>
                </c:pt>
                <c:pt idx="1264">
                  <c:v>14.92</c:v>
                </c:pt>
                <c:pt idx="1265">
                  <c:v>14.920999999999999</c:v>
                </c:pt>
                <c:pt idx="1266">
                  <c:v>14.920999999999999</c:v>
                </c:pt>
                <c:pt idx="1267">
                  <c:v>14.920999999999999</c:v>
                </c:pt>
                <c:pt idx="1268">
                  <c:v>14.922000000000001</c:v>
                </c:pt>
                <c:pt idx="1269">
                  <c:v>14.922000000000001</c:v>
                </c:pt>
                <c:pt idx="1270">
                  <c:v>14.922000000000001</c:v>
                </c:pt>
                <c:pt idx="1271">
                  <c:v>14.922000000000001</c:v>
                </c:pt>
                <c:pt idx="1272">
                  <c:v>14.923</c:v>
                </c:pt>
                <c:pt idx="1273">
                  <c:v>14.923</c:v>
                </c:pt>
                <c:pt idx="1274">
                  <c:v>14.923</c:v>
                </c:pt>
                <c:pt idx="1275">
                  <c:v>14.923</c:v>
                </c:pt>
                <c:pt idx="1276">
                  <c:v>14.923999999999999</c:v>
                </c:pt>
                <c:pt idx="1277">
                  <c:v>14.923999999999999</c:v>
                </c:pt>
                <c:pt idx="1278">
                  <c:v>14.923999999999999</c:v>
                </c:pt>
                <c:pt idx="1279">
                  <c:v>14.923999999999999</c:v>
                </c:pt>
                <c:pt idx="1280">
                  <c:v>14.923999999999999</c:v>
                </c:pt>
                <c:pt idx="1281">
                  <c:v>14.926</c:v>
                </c:pt>
                <c:pt idx="1282">
                  <c:v>14.965</c:v>
                </c:pt>
                <c:pt idx="1283">
                  <c:v>15.282999999999999</c:v>
                </c:pt>
                <c:pt idx="1284">
                  <c:v>16.065999999999999</c:v>
                </c:pt>
                <c:pt idx="1285">
                  <c:v>15.397</c:v>
                </c:pt>
                <c:pt idx="1286">
                  <c:v>15.314</c:v>
                </c:pt>
                <c:pt idx="1287">
                  <c:v>17.079000000000001</c:v>
                </c:pt>
                <c:pt idx="1288">
                  <c:v>19.257999999999999</c:v>
                </c:pt>
                <c:pt idx="1289">
                  <c:v>18.067</c:v>
                </c:pt>
                <c:pt idx="1290">
                  <c:v>15.226000000000001</c:v>
                </c:pt>
                <c:pt idx="1291">
                  <c:v>17.986999999999998</c:v>
                </c:pt>
                <c:pt idx="1292">
                  <c:v>17.489000000000001</c:v>
                </c:pt>
                <c:pt idx="1293">
                  <c:v>18.440000000000001</c:v>
                </c:pt>
                <c:pt idx="1294">
                  <c:v>14.898</c:v>
                </c:pt>
                <c:pt idx="1295">
                  <c:v>18.933</c:v>
                </c:pt>
                <c:pt idx="1296">
                  <c:v>15.731999999999999</c:v>
                </c:pt>
                <c:pt idx="1297">
                  <c:v>18.195</c:v>
                </c:pt>
                <c:pt idx="1298">
                  <c:v>14.863</c:v>
                </c:pt>
                <c:pt idx="1299">
                  <c:v>19.661999999999999</c:v>
                </c:pt>
                <c:pt idx="1300">
                  <c:v>14.868</c:v>
                </c:pt>
                <c:pt idx="1301">
                  <c:v>17.545999999999999</c:v>
                </c:pt>
                <c:pt idx="1302">
                  <c:v>15.111000000000001</c:v>
                </c:pt>
                <c:pt idx="1303">
                  <c:v>19.991</c:v>
                </c:pt>
                <c:pt idx="1304">
                  <c:v>15.254</c:v>
                </c:pt>
                <c:pt idx="1305">
                  <c:v>16.731000000000002</c:v>
                </c:pt>
                <c:pt idx="1306">
                  <c:v>15.590999999999999</c:v>
                </c:pt>
                <c:pt idx="1307">
                  <c:v>19.751999999999999</c:v>
                </c:pt>
                <c:pt idx="1308">
                  <c:v>16.309999999999999</c:v>
                </c:pt>
                <c:pt idx="1309">
                  <c:v>15.952</c:v>
                </c:pt>
                <c:pt idx="1310">
                  <c:v>16.222999999999999</c:v>
                </c:pt>
                <c:pt idx="1311">
                  <c:v>18.867000000000001</c:v>
                </c:pt>
                <c:pt idx="1312">
                  <c:v>17.233000000000001</c:v>
                </c:pt>
                <c:pt idx="1313">
                  <c:v>15.342000000000001</c:v>
                </c:pt>
                <c:pt idx="1314">
                  <c:v>16.911000000000001</c:v>
                </c:pt>
                <c:pt idx="1315">
                  <c:v>17.466999999999999</c:v>
                </c:pt>
                <c:pt idx="1316">
                  <c:v>17.623999999999999</c:v>
                </c:pt>
                <c:pt idx="1317">
                  <c:v>15.004</c:v>
                </c:pt>
                <c:pt idx="1318">
                  <c:v>16.535</c:v>
                </c:pt>
                <c:pt idx="1319">
                  <c:v>15.295</c:v>
                </c:pt>
                <c:pt idx="1320">
                  <c:v>15.04</c:v>
                </c:pt>
                <c:pt idx="1321">
                  <c:v>14.85</c:v>
                </c:pt>
                <c:pt idx="1322">
                  <c:v>14.903</c:v>
                </c:pt>
                <c:pt idx="1323">
                  <c:v>14.920999999999999</c:v>
                </c:pt>
                <c:pt idx="1324">
                  <c:v>14.920999999999999</c:v>
                </c:pt>
                <c:pt idx="1325">
                  <c:v>14.920999999999999</c:v>
                </c:pt>
                <c:pt idx="1326">
                  <c:v>14.941000000000001</c:v>
                </c:pt>
                <c:pt idx="1327">
                  <c:v>15.114000000000001</c:v>
                </c:pt>
                <c:pt idx="1328">
                  <c:v>15.81</c:v>
                </c:pt>
                <c:pt idx="1329">
                  <c:v>14.891</c:v>
                </c:pt>
                <c:pt idx="1330">
                  <c:v>15.529</c:v>
                </c:pt>
                <c:pt idx="1331">
                  <c:v>15.731999999999999</c:v>
                </c:pt>
                <c:pt idx="1332">
                  <c:v>19.361999999999998</c:v>
                </c:pt>
                <c:pt idx="1333">
                  <c:v>16.184000000000001</c:v>
                </c:pt>
                <c:pt idx="1334">
                  <c:v>15.673999999999999</c:v>
                </c:pt>
                <c:pt idx="1335">
                  <c:v>16.302</c:v>
                </c:pt>
                <c:pt idx="1336">
                  <c:v>18.600000000000001</c:v>
                </c:pt>
                <c:pt idx="1337">
                  <c:v>17.059999999999999</c:v>
                </c:pt>
                <c:pt idx="1338">
                  <c:v>15.212999999999999</c:v>
                </c:pt>
                <c:pt idx="1339">
                  <c:v>17.045000000000002</c:v>
                </c:pt>
                <c:pt idx="1340">
                  <c:v>17.292999999999999</c:v>
                </c:pt>
                <c:pt idx="1341">
                  <c:v>17.475000000000001</c:v>
                </c:pt>
                <c:pt idx="1342">
                  <c:v>14.920999999999999</c:v>
                </c:pt>
                <c:pt idx="1343">
                  <c:v>17.760999999999999</c:v>
                </c:pt>
                <c:pt idx="1344">
                  <c:v>15.86</c:v>
                </c:pt>
                <c:pt idx="1345">
                  <c:v>17.388000000000002</c:v>
                </c:pt>
                <c:pt idx="1346">
                  <c:v>14.846</c:v>
                </c:pt>
                <c:pt idx="1347">
                  <c:v>18.367999999999999</c:v>
                </c:pt>
                <c:pt idx="1348">
                  <c:v>14.967000000000001</c:v>
                </c:pt>
                <c:pt idx="1349">
                  <c:v>16.946000000000002</c:v>
                </c:pt>
                <c:pt idx="1350">
                  <c:v>14.983000000000001</c:v>
                </c:pt>
                <c:pt idx="1351">
                  <c:v>18.704000000000001</c:v>
                </c:pt>
                <c:pt idx="1352">
                  <c:v>14.968</c:v>
                </c:pt>
                <c:pt idx="1353">
                  <c:v>16.358000000000001</c:v>
                </c:pt>
                <c:pt idx="1354">
                  <c:v>15.298</c:v>
                </c:pt>
                <c:pt idx="1355">
                  <c:v>18.634</c:v>
                </c:pt>
                <c:pt idx="1356">
                  <c:v>15.634</c:v>
                </c:pt>
                <c:pt idx="1357">
                  <c:v>15.762</c:v>
                </c:pt>
                <c:pt idx="1358">
                  <c:v>15.724</c:v>
                </c:pt>
                <c:pt idx="1359">
                  <c:v>18.077000000000002</c:v>
                </c:pt>
                <c:pt idx="1360">
                  <c:v>16.366</c:v>
                </c:pt>
                <c:pt idx="1361">
                  <c:v>15.316000000000001</c:v>
                </c:pt>
                <c:pt idx="1362">
                  <c:v>15.749000000000001</c:v>
                </c:pt>
                <c:pt idx="1363">
                  <c:v>15.769</c:v>
                </c:pt>
                <c:pt idx="1364">
                  <c:v>14.992000000000001</c:v>
                </c:pt>
                <c:pt idx="1365">
                  <c:v>14.852</c:v>
                </c:pt>
                <c:pt idx="1366">
                  <c:v>14.891</c:v>
                </c:pt>
                <c:pt idx="1367">
                  <c:v>14.911</c:v>
                </c:pt>
                <c:pt idx="1368">
                  <c:v>14.912000000000001</c:v>
                </c:pt>
                <c:pt idx="1369">
                  <c:v>14.912000000000001</c:v>
                </c:pt>
                <c:pt idx="1370">
                  <c:v>14.922000000000001</c:v>
                </c:pt>
                <c:pt idx="1371">
                  <c:v>15.013</c:v>
                </c:pt>
                <c:pt idx="1372">
                  <c:v>15.496</c:v>
                </c:pt>
                <c:pt idx="1373">
                  <c:v>14.913</c:v>
                </c:pt>
                <c:pt idx="1374">
                  <c:v>15.555</c:v>
                </c:pt>
                <c:pt idx="1375">
                  <c:v>15.081</c:v>
                </c:pt>
                <c:pt idx="1376">
                  <c:v>18.388000000000002</c:v>
                </c:pt>
                <c:pt idx="1377">
                  <c:v>14.99</c:v>
                </c:pt>
                <c:pt idx="1378">
                  <c:v>16.024000000000001</c:v>
                </c:pt>
                <c:pt idx="1379">
                  <c:v>15.348000000000001</c:v>
                </c:pt>
                <c:pt idx="1380">
                  <c:v>18.387</c:v>
                </c:pt>
                <c:pt idx="1381">
                  <c:v>15.627000000000001</c:v>
                </c:pt>
                <c:pt idx="1382">
                  <c:v>15.571</c:v>
                </c:pt>
                <c:pt idx="1383">
                  <c:v>15.792</c:v>
                </c:pt>
                <c:pt idx="1384">
                  <c:v>17.91</c:v>
                </c:pt>
                <c:pt idx="1385">
                  <c:v>16.327999999999999</c:v>
                </c:pt>
                <c:pt idx="1386">
                  <c:v>15.189</c:v>
                </c:pt>
                <c:pt idx="1387">
                  <c:v>16.327999999999999</c:v>
                </c:pt>
                <c:pt idx="1388">
                  <c:v>17.004999999999999</c:v>
                </c:pt>
                <c:pt idx="1389">
                  <c:v>16.73</c:v>
                </c:pt>
                <c:pt idx="1390">
                  <c:v>14.938000000000001</c:v>
                </c:pt>
                <c:pt idx="1391">
                  <c:v>16.879000000000001</c:v>
                </c:pt>
                <c:pt idx="1392">
                  <c:v>15.897</c:v>
                </c:pt>
                <c:pt idx="1393">
                  <c:v>16.745000000000001</c:v>
                </c:pt>
                <c:pt idx="1394">
                  <c:v>14.845000000000001</c:v>
                </c:pt>
                <c:pt idx="1395">
                  <c:v>17.356000000000002</c:v>
                </c:pt>
                <c:pt idx="1396">
                  <c:v>15.064</c:v>
                </c:pt>
                <c:pt idx="1397">
                  <c:v>16.463000000000001</c:v>
                </c:pt>
                <c:pt idx="1398">
                  <c:v>14.906000000000001</c:v>
                </c:pt>
                <c:pt idx="1399">
                  <c:v>17.655000000000001</c:v>
                </c:pt>
                <c:pt idx="1400">
                  <c:v>14.869</c:v>
                </c:pt>
                <c:pt idx="1401">
                  <c:v>16.030999999999999</c:v>
                </c:pt>
                <c:pt idx="1402">
                  <c:v>15.1</c:v>
                </c:pt>
                <c:pt idx="1403">
                  <c:v>17.673999999999999</c:v>
                </c:pt>
                <c:pt idx="1404">
                  <c:v>15.24</c:v>
                </c:pt>
                <c:pt idx="1405">
                  <c:v>15.606999999999999</c:v>
                </c:pt>
                <c:pt idx="1406">
                  <c:v>15.212999999999999</c:v>
                </c:pt>
                <c:pt idx="1407">
                  <c:v>15.987</c:v>
                </c:pt>
                <c:pt idx="1408">
                  <c:v>14.912000000000001</c:v>
                </c:pt>
                <c:pt idx="1409">
                  <c:v>14.86</c:v>
                </c:pt>
                <c:pt idx="1410">
                  <c:v>14.878</c:v>
                </c:pt>
                <c:pt idx="1411">
                  <c:v>14.901</c:v>
                </c:pt>
                <c:pt idx="1412">
                  <c:v>14.903</c:v>
                </c:pt>
                <c:pt idx="1413">
                  <c:v>14.903</c:v>
                </c:pt>
                <c:pt idx="1414">
                  <c:v>14.907</c:v>
                </c:pt>
                <c:pt idx="1415">
                  <c:v>14.954000000000001</c:v>
                </c:pt>
                <c:pt idx="1416">
                  <c:v>15.253</c:v>
                </c:pt>
                <c:pt idx="1417">
                  <c:v>15.111000000000001</c:v>
                </c:pt>
                <c:pt idx="1418">
                  <c:v>15.401</c:v>
                </c:pt>
                <c:pt idx="1419">
                  <c:v>14.865</c:v>
                </c:pt>
                <c:pt idx="1420">
                  <c:v>17.177</c:v>
                </c:pt>
                <c:pt idx="1421">
                  <c:v>14.994</c:v>
                </c:pt>
                <c:pt idx="1422">
                  <c:v>16.131</c:v>
                </c:pt>
                <c:pt idx="1423">
                  <c:v>14.933999999999999</c:v>
                </c:pt>
                <c:pt idx="1424">
                  <c:v>17.501000000000001</c:v>
                </c:pt>
                <c:pt idx="1425">
                  <c:v>14.882</c:v>
                </c:pt>
                <c:pt idx="1426">
                  <c:v>15.814</c:v>
                </c:pt>
                <c:pt idx="1427">
                  <c:v>15.143000000000001</c:v>
                </c:pt>
                <c:pt idx="1428">
                  <c:v>17.579000000000001</c:v>
                </c:pt>
                <c:pt idx="1429">
                  <c:v>15.266</c:v>
                </c:pt>
                <c:pt idx="1430">
                  <c:v>15.462999999999999</c:v>
                </c:pt>
                <c:pt idx="1431">
                  <c:v>15.455</c:v>
                </c:pt>
                <c:pt idx="1432">
                  <c:v>17.306000000000001</c:v>
                </c:pt>
                <c:pt idx="1433">
                  <c:v>15.786</c:v>
                </c:pt>
                <c:pt idx="1434">
                  <c:v>15.157999999999999</c:v>
                </c:pt>
                <c:pt idx="1435">
                  <c:v>15.836</c:v>
                </c:pt>
                <c:pt idx="1436">
                  <c:v>16.673999999999999</c:v>
                </c:pt>
                <c:pt idx="1437">
                  <c:v>16.154</c:v>
                </c:pt>
                <c:pt idx="1438">
                  <c:v>14.95</c:v>
                </c:pt>
                <c:pt idx="1439">
                  <c:v>16.239999999999998</c:v>
                </c:pt>
                <c:pt idx="1440">
                  <c:v>15.845000000000001</c:v>
                </c:pt>
                <c:pt idx="1441">
                  <c:v>16.231999999999999</c:v>
                </c:pt>
                <c:pt idx="1442">
                  <c:v>14.852</c:v>
                </c:pt>
                <c:pt idx="1443">
                  <c:v>16.594999999999999</c:v>
                </c:pt>
                <c:pt idx="1444">
                  <c:v>15.14</c:v>
                </c:pt>
                <c:pt idx="1445">
                  <c:v>16.062999999999999</c:v>
                </c:pt>
                <c:pt idx="1446">
                  <c:v>14.87</c:v>
                </c:pt>
                <c:pt idx="1447">
                  <c:v>16.849</c:v>
                </c:pt>
                <c:pt idx="1448">
                  <c:v>14.856</c:v>
                </c:pt>
                <c:pt idx="1449">
                  <c:v>15.771000000000001</c:v>
                </c:pt>
                <c:pt idx="1450">
                  <c:v>14.936</c:v>
                </c:pt>
                <c:pt idx="1451">
                  <c:v>15.911</c:v>
                </c:pt>
                <c:pt idx="1452">
                  <c:v>14.855</c:v>
                </c:pt>
                <c:pt idx="1453">
                  <c:v>14.872</c:v>
                </c:pt>
                <c:pt idx="1454">
                  <c:v>14.868</c:v>
                </c:pt>
                <c:pt idx="1455">
                  <c:v>14.891999999999999</c:v>
                </c:pt>
                <c:pt idx="1456">
                  <c:v>14.896000000000001</c:v>
                </c:pt>
                <c:pt idx="1457">
                  <c:v>14.895</c:v>
                </c:pt>
                <c:pt idx="1458">
                  <c:v>14.895</c:v>
                </c:pt>
                <c:pt idx="1459">
                  <c:v>14.895</c:v>
                </c:pt>
                <c:pt idx="1460">
                  <c:v>14.895</c:v>
                </c:pt>
                <c:pt idx="1461">
                  <c:v>14.895</c:v>
                </c:pt>
                <c:pt idx="1462">
                  <c:v>14.895</c:v>
                </c:pt>
                <c:pt idx="1463">
                  <c:v>14.895</c:v>
                </c:pt>
                <c:pt idx="1464">
                  <c:v>14.895</c:v>
                </c:pt>
                <c:pt idx="1465">
                  <c:v>14.895</c:v>
                </c:pt>
                <c:pt idx="1466">
                  <c:v>14.895</c:v>
                </c:pt>
                <c:pt idx="1467">
                  <c:v>14.895</c:v>
                </c:pt>
                <c:pt idx="1468">
                  <c:v>14.895</c:v>
                </c:pt>
                <c:pt idx="1469">
                  <c:v>14.895</c:v>
                </c:pt>
                <c:pt idx="1470">
                  <c:v>14.895</c:v>
                </c:pt>
                <c:pt idx="1471">
                  <c:v>14.895</c:v>
                </c:pt>
                <c:pt idx="1472">
                  <c:v>14.895</c:v>
                </c:pt>
                <c:pt idx="1473">
                  <c:v>14.895</c:v>
                </c:pt>
                <c:pt idx="1474">
                  <c:v>14.895</c:v>
                </c:pt>
                <c:pt idx="1475">
                  <c:v>14.895</c:v>
                </c:pt>
                <c:pt idx="1476">
                  <c:v>14.895</c:v>
                </c:pt>
                <c:pt idx="1477">
                  <c:v>14.895</c:v>
                </c:pt>
                <c:pt idx="1478">
                  <c:v>14.895</c:v>
                </c:pt>
                <c:pt idx="1479">
                  <c:v>14.896000000000001</c:v>
                </c:pt>
                <c:pt idx="1480">
                  <c:v>14.896000000000001</c:v>
                </c:pt>
                <c:pt idx="1481">
                  <c:v>14.896000000000001</c:v>
                </c:pt>
                <c:pt idx="1482">
                  <c:v>14.896000000000001</c:v>
                </c:pt>
                <c:pt idx="1483">
                  <c:v>14.896000000000001</c:v>
                </c:pt>
                <c:pt idx="1484">
                  <c:v>14.896000000000001</c:v>
                </c:pt>
                <c:pt idx="1485">
                  <c:v>14.896000000000001</c:v>
                </c:pt>
                <c:pt idx="1486">
                  <c:v>14.896000000000001</c:v>
                </c:pt>
                <c:pt idx="1487">
                  <c:v>14.896000000000001</c:v>
                </c:pt>
                <c:pt idx="1488">
                  <c:v>14.896000000000001</c:v>
                </c:pt>
                <c:pt idx="1489">
                  <c:v>14.896000000000001</c:v>
                </c:pt>
                <c:pt idx="1490">
                  <c:v>14.896000000000001</c:v>
                </c:pt>
                <c:pt idx="1491">
                  <c:v>14.896000000000001</c:v>
                </c:pt>
                <c:pt idx="1492">
                  <c:v>14.896000000000001</c:v>
                </c:pt>
                <c:pt idx="1493">
                  <c:v>14.896000000000001</c:v>
                </c:pt>
                <c:pt idx="1494">
                  <c:v>14.896000000000001</c:v>
                </c:pt>
                <c:pt idx="1495">
                  <c:v>14.896000000000001</c:v>
                </c:pt>
                <c:pt idx="1496">
                  <c:v>14.896000000000001</c:v>
                </c:pt>
                <c:pt idx="1497">
                  <c:v>14.896000000000001</c:v>
                </c:pt>
                <c:pt idx="1498">
                  <c:v>14.896000000000001</c:v>
                </c:pt>
                <c:pt idx="1499">
                  <c:v>14.896000000000001</c:v>
                </c:pt>
                <c:pt idx="1500">
                  <c:v>14.896000000000001</c:v>
                </c:pt>
                <c:pt idx="1501">
                  <c:v>14.895</c:v>
                </c:pt>
                <c:pt idx="1502">
                  <c:v>14.896000000000001</c:v>
                </c:pt>
                <c:pt idx="1503">
                  <c:v>14.913</c:v>
                </c:pt>
                <c:pt idx="1504">
                  <c:v>15.036</c:v>
                </c:pt>
                <c:pt idx="1505">
                  <c:v>15.326000000000001</c:v>
                </c:pt>
                <c:pt idx="1506">
                  <c:v>14.99</c:v>
                </c:pt>
                <c:pt idx="1507">
                  <c:v>14.964</c:v>
                </c:pt>
                <c:pt idx="1508">
                  <c:v>15.696999999999999</c:v>
                </c:pt>
                <c:pt idx="1509">
                  <c:v>16.547999999999998</c:v>
                </c:pt>
                <c:pt idx="1510">
                  <c:v>15.872</c:v>
                </c:pt>
                <c:pt idx="1511">
                  <c:v>14.94</c:v>
                </c:pt>
                <c:pt idx="1512">
                  <c:v>16.048999999999999</c:v>
                </c:pt>
                <c:pt idx="1513">
                  <c:v>15.879</c:v>
                </c:pt>
                <c:pt idx="1514">
                  <c:v>16.018999999999998</c:v>
                </c:pt>
                <c:pt idx="1515">
                  <c:v>14.853999999999999</c:v>
                </c:pt>
                <c:pt idx="1516">
                  <c:v>16.431999999999999</c:v>
                </c:pt>
                <c:pt idx="1517">
                  <c:v>15.214</c:v>
                </c:pt>
                <c:pt idx="1518">
                  <c:v>15.946999999999999</c:v>
                </c:pt>
                <c:pt idx="1519">
                  <c:v>14.865</c:v>
                </c:pt>
                <c:pt idx="1520">
                  <c:v>16.741</c:v>
                </c:pt>
                <c:pt idx="1521">
                  <c:v>14.87</c:v>
                </c:pt>
                <c:pt idx="1522">
                  <c:v>15.727</c:v>
                </c:pt>
                <c:pt idx="1523">
                  <c:v>14.965999999999999</c:v>
                </c:pt>
                <c:pt idx="1524">
                  <c:v>16.893000000000001</c:v>
                </c:pt>
                <c:pt idx="1525">
                  <c:v>14.96</c:v>
                </c:pt>
                <c:pt idx="1526">
                  <c:v>15.449</c:v>
                </c:pt>
                <c:pt idx="1527">
                  <c:v>15.151</c:v>
                </c:pt>
                <c:pt idx="1528">
                  <c:v>16.811</c:v>
                </c:pt>
                <c:pt idx="1529">
                  <c:v>15.311</c:v>
                </c:pt>
                <c:pt idx="1530">
                  <c:v>15.188000000000001</c:v>
                </c:pt>
                <c:pt idx="1531">
                  <c:v>15.395</c:v>
                </c:pt>
                <c:pt idx="1532">
                  <c:v>16.460999999999999</c:v>
                </c:pt>
                <c:pt idx="1533">
                  <c:v>15.638999999999999</c:v>
                </c:pt>
                <c:pt idx="1534">
                  <c:v>14.991</c:v>
                </c:pt>
                <c:pt idx="1535">
                  <c:v>15.667</c:v>
                </c:pt>
                <c:pt idx="1536">
                  <c:v>15.901</c:v>
                </c:pt>
                <c:pt idx="1537">
                  <c:v>15.795999999999999</c:v>
                </c:pt>
                <c:pt idx="1538">
                  <c:v>14.888999999999999</c:v>
                </c:pt>
                <c:pt idx="1539">
                  <c:v>15.523</c:v>
                </c:pt>
                <c:pt idx="1540">
                  <c:v>15.042999999999999</c:v>
                </c:pt>
                <c:pt idx="1541">
                  <c:v>14.901999999999999</c:v>
                </c:pt>
                <c:pt idx="1542">
                  <c:v>14.855</c:v>
                </c:pt>
                <c:pt idx="1543">
                  <c:v>14.882</c:v>
                </c:pt>
                <c:pt idx="1544">
                  <c:v>14.888999999999999</c:v>
                </c:pt>
                <c:pt idx="1545">
                  <c:v>14.888999999999999</c:v>
                </c:pt>
                <c:pt idx="1546">
                  <c:v>14.888999999999999</c:v>
                </c:pt>
                <c:pt idx="1547">
                  <c:v>14.897</c:v>
                </c:pt>
                <c:pt idx="1548">
                  <c:v>14.962999999999999</c:v>
                </c:pt>
                <c:pt idx="1549">
                  <c:v>15.217000000000001</c:v>
                </c:pt>
                <c:pt idx="1550">
                  <c:v>14.86</c:v>
                </c:pt>
                <c:pt idx="1551">
                  <c:v>15.041</c:v>
                </c:pt>
                <c:pt idx="1552">
                  <c:v>15.188000000000001</c:v>
                </c:pt>
                <c:pt idx="1553">
                  <c:v>16.564</c:v>
                </c:pt>
                <c:pt idx="1554">
                  <c:v>15.263</c:v>
                </c:pt>
                <c:pt idx="1555">
                  <c:v>15.089</c:v>
                </c:pt>
                <c:pt idx="1556">
                  <c:v>15.398</c:v>
                </c:pt>
                <c:pt idx="1557">
                  <c:v>16.273</c:v>
                </c:pt>
                <c:pt idx="1558">
                  <c:v>15.558</c:v>
                </c:pt>
                <c:pt idx="1559">
                  <c:v>14.945</c:v>
                </c:pt>
                <c:pt idx="1560">
                  <c:v>15.678000000000001</c:v>
                </c:pt>
                <c:pt idx="1561">
                  <c:v>15.776</c:v>
                </c:pt>
                <c:pt idx="1562">
                  <c:v>15.712</c:v>
                </c:pt>
                <c:pt idx="1563">
                  <c:v>14.864000000000001</c:v>
                </c:pt>
                <c:pt idx="1564">
                  <c:v>15.964</c:v>
                </c:pt>
                <c:pt idx="1565">
                  <c:v>15.243</c:v>
                </c:pt>
                <c:pt idx="1566">
                  <c:v>15.69</c:v>
                </c:pt>
                <c:pt idx="1567">
                  <c:v>14.852</c:v>
                </c:pt>
                <c:pt idx="1568">
                  <c:v>16.201000000000001</c:v>
                </c:pt>
                <c:pt idx="1569">
                  <c:v>14.904</c:v>
                </c:pt>
                <c:pt idx="1570">
                  <c:v>15.539</c:v>
                </c:pt>
                <c:pt idx="1571">
                  <c:v>14.91</c:v>
                </c:pt>
                <c:pt idx="1572">
                  <c:v>16.343</c:v>
                </c:pt>
                <c:pt idx="1573">
                  <c:v>14.881</c:v>
                </c:pt>
                <c:pt idx="1574">
                  <c:v>15.333</c:v>
                </c:pt>
                <c:pt idx="1575">
                  <c:v>15.031000000000001</c:v>
                </c:pt>
                <c:pt idx="1576">
                  <c:v>16.323</c:v>
                </c:pt>
                <c:pt idx="1577">
                  <c:v>15.095000000000001</c:v>
                </c:pt>
                <c:pt idx="1578">
                  <c:v>15.137</c:v>
                </c:pt>
                <c:pt idx="1579">
                  <c:v>15.196</c:v>
                </c:pt>
                <c:pt idx="1580">
                  <c:v>16.108000000000001</c:v>
                </c:pt>
                <c:pt idx="1581">
                  <c:v>15.35</c:v>
                </c:pt>
                <c:pt idx="1582">
                  <c:v>14.99</c:v>
                </c:pt>
                <c:pt idx="1583">
                  <c:v>15.202999999999999</c:v>
                </c:pt>
                <c:pt idx="1584">
                  <c:v>15.21</c:v>
                </c:pt>
                <c:pt idx="1585">
                  <c:v>14.89</c:v>
                </c:pt>
                <c:pt idx="1586">
                  <c:v>14.853</c:v>
                </c:pt>
                <c:pt idx="1587">
                  <c:v>14.874000000000001</c:v>
                </c:pt>
                <c:pt idx="1588">
                  <c:v>14.882999999999999</c:v>
                </c:pt>
                <c:pt idx="1589">
                  <c:v>14.884</c:v>
                </c:pt>
                <c:pt idx="1590">
                  <c:v>14.882999999999999</c:v>
                </c:pt>
                <c:pt idx="1591">
                  <c:v>14.887</c:v>
                </c:pt>
                <c:pt idx="1592">
                  <c:v>14.923</c:v>
                </c:pt>
                <c:pt idx="1593">
                  <c:v>15.1</c:v>
                </c:pt>
                <c:pt idx="1594">
                  <c:v>14.882999999999999</c:v>
                </c:pt>
                <c:pt idx="1595">
                  <c:v>15.058999999999999</c:v>
                </c:pt>
                <c:pt idx="1596">
                  <c:v>14.946</c:v>
                </c:pt>
                <c:pt idx="1597">
                  <c:v>16.187000000000001</c:v>
                </c:pt>
                <c:pt idx="1598">
                  <c:v>14.887</c:v>
                </c:pt>
                <c:pt idx="1599">
                  <c:v>15.21</c:v>
                </c:pt>
                <c:pt idx="1600">
                  <c:v>15.045</c:v>
                </c:pt>
                <c:pt idx="1601">
                  <c:v>16.193999999999999</c:v>
                </c:pt>
                <c:pt idx="1602">
                  <c:v>15.086</c:v>
                </c:pt>
                <c:pt idx="1603">
                  <c:v>15.067</c:v>
                </c:pt>
                <c:pt idx="1604">
                  <c:v>15.212999999999999</c:v>
                </c:pt>
                <c:pt idx="1605">
                  <c:v>16.015000000000001</c:v>
                </c:pt>
                <c:pt idx="1606">
                  <c:v>15.323</c:v>
                </c:pt>
                <c:pt idx="1607">
                  <c:v>14.946</c:v>
                </c:pt>
                <c:pt idx="1608">
                  <c:v>15.41</c:v>
                </c:pt>
                <c:pt idx="1609">
                  <c:v>15.663</c:v>
                </c:pt>
                <c:pt idx="1610">
                  <c:v>15.468</c:v>
                </c:pt>
                <c:pt idx="1611">
                  <c:v>14.871</c:v>
                </c:pt>
                <c:pt idx="1612">
                  <c:v>15.62</c:v>
                </c:pt>
                <c:pt idx="1613">
                  <c:v>15.256</c:v>
                </c:pt>
                <c:pt idx="1614">
                  <c:v>15.477</c:v>
                </c:pt>
                <c:pt idx="1615">
                  <c:v>14.849</c:v>
                </c:pt>
                <c:pt idx="1616">
                  <c:v>15.808</c:v>
                </c:pt>
                <c:pt idx="1617">
                  <c:v>14.944000000000001</c:v>
                </c:pt>
                <c:pt idx="1618">
                  <c:v>15.382999999999999</c:v>
                </c:pt>
                <c:pt idx="1619">
                  <c:v>14.879</c:v>
                </c:pt>
                <c:pt idx="1620">
                  <c:v>15.93</c:v>
                </c:pt>
                <c:pt idx="1621">
                  <c:v>14.856</c:v>
                </c:pt>
                <c:pt idx="1622">
                  <c:v>15.234999999999999</c:v>
                </c:pt>
                <c:pt idx="1623">
                  <c:v>14.954000000000001</c:v>
                </c:pt>
                <c:pt idx="1624">
                  <c:v>15.942</c:v>
                </c:pt>
                <c:pt idx="1625">
                  <c:v>14.968</c:v>
                </c:pt>
                <c:pt idx="1626">
                  <c:v>15.090999999999999</c:v>
                </c:pt>
                <c:pt idx="1627">
                  <c:v>14.997</c:v>
                </c:pt>
                <c:pt idx="1628">
                  <c:v>15.292999999999999</c:v>
                </c:pt>
                <c:pt idx="1629">
                  <c:v>14.867000000000001</c:v>
                </c:pt>
                <c:pt idx="1630">
                  <c:v>14.853999999999999</c:v>
                </c:pt>
                <c:pt idx="1631">
                  <c:v>14.868</c:v>
                </c:pt>
                <c:pt idx="1632">
                  <c:v>14.878</c:v>
                </c:pt>
                <c:pt idx="1633">
                  <c:v>14.879</c:v>
                </c:pt>
                <c:pt idx="1634">
                  <c:v>14.879</c:v>
                </c:pt>
                <c:pt idx="1635">
                  <c:v>14.881</c:v>
                </c:pt>
                <c:pt idx="1636">
                  <c:v>14.898999999999999</c:v>
                </c:pt>
                <c:pt idx="1637">
                  <c:v>15.01</c:v>
                </c:pt>
                <c:pt idx="1638">
                  <c:v>14.959</c:v>
                </c:pt>
                <c:pt idx="1639">
                  <c:v>15.016</c:v>
                </c:pt>
                <c:pt idx="1640">
                  <c:v>14.861000000000001</c:v>
                </c:pt>
                <c:pt idx="1641">
                  <c:v>15.725</c:v>
                </c:pt>
                <c:pt idx="1642">
                  <c:v>14.916</c:v>
                </c:pt>
                <c:pt idx="1643">
                  <c:v>15.26</c:v>
                </c:pt>
                <c:pt idx="1644">
                  <c:v>14.891</c:v>
                </c:pt>
                <c:pt idx="1645">
                  <c:v>15.853</c:v>
                </c:pt>
                <c:pt idx="1646">
                  <c:v>14.859</c:v>
                </c:pt>
                <c:pt idx="1647">
                  <c:v>15.154999999999999</c:v>
                </c:pt>
                <c:pt idx="1648">
                  <c:v>14.968999999999999</c:v>
                </c:pt>
                <c:pt idx="1649">
                  <c:v>15.887</c:v>
                </c:pt>
                <c:pt idx="1650">
                  <c:v>14.975</c:v>
                </c:pt>
                <c:pt idx="1651">
                  <c:v>15.039</c:v>
                </c:pt>
                <c:pt idx="1652">
                  <c:v>15.085000000000001</c:v>
                </c:pt>
                <c:pt idx="1653">
                  <c:v>15.786</c:v>
                </c:pt>
                <c:pt idx="1654">
                  <c:v>15.153</c:v>
                </c:pt>
                <c:pt idx="1655">
                  <c:v>14.94</c:v>
                </c:pt>
                <c:pt idx="1656">
                  <c:v>15.227</c:v>
                </c:pt>
                <c:pt idx="1657">
                  <c:v>15.547000000000001</c:v>
                </c:pt>
                <c:pt idx="1658">
                  <c:v>15.278</c:v>
                </c:pt>
                <c:pt idx="1659">
                  <c:v>14.875</c:v>
                </c:pt>
                <c:pt idx="1660">
                  <c:v>15.38</c:v>
                </c:pt>
                <c:pt idx="1661">
                  <c:v>15.236000000000001</c:v>
                </c:pt>
                <c:pt idx="1662">
                  <c:v>15.308</c:v>
                </c:pt>
                <c:pt idx="1663">
                  <c:v>14.85</c:v>
                </c:pt>
                <c:pt idx="1664">
                  <c:v>15.521000000000001</c:v>
                </c:pt>
                <c:pt idx="1665">
                  <c:v>14.972</c:v>
                </c:pt>
                <c:pt idx="1666">
                  <c:v>15.25</c:v>
                </c:pt>
                <c:pt idx="1667">
                  <c:v>14.863</c:v>
                </c:pt>
                <c:pt idx="1668">
                  <c:v>15.617000000000001</c:v>
                </c:pt>
                <c:pt idx="1669">
                  <c:v>14.856999999999999</c:v>
                </c:pt>
                <c:pt idx="1670">
                  <c:v>15.151</c:v>
                </c:pt>
                <c:pt idx="1671">
                  <c:v>14.89</c:v>
                </c:pt>
                <c:pt idx="1672">
                  <c:v>15.262</c:v>
                </c:pt>
                <c:pt idx="1673">
                  <c:v>14.853999999999999</c:v>
                </c:pt>
                <c:pt idx="1674">
                  <c:v>14.856</c:v>
                </c:pt>
                <c:pt idx="1675">
                  <c:v>14.863</c:v>
                </c:pt>
                <c:pt idx="1676">
                  <c:v>14.874000000000001</c:v>
                </c:pt>
                <c:pt idx="1677">
                  <c:v>14.875</c:v>
                </c:pt>
                <c:pt idx="1678">
                  <c:v>14.875</c:v>
                </c:pt>
                <c:pt idx="1679">
                  <c:v>14.875</c:v>
                </c:pt>
                <c:pt idx="1680">
                  <c:v>14.875</c:v>
                </c:pt>
                <c:pt idx="1681">
                  <c:v>14.875</c:v>
                </c:pt>
                <c:pt idx="1682">
                  <c:v>14.875</c:v>
                </c:pt>
                <c:pt idx="1683">
                  <c:v>14.875</c:v>
                </c:pt>
                <c:pt idx="1684">
                  <c:v>14.875</c:v>
                </c:pt>
                <c:pt idx="1685">
                  <c:v>14.875</c:v>
                </c:pt>
                <c:pt idx="1686">
                  <c:v>14.875</c:v>
                </c:pt>
                <c:pt idx="1687">
                  <c:v>14.875</c:v>
                </c:pt>
                <c:pt idx="1688">
                  <c:v>14.875</c:v>
                </c:pt>
                <c:pt idx="1689">
                  <c:v>14.875</c:v>
                </c:pt>
                <c:pt idx="1690">
                  <c:v>14.875</c:v>
                </c:pt>
                <c:pt idx="1691">
                  <c:v>14.875</c:v>
                </c:pt>
                <c:pt idx="1692">
                  <c:v>14.875</c:v>
                </c:pt>
                <c:pt idx="1693">
                  <c:v>14.875</c:v>
                </c:pt>
                <c:pt idx="1694">
                  <c:v>14.875</c:v>
                </c:pt>
                <c:pt idx="1695">
                  <c:v>14.875</c:v>
                </c:pt>
                <c:pt idx="1696">
                  <c:v>14.875</c:v>
                </c:pt>
                <c:pt idx="1697">
                  <c:v>14.875</c:v>
                </c:pt>
                <c:pt idx="1698">
                  <c:v>14.875</c:v>
                </c:pt>
                <c:pt idx="1699">
                  <c:v>14.875</c:v>
                </c:pt>
                <c:pt idx="1700">
                  <c:v>14.875</c:v>
                </c:pt>
                <c:pt idx="1701">
                  <c:v>14.875</c:v>
                </c:pt>
                <c:pt idx="1702">
                  <c:v>14.875</c:v>
                </c:pt>
                <c:pt idx="1703">
                  <c:v>14.875999999999999</c:v>
                </c:pt>
                <c:pt idx="1704">
                  <c:v>14.887</c:v>
                </c:pt>
                <c:pt idx="1705">
                  <c:v>14.957000000000001</c:v>
                </c:pt>
                <c:pt idx="1706">
                  <c:v>14.978999999999999</c:v>
                </c:pt>
                <c:pt idx="1707">
                  <c:v>14.949</c:v>
                </c:pt>
                <c:pt idx="1708">
                  <c:v>14.85</c:v>
                </c:pt>
                <c:pt idx="1709">
                  <c:v>15.394</c:v>
                </c:pt>
                <c:pt idx="1710">
                  <c:v>15.05</c:v>
                </c:pt>
                <c:pt idx="1711">
                  <c:v>15.183</c:v>
                </c:pt>
                <c:pt idx="1712">
                  <c:v>14.855</c:v>
                </c:pt>
                <c:pt idx="1713">
                  <c:v>15.515000000000001</c:v>
                </c:pt>
                <c:pt idx="1714">
                  <c:v>14.885999999999999</c:v>
                </c:pt>
                <c:pt idx="1715">
                  <c:v>15.13</c:v>
                </c:pt>
                <c:pt idx="1716">
                  <c:v>14.888999999999999</c:v>
                </c:pt>
                <c:pt idx="1717">
                  <c:v>15.603</c:v>
                </c:pt>
                <c:pt idx="1718">
                  <c:v>14.861000000000001</c:v>
                </c:pt>
                <c:pt idx="1719">
                  <c:v>15.048999999999999</c:v>
                </c:pt>
                <c:pt idx="1720">
                  <c:v>14.952</c:v>
                </c:pt>
                <c:pt idx="1721">
                  <c:v>15.611000000000001</c:v>
                </c:pt>
                <c:pt idx="1722">
                  <c:v>14.951000000000001</c:v>
                </c:pt>
                <c:pt idx="1723">
                  <c:v>14.968999999999999</c:v>
                </c:pt>
                <c:pt idx="1724">
                  <c:v>15.041</c:v>
                </c:pt>
                <c:pt idx="1725">
                  <c:v>15.516</c:v>
                </c:pt>
                <c:pt idx="1726">
                  <c:v>15.073</c:v>
                </c:pt>
                <c:pt idx="1727">
                  <c:v>14.901999999999999</c:v>
                </c:pt>
                <c:pt idx="1728">
                  <c:v>15.141999999999999</c:v>
                </c:pt>
                <c:pt idx="1729">
                  <c:v>15.327</c:v>
                </c:pt>
                <c:pt idx="1730">
                  <c:v>15.15</c:v>
                </c:pt>
                <c:pt idx="1731">
                  <c:v>14.862</c:v>
                </c:pt>
                <c:pt idx="1732">
                  <c:v>15.25</c:v>
                </c:pt>
                <c:pt idx="1733">
                  <c:v>15.105</c:v>
                </c:pt>
                <c:pt idx="1734">
                  <c:v>15.157</c:v>
                </c:pt>
                <c:pt idx="1735">
                  <c:v>14.85</c:v>
                </c:pt>
                <c:pt idx="1736">
                  <c:v>15.346</c:v>
                </c:pt>
                <c:pt idx="1737">
                  <c:v>14.925000000000001</c:v>
                </c:pt>
                <c:pt idx="1738">
                  <c:v>15.112</c:v>
                </c:pt>
                <c:pt idx="1739">
                  <c:v>14.86</c:v>
                </c:pt>
                <c:pt idx="1740">
                  <c:v>15.163</c:v>
                </c:pt>
                <c:pt idx="1741">
                  <c:v>14.861000000000001</c:v>
                </c:pt>
                <c:pt idx="1742">
                  <c:v>14.856999999999999</c:v>
                </c:pt>
                <c:pt idx="1743">
                  <c:v>14.861000000000001</c:v>
                </c:pt>
                <c:pt idx="1744">
                  <c:v>14.871</c:v>
                </c:pt>
                <c:pt idx="1745">
                  <c:v>14.872</c:v>
                </c:pt>
                <c:pt idx="1746">
                  <c:v>14.872</c:v>
                </c:pt>
                <c:pt idx="1747">
                  <c:v>14.872999999999999</c:v>
                </c:pt>
                <c:pt idx="1748">
                  <c:v>14.878</c:v>
                </c:pt>
                <c:pt idx="1749">
                  <c:v>14.917999999999999</c:v>
                </c:pt>
                <c:pt idx="1750">
                  <c:v>14.986000000000001</c:v>
                </c:pt>
                <c:pt idx="1751">
                  <c:v>14.888</c:v>
                </c:pt>
                <c:pt idx="1752">
                  <c:v>14.861000000000001</c:v>
                </c:pt>
                <c:pt idx="1753">
                  <c:v>15.132999999999999</c:v>
                </c:pt>
                <c:pt idx="1754">
                  <c:v>15.244999999999999</c:v>
                </c:pt>
                <c:pt idx="1755">
                  <c:v>15.092000000000001</c:v>
                </c:pt>
                <c:pt idx="1756">
                  <c:v>14.855</c:v>
                </c:pt>
                <c:pt idx="1757">
                  <c:v>15.231999999999999</c:v>
                </c:pt>
                <c:pt idx="1758">
                  <c:v>15.058999999999999</c:v>
                </c:pt>
                <c:pt idx="1759">
                  <c:v>15.103999999999999</c:v>
                </c:pt>
                <c:pt idx="1760">
                  <c:v>14.852</c:v>
                </c:pt>
                <c:pt idx="1761">
                  <c:v>15.334</c:v>
                </c:pt>
                <c:pt idx="1762">
                  <c:v>14.907</c:v>
                </c:pt>
                <c:pt idx="1763">
                  <c:v>15.071999999999999</c:v>
                </c:pt>
                <c:pt idx="1764">
                  <c:v>14.872</c:v>
                </c:pt>
                <c:pt idx="1765">
                  <c:v>15.407</c:v>
                </c:pt>
                <c:pt idx="1766">
                  <c:v>14.853999999999999</c:v>
                </c:pt>
                <c:pt idx="1767">
                  <c:v>15.013</c:v>
                </c:pt>
                <c:pt idx="1768">
                  <c:v>14.913</c:v>
                </c:pt>
                <c:pt idx="1769">
                  <c:v>15.426</c:v>
                </c:pt>
                <c:pt idx="1770">
                  <c:v>14.898999999999999</c:v>
                </c:pt>
                <c:pt idx="1771">
                  <c:v>14.95</c:v>
                </c:pt>
                <c:pt idx="1772">
                  <c:v>14.973000000000001</c:v>
                </c:pt>
                <c:pt idx="1773">
                  <c:v>15.374000000000001</c:v>
                </c:pt>
                <c:pt idx="1774">
                  <c:v>14.984999999999999</c:v>
                </c:pt>
                <c:pt idx="1775">
                  <c:v>14.897</c:v>
                </c:pt>
                <c:pt idx="1776">
                  <c:v>15.045999999999999</c:v>
                </c:pt>
                <c:pt idx="1777">
                  <c:v>15.249000000000001</c:v>
                </c:pt>
                <c:pt idx="1778">
                  <c:v>15.048999999999999</c:v>
                </c:pt>
                <c:pt idx="1779">
                  <c:v>14.863</c:v>
                </c:pt>
                <c:pt idx="1780">
                  <c:v>15.122999999999999</c:v>
                </c:pt>
                <c:pt idx="1781">
                  <c:v>15.083</c:v>
                </c:pt>
                <c:pt idx="1782">
                  <c:v>15.066000000000001</c:v>
                </c:pt>
                <c:pt idx="1783">
                  <c:v>14.852</c:v>
                </c:pt>
                <c:pt idx="1784">
                  <c:v>15.064</c:v>
                </c:pt>
                <c:pt idx="1785">
                  <c:v>14.896000000000001</c:v>
                </c:pt>
                <c:pt idx="1786">
                  <c:v>14.858000000000001</c:v>
                </c:pt>
                <c:pt idx="1787">
                  <c:v>14.858000000000001</c:v>
                </c:pt>
                <c:pt idx="1788">
                  <c:v>14.868</c:v>
                </c:pt>
                <c:pt idx="1789">
                  <c:v>14.87</c:v>
                </c:pt>
                <c:pt idx="1790">
                  <c:v>14.87</c:v>
                </c:pt>
                <c:pt idx="1791">
                  <c:v>14.87</c:v>
                </c:pt>
                <c:pt idx="1792">
                  <c:v>14.872999999999999</c:v>
                </c:pt>
                <c:pt idx="1793">
                  <c:v>14.895</c:v>
                </c:pt>
                <c:pt idx="1794">
                  <c:v>14.964</c:v>
                </c:pt>
                <c:pt idx="1795">
                  <c:v>14.856999999999999</c:v>
                </c:pt>
                <c:pt idx="1796">
                  <c:v>14.877000000000001</c:v>
                </c:pt>
                <c:pt idx="1797">
                  <c:v>14.98</c:v>
                </c:pt>
                <c:pt idx="1798">
                  <c:v>15.301</c:v>
                </c:pt>
                <c:pt idx="1799">
                  <c:v>14.962999999999999</c:v>
                </c:pt>
                <c:pt idx="1800">
                  <c:v>14.88</c:v>
                </c:pt>
                <c:pt idx="1801">
                  <c:v>15.042999999999999</c:v>
                </c:pt>
                <c:pt idx="1802">
                  <c:v>15.196999999999999</c:v>
                </c:pt>
                <c:pt idx="1803">
                  <c:v>15.02</c:v>
                </c:pt>
                <c:pt idx="1804">
                  <c:v>14.856999999999999</c:v>
                </c:pt>
                <c:pt idx="1805">
                  <c:v>15.122</c:v>
                </c:pt>
                <c:pt idx="1806">
                  <c:v>15.052</c:v>
                </c:pt>
                <c:pt idx="1807">
                  <c:v>15.038</c:v>
                </c:pt>
                <c:pt idx="1808">
                  <c:v>14.851000000000001</c:v>
                </c:pt>
                <c:pt idx="1809">
                  <c:v>15.198</c:v>
                </c:pt>
                <c:pt idx="1810">
                  <c:v>14.922000000000001</c:v>
                </c:pt>
                <c:pt idx="1811">
                  <c:v>15.019</c:v>
                </c:pt>
                <c:pt idx="1812">
                  <c:v>14.862</c:v>
                </c:pt>
                <c:pt idx="1813">
                  <c:v>15.256</c:v>
                </c:pt>
                <c:pt idx="1814">
                  <c:v>14.858000000000001</c:v>
                </c:pt>
                <c:pt idx="1815">
                  <c:v>14.978</c:v>
                </c:pt>
                <c:pt idx="1816">
                  <c:v>14.888999999999999</c:v>
                </c:pt>
                <c:pt idx="1817">
                  <c:v>15.28</c:v>
                </c:pt>
                <c:pt idx="1818">
                  <c:v>14.87</c:v>
                </c:pt>
                <c:pt idx="1819">
                  <c:v>14.930999999999999</c:v>
                </c:pt>
                <c:pt idx="1820">
                  <c:v>14.93</c:v>
                </c:pt>
                <c:pt idx="1821">
                  <c:v>15.254</c:v>
                </c:pt>
                <c:pt idx="1822">
                  <c:v>14.925000000000001</c:v>
                </c:pt>
                <c:pt idx="1823">
                  <c:v>14.891</c:v>
                </c:pt>
                <c:pt idx="1824">
                  <c:v>14.981</c:v>
                </c:pt>
                <c:pt idx="1825">
                  <c:v>15.173</c:v>
                </c:pt>
                <c:pt idx="1826">
                  <c:v>14.976000000000001</c:v>
                </c:pt>
                <c:pt idx="1827">
                  <c:v>14.866</c:v>
                </c:pt>
                <c:pt idx="1828">
                  <c:v>14.975</c:v>
                </c:pt>
                <c:pt idx="1829">
                  <c:v>14.942</c:v>
                </c:pt>
                <c:pt idx="1830">
                  <c:v>14.856999999999999</c:v>
                </c:pt>
                <c:pt idx="1831">
                  <c:v>14.856</c:v>
                </c:pt>
                <c:pt idx="1832">
                  <c:v>14.865</c:v>
                </c:pt>
                <c:pt idx="1833">
                  <c:v>14.868</c:v>
                </c:pt>
                <c:pt idx="1834">
                  <c:v>14.868</c:v>
                </c:pt>
                <c:pt idx="1835">
                  <c:v>14.868</c:v>
                </c:pt>
                <c:pt idx="1836">
                  <c:v>14.87</c:v>
                </c:pt>
                <c:pt idx="1837">
                  <c:v>14.882</c:v>
                </c:pt>
                <c:pt idx="1838">
                  <c:v>14.933999999999999</c:v>
                </c:pt>
                <c:pt idx="1839">
                  <c:v>14.861000000000001</c:v>
                </c:pt>
                <c:pt idx="1840">
                  <c:v>14.885</c:v>
                </c:pt>
                <c:pt idx="1841">
                  <c:v>14.9</c:v>
                </c:pt>
                <c:pt idx="1842">
                  <c:v>15.228999999999999</c:v>
                </c:pt>
                <c:pt idx="1843">
                  <c:v>14.869</c:v>
                </c:pt>
                <c:pt idx="1844">
                  <c:v>14.906000000000001</c:v>
                </c:pt>
                <c:pt idx="1845">
                  <c:v>14.933</c:v>
                </c:pt>
                <c:pt idx="1846">
                  <c:v>15.211</c:v>
                </c:pt>
                <c:pt idx="1847">
                  <c:v>14.917999999999999</c:v>
                </c:pt>
                <c:pt idx="1848">
                  <c:v>14.878</c:v>
                </c:pt>
                <c:pt idx="1849">
                  <c:v>14.984</c:v>
                </c:pt>
                <c:pt idx="1850">
                  <c:v>15.143000000000001</c:v>
                </c:pt>
                <c:pt idx="1851">
                  <c:v>14.965</c:v>
                </c:pt>
                <c:pt idx="1852">
                  <c:v>14.859</c:v>
                </c:pt>
                <c:pt idx="1853">
                  <c:v>15.04</c:v>
                </c:pt>
                <c:pt idx="1854">
                  <c:v>15.036</c:v>
                </c:pt>
                <c:pt idx="1855">
                  <c:v>14.984999999999999</c:v>
                </c:pt>
                <c:pt idx="1856">
                  <c:v>14.851000000000001</c:v>
                </c:pt>
                <c:pt idx="1857">
                  <c:v>15.096</c:v>
                </c:pt>
                <c:pt idx="1858">
                  <c:v>14.932</c:v>
                </c:pt>
                <c:pt idx="1859">
                  <c:v>14.976000000000001</c:v>
                </c:pt>
                <c:pt idx="1860">
                  <c:v>14.856999999999999</c:v>
                </c:pt>
                <c:pt idx="1861">
                  <c:v>15.143000000000001</c:v>
                </c:pt>
                <c:pt idx="1862">
                  <c:v>14.866</c:v>
                </c:pt>
                <c:pt idx="1863">
                  <c:v>14.948</c:v>
                </c:pt>
                <c:pt idx="1864">
                  <c:v>14.875</c:v>
                </c:pt>
                <c:pt idx="1865">
                  <c:v>15.166</c:v>
                </c:pt>
                <c:pt idx="1866">
                  <c:v>14.858000000000001</c:v>
                </c:pt>
                <c:pt idx="1867">
                  <c:v>14.914</c:v>
                </c:pt>
                <c:pt idx="1868">
                  <c:v>14.901999999999999</c:v>
                </c:pt>
                <c:pt idx="1869">
                  <c:v>15.154999999999999</c:v>
                </c:pt>
                <c:pt idx="1870">
                  <c:v>14.888999999999999</c:v>
                </c:pt>
                <c:pt idx="1871">
                  <c:v>14.885</c:v>
                </c:pt>
                <c:pt idx="1872">
                  <c:v>14.913</c:v>
                </c:pt>
                <c:pt idx="1873">
                  <c:v>14.971</c:v>
                </c:pt>
                <c:pt idx="1874">
                  <c:v>14.855</c:v>
                </c:pt>
                <c:pt idx="1875">
                  <c:v>14.853999999999999</c:v>
                </c:pt>
                <c:pt idx="1876">
                  <c:v>14.863</c:v>
                </c:pt>
                <c:pt idx="1877">
                  <c:v>14.866</c:v>
                </c:pt>
                <c:pt idx="1878">
                  <c:v>14.867000000000001</c:v>
                </c:pt>
                <c:pt idx="1879">
                  <c:v>14.867000000000001</c:v>
                </c:pt>
                <c:pt idx="1880">
                  <c:v>14.867000000000001</c:v>
                </c:pt>
                <c:pt idx="1881">
                  <c:v>14.867000000000001</c:v>
                </c:pt>
                <c:pt idx="1882">
                  <c:v>14.867000000000001</c:v>
                </c:pt>
                <c:pt idx="1883">
                  <c:v>14.867000000000001</c:v>
                </c:pt>
                <c:pt idx="1884">
                  <c:v>14.867000000000001</c:v>
                </c:pt>
                <c:pt idx="1885">
                  <c:v>14.867000000000001</c:v>
                </c:pt>
                <c:pt idx="1886">
                  <c:v>14.867000000000001</c:v>
                </c:pt>
                <c:pt idx="1887">
                  <c:v>14.867000000000001</c:v>
                </c:pt>
                <c:pt idx="1888">
                  <c:v>14.867000000000001</c:v>
                </c:pt>
                <c:pt idx="1889">
                  <c:v>14.867000000000001</c:v>
                </c:pt>
                <c:pt idx="1890">
                  <c:v>14.867000000000001</c:v>
                </c:pt>
                <c:pt idx="1891">
                  <c:v>14.867000000000001</c:v>
                </c:pt>
                <c:pt idx="1892">
                  <c:v>14.867000000000001</c:v>
                </c:pt>
                <c:pt idx="1893">
                  <c:v>14.867000000000001</c:v>
                </c:pt>
                <c:pt idx="1894">
                  <c:v>14.867000000000001</c:v>
                </c:pt>
                <c:pt idx="1895">
                  <c:v>14.867000000000001</c:v>
                </c:pt>
                <c:pt idx="1896">
                  <c:v>14.867000000000001</c:v>
                </c:pt>
                <c:pt idx="1897">
                  <c:v>14.867000000000001</c:v>
                </c:pt>
                <c:pt idx="1898">
                  <c:v>14.867000000000001</c:v>
                </c:pt>
                <c:pt idx="1899">
                  <c:v>14.867000000000001</c:v>
                </c:pt>
                <c:pt idx="1900">
                  <c:v>14.867000000000001</c:v>
                </c:pt>
                <c:pt idx="1901">
                  <c:v>14.867000000000001</c:v>
                </c:pt>
                <c:pt idx="1902">
                  <c:v>14.867000000000001</c:v>
                </c:pt>
                <c:pt idx="1903">
                  <c:v>14.867000000000001</c:v>
                </c:pt>
                <c:pt idx="1904">
                  <c:v>14.867000000000001</c:v>
                </c:pt>
                <c:pt idx="1905">
                  <c:v>14.867000000000001</c:v>
                </c:pt>
                <c:pt idx="1906">
                  <c:v>14.867000000000001</c:v>
                </c:pt>
                <c:pt idx="1907">
                  <c:v>14.867000000000001</c:v>
                </c:pt>
                <c:pt idx="1908">
                  <c:v>14.867000000000001</c:v>
                </c:pt>
                <c:pt idx="1909">
                  <c:v>14.867000000000001</c:v>
                </c:pt>
                <c:pt idx="1910">
                  <c:v>14.867000000000001</c:v>
                </c:pt>
                <c:pt idx="1911">
                  <c:v>14.867000000000001</c:v>
                </c:pt>
                <c:pt idx="1912">
                  <c:v>14.867000000000001</c:v>
                </c:pt>
                <c:pt idx="1913">
                  <c:v>14.867000000000001</c:v>
                </c:pt>
                <c:pt idx="1914">
                  <c:v>14.867000000000001</c:v>
                </c:pt>
                <c:pt idx="1915">
                  <c:v>14.867000000000001</c:v>
                </c:pt>
                <c:pt idx="1916">
                  <c:v>14.867000000000001</c:v>
                </c:pt>
                <c:pt idx="1917">
                  <c:v>14.867000000000001</c:v>
                </c:pt>
                <c:pt idx="1918">
                  <c:v>14.867000000000001</c:v>
                </c:pt>
                <c:pt idx="1919">
                  <c:v>14.867000000000001</c:v>
                </c:pt>
                <c:pt idx="1920">
                  <c:v>14.867000000000001</c:v>
                </c:pt>
                <c:pt idx="1921">
                  <c:v>14.867000000000001</c:v>
                </c:pt>
                <c:pt idx="1922">
                  <c:v>14.867000000000001</c:v>
                </c:pt>
                <c:pt idx="1923">
                  <c:v>14.867000000000001</c:v>
                </c:pt>
                <c:pt idx="1924">
                  <c:v>14.867000000000001</c:v>
                </c:pt>
                <c:pt idx="1925">
                  <c:v>14.867000000000001</c:v>
                </c:pt>
                <c:pt idx="1926">
                  <c:v>14.867000000000001</c:v>
                </c:pt>
                <c:pt idx="1927">
                  <c:v>14.867000000000001</c:v>
                </c:pt>
                <c:pt idx="1928">
                  <c:v>14.867000000000001</c:v>
                </c:pt>
                <c:pt idx="1929">
                  <c:v>14.867000000000001</c:v>
                </c:pt>
                <c:pt idx="1930">
                  <c:v>14.867000000000001</c:v>
                </c:pt>
                <c:pt idx="1931">
                  <c:v>14.867000000000001</c:v>
                </c:pt>
                <c:pt idx="1932">
                  <c:v>14.867000000000001</c:v>
                </c:pt>
                <c:pt idx="1933">
                  <c:v>14.867000000000001</c:v>
                </c:pt>
                <c:pt idx="1934">
                  <c:v>14.867000000000001</c:v>
                </c:pt>
                <c:pt idx="1935">
                  <c:v>14.867000000000001</c:v>
                </c:pt>
                <c:pt idx="1936">
                  <c:v>14.867000000000001</c:v>
                </c:pt>
                <c:pt idx="1937">
                  <c:v>14.867000000000001</c:v>
                </c:pt>
                <c:pt idx="1938">
                  <c:v>14.867000000000001</c:v>
                </c:pt>
                <c:pt idx="1939">
                  <c:v>14.867000000000001</c:v>
                </c:pt>
                <c:pt idx="1940">
                  <c:v>14.867000000000001</c:v>
                </c:pt>
                <c:pt idx="1941">
                  <c:v>14.867000000000001</c:v>
                </c:pt>
                <c:pt idx="1942">
                  <c:v>14.867000000000001</c:v>
                </c:pt>
                <c:pt idx="1943">
                  <c:v>14.867000000000001</c:v>
                </c:pt>
                <c:pt idx="1944">
                  <c:v>14.867000000000001</c:v>
                </c:pt>
                <c:pt idx="1945">
                  <c:v>14.867000000000001</c:v>
                </c:pt>
                <c:pt idx="1946">
                  <c:v>14.867000000000001</c:v>
                </c:pt>
                <c:pt idx="1947">
                  <c:v>14.867000000000001</c:v>
                </c:pt>
                <c:pt idx="1948">
                  <c:v>14.867000000000001</c:v>
                </c:pt>
                <c:pt idx="1949">
                  <c:v>14.867000000000001</c:v>
                </c:pt>
                <c:pt idx="1950">
                  <c:v>14.867000000000001</c:v>
                </c:pt>
                <c:pt idx="1951">
                  <c:v>14.867000000000001</c:v>
                </c:pt>
                <c:pt idx="1952">
                  <c:v>14.867000000000001</c:v>
                </c:pt>
                <c:pt idx="1953">
                  <c:v>14.867000000000001</c:v>
                </c:pt>
                <c:pt idx="1954">
                  <c:v>14.867000000000001</c:v>
                </c:pt>
                <c:pt idx="1955">
                  <c:v>14.867000000000001</c:v>
                </c:pt>
                <c:pt idx="1956">
                  <c:v>14.867000000000001</c:v>
                </c:pt>
                <c:pt idx="1957">
                  <c:v>14.867000000000001</c:v>
                </c:pt>
                <c:pt idx="1958">
                  <c:v>14.867000000000001</c:v>
                </c:pt>
                <c:pt idx="1959">
                  <c:v>14.867000000000001</c:v>
                </c:pt>
                <c:pt idx="1960">
                  <c:v>14.867000000000001</c:v>
                </c:pt>
                <c:pt idx="1961">
                  <c:v>14.867000000000001</c:v>
                </c:pt>
                <c:pt idx="1962">
                  <c:v>14.867000000000001</c:v>
                </c:pt>
                <c:pt idx="1963">
                  <c:v>14.867000000000001</c:v>
                </c:pt>
                <c:pt idx="1964">
                  <c:v>14.867000000000001</c:v>
                </c:pt>
                <c:pt idx="1965">
                  <c:v>14.867000000000001</c:v>
                </c:pt>
                <c:pt idx="1966">
                  <c:v>14.867000000000001</c:v>
                </c:pt>
                <c:pt idx="1967">
                  <c:v>14.867000000000001</c:v>
                </c:pt>
                <c:pt idx="1968">
                  <c:v>14.867000000000001</c:v>
                </c:pt>
                <c:pt idx="1969">
                  <c:v>14.867000000000001</c:v>
                </c:pt>
                <c:pt idx="1970">
                  <c:v>14.867000000000001</c:v>
                </c:pt>
                <c:pt idx="1971">
                  <c:v>14.867000000000001</c:v>
                </c:pt>
                <c:pt idx="1972">
                  <c:v>14.867000000000001</c:v>
                </c:pt>
                <c:pt idx="1973">
                  <c:v>14.867000000000001</c:v>
                </c:pt>
                <c:pt idx="1974">
                  <c:v>14.867000000000001</c:v>
                </c:pt>
                <c:pt idx="1975">
                  <c:v>14.867000000000001</c:v>
                </c:pt>
                <c:pt idx="1976">
                  <c:v>14.867000000000001</c:v>
                </c:pt>
                <c:pt idx="1977">
                  <c:v>14.867000000000001</c:v>
                </c:pt>
                <c:pt idx="1978">
                  <c:v>14.867000000000001</c:v>
                </c:pt>
                <c:pt idx="1979">
                  <c:v>14.867000000000001</c:v>
                </c:pt>
                <c:pt idx="1980">
                  <c:v>14.867000000000001</c:v>
                </c:pt>
                <c:pt idx="1981">
                  <c:v>14.867000000000001</c:v>
                </c:pt>
                <c:pt idx="1982">
                  <c:v>14.867000000000001</c:v>
                </c:pt>
                <c:pt idx="1983">
                  <c:v>14.867000000000001</c:v>
                </c:pt>
                <c:pt idx="1984">
                  <c:v>14.867000000000001</c:v>
                </c:pt>
                <c:pt idx="1985">
                  <c:v>14.867000000000001</c:v>
                </c:pt>
                <c:pt idx="1986">
                  <c:v>14.867000000000001</c:v>
                </c:pt>
                <c:pt idx="1987">
                  <c:v>14.867000000000001</c:v>
                </c:pt>
                <c:pt idx="1988">
                  <c:v>14.867000000000001</c:v>
                </c:pt>
                <c:pt idx="1989">
                  <c:v>14.867000000000001</c:v>
                </c:pt>
                <c:pt idx="1990">
                  <c:v>14.867000000000001</c:v>
                </c:pt>
                <c:pt idx="1991">
                  <c:v>14.867000000000001</c:v>
                </c:pt>
                <c:pt idx="1992">
                  <c:v>14.867000000000001</c:v>
                </c:pt>
                <c:pt idx="1993">
                  <c:v>14.867000000000001</c:v>
                </c:pt>
                <c:pt idx="1994">
                  <c:v>14.867000000000001</c:v>
                </c:pt>
                <c:pt idx="1995">
                  <c:v>14.867000000000001</c:v>
                </c:pt>
                <c:pt idx="1996">
                  <c:v>14.867000000000001</c:v>
                </c:pt>
                <c:pt idx="1997">
                  <c:v>14.867000000000001</c:v>
                </c:pt>
                <c:pt idx="1998">
                  <c:v>14.867000000000001</c:v>
                </c:pt>
                <c:pt idx="1999">
                  <c:v>14.867000000000001</c:v>
                </c:pt>
                <c:pt idx="2000">
                  <c:v>14.867000000000001</c:v>
                </c:pt>
                <c:pt idx="2001">
                  <c:v>14.867000000000001</c:v>
                </c:pt>
                <c:pt idx="2002">
                  <c:v>14.867000000000001</c:v>
                </c:pt>
                <c:pt idx="2003">
                  <c:v>14.867000000000001</c:v>
                </c:pt>
                <c:pt idx="2004">
                  <c:v>14.867000000000001</c:v>
                </c:pt>
                <c:pt idx="2005">
                  <c:v>14.867000000000001</c:v>
                </c:pt>
                <c:pt idx="2006">
                  <c:v>14.867000000000001</c:v>
                </c:pt>
                <c:pt idx="2007">
                  <c:v>14.867000000000001</c:v>
                </c:pt>
                <c:pt idx="2008">
                  <c:v>14.867000000000001</c:v>
                </c:pt>
                <c:pt idx="2009">
                  <c:v>14.867000000000001</c:v>
                </c:pt>
                <c:pt idx="2010">
                  <c:v>14.867000000000001</c:v>
                </c:pt>
                <c:pt idx="2011">
                  <c:v>14.867000000000001</c:v>
                </c:pt>
                <c:pt idx="2012">
                  <c:v>14.867000000000001</c:v>
                </c:pt>
                <c:pt idx="2013">
                  <c:v>14.867000000000001</c:v>
                </c:pt>
                <c:pt idx="2014">
                  <c:v>14.867000000000001</c:v>
                </c:pt>
                <c:pt idx="2015">
                  <c:v>14.867000000000001</c:v>
                </c:pt>
                <c:pt idx="2016">
                  <c:v>14.867000000000001</c:v>
                </c:pt>
                <c:pt idx="2017">
                  <c:v>14.867000000000001</c:v>
                </c:pt>
                <c:pt idx="2018">
                  <c:v>14.867000000000001</c:v>
                </c:pt>
                <c:pt idx="2019">
                  <c:v>14.867000000000001</c:v>
                </c:pt>
                <c:pt idx="2020">
                  <c:v>14.867000000000001</c:v>
                </c:pt>
                <c:pt idx="2021">
                  <c:v>14.867000000000001</c:v>
                </c:pt>
                <c:pt idx="2022">
                  <c:v>14.867000000000001</c:v>
                </c:pt>
                <c:pt idx="2023">
                  <c:v>14.867000000000001</c:v>
                </c:pt>
                <c:pt idx="2024">
                  <c:v>14.867000000000001</c:v>
                </c:pt>
                <c:pt idx="2025">
                  <c:v>14.867000000000001</c:v>
                </c:pt>
                <c:pt idx="2026">
                  <c:v>14.867000000000001</c:v>
                </c:pt>
                <c:pt idx="2027">
                  <c:v>14.867000000000001</c:v>
                </c:pt>
                <c:pt idx="2028">
                  <c:v>14.867000000000001</c:v>
                </c:pt>
                <c:pt idx="2029">
                  <c:v>14.867000000000001</c:v>
                </c:pt>
                <c:pt idx="2030">
                  <c:v>14.867000000000001</c:v>
                </c:pt>
                <c:pt idx="2031">
                  <c:v>14.867000000000001</c:v>
                </c:pt>
                <c:pt idx="2032">
                  <c:v>14.867000000000001</c:v>
                </c:pt>
                <c:pt idx="2033">
                  <c:v>14.867000000000001</c:v>
                </c:pt>
                <c:pt idx="2034">
                  <c:v>14.867000000000001</c:v>
                </c:pt>
                <c:pt idx="2035">
                  <c:v>14.867000000000001</c:v>
                </c:pt>
                <c:pt idx="2036">
                  <c:v>14.867000000000001</c:v>
                </c:pt>
                <c:pt idx="2037">
                  <c:v>14.867000000000001</c:v>
                </c:pt>
                <c:pt idx="2038">
                  <c:v>14.867000000000001</c:v>
                </c:pt>
                <c:pt idx="2039">
                  <c:v>14.867000000000001</c:v>
                </c:pt>
                <c:pt idx="2040">
                  <c:v>14.867000000000001</c:v>
                </c:pt>
                <c:pt idx="2041">
                  <c:v>14.867000000000001</c:v>
                </c:pt>
                <c:pt idx="2042">
                  <c:v>14.867000000000001</c:v>
                </c:pt>
                <c:pt idx="2043">
                  <c:v>14.867000000000001</c:v>
                </c:pt>
                <c:pt idx="2044">
                  <c:v>14.867000000000001</c:v>
                </c:pt>
                <c:pt idx="2045">
                  <c:v>14.867000000000001</c:v>
                </c:pt>
                <c:pt idx="2046">
                  <c:v>14.867000000000001</c:v>
                </c:pt>
                <c:pt idx="2047">
                  <c:v>14.867000000000001</c:v>
                </c:pt>
                <c:pt idx="2048">
                  <c:v>14.867000000000001</c:v>
                </c:pt>
                <c:pt idx="2049">
                  <c:v>14.867000000000001</c:v>
                </c:pt>
                <c:pt idx="2050">
                  <c:v>14.867000000000001</c:v>
                </c:pt>
                <c:pt idx="2051">
                  <c:v>14.867000000000001</c:v>
                </c:pt>
                <c:pt idx="2052">
                  <c:v>14.867000000000001</c:v>
                </c:pt>
                <c:pt idx="2053">
                  <c:v>14.867000000000001</c:v>
                </c:pt>
                <c:pt idx="2054">
                  <c:v>14.867000000000001</c:v>
                </c:pt>
                <c:pt idx="2055">
                  <c:v>14.867000000000001</c:v>
                </c:pt>
                <c:pt idx="2056">
                  <c:v>14.867000000000001</c:v>
                </c:pt>
                <c:pt idx="2057">
                  <c:v>14.867000000000001</c:v>
                </c:pt>
                <c:pt idx="2058">
                  <c:v>14.867000000000001</c:v>
                </c:pt>
                <c:pt idx="2059">
                  <c:v>14.867000000000001</c:v>
                </c:pt>
                <c:pt idx="2060">
                  <c:v>14.867000000000001</c:v>
                </c:pt>
                <c:pt idx="2061">
                  <c:v>14.867000000000001</c:v>
                </c:pt>
                <c:pt idx="2062">
                  <c:v>14.867000000000001</c:v>
                </c:pt>
                <c:pt idx="2063">
                  <c:v>14.867000000000001</c:v>
                </c:pt>
                <c:pt idx="2064">
                  <c:v>14.867000000000001</c:v>
                </c:pt>
                <c:pt idx="2065">
                  <c:v>14.867000000000001</c:v>
                </c:pt>
                <c:pt idx="2066">
                  <c:v>14.867000000000001</c:v>
                </c:pt>
                <c:pt idx="2067">
                  <c:v>14.867000000000001</c:v>
                </c:pt>
                <c:pt idx="2068">
                  <c:v>14.867000000000001</c:v>
                </c:pt>
                <c:pt idx="2069">
                  <c:v>14.867000000000001</c:v>
                </c:pt>
                <c:pt idx="2070">
                  <c:v>14.867000000000001</c:v>
                </c:pt>
                <c:pt idx="2071">
                  <c:v>14.867000000000001</c:v>
                </c:pt>
                <c:pt idx="2072">
                  <c:v>14.867000000000001</c:v>
                </c:pt>
                <c:pt idx="2073">
                  <c:v>14.867000000000001</c:v>
                </c:pt>
                <c:pt idx="2074">
                  <c:v>14.867000000000001</c:v>
                </c:pt>
                <c:pt idx="2075">
                  <c:v>14.867000000000001</c:v>
                </c:pt>
                <c:pt idx="2076">
                  <c:v>14.867000000000001</c:v>
                </c:pt>
                <c:pt idx="2077">
                  <c:v>14.867000000000001</c:v>
                </c:pt>
                <c:pt idx="2078">
                  <c:v>14.867000000000001</c:v>
                </c:pt>
                <c:pt idx="2079">
                  <c:v>14.867000000000001</c:v>
                </c:pt>
                <c:pt idx="2080">
                  <c:v>14.867000000000001</c:v>
                </c:pt>
                <c:pt idx="2081">
                  <c:v>14.867000000000001</c:v>
                </c:pt>
                <c:pt idx="2082">
                  <c:v>14.867000000000001</c:v>
                </c:pt>
                <c:pt idx="2083">
                  <c:v>14.867000000000001</c:v>
                </c:pt>
                <c:pt idx="2084">
                  <c:v>14.867000000000001</c:v>
                </c:pt>
                <c:pt idx="2085">
                  <c:v>14.867000000000001</c:v>
                </c:pt>
                <c:pt idx="2086">
                  <c:v>14.867000000000001</c:v>
                </c:pt>
                <c:pt idx="2087">
                  <c:v>14.867000000000001</c:v>
                </c:pt>
                <c:pt idx="2088">
                  <c:v>14.867000000000001</c:v>
                </c:pt>
                <c:pt idx="2089">
                  <c:v>14.867000000000001</c:v>
                </c:pt>
                <c:pt idx="2090">
                  <c:v>14.867000000000001</c:v>
                </c:pt>
                <c:pt idx="2091">
                  <c:v>14.867000000000001</c:v>
                </c:pt>
                <c:pt idx="2092">
                  <c:v>14.867000000000001</c:v>
                </c:pt>
                <c:pt idx="2093">
                  <c:v>14.867000000000001</c:v>
                </c:pt>
                <c:pt idx="2094">
                  <c:v>14.867000000000001</c:v>
                </c:pt>
                <c:pt idx="2095">
                  <c:v>14.867000000000001</c:v>
                </c:pt>
                <c:pt idx="2096">
                  <c:v>14.867000000000001</c:v>
                </c:pt>
                <c:pt idx="2097">
                  <c:v>14.867000000000001</c:v>
                </c:pt>
                <c:pt idx="2098">
                  <c:v>14.867000000000001</c:v>
                </c:pt>
                <c:pt idx="2099">
                  <c:v>14.867000000000001</c:v>
                </c:pt>
                <c:pt idx="2100">
                  <c:v>14.867000000000001</c:v>
                </c:pt>
                <c:pt idx="2101">
                  <c:v>14.867000000000001</c:v>
                </c:pt>
                <c:pt idx="2102">
                  <c:v>14.867000000000001</c:v>
                </c:pt>
                <c:pt idx="2103">
                  <c:v>14.867000000000001</c:v>
                </c:pt>
                <c:pt idx="2104">
                  <c:v>14.867000000000001</c:v>
                </c:pt>
                <c:pt idx="2105">
                  <c:v>14.867000000000001</c:v>
                </c:pt>
                <c:pt idx="2106">
                  <c:v>14.867000000000001</c:v>
                </c:pt>
                <c:pt idx="2107">
                  <c:v>14.867000000000001</c:v>
                </c:pt>
                <c:pt idx="2108">
                  <c:v>14.867000000000001</c:v>
                </c:pt>
                <c:pt idx="2109">
                  <c:v>14.867000000000001</c:v>
                </c:pt>
                <c:pt idx="2110">
                  <c:v>14.867000000000001</c:v>
                </c:pt>
                <c:pt idx="2111">
                  <c:v>14.867000000000001</c:v>
                </c:pt>
                <c:pt idx="2112">
                  <c:v>14.867000000000001</c:v>
                </c:pt>
                <c:pt idx="2113">
                  <c:v>14.867000000000001</c:v>
                </c:pt>
                <c:pt idx="2114">
                  <c:v>14.867000000000001</c:v>
                </c:pt>
                <c:pt idx="2115">
                  <c:v>14.867000000000001</c:v>
                </c:pt>
                <c:pt idx="2116">
                  <c:v>14.867000000000001</c:v>
                </c:pt>
                <c:pt idx="2117">
                  <c:v>14.867000000000001</c:v>
                </c:pt>
                <c:pt idx="2118">
                  <c:v>14.867000000000001</c:v>
                </c:pt>
                <c:pt idx="2119">
                  <c:v>14.867000000000001</c:v>
                </c:pt>
                <c:pt idx="2120">
                  <c:v>14.867000000000001</c:v>
                </c:pt>
                <c:pt idx="2121">
                  <c:v>14.867000000000001</c:v>
                </c:pt>
                <c:pt idx="2122">
                  <c:v>14.867000000000001</c:v>
                </c:pt>
                <c:pt idx="2123">
                  <c:v>14.867000000000001</c:v>
                </c:pt>
                <c:pt idx="2124">
                  <c:v>14.867000000000001</c:v>
                </c:pt>
                <c:pt idx="2125">
                  <c:v>14.867000000000001</c:v>
                </c:pt>
                <c:pt idx="2126">
                  <c:v>14.867000000000001</c:v>
                </c:pt>
                <c:pt idx="2127">
                  <c:v>14.867000000000001</c:v>
                </c:pt>
                <c:pt idx="2128">
                  <c:v>14.867000000000001</c:v>
                </c:pt>
                <c:pt idx="2129">
                  <c:v>14.867000000000001</c:v>
                </c:pt>
                <c:pt idx="2130">
                  <c:v>14.867000000000001</c:v>
                </c:pt>
                <c:pt idx="2131">
                  <c:v>14.867000000000001</c:v>
                </c:pt>
                <c:pt idx="2132">
                  <c:v>14.867000000000001</c:v>
                </c:pt>
                <c:pt idx="2133">
                  <c:v>14.867000000000001</c:v>
                </c:pt>
                <c:pt idx="2134">
                  <c:v>14.867000000000001</c:v>
                </c:pt>
                <c:pt idx="2135">
                  <c:v>14.867000000000001</c:v>
                </c:pt>
                <c:pt idx="2136">
                  <c:v>14.867000000000001</c:v>
                </c:pt>
                <c:pt idx="2137">
                  <c:v>14.867000000000001</c:v>
                </c:pt>
                <c:pt idx="2138">
                  <c:v>14.867000000000001</c:v>
                </c:pt>
                <c:pt idx="2139">
                  <c:v>14.867000000000001</c:v>
                </c:pt>
                <c:pt idx="2140">
                  <c:v>14.867000000000001</c:v>
                </c:pt>
                <c:pt idx="2141">
                  <c:v>14.867000000000001</c:v>
                </c:pt>
                <c:pt idx="2142">
                  <c:v>14.867000000000001</c:v>
                </c:pt>
                <c:pt idx="2143">
                  <c:v>14.867000000000001</c:v>
                </c:pt>
                <c:pt idx="2144">
                  <c:v>14.867000000000001</c:v>
                </c:pt>
                <c:pt idx="2145">
                  <c:v>14.867000000000001</c:v>
                </c:pt>
                <c:pt idx="2146">
                  <c:v>14.867000000000001</c:v>
                </c:pt>
                <c:pt idx="2147">
                  <c:v>14.867000000000001</c:v>
                </c:pt>
                <c:pt idx="2148">
                  <c:v>14.867000000000001</c:v>
                </c:pt>
                <c:pt idx="2149">
                  <c:v>14.867000000000001</c:v>
                </c:pt>
                <c:pt idx="2150">
                  <c:v>14.867000000000001</c:v>
                </c:pt>
                <c:pt idx="2151">
                  <c:v>14.867000000000001</c:v>
                </c:pt>
                <c:pt idx="2152">
                  <c:v>14.867000000000001</c:v>
                </c:pt>
                <c:pt idx="2153">
                  <c:v>14.867000000000001</c:v>
                </c:pt>
                <c:pt idx="2154">
                  <c:v>14.867000000000001</c:v>
                </c:pt>
                <c:pt idx="2155">
                  <c:v>14.867000000000001</c:v>
                </c:pt>
                <c:pt idx="2156">
                  <c:v>14.867000000000001</c:v>
                </c:pt>
                <c:pt idx="2157">
                  <c:v>14.867000000000001</c:v>
                </c:pt>
                <c:pt idx="2158">
                  <c:v>14.867000000000001</c:v>
                </c:pt>
                <c:pt idx="2159">
                  <c:v>14.867000000000001</c:v>
                </c:pt>
                <c:pt idx="2160">
                  <c:v>14.867000000000001</c:v>
                </c:pt>
                <c:pt idx="2161">
                  <c:v>14.867000000000001</c:v>
                </c:pt>
                <c:pt idx="2162">
                  <c:v>14.867000000000001</c:v>
                </c:pt>
                <c:pt idx="2163">
                  <c:v>14.867000000000001</c:v>
                </c:pt>
                <c:pt idx="2164">
                  <c:v>14.867000000000001</c:v>
                </c:pt>
                <c:pt idx="2165">
                  <c:v>14.867000000000001</c:v>
                </c:pt>
                <c:pt idx="2166">
                  <c:v>14.867000000000001</c:v>
                </c:pt>
                <c:pt idx="2167">
                  <c:v>14.867000000000001</c:v>
                </c:pt>
                <c:pt idx="2168">
                  <c:v>14.867000000000001</c:v>
                </c:pt>
                <c:pt idx="2169">
                  <c:v>14.867000000000001</c:v>
                </c:pt>
                <c:pt idx="2170">
                  <c:v>14.867000000000001</c:v>
                </c:pt>
                <c:pt idx="2171">
                  <c:v>14.867000000000001</c:v>
                </c:pt>
                <c:pt idx="2172">
                  <c:v>14.867000000000001</c:v>
                </c:pt>
                <c:pt idx="2173">
                  <c:v>14.867000000000001</c:v>
                </c:pt>
                <c:pt idx="2174">
                  <c:v>14.867000000000001</c:v>
                </c:pt>
                <c:pt idx="2175">
                  <c:v>14.867000000000001</c:v>
                </c:pt>
                <c:pt idx="2176">
                  <c:v>14.867000000000001</c:v>
                </c:pt>
                <c:pt idx="2177">
                  <c:v>14.867000000000001</c:v>
                </c:pt>
                <c:pt idx="2178">
                  <c:v>14.867000000000001</c:v>
                </c:pt>
                <c:pt idx="2179">
                  <c:v>14.867000000000001</c:v>
                </c:pt>
                <c:pt idx="2180">
                  <c:v>14.867000000000001</c:v>
                </c:pt>
                <c:pt idx="2181">
                  <c:v>14.867000000000001</c:v>
                </c:pt>
                <c:pt idx="2182">
                  <c:v>14.867000000000001</c:v>
                </c:pt>
                <c:pt idx="2183">
                  <c:v>14.867000000000001</c:v>
                </c:pt>
                <c:pt idx="2184">
                  <c:v>14.867000000000001</c:v>
                </c:pt>
                <c:pt idx="2185">
                  <c:v>14.867000000000001</c:v>
                </c:pt>
                <c:pt idx="2186">
                  <c:v>14.867000000000001</c:v>
                </c:pt>
                <c:pt idx="2187">
                  <c:v>14.867000000000001</c:v>
                </c:pt>
                <c:pt idx="2188">
                  <c:v>14.867000000000001</c:v>
                </c:pt>
                <c:pt idx="2189">
                  <c:v>14.867000000000001</c:v>
                </c:pt>
                <c:pt idx="2190">
                  <c:v>14.867000000000001</c:v>
                </c:pt>
                <c:pt idx="2191">
                  <c:v>14.867000000000001</c:v>
                </c:pt>
                <c:pt idx="2192">
                  <c:v>14.867000000000001</c:v>
                </c:pt>
                <c:pt idx="2193">
                  <c:v>14.867000000000001</c:v>
                </c:pt>
                <c:pt idx="2194">
                  <c:v>14.867000000000001</c:v>
                </c:pt>
                <c:pt idx="2195">
                  <c:v>14.867000000000001</c:v>
                </c:pt>
                <c:pt idx="2196">
                  <c:v>14.867000000000001</c:v>
                </c:pt>
                <c:pt idx="2197">
                  <c:v>14.867000000000001</c:v>
                </c:pt>
                <c:pt idx="2198">
                  <c:v>14.867000000000001</c:v>
                </c:pt>
                <c:pt idx="2199">
                  <c:v>14.867000000000001</c:v>
                </c:pt>
                <c:pt idx="2200">
                  <c:v>14.867000000000001</c:v>
                </c:pt>
                <c:pt idx="2201">
                  <c:v>14.867000000000001</c:v>
                </c:pt>
                <c:pt idx="2202">
                  <c:v>14.867000000000001</c:v>
                </c:pt>
                <c:pt idx="2203">
                  <c:v>14.867000000000001</c:v>
                </c:pt>
                <c:pt idx="2204">
                  <c:v>14.867000000000001</c:v>
                </c:pt>
                <c:pt idx="2205">
                  <c:v>14.867000000000001</c:v>
                </c:pt>
                <c:pt idx="2206">
                  <c:v>14.867000000000001</c:v>
                </c:pt>
                <c:pt idx="2207">
                  <c:v>14.867000000000001</c:v>
                </c:pt>
                <c:pt idx="2208">
                  <c:v>14.867000000000001</c:v>
                </c:pt>
                <c:pt idx="2209">
                  <c:v>14.867000000000001</c:v>
                </c:pt>
                <c:pt idx="2210">
                  <c:v>14.867000000000001</c:v>
                </c:pt>
                <c:pt idx="2211">
                  <c:v>14.867000000000001</c:v>
                </c:pt>
                <c:pt idx="2212">
                  <c:v>14.867000000000001</c:v>
                </c:pt>
                <c:pt idx="2213">
                  <c:v>14.867000000000001</c:v>
                </c:pt>
                <c:pt idx="2214">
                  <c:v>14.867000000000001</c:v>
                </c:pt>
                <c:pt idx="2215">
                  <c:v>14.867000000000001</c:v>
                </c:pt>
                <c:pt idx="2216">
                  <c:v>14.867000000000001</c:v>
                </c:pt>
                <c:pt idx="2217">
                  <c:v>14.867000000000001</c:v>
                </c:pt>
                <c:pt idx="2218">
                  <c:v>14.867000000000001</c:v>
                </c:pt>
                <c:pt idx="2219">
                  <c:v>14.867000000000001</c:v>
                </c:pt>
                <c:pt idx="2220">
                  <c:v>14.867000000000001</c:v>
                </c:pt>
                <c:pt idx="2221">
                  <c:v>14.867000000000001</c:v>
                </c:pt>
                <c:pt idx="2222">
                  <c:v>14.867000000000001</c:v>
                </c:pt>
                <c:pt idx="2223">
                  <c:v>14.867000000000001</c:v>
                </c:pt>
                <c:pt idx="2224">
                  <c:v>14.867000000000001</c:v>
                </c:pt>
                <c:pt idx="2225">
                  <c:v>14.867000000000001</c:v>
                </c:pt>
                <c:pt idx="2226">
                  <c:v>14.867000000000001</c:v>
                </c:pt>
                <c:pt idx="2227">
                  <c:v>14.867000000000001</c:v>
                </c:pt>
                <c:pt idx="2228">
                  <c:v>14.867000000000001</c:v>
                </c:pt>
                <c:pt idx="2229">
                  <c:v>14.867000000000001</c:v>
                </c:pt>
                <c:pt idx="2230">
                  <c:v>14.867000000000001</c:v>
                </c:pt>
                <c:pt idx="2231">
                  <c:v>14.867000000000001</c:v>
                </c:pt>
                <c:pt idx="2232">
                  <c:v>14.867000000000001</c:v>
                </c:pt>
                <c:pt idx="2233">
                  <c:v>14.867000000000001</c:v>
                </c:pt>
                <c:pt idx="2234">
                  <c:v>14.867000000000001</c:v>
                </c:pt>
                <c:pt idx="2235">
                  <c:v>14.867000000000001</c:v>
                </c:pt>
                <c:pt idx="2236">
                  <c:v>14.867000000000001</c:v>
                </c:pt>
                <c:pt idx="2237">
                  <c:v>14.867000000000001</c:v>
                </c:pt>
                <c:pt idx="2238">
                  <c:v>14.867000000000001</c:v>
                </c:pt>
                <c:pt idx="2239">
                  <c:v>14.867000000000001</c:v>
                </c:pt>
                <c:pt idx="2240">
                  <c:v>14.867000000000001</c:v>
                </c:pt>
                <c:pt idx="2241">
                  <c:v>14.867000000000001</c:v>
                </c:pt>
                <c:pt idx="2242">
                  <c:v>14.867000000000001</c:v>
                </c:pt>
                <c:pt idx="2243">
                  <c:v>14.867000000000001</c:v>
                </c:pt>
                <c:pt idx="2244">
                  <c:v>14.867000000000001</c:v>
                </c:pt>
                <c:pt idx="2245">
                  <c:v>14.867000000000001</c:v>
                </c:pt>
                <c:pt idx="2246">
                  <c:v>14.867000000000001</c:v>
                </c:pt>
                <c:pt idx="2247">
                  <c:v>14.867000000000001</c:v>
                </c:pt>
                <c:pt idx="2248">
                  <c:v>14.867000000000001</c:v>
                </c:pt>
                <c:pt idx="2249">
                  <c:v>14.867000000000001</c:v>
                </c:pt>
                <c:pt idx="2250">
                  <c:v>14.867000000000001</c:v>
                </c:pt>
                <c:pt idx="2251">
                  <c:v>14.867000000000001</c:v>
                </c:pt>
                <c:pt idx="2252">
                  <c:v>14.867000000000001</c:v>
                </c:pt>
                <c:pt idx="2253">
                  <c:v>14.867000000000001</c:v>
                </c:pt>
                <c:pt idx="2254">
                  <c:v>14.867000000000001</c:v>
                </c:pt>
                <c:pt idx="2255">
                  <c:v>14.867000000000001</c:v>
                </c:pt>
                <c:pt idx="2256">
                  <c:v>14.867000000000001</c:v>
                </c:pt>
                <c:pt idx="2257">
                  <c:v>14.867000000000001</c:v>
                </c:pt>
                <c:pt idx="2258">
                  <c:v>14.867000000000001</c:v>
                </c:pt>
                <c:pt idx="2259">
                  <c:v>14.867000000000001</c:v>
                </c:pt>
                <c:pt idx="2260">
                  <c:v>14.867000000000001</c:v>
                </c:pt>
                <c:pt idx="2261">
                  <c:v>14.867000000000001</c:v>
                </c:pt>
                <c:pt idx="2262">
                  <c:v>14.867000000000001</c:v>
                </c:pt>
                <c:pt idx="2263">
                  <c:v>14.867000000000001</c:v>
                </c:pt>
                <c:pt idx="2264">
                  <c:v>14.867000000000001</c:v>
                </c:pt>
                <c:pt idx="2265">
                  <c:v>14.867000000000001</c:v>
                </c:pt>
                <c:pt idx="2266">
                  <c:v>14.867000000000001</c:v>
                </c:pt>
                <c:pt idx="2267">
                  <c:v>14.867000000000001</c:v>
                </c:pt>
                <c:pt idx="2268">
                  <c:v>14.867000000000001</c:v>
                </c:pt>
                <c:pt idx="2269">
                  <c:v>14.867000000000001</c:v>
                </c:pt>
                <c:pt idx="2270">
                  <c:v>14.867000000000001</c:v>
                </c:pt>
                <c:pt idx="2271">
                  <c:v>14.867000000000001</c:v>
                </c:pt>
                <c:pt idx="2272">
                  <c:v>14.867000000000001</c:v>
                </c:pt>
                <c:pt idx="2273">
                  <c:v>14.867000000000001</c:v>
                </c:pt>
                <c:pt idx="2274">
                  <c:v>14.867000000000001</c:v>
                </c:pt>
                <c:pt idx="2275">
                  <c:v>14.867000000000001</c:v>
                </c:pt>
                <c:pt idx="2276">
                  <c:v>14.867000000000001</c:v>
                </c:pt>
                <c:pt idx="2277">
                  <c:v>14.867000000000001</c:v>
                </c:pt>
                <c:pt idx="2278">
                  <c:v>14.867000000000001</c:v>
                </c:pt>
                <c:pt idx="2279">
                  <c:v>14.867000000000001</c:v>
                </c:pt>
                <c:pt idx="2280">
                  <c:v>14.867000000000001</c:v>
                </c:pt>
                <c:pt idx="2281">
                  <c:v>14.867000000000001</c:v>
                </c:pt>
                <c:pt idx="2282">
                  <c:v>14.867000000000001</c:v>
                </c:pt>
                <c:pt idx="2283">
                  <c:v>14.867000000000001</c:v>
                </c:pt>
                <c:pt idx="2284">
                  <c:v>14.867000000000001</c:v>
                </c:pt>
                <c:pt idx="2285">
                  <c:v>14.867000000000001</c:v>
                </c:pt>
                <c:pt idx="2286">
                  <c:v>14.867000000000001</c:v>
                </c:pt>
                <c:pt idx="2287">
                  <c:v>14.867000000000001</c:v>
                </c:pt>
                <c:pt idx="2288">
                  <c:v>14.867000000000001</c:v>
                </c:pt>
                <c:pt idx="2289">
                  <c:v>14.867000000000001</c:v>
                </c:pt>
                <c:pt idx="2290">
                  <c:v>14.867000000000001</c:v>
                </c:pt>
                <c:pt idx="2291">
                  <c:v>14.867000000000001</c:v>
                </c:pt>
                <c:pt idx="2292">
                  <c:v>14.867000000000001</c:v>
                </c:pt>
                <c:pt idx="2293">
                  <c:v>14.867000000000001</c:v>
                </c:pt>
                <c:pt idx="2294">
                  <c:v>14.867000000000001</c:v>
                </c:pt>
                <c:pt idx="2295">
                  <c:v>14.867000000000001</c:v>
                </c:pt>
                <c:pt idx="2296">
                  <c:v>14.867000000000001</c:v>
                </c:pt>
                <c:pt idx="2297">
                  <c:v>14.867000000000001</c:v>
                </c:pt>
                <c:pt idx="2298">
                  <c:v>14.867000000000001</c:v>
                </c:pt>
                <c:pt idx="2299">
                  <c:v>14.867000000000001</c:v>
                </c:pt>
                <c:pt idx="2300">
                  <c:v>14.867000000000001</c:v>
                </c:pt>
                <c:pt idx="2301">
                  <c:v>14.867000000000001</c:v>
                </c:pt>
                <c:pt idx="2302">
                  <c:v>14.867000000000001</c:v>
                </c:pt>
                <c:pt idx="2303">
                  <c:v>14.867000000000001</c:v>
                </c:pt>
                <c:pt idx="2304">
                  <c:v>14.867000000000001</c:v>
                </c:pt>
                <c:pt idx="2305">
                  <c:v>14.867000000000001</c:v>
                </c:pt>
                <c:pt idx="2306">
                  <c:v>14.867000000000001</c:v>
                </c:pt>
                <c:pt idx="2307">
                  <c:v>14.867000000000001</c:v>
                </c:pt>
                <c:pt idx="2308">
                  <c:v>14.867000000000001</c:v>
                </c:pt>
                <c:pt idx="2309">
                  <c:v>14.867000000000001</c:v>
                </c:pt>
                <c:pt idx="2310">
                  <c:v>14.867000000000001</c:v>
                </c:pt>
                <c:pt idx="2311">
                  <c:v>14.867000000000001</c:v>
                </c:pt>
                <c:pt idx="2312">
                  <c:v>14.867000000000001</c:v>
                </c:pt>
                <c:pt idx="2313">
                  <c:v>14.867000000000001</c:v>
                </c:pt>
                <c:pt idx="2314">
                  <c:v>14.867000000000001</c:v>
                </c:pt>
                <c:pt idx="2315">
                  <c:v>14.867000000000001</c:v>
                </c:pt>
                <c:pt idx="2316">
                  <c:v>14.867000000000001</c:v>
                </c:pt>
                <c:pt idx="2317">
                  <c:v>14.867000000000001</c:v>
                </c:pt>
                <c:pt idx="2318">
                  <c:v>14.867000000000001</c:v>
                </c:pt>
                <c:pt idx="2319">
                  <c:v>14.867000000000001</c:v>
                </c:pt>
                <c:pt idx="2320">
                  <c:v>14.867000000000001</c:v>
                </c:pt>
                <c:pt idx="2321">
                  <c:v>14.867000000000001</c:v>
                </c:pt>
                <c:pt idx="2322">
                  <c:v>14.867000000000001</c:v>
                </c:pt>
                <c:pt idx="2323">
                  <c:v>14.867000000000001</c:v>
                </c:pt>
                <c:pt idx="2324">
                  <c:v>14.867000000000001</c:v>
                </c:pt>
                <c:pt idx="2325">
                  <c:v>14.867000000000001</c:v>
                </c:pt>
                <c:pt idx="2326">
                  <c:v>14.867000000000001</c:v>
                </c:pt>
                <c:pt idx="2327">
                  <c:v>14.867000000000001</c:v>
                </c:pt>
                <c:pt idx="2328">
                  <c:v>14.867000000000001</c:v>
                </c:pt>
                <c:pt idx="2329">
                  <c:v>14.867000000000001</c:v>
                </c:pt>
                <c:pt idx="2330">
                  <c:v>14.867000000000001</c:v>
                </c:pt>
                <c:pt idx="2331">
                  <c:v>14.867000000000001</c:v>
                </c:pt>
                <c:pt idx="2332">
                  <c:v>14.867000000000001</c:v>
                </c:pt>
                <c:pt idx="2333">
                  <c:v>14.867000000000001</c:v>
                </c:pt>
                <c:pt idx="2334">
                  <c:v>14.867000000000001</c:v>
                </c:pt>
                <c:pt idx="2335">
                  <c:v>14.867000000000001</c:v>
                </c:pt>
                <c:pt idx="2336">
                  <c:v>14.867000000000001</c:v>
                </c:pt>
                <c:pt idx="2337">
                  <c:v>14.867000000000001</c:v>
                </c:pt>
                <c:pt idx="2338">
                  <c:v>14.867000000000001</c:v>
                </c:pt>
                <c:pt idx="2339">
                  <c:v>14.867000000000001</c:v>
                </c:pt>
                <c:pt idx="2340">
                  <c:v>14.867000000000001</c:v>
                </c:pt>
                <c:pt idx="2341">
                  <c:v>14.867000000000001</c:v>
                </c:pt>
                <c:pt idx="2342">
                  <c:v>14.867000000000001</c:v>
                </c:pt>
                <c:pt idx="2343">
                  <c:v>14.867000000000001</c:v>
                </c:pt>
                <c:pt idx="2344">
                  <c:v>14.867000000000001</c:v>
                </c:pt>
                <c:pt idx="2345">
                  <c:v>14.867000000000001</c:v>
                </c:pt>
                <c:pt idx="2346">
                  <c:v>14.867000000000001</c:v>
                </c:pt>
                <c:pt idx="2347">
                  <c:v>14.867000000000001</c:v>
                </c:pt>
                <c:pt idx="2348">
                  <c:v>14.867000000000001</c:v>
                </c:pt>
                <c:pt idx="2349">
                  <c:v>14.867000000000001</c:v>
                </c:pt>
                <c:pt idx="2350">
                  <c:v>14.867000000000001</c:v>
                </c:pt>
                <c:pt idx="2351">
                  <c:v>14.867000000000001</c:v>
                </c:pt>
                <c:pt idx="2352">
                  <c:v>14.867000000000001</c:v>
                </c:pt>
                <c:pt idx="2353">
                  <c:v>14.867000000000001</c:v>
                </c:pt>
                <c:pt idx="2354">
                  <c:v>14.867000000000001</c:v>
                </c:pt>
                <c:pt idx="2355">
                  <c:v>14.867000000000001</c:v>
                </c:pt>
                <c:pt idx="2356">
                  <c:v>14.867000000000001</c:v>
                </c:pt>
                <c:pt idx="2357">
                  <c:v>14.867000000000001</c:v>
                </c:pt>
                <c:pt idx="2358">
                  <c:v>14.867000000000001</c:v>
                </c:pt>
                <c:pt idx="2359">
                  <c:v>14.867000000000001</c:v>
                </c:pt>
                <c:pt idx="2360">
                  <c:v>14.867000000000001</c:v>
                </c:pt>
                <c:pt idx="2361">
                  <c:v>14.867000000000001</c:v>
                </c:pt>
                <c:pt idx="2362">
                  <c:v>14.867000000000001</c:v>
                </c:pt>
                <c:pt idx="2363">
                  <c:v>14.867000000000001</c:v>
                </c:pt>
                <c:pt idx="2364">
                  <c:v>14.867000000000001</c:v>
                </c:pt>
                <c:pt idx="2365">
                  <c:v>14.867000000000001</c:v>
                </c:pt>
                <c:pt idx="2366">
                  <c:v>14.867000000000001</c:v>
                </c:pt>
                <c:pt idx="2367">
                  <c:v>14.867000000000001</c:v>
                </c:pt>
                <c:pt idx="2368">
                  <c:v>14.867000000000001</c:v>
                </c:pt>
                <c:pt idx="2369">
                  <c:v>14.867000000000001</c:v>
                </c:pt>
                <c:pt idx="2370">
                  <c:v>14.867000000000001</c:v>
                </c:pt>
                <c:pt idx="2371">
                  <c:v>14.867000000000001</c:v>
                </c:pt>
                <c:pt idx="2372">
                  <c:v>14.867000000000001</c:v>
                </c:pt>
                <c:pt idx="2373">
                  <c:v>14.867000000000001</c:v>
                </c:pt>
                <c:pt idx="2374">
                  <c:v>14.867000000000001</c:v>
                </c:pt>
                <c:pt idx="2375">
                  <c:v>14.867000000000001</c:v>
                </c:pt>
                <c:pt idx="2376">
                  <c:v>14.867000000000001</c:v>
                </c:pt>
                <c:pt idx="2377">
                  <c:v>14.867000000000001</c:v>
                </c:pt>
                <c:pt idx="2378">
                  <c:v>14.867000000000001</c:v>
                </c:pt>
                <c:pt idx="2379">
                  <c:v>14.867000000000001</c:v>
                </c:pt>
                <c:pt idx="2380">
                  <c:v>14.867000000000001</c:v>
                </c:pt>
                <c:pt idx="2381">
                  <c:v>14.867000000000001</c:v>
                </c:pt>
                <c:pt idx="2382">
                  <c:v>14.867000000000001</c:v>
                </c:pt>
                <c:pt idx="2383">
                  <c:v>14.867000000000001</c:v>
                </c:pt>
                <c:pt idx="2384">
                  <c:v>14.867000000000001</c:v>
                </c:pt>
                <c:pt idx="2385">
                  <c:v>14.867000000000001</c:v>
                </c:pt>
                <c:pt idx="2386">
                  <c:v>14.867000000000001</c:v>
                </c:pt>
                <c:pt idx="2387">
                  <c:v>14.867000000000001</c:v>
                </c:pt>
                <c:pt idx="2388">
                  <c:v>14.867000000000001</c:v>
                </c:pt>
                <c:pt idx="2389">
                  <c:v>14.867000000000001</c:v>
                </c:pt>
                <c:pt idx="2390">
                  <c:v>14.867000000000001</c:v>
                </c:pt>
                <c:pt idx="2391">
                  <c:v>14.867000000000001</c:v>
                </c:pt>
                <c:pt idx="2392">
                  <c:v>14.867000000000001</c:v>
                </c:pt>
                <c:pt idx="2393">
                  <c:v>14.867000000000001</c:v>
                </c:pt>
                <c:pt idx="2394">
                  <c:v>14.867000000000001</c:v>
                </c:pt>
                <c:pt idx="2395">
                  <c:v>14.867000000000001</c:v>
                </c:pt>
                <c:pt idx="2396">
                  <c:v>14.867000000000001</c:v>
                </c:pt>
                <c:pt idx="2397">
                  <c:v>14.867000000000001</c:v>
                </c:pt>
                <c:pt idx="2398">
                  <c:v>14.867000000000001</c:v>
                </c:pt>
                <c:pt idx="2399">
                  <c:v>14.867000000000001</c:v>
                </c:pt>
                <c:pt idx="2400">
                  <c:v>14.867000000000001</c:v>
                </c:pt>
                <c:pt idx="2401">
                  <c:v>14.867000000000001</c:v>
                </c:pt>
                <c:pt idx="2402">
                  <c:v>14.867000000000001</c:v>
                </c:pt>
                <c:pt idx="2403">
                  <c:v>14.867000000000001</c:v>
                </c:pt>
                <c:pt idx="2404">
                  <c:v>14.867000000000001</c:v>
                </c:pt>
                <c:pt idx="2405">
                  <c:v>14.867000000000001</c:v>
                </c:pt>
                <c:pt idx="2406">
                  <c:v>14.867000000000001</c:v>
                </c:pt>
                <c:pt idx="2407">
                  <c:v>14.867000000000001</c:v>
                </c:pt>
                <c:pt idx="2408">
                  <c:v>14.867000000000001</c:v>
                </c:pt>
                <c:pt idx="2409">
                  <c:v>14.867000000000001</c:v>
                </c:pt>
                <c:pt idx="2410">
                  <c:v>14.867000000000001</c:v>
                </c:pt>
                <c:pt idx="2411">
                  <c:v>14.867000000000001</c:v>
                </c:pt>
                <c:pt idx="2412">
                  <c:v>14.867000000000001</c:v>
                </c:pt>
                <c:pt idx="2413">
                  <c:v>14.867000000000001</c:v>
                </c:pt>
                <c:pt idx="2414">
                  <c:v>14.867000000000001</c:v>
                </c:pt>
                <c:pt idx="2415">
                  <c:v>14.867000000000001</c:v>
                </c:pt>
                <c:pt idx="2416">
                  <c:v>14.867000000000001</c:v>
                </c:pt>
                <c:pt idx="2417">
                  <c:v>14.867000000000001</c:v>
                </c:pt>
                <c:pt idx="2418">
                  <c:v>14.867000000000001</c:v>
                </c:pt>
                <c:pt idx="2419">
                  <c:v>14.867000000000001</c:v>
                </c:pt>
                <c:pt idx="2420">
                  <c:v>14.867000000000001</c:v>
                </c:pt>
                <c:pt idx="2421">
                  <c:v>14.867000000000001</c:v>
                </c:pt>
                <c:pt idx="2422">
                  <c:v>14.867000000000001</c:v>
                </c:pt>
                <c:pt idx="2423">
                  <c:v>14.867000000000001</c:v>
                </c:pt>
                <c:pt idx="2424">
                  <c:v>14.867000000000001</c:v>
                </c:pt>
                <c:pt idx="2425">
                  <c:v>14.867000000000001</c:v>
                </c:pt>
                <c:pt idx="2426">
                  <c:v>14.867000000000001</c:v>
                </c:pt>
                <c:pt idx="2427">
                  <c:v>14.867000000000001</c:v>
                </c:pt>
                <c:pt idx="2428">
                  <c:v>14.867000000000001</c:v>
                </c:pt>
                <c:pt idx="2429">
                  <c:v>14.867000000000001</c:v>
                </c:pt>
                <c:pt idx="2430">
                  <c:v>14.867000000000001</c:v>
                </c:pt>
                <c:pt idx="2431">
                  <c:v>14.867000000000001</c:v>
                </c:pt>
                <c:pt idx="2432">
                  <c:v>14.867000000000001</c:v>
                </c:pt>
                <c:pt idx="2433">
                  <c:v>14.867000000000001</c:v>
                </c:pt>
                <c:pt idx="2434">
                  <c:v>14.867000000000001</c:v>
                </c:pt>
                <c:pt idx="2435">
                  <c:v>14.867000000000001</c:v>
                </c:pt>
                <c:pt idx="2436">
                  <c:v>14.867000000000001</c:v>
                </c:pt>
                <c:pt idx="2437">
                  <c:v>14.867000000000001</c:v>
                </c:pt>
                <c:pt idx="2438">
                  <c:v>14.867000000000001</c:v>
                </c:pt>
                <c:pt idx="2439">
                  <c:v>14.867000000000001</c:v>
                </c:pt>
                <c:pt idx="2440">
                  <c:v>14.867000000000001</c:v>
                </c:pt>
                <c:pt idx="2441">
                  <c:v>14.867000000000001</c:v>
                </c:pt>
                <c:pt idx="2442">
                  <c:v>14.867000000000001</c:v>
                </c:pt>
                <c:pt idx="2443">
                  <c:v>14.867000000000001</c:v>
                </c:pt>
                <c:pt idx="2444">
                  <c:v>14.867000000000001</c:v>
                </c:pt>
                <c:pt idx="2445">
                  <c:v>14.867000000000001</c:v>
                </c:pt>
                <c:pt idx="2446">
                  <c:v>14.867000000000001</c:v>
                </c:pt>
                <c:pt idx="2447">
                  <c:v>14.867000000000001</c:v>
                </c:pt>
                <c:pt idx="2448">
                  <c:v>14.867000000000001</c:v>
                </c:pt>
                <c:pt idx="2449">
                  <c:v>14.867000000000001</c:v>
                </c:pt>
                <c:pt idx="2450">
                  <c:v>14.867000000000001</c:v>
                </c:pt>
                <c:pt idx="2451">
                  <c:v>14.867000000000001</c:v>
                </c:pt>
                <c:pt idx="2452">
                  <c:v>14.867000000000001</c:v>
                </c:pt>
                <c:pt idx="2453">
                  <c:v>14.867000000000001</c:v>
                </c:pt>
                <c:pt idx="2454">
                  <c:v>14.867000000000001</c:v>
                </c:pt>
                <c:pt idx="2455">
                  <c:v>14.867000000000001</c:v>
                </c:pt>
                <c:pt idx="2456">
                  <c:v>14.867000000000001</c:v>
                </c:pt>
                <c:pt idx="2457">
                  <c:v>14.867000000000001</c:v>
                </c:pt>
                <c:pt idx="2458">
                  <c:v>14.867000000000001</c:v>
                </c:pt>
                <c:pt idx="2459">
                  <c:v>14.867000000000001</c:v>
                </c:pt>
                <c:pt idx="2460">
                  <c:v>14.867000000000001</c:v>
                </c:pt>
                <c:pt idx="2461">
                  <c:v>14.867000000000001</c:v>
                </c:pt>
                <c:pt idx="2462">
                  <c:v>14.867000000000001</c:v>
                </c:pt>
                <c:pt idx="2463">
                  <c:v>14.867000000000001</c:v>
                </c:pt>
                <c:pt idx="2464">
                  <c:v>14.867000000000001</c:v>
                </c:pt>
                <c:pt idx="2465">
                  <c:v>14.867000000000001</c:v>
                </c:pt>
                <c:pt idx="2466">
                  <c:v>14.867000000000001</c:v>
                </c:pt>
                <c:pt idx="2467">
                  <c:v>14.867000000000001</c:v>
                </c:pt>
                <c:pt idx="2468">
                  <c:v>14.867000000000001</c:v>
                </c:pt>
                <c:pt idx="2469">
                  <c:v>14.867000000000001</c:v>
                </c:pt>
                <c:pt idx="2470">
                  <c:v>14.867000000000001</c:v>
                </c:pt>
                <c:pt idx="2471">
                  <c:v>14.867000000000001</c:v>
                </c:pt>
                <c:pt idx="2472">
                  <c:v>14.867000000000001</c:v>
                </c:pt>
                <c:pt idx="2473">
                  <c:v>14.867000000000001</c:v>
                </c:pt>
                <c:pt idx="2474">
                  <c:v>14.867000000000001</c:v>
                </c:pt>
                <c:pt idx="2475">
                  <c:v>14.867000000000001</c:v>
                </c:pt>
                <c:pt idx="2476">
                  <c:v>14.867000000000001</c:v>
                </c:pt>
                <c:pt idx="2477">
                  <c:v>14.867000000000001</c:v>
                </c:pt>
                <c:pt idx="2478">
                  <c:v>14.867000000000001</c:v>
                </c:pt>
                <c:pt idx="2479">
                  <c:v>14.867000000000001</c:v>
                </c:pt>
                <c:pt idx="2480">
                  <c:v>14.867000000000001</c:v>
                </c:pt>
                <c:pt idx="2481">
                  <c:v>14.867000000000001</c:v>
                </c:pt>
                <c:pt idx="2482">
                  <c:v>14.867000000000001</c:v>
                </c:pt>
                <c:pt idx="2483">
                  <c:v>14.867000000000001</c:v>
                </c:pt>
                <c:pt idx="2484">
                  <c:v>14.867000000000001</c:v>
                </c:pt>
                <c:pt idx="2485">
                  <c:v>14.867000000000001</c:v>
                </c:pt>
                <c:pt idx="2486">
                  <c:v>14.867000000000001</c:v>
                </c:pt>
                <c:pt idx="2487">
                  <c:v>14.867000000000001</c:v>
                </c:pt>
                <c:pt idx="2488">
                  <c:v>14.867000000000001</c:v>
                </c:pt>
                <c:pt idx="2489">
                  <c:v>14.867000000000001</c:v>
                </c:pt>
                <c:pt idx="2490">
                  <c:v>14.867000000000001</c:v>
                </c:pt>
                <c:pt idx="2491">
                  <c:v>14.867000000000001</c:v>
                </c:pt>
                <c:pt idx="2492">
                  <c:v>14.867000000000001</c:v>
                </c:pt>
                <c:pt idx="2493">
                  <c:v>14.867000000000001</c:v>
                </c:pt>
                <c:pt idx="2494">
                  <c:v>14.867000000000001</c:v>
                </c:pt>
                <c:pt idx="2495">
                  <c:v>14.867000000000001</c:v>
                </c:pt>
                <c:pt idx="2496">
                  <c:v>14.867000000000001</c:v>
                </c:pt>
                <c:pt idx="2497">
                  <c:v>14.867000000000001</c:v>
                </c:pt>
                <c:pt idx="2498">
                  <c:v>14.867000000000001</c:v>
                </c:pt>
                <c:pt idx="2499">
                  <c:v>14.867000000000001</c:v>
                </c:pt>
                <c:pt idx="2500">
                  <c:v>14.867000000000001</c:v>
                </c:pt>
                <c:pt idx="2501">
                  <c:v>14.867000000000001</c:v>
                </c:pt>
                <c:pt idx="2502">
                  <c:v>14.867000000000001</c:v>
                </c:pt>
                <c:pt idx="2503">
                  <c:v>14.867000000000001</c:v>
                </c:pt>
                <c:pt idx="2504">
                  <c:v>14.867000000000001</c:v>
                </c:pt>
                <c:pt idx="2505">
                  <c:v>14.867000000000001</c:v>
                </c:pt>
                <c:pt idx="2506">
                  <c:v>14.867000000000001</c:v>
                </c:pt>
                <c:pt idx="2507">
                  <c:v>14.867000000000001</c:v>
                </c:pt>
                <c:pt idx="2508">
                  <c:v>14.867000000000001</c:v>
                </c:pt>
                <c:pt idx="2509">
                  <c:v>14.867000000000001</c:v>
                </c:pt>
                <c:pt idx="2510">
                  <c:v>14.867000000000001</c:v>
                </c:pt>
                <c:pt idx="2511">
                  <c:v>14.867000000000001</c:v>
                </c:pt>
                <c:pt idx="2512">
                  <c:v>14.867000000000001</c:v>
                </c:pt>
                <c:pt idx="2513">
                  <c:v>14.867000000000001</c:v>
                </c:pt>
                <c:pt idx="2514">
                  <c:v>14.867000000000001</c:v>
                </c:pt>
                <c:pt idx="2515">
                  <c:v>14.867000000000001</c:v>
                </c:pt>
                <c:pt idx="2516">
                  <c:v>14.867000000000001</c:v>
                </c:pt>
                <c:pt idx="2517">
                  <c:v>14.867000000000001</c:v>
                </c:pt>
                <c:pt idx="2518">
                  <c:v>14.867000000000001</c:v>
                </c:pt>
                <c:pt idx="2519">
                  <c:v>14.867000000000001</c:v>
                </c:pt>
                <c:pt idx="2520">
                  <c:v>14.867000000000001</c:v>
                </c:pt>
                <c:pt idx="2521">
                  <c:v>14.867000000000001</c:v>
                </c:pt>
                <c:pt idx="2522">
                  <c:v>14.867000000000001</c:v>
                </c:pt>
                <c:pt idx="2523">
                  <c:v>14.867000000000001</c:v>
                </c:pt>
                <c:pt idx="2524">
                  <c:v>14.867000000000001</c:v>
                </c:pt>
                <c:pt idx="2525">
                  <c:v>14.867000000000001</c:v>
                </c:pt>
                <c:pt idx="2526">
                  <c:v>14.867000000000001</c:v>
                </c:pt>
                <c:pt idx="2527">
                  <c:v>14.867000000000001</c:v>
                </c:pt>
                <c:pt idx="2528">
                  <c:v>14.867000000000001</c:v>
                </c:pt>
                <c:pt idx="2529">
                  <c:v>14.867000000000001</c:v>
                </c:pt>
                <c:pt idx="2530">
                  <c:v>14.867000000000001</c:v>
                </c:pt>
                <c:pt idx="2531">
                  <c:v>14.867000000000001</c:v>
                </c:pt>
                <c:pt idx="2532">
                  <c:v>14.867000000000001</c:v>
                </c:pt>
                <c:pt idx="2533">
                  <c:v>14.867000000000001</c:v>
                </c:pt>
                <c:pt idx="2534">
                  <c:v>14.867000000000001</c:v>
                </c:pt>
                <c:pt idx="2535">
                  <c:v>14.867000000000001</c:v>
                </c:pt>
                <c:pt idx="2536">
                  <c:v>14.867000000000001</c:v>
                </c:pt>
                <c:pt idx="2537">
                  <c:v>14.867000000000001</c:v>
                </c:pt>
                <c:pt idx="2538">
                  <c:v>14.867000000000001</c:v>
                </c:pt>
                <c:pt idx="2539">
                  <c:v>14.867000000000001</c:v>
                </c:pt>
                <c:pt idx="2540">
                  <c:v>14.867000000000001</c:v>
                </c:pt>
                <c:pt idx="2541">
                  <c:v>14.867000000000001</c:v>
                </c:pt>
                <c:pt idx="2542">
                  <c:v>14.867000000000001</c:v>
                </c:pt>
                <c:pt idx="2543">
                  <c:v>14.867000000000001</c:v>
                </c:pt>
                <c:pt idx="2544">
                  <c:v>14.867000000000001</c:v>
                </c:pt>
                <c:pt idx="2545">
                  <c:v>14.867000000000001</c:v>
                </c:pt>
                <c:pt idx="2546">
                  <c:v>14.867000000000001</c:v>
                </c:pt>
                <c:pt idx="2547">
                  <c:v>14.867000000000001</c:v>
                </c:pt>
                <c:pt idx="2548">
                  <c:v>14.867000000000001</c:v>
                </c:pt>
                <c:pt idx="2549">
                  <c:v>14.867000000000001</c:v>
                </c:pt>
                <c:pt idx="2550">
                  <c:v>14.867000000000001</c:v>
                </c:pt>
                <c:pt idx="2551">
                  <c:v>14.867000000000001</c:v>
                </c:pt>
                <c:pt idx="2552">
                  <c:v>14.867000000000001</c:v>
                </c:pt>
                <c:pt idx="2553">
                  <c:v>14.867000000000001</c:v>
                </c:pt>
                <c:pt idx="2554">
                  <c:v>14.867000000000001</c:v>
                </c:pt>
                <c:pt idx="2555">
                  <c:v>14.867000000000001</c:v>
                </c:pt>
                <c:pt idx="2556">
                  <c:v>14.867000000000001</c:v>
                </c:pt>
                <c:pt idx="2557">
                  <c:v>14.867000000000001</c:v>
                </c:pt>
                <c:pt idx="2558">
                  <c:v>14.867000000000001</c:v>
                </c:pt>
                <c:pt idx="2559">
                  <c:v>14.867000000000001</c:v>
                </c:pt>
                <c:pt idx="2560">
                  <c:v>14.867000000000001</c:v>
                </c:pt>
                <c:pt idx="2561">
                  <c:v>14.867000000000001</c:v>
                </c:pt>
                <c:pt idx="2562">
                  <c:v>14.867000000000001</c:v>
                </c:pt>
                <c:pt idx="2563">
                  <c:v>14.867000000000001</c:v>
                </c:pt>
                <c:pt idx="2564">
                  <c:v>14.867000000000001</c:v>
                </c:pt>
                <c:pt idx="2565">
                  <c:v>14.867000000000001</c:v>
                </c:pt>
                <c:pt idx="2566">
                  <c:v>14.867000000000001</c:v>
                </c:pt>
                <c:pt idx="2567">
                  <c:v>14.867000000000001</c:v>
                </c:pt>
                <c:pt idx="2568">
                  <c:v>14.867000000000001</c:v>
                </c:pt>
                <c:pt idx="2569">
                  <c:v>14.867000000000001</c:v>
                </c:pt>
                <c:pt idx="2570">
                  <c:v>14.867000000000001</c:v>
                </c:pt>
                <c:pt idx="2571">
                  <c:v>14.867000000000001</c:v>
                </c:pt>
                <c:pt idx="2572">
                  <c:v>14.867000000000001</c:v>
                </c:pt>
                <c:pt idx="2573">
                  <c:v>14.867000000000001</c:v>
                </c:pt>
                <c:pt idx="2574">
                  <c:v>14.867000000000001</c:v>
                </c:pt>
                <c:pt idx="2575">
                  <c:v>14.867000000000001</c:v>
                </c:pt>
                <c:pt idx="2576">
                  <c:v>14.867000000000001</c:v>
                </c:pt>
                <c:pt idx="2577">
                  <c:v>14.867000000000001</c:v>
                </c:pt>
                <c:pt idx="2578">
                  <c:v>14.867000000000001</c:v>
                </c:pt>
                <c:pt idx="2579">
                  <c:v>14.867000000000001</c:v>
                </c:pt>
                <c:pt idx="2580">
                  <c:v>14.867000000000001</c:v>
                </c:pt>
                <c:pt idx="2581">
                  <c:v>14.867000000000001</c:v>
                </c:pt>
                <c:pt idx="2582">
                  <c:v>14.867000000000001</c:v>
                </c:pt>
                <c:pt idx="2583">
                  <c:v>14.867000000000001</c:v>
                </c:pt>
                <c:pt idx="2584">
                  <c:v>14.867000000000001</c:v>
                </c:pt>
                <c:pt idx="2585">
                  <c:v>14.867000000000001</c:v>
                </c:pt>
                <c:pt idx="2586">
                  <c:v>14.867000000000001</c:v>
                </c:pt>
                <c:pt idx="2587">
                  <c:v>14.867000000000001</c:v>
                </c:pt>
                <c:pt idx="2588">
                  <c:v>14.867000000000001</c:v>
                </c:pt>
                <c:pt idx="2589">
                  <c:v>14.867000000000001</c:v>
                </c:pt>
                <c:pt idx="2590">
                  <c:v>14.867000000000001</c:v>
                </c:pt>
                <c:pt idx="2591">
                  <c:v>14.867000000000001</c:v>
                </c:pt>
                <c:pt idx="2592">
                  <c:v>14.867000000000001</c:v>
                </c:pt>
                <c:pt idx="2593">
                  <c:v>14.867000000000001</c:v>
                </c:pt>
                <c:pt idx="2594">
                  <c:v>14.867000000000001</c:v>
                </c:pt>
                <c:pt idx="2595">
                  <c:v>14.867000000000001</c:v>
                </c:pt>
                <c:pt idx="2596">
                  <c:v>14.867000000000001</c:v>
                </c:pt>
                <c:pt idx="2597">
                  <c:v>14.867000000000001</c:v>
                </c:pt>
                <c:pt idx="2598">
                  <c:v>14.867000000000001</c:v>
                </c:pt>
                <c:pt idx="2599">
                  <c:v>14.867000000000001</c:v>
                </c:pt>
                <c:pt idx="2600">
                  <c:v>14.867000000000001</c:v>
                </c:pt>
                <c:pt idx="2601">
                  <c:v>14.867000000000001</c:v>
                </c:pt>
                <c:pt idx="2602">
                  <c:v>14.867000000000001</c:v>
                </c:pt>
                <c:pt idx="2603">
                  <c:v>14.867000000000001</c:v>
                </c:pt>
                <c:pt idx="2604">
                  <c:v>14.867000000000001</c:v>
                </c:pt>
                <c:pt idx="2605">
                  <c:v>14.867000000000001</c:v>
                </c:pt>
                <c:pt idx="2606">
                  <c:v>14.867000000000001</c:v>
                </c:pt>
                <c:pt idx="2607">
                  <c:v>14.867000000000001</c:v>
                </c:pt>
                <c:pt idx="2608">
                  <c:v>14.867000000000001</c:v>
                </c:pt>
                <c:pt idx="2609">
                  <c:v>14.867000000000001</c:v>
                </c:pt>
                <c:pt idx="2610">
                  <c:v>14.867000000000001</c:v>
                </c:pt>
                <c:pt idx="2611">
                  <c:v>14.867000000000001</c:v>
                </c:pt>
                <c:pt idx="2612">
                  <c:v>14.867000000000001</c:v>
                </c:pt>
                <c:pt idx="2613">
                  <c:v>14.867000000000001</c:v>
                </c:pt>
                <c:pt idx="2614">
                  <c:v>14.867000000000001</c:v>
                </c:pt>
                <c:pt idx="2615">
                  <c:v>14.867000000000001</c:v>
                </c:pt>
                <c:pt idx="2616">
                  <c:v>14.867000000000001</c:v>
                </c:pt>
                <c:pt idx="2617">
                  <c:v>14.867000000000001</c:v>
                </c:pt>
                <c:pt idx="2618">
                  <c:v>14.867000000000001</c:v>
                </c:pt>
                <c:pt idx="2619">
                  <c:v>14.867000000000001</c:v>
                </c:pt>
                <c:pt idx="2620">
                  <c:v>14.867000000000001</c:v>
                </c:pt>
                <c:pt idx="2621">
                  <c:v>14.867000000000001</c:v>
                </c:pt>
                <c:pt idx="2622">
                  <c:v>14.867000000000001</c:v>
                </c:pt>
                <c:pt idx="2623">
                  <c:v>14.867000000000001</c:v>
                </c:pt>
                <c:pt idx="2624">
                  <c:v>14.867000000000001</c:v>
                </c:pt>
                <c:pt idx="2625">
                  <c:v>14.867000000000001</c:v>
                </c:pt>
                <c:pt idx="2626">
                  <c:v>14.867000000000001</c:v>
                </c:pt>
                <c:pt idx="2627">
                  <c:v>14.867000000000001</c:v>
                </c:pt>
                <c:pt idx="2628">
                  <c:v>14.867000000000001</c:v>
                </c:pt>
                <c:pt idx="2629">
                  <c:v>14.867000000000001</c:v>
                </c:pt>
                <c:pt idx="2630">
                  <c:v>14.867000000000001</c:v>
                </c:pt>
                <c:pt idx="2631">
                  <c:v>14.867000000000001</c:v>
                </c:pt>
                <c:pt idx="2632">
                  <c:v>14.867000000000001</c:v>
                </c:pt>
                <c:pt idx="2633">
                  <c:v>14.867000000000001</c:v>
                </c:pt>
                <c:pt idx="2634">
                  <c:v>14.867000000000001</c:v>
                </c:pt>
                <c:pt idx="2635">
                  <c:v>14.867000000000001</c:v>
                </c:pt>
                <c:pt idx="2636">
                  <c:v>14.867000000000001</c:v>
                </c:pt>
                <c:pt idx="2637">
                  <c:v>14.867000000000001</c:v>
                </c:pt>
                <c:pt idx="2638">
                  <c:v>14.867000000000001</c:v>
                </c:pt>
                <c:pt idx="2639">
                  <c:v>14.867000000000001</c:v>
                </c:pt>
                <c:pt idx="2640">
                  <c:v>14.867000000000001</c:v>
                </c:pt>
                <c:pt idx="2641">
                  <c:v>14.867000000000001</c:v>
                </c:pt>
                <c:pt idx="2642">
                  <c:v>14.867000000000001</c:v>
                </c:pt>
                <c:pt idx="2643">
                  <c:v>14.867000000000001</c:v>
                </c:pt>
                <c:pt idx="2644">
                  <c:v>14.867000000000001</c:v>
                </c:pt>
                <c:pt idx="2645">
                  <c:v>14.867000000000001</c:v>
                </c:pt>
                <c:pt idx="2646">
                  <c:v>14.867000000000001</c:v>
                </c:pt>
                <c:pt idx="2647">
                  <c:v>14.867000000000001</c:v>
                </c:pt>
                <c:pt idx="2648">
                  <c:v>14.867000000000001</c:v>
                </c:pt>
                <c:pt idx="2649">
                  <c:v>14.867000000000001</c:v>
                </c:pt>
                <c:pt idx="2650">
                  <c:v>14.867000000000001</c:v>
                </c:pt>
                <c:pt idx="2651">
                  <c:v>14.867000000000001</c:v>
                </c:pt>
                <c:pt idx="2652">
                  <c:v>14.867000000000001</c:v>
                </c:pt>
                <c:pt idx="2653">
                  <c:v>14.867000000000001</c:v>
                </c:pt>
                <c:pt idx="2654">
                  <c:v>14.867000000000001</c:v>
                </c:pt>
                <c:pt idx="2655">
                  <c:v>14.867000000000001</c:v>
                </c:pt>
                <c:pt idx="2656">
                  <c:v>14.867000000000001</c:v>
                </c:pt>
                <c:pt idx="2657">
                  <c:v>14.867000000000001</c:v>
                </c:pt>
                <c:pt idx="2658">
                  <c:v>14.867000000000001</c:v>
                </c:pt>
                <c:pt idx="2659">
                  <c:v>14.867000000000001</c:v>
                </c:pt>
                <c:pt idx="2660">
                  <c:v>14.867000000000001</c:v>
                </c:pt>
                <c:pt idx="2661">
                  <c:v>14.867000000000001</c:v>
                </c:pt>
                <c:pt idx="2662">
                  <c:v>14.867000000000001</c:v>
                </c:pt>
                <c:pt idx="2663">
                  <c:v>14.867000000000001</c:v>
                </c:pt>
                <c:pt idx="2664">
                  <c:v>14.867000000000001</c:v>
                </c:pt>
                <c:pt idx="2665">
                  <c:v>14.867000000000001</c:v>
                </c:pt>
                <c:pt idx="2666">
                  <c:v>14.867000000000001</c:v>
                </c:pt>
                <c:pt idx="2667">
                  <c:v>14.867000000000001</c:v>
                </c:pt>
                <c:pt idx="2668">
                  <c:v>14.867000000000001</c:v>
                </c:pt>
                <c:pt idx="2669">
                  <c:v>14.867000000000001</c:v>
                </c:pt>
                <c:pt idx="2670">
                  <c:v>14.867000000000001</c:v>
                </c:pt>
                <c:pt idx="2671">
                  <c:v>14.867000000000001</c:v>
                </c:pt>
                <c:pt idx="2672">
                  <c:v>14.867000000000001</c:v>
                </c:pt>
                <c:pt idx="2673">
                  <c:v>14.867000000000001</c:v>
                </c:pt>
                <c:pt idx="2674">
                  <c:v>14.867000000000001</c:v>
                </c:pt>
                <c:pt idx="2675">
                  <c:v>14.867000000000001</c:v>
                </c:pt>
                <c:pt idx="2676">
                  <c:v>14.867000000000001</c:v>
                </c:pt>
                <c:pt idx="2677">
                  <c:v>14.867000000000001</c:v>
                </c:pt>
                <c:pt idx="2678">
                  <c:v>14.867000000000001</c:v>
                </c:pt>
                <c:pt idx="2679">
                  <c:v>14.867000000000001</c:v>
                </c:pt>
                <c:pt idx="2680">
                  <c:v>14.867000000000001</c:v>
                </c:pt>
                <c:pt idx="2681">
                  <c:v>14.867000000000001</c:v>
                </c:pt>
                <c:pt idx="2682">
                  <c:v>14.867000000000001</c:v>
                </c:pt>
                <c:pt idx="2683">
                  <c:v>14.867000000000001</c:v>
                </c:pt>
                <c:pt idx="2684">
                  <c:v>14.867000000000001</c:v>
                </c:pt>
                <c:pt idx="2685">
                  <c:v>14.867000000000001</c:v>
                </c:pt>
                <c:pt idx="2686">
                  <c:v>14.867000000000001</c:v>
                </c:pt>
                <c:pt idx="2687">
                  <c:v>14.867000000000001</c:v>
                </c:pt>
                <c:pt idx="2688">
                  <c:v>14.867000000000001</c:v>
                </c:pt>
                <c:pt idx="2689">
                  <c:v>14.867000000000001</c:v>
                </c:pt>
                <c:pt idx="2690">
                  <c:v>14.867000000000001</c:v>
                </c:pt>
                <c:pt idx="2691">
                  <c:v>14.867000000000001</c:v>
                </c:pt>
                <c:pt idx="2692">
                  <c:v>14.867000000000001</c:v>
                </c:pt>
                <c:pt idx="2693">
                  <c:v>14.867000000000001</c:v>
                </c:pt>
                <c:pt idx="2694">
                  <c:v>14.867000000000001</c:v>
                </c:pt>
                <c:pt idx="2695">
                  <c:v>14.867000000000001</c:v>
                </c:pt>
                <c:pt idx="2696">
                  <c:v>14.867000000000001</c:v>
                </c:pt>
                <c:pt idx="2697">
                  <c:v>14.867000000000001</c:v>
                </c:pt>
                <c:pt idx="2698">
                  <c:v>14.867000000000001</c:v>
                </c:pt>
                <c:pt idx="2699">
                  <c:v>14.867000000000001</c:v>
                </c:pt>
                <c:pt idx="2700">
                  <c:v>14.867000000000001</c:v>
                </c:pt>
                <c:pt idx="2701">
                  <c:v>14.867000000000001</c:v>
                </c:pt>
                <c:pt idx="2702">
                  <c:v>14.867000000000001</c:v>
                </c:pt>
                <c:pt idx="2703">
                  <c:v>14.867000000000001</c:v>
                </c:pt>
                <c:pt idx="2704">
                  <c:v>14.867000000000001</c:v>
                </c:pt>
                <c:pt idx="2705">
                  <c:v>14.867000000000001</c:v>
                </c:pt>
                <c:pt idx="2706">
                  <c:v>14.867000000000001</c:v>
                </c:pt>
                <c:pt idx="2707">
                  <c:v>14.867000000000001</c:v>
                </c:pt>
                <c:pt idx="2708">
                  <c:v>14.867000000000001</c:v>
                </c:pt>
                <c:pt idx="2709">
                  <c:v>14.867000000000001</c:v>
                </c:pt>
                <c:pt idx="2710">
                  <c:v>14.867000000000001</c:v>
                </c:pt>
                <c:pt idx="2711">
                  <c:v>14.867000000000001</c:v>
                </c:pt>
                <c:pt idx="2712">
                  <c:v>14.867000000000001</c:v>
                </c:pt>
                <c:pt idx="2713">
                  <c:v>14.867000000000001</c:v>
                </c:pt>
                <c:pt idx="2714">
                  <c:v>14.867000000000001</c:v>
                </c:pt>
                <c:pt idx="2715">
                  <c:v>14.867000000000001</c:v>
                </c:pt>
                <c:pt idx="2716">
                  <c:v>14.867000000000001</c:v>
                </c:pt>
                <c:pt idx="2717">
                  <c:v>14.867000000000001</c:v>
                </c:pt>
                <c:pt idx="2718">
                  <c:v>14.867000000000001</c:v>
                </c:pt>
                <c:pt idx="2719">
                  <c:v>14.867000000000001</c:v>
                </c:pt>
                <c:pt idx="2720">
                  <c:v>14.867000000000001</c:v>
                </c:pt>
                <c:pt idx="2721">
                  <c:v>14.867000000000001</c:v>
                </c:pt>
                <c:pt idx="2722">
                  <c:v>14.867000000000001</c:v>
                </c:pt>
                <c:pt idx="2723">
                  <c:v>14.867000000000001</c:v>
                </c:pt>
                <c:pt idx="2724">
                  <c:v>14.867000000000001</c:v>
                </c:pt>
                <c:pt idx="2725">
                  <c:v>14.867000000000001</c:v>
                </c:pt>
                <c:pt idx="2726">
                  <c:v>14.867000000000001</c:v>
                </c:pt>
                <c:pt idx="2727">
                  <c:v>14.867000000000001</c:v>
                </c:pt>
                <c:pt idx="2728">
                  <c:v>14.867000000000001</c:v>
                </c:pt>
                <c:pt idx="2729">
                  <c:v>14.867000000000001</c:v>
                </c:pt>
                <c:pt idx="2730">
                  <c:v>14.867000000000001</c:v>
                </c:pt>
                <c:pt idx="2731">
                  <c:v>14.867000000000001</c:v>
                </c:pt>
                <c:pt idx="2732">
                  <c:v>14.867000000000001</c:v>
                </c:pt>
                <c:pt idx="2733">
                  <c:v>14.867000000000001</c:v>
                </c:pt>
                <c:pt idx="2734">
                  <c:v>14.867000000000001</c:v>
                </c:pt>
                <c:pt idx="2735">
                  <c:v>14.867000000000001</c:v>
                </c:pt>
                <c:pt idx="2736">
                  <c:v>14.867000000000001</c:v>
                </c:pt>
                <c:pt idx="2737">
                  <c:v>14.867000000000001</c:v>
                </c:pt>
                <c:pt idx="2738">
                  <c:v>14.867000000000001</c:v>
                </c:pt>
                <c:pt idx="2739">
                  <c:v>14.867000000000001</c:v>
                </c:pt>
                <c:pt idx="2740">
                  <c:v>14.867000000000001</c:v>
                </c:pt>
                <c:pt idx="2741">
                  <c:v>14.867000000000001</c:v>
                </c:pt>
                <c:pt idx="2742">
                  <c:v>14.867000000000001</c:v>
                </c:pt>
                <c:pt idx="2743">
                  <c:v>14.867000000000001</c:v>
                </c:pt>
                <c:pt idx="2744">
                  <c:v>14.867000000000001</c:v>
                </c:pt>
                <c:pt idx="2745">
                  <c:v>14.867000000000001</c:v>
                </c:pt>
                <c:pt idx="2746">
                  <c:v>14.867000000000001</c:v>
                </c:pt>
                <c:pt idx="2747">
                  <c:v>14.867000000000001</c:v>
                </c:pt>
                <c:pt idx="2748">
                  <c:v>14.867000000000001</c:v>
                </c:pt>
                <c:pt idx="2749">
                  <c:v>14.867000000000001</c:v>
                </c:pt>
                <c:pt idx="2750">
                  <c:v>14.867000000000001</c:v>
                </c:pt>
                <c:pt idx="2751">
                  <c:v>14.867000000000001</c:v>
                </c:pt>
                <c:pt idx="2752">
                  <c:v>14.867000000000001</c:v>
                </c:pt>
                <c:pt idx="2753">
                  <c:v>14.867000000000001</c:v>
                </c:pt>
                <c:pt idx="2754">
                  <c:v>14.867000000000001</c:v>
                </c:pt>
                <c:pt idx="2755">
                  <c:v>14.867000000000001</c:v>
                </c:pt>
                <c:pt idx="2756">
                  <c:v>14.867000000000001</c:v>
                </c:pt>
                <c:pt idx="2757">
                  <c:v>14.867000000000001</c:v>
                </c:pt>
                <c:pt idx="2758">
                  <c:v>14.868</c:v>
                </c:pt>
                <c:pt idx="2759">
                  <c:v>14.868</c:v>
                </c:pt>
                <c:pt idx="2760">
                  <c:v>14.868</c:v>
                </c:pt>
                <c:pt idx="2761">
                  <c:v>14.868</c:v>
                </c:pt>
                <c:pt idx="2762">
                  <c:v>14.868</c:v>
                </c:pt>
                <c:pt idx="2763">
                  <c:v>14.868</c:v>
                </c:pt>
                <c:pt idx="2764">
                  <c:v>14.868</c:v>
                </c:pt>
                <c:pt idx="2765">
                  <c:v>14.868</c:v>
                </c:pt>
                <c:pt idx="2766">
                  <c:v>14.868</c:v>
                </c:pt>
                <c:pt idx="2767">
                  <c:v>14.868</c:v>
                </c:pt>
                <c:pt idx="2768">
                  <c:v>14.868</c:v>
                </c:pt>
                <c:pt idx="2769">
                  <c:v>14.868</c:v>
                </c:pt>
                <c:pt idx="2770">
                  <c:v>14.868</c:v>
                </c:pt>
                <c:pt idx="2771">
                  <c:v>14.868</c:v>
                </c:pt>
                <c:pt idx="2772">
                  <c:v>14.868</c:v>
                </c:pt>
                <c:pt idx="2773">
                  <c:v>14.868</c:v>
                </c:pt>
                <c:pt idx="2774">
                  <c:v>14.868</c:v>
                </c:pt>
                <c:pt idx="2775">
                  <c:v>14.868</c:v>
                </c:pt>
                <c:pt idx="2776">
                  <c:v>14.868</c:v>
                </c:pt>
                <c:pt idx="2777">
                  <c:v>14.868</c:v>
                </c:pt>
                <c:pt idx="2778">
                  <c:v>14.868</c:v>
                </c:pt>
                <c:pt idx="2779">
                  <c:v>14.868</c:v>
                </c:pt>
                <c:pt idx="2780">
                  <c:v>14.868</c:v>
                </c:pt>
                <c:pt idx="2781">
                  <c:v>14.868</c:v>
                </c:pt>
                <c:pt idx="2782">
                  <c:v>14.868</c:v>
                </c:pt>
                <c:pt idx="2783">
                  <c:v>14.868</c:v>
                </c:pt>
                <c:pt idx="2784">
                  <c:v>14.868</c:v>
                </c:pt>
                <c:pt idx="2785">
                  <c:v>14.868</c:v>
                </c:pt>
                <c:pt idx="2786">
                  <c:v>14.868</c:v>
                </c:pt>
                <c:pt idx="2787">
                  <c:v>14.868</c:v>
                </c:pt>
                <c:pt idx="2788">
                  <c:v>14.868</c:v>
                </c:pt>
                <c:pt idx="2789">
                  <c:v>14.868</c:v>
                </c:pt>
                <c:pt idx="2790">
                  <c:v>14.868</c:v>
                </c:pt>
                <c:pt idx="2791">
                  <c:v>14.868</c:v>
                </c:pt>
                <c:pt idx="2792">
                  <c:v>14.868</c:v>
                </c:pt>
                <c:pt idx="2793">
                  <c:v>14.868</c:v>
                </c:pt>
                <c:pt idx="2794">
                  <c:v>14.868</c:v>
                </c:pt>
                <c:pt idx="2795">
                  <c:v>14.868</c:v>
                </c:pt>
                <c:pt idx="2796">
                  <c:v>14.868</c:v>
                </c:pt>
                <c:pt idx="2797">
                  <c:v>14.868</c:v>
                </c:pt>
                <c:pt idx="2798">
                  <c:v>14.868</c:v>
                </c:pt>
                <c:pt idx="2799">
                  <c:v>14.868</c:v>
                </c:pt>
                <c:pt idx="2800">
                  <c:v>14.868</c:v>
                </c:pt>
                <c:pt idx="2801">
                  <c:v>14.868</c:v>
                </c:pt>
                <c:pt idx="2802">
                  <c:v>14.868</c:v>
                </c:pt>
                <c:pt idx="2803">
                  <c:v>14.868</c:v>
                </c:pt>
                <c:pt idx="2804">
                  <c:v>14.868</c:v>
                </c:pt>
                <c:pt idx="2805">
                  <c:v>14.868</c:v>
                </c:pt>
                <c:pt idx="2806">
                  <c:v>14.868</c:v>
                </c:pt>
                <c:pt idx="2807">
                  <c:v>14.868</c:v>
                </c:pt>
                <c:pt idx="2808">
                  <c:v>14.868</c:v>
                </c:pt>
                <c:pt idx="2809">
                  <c:v>14.868</c:v>
                </c:pt>
                <c:pt idx="2810">
                  <c:v>14.868</c:v>
                </c:pt>
                <c:pt idx="2811">
                  <c:v>14.868</c:v>
                </c:pt>
                <c:pt idx="2812">
                  <c:v>14.868</c:v>
                </c:pt>
                <c:pt idx="2813">
                  <c:v>14.868</c:v>
                </c:pt>
                <c:pt idx="2814">
                  <c:v>14.868</c:v>
                </c:pt>
                <c:pt idx="2815">
                  <c:v>14.868</c:v>
                </c:pt>
                <c:pt idx="2816">
                  <c:v>14.868</c:v>
                </c:pt>
                <c:pt idx="2817">
                  <c:v>14.868</c:v>
                </c:pt>
                <c:pt idx="2818">
                  <c:v>14.868</c:v>
                </c:pt>
                <c:pt idx="2819">
                  <c:v>14.868</c:v>
                </c:pt>
                <c:pt idx="2820">
                  <c:v>14.868</c:v>
                </c:pt>
                <c:pt idx="2821">
                  <c:v>14.868</c:v>
                </c:pt>
                <c:pt idx="2822">
                  <c:v>14.868</c:v>
                </c:pt>
                <c:pt idx="2823">
                  <c:v>14.868</c:v>
                </c:pt>
                <c:pt idx="2824">
                  <c:v>14.868</c:v>
                </c:pt>
                <c:pt idx="2825">
                  <c:v>14.868</c:v>
                </c:pt>
                <c:pt idx="2826">
                  <c:v>14.868</c:v>
                </c:pt>
                <c:pt idx="2827">
                  <c:v>14.868</c:v>
                </c:pt>
                <c:pt idx="2828">
                  <c:v>14.868</c:v>
                </c:pt>
                <c:pt idx="2829">
                  <c:v>14.868</c:v>
                </c:pt>
                <c:pt idx="2830">
                  <c:v>14.868</c:v>
                </c:pt>
                <c:pt idx="2831">
                  <c:v>14.868</c:v>
                </c:pt>
                <c:pt idx="2832">
                  <c:v>14.868</c:v>
                </c:pt>
                <c:pt idx="2833">
                  <c:v>14.868</c:v>
                </c:pt>
                <c:pt idx="2834">
                  <c:v>14.868</c:v>
                </c:pt>
                <c:pt idx="2835">
                  <c:v>14.868</c:v>
                </c:pt>
                <c:pt idx="2836">
                  <c:v>14.868</c:v>
                </c:pt>
                <c:pt idx="2837">
                  <c:v>14.868</c:v>
                </c:pt>
                <c:pt idx="2838">
                  <c:v>14.868</c:v>
                </c:pt>
                <c:pt idx="2839">
                  <c:v>14.868</c:v>
                </c:pt>
                <c:pt idx="2840">
                  <c:v>14.868</c:v>
                </c:pt>
                <c:pt idx="2841">
                  <c:v>14.868</c:v>
                </c:pt>
                <c:pt idx="2842">
                  <c:v>14.868</c:v>
                </c:pt>
                <c:pt idx="2843">
                  <c:v>14.868</c:v>
                </c:pt>
                <c:pt idx="2844">
                  <c:v>14.868</c:v>
                </c:pt>
                <c:pt idx="2845">
                  <c:v>14.868</c:v>
                </c:pt>
                <c:pt idx="2846">
                  <c:v>14.868</c:v>
                </c:pt>
                <c:pt idx="2847">
                  <c:v>14.868</c:v>
                </c:pt>
                <c:pt idx="2848">
                  <c:v>14.868</c:v>
                </c:pt>
                <c:pt idx="2849">
                  <c:v>14.868</c:v>
                </c:pt>
                <c:pt idx="2850">
                  <c:v>14.868</c:v>
                </c:pt>
                <c:pt idx="2851">
                  <c:v>14.868</c:v>
                </c:pt>
                <c:pt idx="2852">
                  <c:v>14.868</c:v>
                </c:pt>
                <c:pt idx="2853">
                  <c:v>14.868</c:v>
                </c:pt>
                <c:pt idx="2854">
                  <c:v>14.868</c:v>
                </c:pt>
                <c:pt idx="2855">
                  <c:v>14.868</c:v>
                </c:pt>
                <c:pt idx="2856">
                  <c:v>14.868</c:v>
                </c:pt>
                <c:pt idx="2857">
                  <c:v>14.868</c:v>
                </c:pt>
                <c:pt idx="2858">
                  <c:v>14.868</c:v>
                </c:pt>
                <c:pt idx="2859">
                  <c:v>14.868</c:v>
                </c:pt>
                <c:pt idx="2860">
                  <c:v>14.868</c:v>
                </c:pt>
                <c:pt idx="2861">
                  <c:v>14.868</c:v>
                </c:pt>
                <c:pt idx="2862">
                  <c:v>14.868</c:v>
                </c:pt>
                <c:pt idx="2863">
                  <c:v>14.868</c:v>
                </c:pt>
                <c:pt idx="2864">
                  <c:v>14.868</c:v>
                </c:pt>
                <c:pt idx="2865">
                  <c:v>14.868</c:v>
                </c:pt>
                <c:pt idx="2866">
                  <c:v>14.868</c:v>
                </c:pt>
                <c:pt idx="2867">
                  <c:v>14.868</c:v>
                </c:pt>
                <c:pt idx="2868">
                  <c:v>14.868</c:v>
                </c:pt>
                <c:pt idx="2869">
                  <c:v>14.868</c:v>
                </c:pt>
                <c:pt idx="2870">
                  <c:v>14.868</c:v>
                </c:pt>
                <c:pt idx="2871">
                  <c:v>14.868</c:v>
                </c:pt>
                <c:pt idx="2872">
                  <c:v>14.868</c:v>
                </c:pt>
                <c:pt idx="2873">
                  <c:v>14.868</c:v>
                </c:pt>
                <c:pt idx="2874">
                  <c:v>14.868</c:v>
                </c:pt>
                <c:pt idx="2875">
                  <c:v>14.868</c:v>
                </c:pt>
                <c:pt idx="2876">
                  <c:v>14.868</c:v>
                </c:pt>
                <c:pt idx="2877">
                  <c:v>14.868</c:v>
                </c:pt>
                <c:pt idx="2878">
                  <c:v>14.868</c:v>
                </c:pt>
                <c:pt idx="2879">
                  <c:v>14.868</c:v>
                </c:pt>
                <c:pt idx="2880">
                  <c:v>14.868</c:v>
                </c:pt>
                <c:pt idx="2881">
                  <c:v>14.868</c:v>
                </c:pt>
                <c:pt idx="2882">
                  <c:v>14.868</c:v>
                </c:pt>
                <c:pt idx="2883">
                  <c:v>14.868</c:v>
                </c:pt>
                <c:pt idx="2884">
                  <c:v>14.868</c:v>
                </c:pt>
                <c:pt idx="2885">
                  <c:v>14.868</c:v>
                </c:pt>
                <c:pt idx="2886">
                  <c:v>14.868</c:v>
                </c:pt>
                <c:pt idx="2887">
                  <c:v>14.868</c:v>
                </c:pt>
                <c:pt idx="2888">
                  <c:v>14.868</c:v>
                </c:pt>
                <c:pt idx="2889">
                  <c:v>14.868</c:v>
                </c:pt>
                <c:pt idx="2890">
                  <c:v>14.868</c:v>
                </c:pt>
                <c:pt idx="2891">
                  <c:v>14.868</c:v>
                </c:pt>
                <c:pt idx="2892">
                  <c:v>14.868</c:v>
                </c:pt>
                <c:pt idx="2893">
                  <c:v>14.868</c:v>
                </c:pt>
                <c:pt idx="2894">
                  <c:v>14.868</c:v>
                </c:pt>
                <c:pt idx="2895">
                  <c:v>14.868</c:v>
                </c:pt>
                <c:pt idx="2896">
                  <c:v>14.868</c:v>
                </c:pt>
                <c:pt idx="2897">
                  <c:v>14.868</c:v>
                </c:pt>
                <c:pt idx="2898">
                  <c:v>14.868</c:v>
                </c:pt>
                <c:pt idx="2899">
                  <c:v>14.868</c:v>
                </c:pt>
                <c:pt idx="2900">
                  <c:v>14.868</c:v>
                </c:pt>
                <c:pt idx="2901">
                  <c:v>14.868</c:v>
                </c:pt>
                <c:pt idx="2902">
                  <c:v>14.868</c:v>
                </c:pt>
                <c:pt idx="2903">
                  <c:v>14.868</c:v>
                </c:pt>
                <c:pt idx="2904">
                  <c:v>14.868</c:v>
                </c:pt>
                <c:pt idx="2905">
                  <c:v>14.868</c:v>
                </c:pt>
                <c:pt idx="2906">
                  <c:v>14.868</c:v>
                </c:pt>
                <c:pt idx="2907">
                  <c:v>14.868</c:v>
                </c:pt>
                <c:pt idx="2908">
                  <c:v>14.868</c:v>
                </c:pt>
                <c:pt idx="2909">
                  <c:v>14.868</c:v>
                </c:pt>
                <c:pt idx="2910">
                  <c:v>14.868</c:v>
                </c:pt>
                <c:pt idx="2911">
                  <c:v>14.868</c:v>
                </c:pt>
                <c:pt idx="2912">
                  <c:v>14.868</c:v>
                </c:pt>
                <c:pt idx="2913">
                  <c:v>14.868</c:v>
                </c:pt>
                <c:pt idx="2914">
                  <c:v>14.868</c:v>
                </c:pt>
                <c:pt idx="2915">
                  <c:v>14.868</c:v>
                </c:pt>
                <c:pt idx="2916">
                  <c:v>14.868</c:v>
                </c:pt>
                <c:pt idx="2917">
                  <c:v>14.868</c:v>
                </c:pt>
                <c:pt idx="2918">
                  <c:v>14.868</c:v>
                </c:pt>
                <c:pt idx="2919">
                  <c:v>14.868</c:v>
                </c:pt>
                <c:pt idx="2920">
                  <c:v>14.868</c:v>
                </c:pt>
                <c:pt idx="2921">
                  <c:v>14.868</c:v>
                </c:pt>
                <c:pt idx="2922">
                  <c:v>14.868</c:v>
                </c:pt>
                <c:pt idx="2923">
                  <c:v>14.868</c:v>
                </c:pt>
                <c:pt idx="2924">
                  <c:v>14.868</c:v>
                </c:pt>
                <c:pt idx="2925">
                  <c:v>14.868</c:v>
                </c:pt>
                <c:pt idx="2926">
                  <c:v>14.868</c:v>
                </c:pt>
                <c:pt idx="2927">
                  <c:v>14.868</c:v>
                </c:pt>
                <c:pt idx="2928">
                  <c:v>14.868</c:v>
                </c:pt>
                <c:pt idx="2929">
                  <c:v>14.868</c:v>
                </c:pt>
                <c:pt idx="2930">
                  <c:v>14.868</c:v>
                </c:pt>
                <c:pt idx="2931">
                  <c:v>14.868</c:v>
                </c:pt>
                <c:pt idx="2932">
                  <c:v>14.868</c:v>
                </c:pt>
                <c:pt idx="2933">
                  <c:v>14.868</c:v>
                </c:pt>
                <c:pt idx="2934">
                  <c:v>14.868</c:v>
                </c:pt>
                <c:pt idx="2935">
                  <c:v>14.868</c:v>
                </c:pt>
                <c:pt idx="2936">
                  <c:v>14.868</c:v>
                </c:pt>
                <c:pt idx="2937">
                  <c:v>14.868</c:v>
                </c:pt>
                <c:pt idx="2938">
                  <c:v>14.868</c:v>
                </c:pt>
                <c:pt idx="2939">
                  <c:v>14.868</c:v>
                </c:pt>
                <c:pt idx="2940">
                  <c:v>14.868</c:v>
                </c:pt>
                <c:pt idx="2941">
                  <c:v>14.868</c:v>
                </c:pt>
                <c:pt idx="2942">
                  <c:v>14.868</c:v>
                </c:pt>
                <c:pt idx="2943">
                  <c:v>14.868</c:v>
                </c:pt>
                <c:pt idx="2944">
                  <c:v>14.868</c:v>
                </c:pt>
                <c:pt idx="2945">
                  <c:v>14.868</c:v>
                </c:pt>
                <c:pt idx="2946">
                  <c:v>14.868</c:v>
                </c:pt>
                <c:pt idx="2947">
                  <c:v>14.868</c:v>
                </c:pt>
                <c:pt idx="2948">
                  <c:v>14.868</c:v>
                </c:pt>
                <c:pt idx="2949">
                  <c:v>14.868</c:v>
                </c:pt>
                <c:pt idx="2950">
                  <c:v>14.868</c:v>
                </c:pt>
                <c:pt idx="2951">
                  <c:v>14.868</c:v>
                </c:pt>
                <c:pt idx="2952">
                  <c:v>14.868</c:v>
                </c:pt>
                <c:pt idx="2953">
                  <c:v>14.868</c:v>
                </c:pt>
                <c:pt idx="2954">
                  <c:v>14.868</c:v>
                </c:pt>
                <c:pt idx="2955">
                  <c:v>14.868</c:v>
                </c:pt>
                <c:pt idx="2956">
                  <c:v>14.868</c:v>
                </c:pt>
                <c:pt idx="2957">
                  <c:v>14.868</c:v>
                </c:pt>
                <c:pt idx="2958">
                  <c:v>14.868</c:v>
                </c:pt>
                <c:pt idx="2959">
                  <c:v>14.868</c:v>
                </c:pt>
                <c:pt idx="2960">
                  <c:v>14.868</c:v>
                </c:pt>
                <c:pt idx="2961">
                  <c:v>14.868</c:v>
                </c:pt>
                <c:pt idx="2962">
                  <c:v>14.868</c:v>
                </c:pt>
                <c:pt idx="2963">
                  <c:v>14.868</c:v>
                </c:pt>
                <c:pt idx="2964">
                  <c:v>14.868</c:v>
                </c:pt>
                <c:pt idx="2965">
                  <c:v>14.868</c:v>
                </c:pt>
                <c:pt idx="2966">
                  <c:v>14.868</c:v>
                </c:pt>
                <c:pt idx="2967">
                  <c:v>14.868</c:v>
                </c:pt>
                <c:pt idx="2968">
                  <c:v>14.868</c:v>
                </c:pt>
                <c:pt idx="2969">
                  <c:v>14.868</c:v>
                </c:pt>
                <c:pt idx="2970">
                  <c:v>14.868</c:v>
                </c:pt>
                <c:pt idx="2971">
                  <c:v>14.868</c:v>
                </c:pt>
                <c:pt idx="2972">
                  <c:v>14.868</c:v>
                </c:pt>
                <c:pt idx="2973">
                  <c:v>14.868</c:v>
                </c:pt>
                <c:pt idx="2974">
                  <c:v>14.868</c:v>
                </c:pt>
                <c:pt idx="2975">
                  <c:v>14.868</c:v>
                </c:pt>
                <c:pt idx="2976">
                  <c:v>14.868</c:v>
                </c:pt>
                <c:pt idx="2977">
                  <c:v>14.868</c:v>
                </c:pt>
                <c:pt idx="2978">
                  <c:v>14.868</c:v>
                </c:pt>
                <c:pt idx="2979">
                  <c:v>14.868</c:v>
                </c:pt>
                <c:pt idx="2980">
                  <c:v>14.868</c:v>
                </c:pt>
                <c:pt idx="2981">
                  <c:v>14.868</c:v>
                </c:pt>
                <c:pt idx="2982">
                  <c:v>14.868</c:v>
                </c:pt>
                <c:pt idx="2983">
                  <c:v>14.868</c:v>
                </c:pt>
                <c:pt idx="2984">
                  <c:v>14.868</c:v>
                </c:pt>
                <c:pt idx="2985">
                  <c:v>14.868</c:v>
                </c:pt>
                <c:pt idx="2986">
                  <c:v>14.868</c:v>
                </c:pt>
                <c:pt idx="2987">
                  <c:v>14.868</c:v>
                </c:pt>
                <c:pt idx="2988">
                  <c:v>14.868</c:v>
                </c:pt>
                <c:pt idx="2989">
                  <c:v>14.868</c:v>
                </c:pt>
                <c:pt idx="2990">
                  <c:v>14.868</c:v>
                </c:pt>
                <c:pt idx="2991">
                  <c:v>14.868</c:v>
                </c:pt>
                <c:pt idx="2992">
                  <c:v>14.868</c:v>
                </c:pt>
                <c:pt idx="2993">
                  <c:v>14.868</c:v>
                </c:pt>
                <c:pt idx="2994">
                  <c:v>14.868</c:v>
                </c:pt>
                <c:pt idx="2995">
                  <c:v>14.868</c:v>
                </c:pt>
                <c:pt idx="2996">
                  <c:v>14.868</c:v>
                </c:pt>
                <c:pt idx="2997">
                  <c:v>14.868</c:v>
                </c:pt>
                <c:pt idx="2998">
                  <c:v>14.868</c:v>
                </c:pt>
                <c:pt idx="2999">
                  <c:v>14.868</c:v>
                </c:pt>
                <c:pt idx="3000">
                  <c:v>14.868</c:v>
                </c:pt>
                <c:pt idx="3001">
                  <c:v>14.868</c:v>
                </c:pt>
                <c:pt idx="3002">
                  <c:v>14.868</c:v>
                </c:pt>
                <c:pt idx="3003">
                  <c:v>14.868</c:v>
                </c:pt>
                <c:pt idx="3004">
                  <c:v>14.868</c:v>
                </c:pt>
                <c:pt idx="3005">
                  <c:v>15.048999999999999</c:v>
                </c:pt>
                <c:pt idx="3006">
                  <c:v>43.639000000000003</c:v>
                </c:pt>
                <c:pt idx="3007">
                  <c:v>77.239000000000004</c:v>
                </c:pt>
                <c:pt idx="3008">
                  <c:v>110.86</c:v>
                </c:pt>
                <c:pt idx="3009">
                  <c:v>144.46</c:v>
                </c:pt>
                <c:pt idx="3010">
                  <c:v>178.03</c:v>
                </c:pt>
                <c:pt idx="3011">
                  <c:v>211.58</c:v>
                </c:pt>
                <c:pt idx="3012">
                  <c:v>245.1</c:v>
                </c:pt>
                <c:pt idx="3013">
                  <c:v>269.54000000000002</c:v>
                </c:pt>
                <c:pt idx="3014">
                  <c:v>269.55</c:v>
                </c:pt>
                <c:pt idx="3015">
                  <c:v>269.55</c:v>
                </c:pt>
                <c:pt idx="3016">
                  <c:v>269.55</c:v>
                </c:pt>
                <c:pt idx="3017">
                  <c:v>269.55</c:v>
                </c:pt>
                <c:pt idx="3018">
                  <c:v>269.55</c:v>
                </c:pt>
                <c:pt idx="3019">
                  <c:v>269.55</c:v>
                </c:pt>
                <c:pt idx="3020">
                  <c:v>269.55</c:v>
                </c:pt>
                <c:pt idx="3021">
                  <c:v>269.55</c:v>
                </c:pt>
                <c:pt idx="3022">
                  <c:v>269.55</c:v>
                </c:pt>
                <c:pt idx="3023">
                  <c:v>269.55</c:v>
                </c:pt>
                <c:pt idx="3024">
                  <c:v>269.55</c:v>
                </c:pt>
                <c:pt idx="3025">
                  <c:v>269.55</c:v>
                </c:pt>
                <c:pt idx="3026">
                  <c:v>269.55</c:v>
                </c:pt>
                <c:pt idx="3027">
                  <c:v>269.55</c:v>
                </c:pt>
                <c:pt idx="3028">
                  <c:v>269.55</c:v>
                </c:pt>
                <c:pt idx="3029">
                  <c:v>269.55</c:v>
                </c:pt>
                <c:pt idx="3030">
                  <c:v>269.55</c:v>
                </c:pt>
                <c:pt idx="3031">
                  <c:v>269.55</c:v>
                </c:pt>
                <c:pt idx="3032">
                  <c:v>269.55</c:v>
                </c:pt>
                <c:pt idx="3033">
                  <c:v>269.55</c:v>
                </c:pt>
                <c:pt idx="3034">
                  <c:v>269.55</c:v>
                </c:pt>
                <c:pt idx="3035">
                  <c:v>269.55</c:v>
                </c:pt>
                <c:pt idx="3036">
                  <c:v>269.55</c:v>
                </c:pt>
                <c:pt idx="3037">
                  <c:v>269.55</c:v>
                </c:pt>
                <c:pt idx="3038">
                  <c:v>269.55</c:v>
                </c:pt>
                <c:pt idx="3039">
                  <c:v>269.55</c:v>
                </c:pt>
                <c:pt idx="3040">
                  <c:v>269.55</c:v>
                </c:pt>
                <c:pt idx="3041">
                  <c:v>269.55</c:v>
                </c:pt>
                <c:pt idx="3042">
                  <c:v>269.55</c:v>
                </c:pt>
                <c:pt idx="3043">
                  <c:v>269.55</c:v>
                </c:pt>
                <c:pt idx="3044">
                  <c:v>269.55</c:v>
                </c:pt>
                <c:pt idx="3045">
                  <c:v>269.55</c:v>
                </c:pt>
                <c:pt idx="3046">
                  <c:v>269.55</c:v>
                </c:pt>
                <c:pt idx="3047">
                  <c:v>269.55</c:v>
                </c:pt>
                <c:pt idx="3048">
                  <c:v>269.55</c:v>
                </c:pt>
                <c:pt idx="3049">
                  <c:v>269.55</c:v>
                </c:pt>
                <c:pt idx="3050">
                  <c:v>269.55</c:v>
                </c:pt>
                <c:pt idx="3051">
                  <c:v>269.55</c:v>
                </c:pt>
                <c:pt idx="3052">
                  <c:v>269.55</c:v>
                </c:pt>
                <c:pt idx="3053">
                  <c:v>269.55</c:v>
                </c:pt>
                <c:pt idx="3054">
                  <c:v>269.55</c:v>
                </c:pt>
                <c:pt idx="3055">
                  <c:v>269.55</c:v>
                </c:pt>
                <c:pt idx="3056">
                  <c:v>269.55</c:v>
                </c:pt>
                <c:pt idx="3057">
                  <c:v>269.55</c:v>
                </c:pt>
                <c:pt idx="3058">
                  <c:v>269.55</c:v>
                </c:pt>
                <c:pt idx="3059">
                  <c:v>269.55</c:v>
                </c:pt>
                <c:pt idx="3060">
                  <c:v>269.55</c:v>
                </c:pt>
                <c:pt idx="3061">
                  <c:v>269.55</c:v>
                </c:pt>
                <c:pt idx="3062">
                  <c:v>269.55</c:v>
                </c:pt>
                <c:pt idx="3063">
                  <c:v>269.55</c:v>
                </c:pt>
                <c:pt idx="3064">
                  <c:v>269.55</c:v>
                </c:pt>
                <c:pt idx="3065">
                  <c:v>269.55</c:v>
                </c:pt>
                <c:pt idx="3066">
                  <c:v>269.55</c:v>
                </c:pt>
                <c:pt idx="3067">
                  <c:v>269.55</c:v>
                </c:pt>
                <c:pt idx="3068">
                  <c:v>269.55</c:v>
                </c:pt>
                <c:pt idx="3069">
                  <c:v>269.55</c:v>
                </c:pt>
                <c:pt idx="3070">
                  <c:v>269.55</c:v>
                </c:pt>
                <c:pt idx="3071">
                  <c:v>269.55</c:v>
                </c:pt>
                <c:pt idx="3072">
                  <c:v>269.55</c:v>
                </c:pt>
                <c:pt idx="3073">
                  <c:v>269.55</c:v>
                </c:pt>
                <c:pt idx="3074">
                  <c:v>269.55</c:v>
                </c:pt>
                <c:pt idx="3075">
                  <c:v>269.55</c:v>
                </c:pt>
                <c:pt idx="3076">
                  <c:v>269.55</c:v>
                </c:pt>
                <c:pt idx="3077">
                  <c:v>269.55</c:v>
                </c:pt>
                <c:pt idx="3078">
                  <c:v>269.55</c:v>
                </c:pt>
                <c:pt idx="3079">
                  <c:v>269.55</c:v>
                </c:pt>
                <c:pt idx="3080">
                  <c:v>269.55</c:v>
                </c:pt>
                <c:pt idx="3081">
                  <c:v>269.55</c:v>
                </c:pt>
                <c:pt idx="3082">
                  <c:v>269.55</c:v>
                </c:pt>
                <c:pt idx="3083">
                  <c:v>269.55</c:v>
                </c:pt>
                <c:pt idx="3084">
                  <c:v>269.55</c:v>
                </c:pt>
                <c:pt idx="3085">
                  <c:v>269.55</c:v>
                </c:pt>
                <c:pt idx="3086">
                  <c:v>269.55</c:v>
                </c:pt>
                <c:pt idx="3087">
                  <c:v>269.55</c:v>
                </c:pt>
                <c:pt idx="3088">
                  <c:v>269.55</c:v>
                </c:pt>
                <c:pt idx="3089">
                  <c:v>269.55</c:v>
                </c:pt>
                <c:pt idx="3090">
                  <c:v>269.55</c:v>
                </c:pt>
                <c:pt idx="3091">
                  <c:v>269.55</c:v>
                </c:pt>
                <c:pt idx="3092">
                  <c:v>269.55</c:v>
                </c:pt>
                <c:pt idx="3093">
                  <c:v>269.55</c:v>
                </c:pt>
                <c:pt idx="3094">
                  <c:v>269.55</c:v>
                </c:pt>
                <c:pt idx="3095">
                  <c:v>269.55</c:v>
                </c:pt>
                <c:pt idx="3096">
                  <c:v>269.55</c:v>
                </c:pt>
                <c:pt idx="3097">
                  <c:v>269.55</c:v>
                </c:pt>
                <c:pt idx="3098">
                  <c:v>269.55</c:v>
                </c:pt>
                <c:pt idx="3099">
                  <c:v>269.55</c:v>
                </c:pt>
                <c:pt idx="3100">
                  <c:v>269.55</c:v>
                </c:pt>
                <c:pt idx="3101">
                  <c:v>269.55</c:v>
                </c:pt>
                <c:pt idx="3102">
                  <c:v>269.55</c:v>
                </c:pt>
                <c:pt idx="3103">
                  <c:v>269.55</c:v>
                </c:pt>
                <c:pt idx="3104">
                  <c:v>269.55</c:v>
                </c:pt>
                <c:pt idx="3105">
                  <c:v>269.55</c:v>
                </c:pt>
                <c:pt idx="3106">
                  <c:v>269.55</c:v>
                </c:pt>
                <c:pt idx="3107">
                  <c:v>269.55</c:v>
                </c:pt>
                <c:pt idx="3108">
                  <c:v>269.55</c:v>
                </c:pt>
                <c:pt idx="3109">
                  <c:v>269.55</c:v>
                </c:pt>
                <c:pt idx="3110">
                  <c:v>269.55</c:v>
                </c:pt>
                <c:pt idx="3111">
                  <c:v>269.55</c:v>
                </c:pt>
                <c:pt idx="3112">
                  <c:v>269.55</c:v>
                </c:pt>
                <c:pt idx="3113">
                  <c:v>269.55</c:v>
                </c:pt>
                <c:pt idx="3114">
                  <c:v>269.55</c:v>
                </c:pt>
                <c:pt idx="3115">
                  <c:v>269.55</c:v>
                </c:pt>
                <c:pt idx="3116">
                  <c:v>269.55</c:v>
                </c:pt>
                <c:pt idx="3117">
                  <c:v>269.55</c:v>
                </c:pt>
                <c:pt idx="3118">
                  <c:v>269.55</c:v>
                </c:pt>
                <c:pt idx="3119">
                  <c:v>269.55</c:v>
                </c:pt>
                <c:pt idx="3120">
                  <c:v>269.55</c:v>
                </c:pt>
                <c:pt idx="3121">
                  <c:v>269.55</c:v>
                </c:pt>
                <c:pt idx="3122">
                  <c:v>269.55</c:v>
                </c:pt>
                <c:pt idx="3123">
                  <c:v>269.55</c:v>
                </c:pt>
                <c:pt idx="3124">
                  <c:v>269.55</c:v>
                </c:pt>
                <c:pt idx="3125">
                  <c:v>269.55</c:v>
                </c:pt>
                <c:pt idx="3126">
                  <c:v>269.55</c:v>
                </c:pt>
                <c:pt idx="3127">
                  <c:v>269.55</c:v>
                </c:pt>
                <c:pt idx="3128">
                  <c:v>269.55</c:v>
                </c:pt>
                <c:pt idx="3129">
                  <c:v>269.55</c:v>
                </c:pt>
                <c:pt idx="3130">
                  <c:v>269.55</c:v>
                </c:pt>
                <c:pt idx="3131">
                  <c:v>269.55</c:v>
                </c:pt>
                <c:pt idx="3132">
                  <c:v>269.55</c:v>
                </c:pt>
                <c:pt idx="3133">
                  <c:v>269.55</c:v>
                </c:pt>
                <c:pt idx="3134">
                  <c:v>269.55</c:v>
                </c:pt>
                <c:pt idx="3135">
                  <c:v>269.55</c:v>
                </c:pt>
                <c:pt idx="3136">
                  <c:v>269.55</c:v>
                </c:pt>
                <c:pt idx="3137">
                  <c:v>269.55</c:v>
                </c:pt>
                <c:pt idx="3138">
                  <c:v>269.55</c:v>
                </c:pt>
                <c:pt idx="3139">
                  <c:v>269.55</c:v>
                </c:pt>
                <c:pt idx="3140">
                  <c:v>269.55</c:v>
                </c:pt>
                <c:pt idx="3141">
                  <c:v>269.55</c:v>
                </c:pt>
                <c:pt idx="3142">
                  <c:v>269.55</c:v>
                </c:pt>
                <c:pt idx="3143">
                  <c:v>269.55</c:v>
                </c:pt>
                <c:pt idx="3144">
                  <c:v>269.55</c:v>
                </c:pt>
                <c:pt idx="3145">
                  <c:v>269.55</c:v>
                </c:pt>
                <c:pt idx="3146">
                  <c:v>269.55</c:v>
                </c:pt>
                <c:pt idx="3147">
                  <c:v>269.55</c:v>
                </c:pt>
                <c:pt idx="3148">
                  <c:v>269.55</c:v>
                </c:pt>
                <c:pt idx="3149">
                  <c:v>269.55</c:v>
                </c:pt>
                <c:pt idx="3150">
                  <c:v>269.55</c:v>
                </c:pt>
                <c:pt idx="3151">
                  <c:v>269.55</c:v>
                </c:pt>
                <c:pt idx="3152">
                  <c:v>269.55</c:v>
                </c:pt>
                <c:pt idx="3153">
                  <c:v>269.55</c:v>
                </c:pt>
                <c:pt idx="3154">
                  <c:v>269.55</c:v>
                </c:pt>
                <c:pt idx="3155">
                  <c:v>269.55</c:v>
                </c:pt>
                <c:pt idx="3156">
                  <c:v>269.55</c:v>
                </c:pt>
                <c:pt idx="3157">
                  <c:v>269.55</c:v>
                </c:pt>
                <c:pt idx="3158">
                  <c:v>269.55</c:v>
                </c:pt>
                <c:pt idx="3159">
                  <c:v>269.55</c:v>
                </c:pt>
                <c:pt idx="3160">
                  <c:v>269.55</c:v>
                </c:pt>
                <c:pt idx="3161">
                  <c:v>269.55</c:v>
                </c:pt>
                <c:pt idx="3162">
                  <c:v>269.55</c:v>
                </c:pt>
                <c:pt idx="3163">
                  <c:v>269.55</c:v>
                </c:pt>
                <c:pt idx="3164">
                  <c:v>269.55</c:v>
                </c:pt>
                <c:pt idx="3165">
                  <c:v>269.55</c:v>
                </c:pt>
                <c:pt idx="3166">
                  <c:v>269.55</c:v>
                </c:pt>
                <c:pt idx="3167">
                  <c:v>269.55</c:v>
                </c:pt>
                <c:pt idx="3168">
                  <c:v>269.55</c:v>
                </c:pt>
                <c:pt idx="3169">
                  <c:v>269.55</c:v>
                </c:pt>
                <c:pt idx="3170">
                  <c:v>269.55</c:v>
                </c:pt>
                <c:pt idx="3171">
                  <c:v>269.55</c:v>
                </c:pt>
                <c:pt idx="3172">
                  <c:v>269.55</c:v>
                </c:pt>
                <c:pt idx="3173">
                  <c:v>269.55</c:v>
                </c:pt>
                <c:pt idx="3174">
                  <c:v>269.55</c:v>
                </c:pt>
                <c:pt idx="3175">
                  <c:v>269.55</c:v>
                </c:pt>
                <c:pt idx="3176">
                  <c:v>269.55</c:v>
                </c:pt>
                <c:pt idx="3177">
                  <c:v>269.55</c:v>
                </c:pt>
                <c:pt idx="3178">
                  <c:v>269.55</c:v>
                </c:pt>
                <c:pt idx="3179">
                  <c:v>269.55</c:v>
                </c:pt>
                <c:pt idx="3180">
                  <c:v>269.55</c:v>
                </c:pt>
                <c:pt idx="3181">
                  <c:v>269.55</c:v>
                </c:pt>
                <c:pt idx="3182">
                  <c:v>269.55</c:v>
                </c:pt>
                <c:pt idx="3183">
                  <c:v>269.55</c:v>
                </c:pt>
                <c:pt idx="3184">
                  <c:v>269.55</c:v>
                </c:pt>
                <c:pt idx="3185">
                  <c:v>269.55</c:v>
                </c:pt>
                <c:pt idx="3186">
                  <c:v>269.55</c:v>
                </c:pt>
                <c:pt idx="3187">
                  <c:v>269.55</c:v>
                </c:pt>
                <c:pt idx="3188">
                  <c:v>269.55</c:v>
                </c:pt>
                <c:pt idx="3189">
                  <c:v>269.55</c:v>
                </c:pt>
                <c:pt idx="3190">
                  <c:v>269.55</c:v>
                </c:pt>
                <c:pt idx="3191">
                  <c:v>269.55</c:v>
                </c:pt>
                <c:pt idx="3192">
                  <c:v>269.55</c:v>
                </c:pt>
                <c:pt idx="3193">
                  <c:v>269.55</c:v>
                </c:pt>
                <c:pt idx="3194">
                  <c:v>269.55</c:v>
                </c:pt>
                <c:pt idx="3195">
                  <c:v>269.55</c:v>
                </c:pt>
                <c:pt idx="3196">
                  <c:v>269.55</c:v>
                </c:pt>
                <c:pt idx="3197">
                  <c:v>269.55</c:v>
                </c:pt>
                <c:pt idx="3198">
                  <c:v>269.55</c:v>
                </c:pt>
                <c:pt idx="3199">
                  <c:v>269.55</c:v>
                </c:pt>
                <c:pt idx="3200">
                  <c:v>269.55</c:v>
                </c:pt>
                <c:pt idx="3201">
                  <c:v>269.55</c:v>
                </c:pt>
                <c:pt idx="3202">
                  <c:v>269.55</c:v>
                </c:pt>
                <c:pt idx="3203">
                  <c:v>269.55</c:v>
                </c:pt>
                <c:pt idx="3204">
                  <c:v>269.55</c:v>
                </c:pt>
                <c:pt idx="3205">
                  <c:v>269.55</c:v>
                </c:pt>
                <c:pt idx="3206">
                  <c:v>269.55</c:v>
                </c:pt>
                <c:pt idx="3207">
                  <c:v>269.55</c:v>
                </c:pt>
                <c:pt idx="3208">
                  <c:v>269.55</c:v>
                </c:pt>
                <c:pt idx="3209">
                  <c:v>269.55</c:v>
                </c:pt>
                <c:pt idx="3210">
                  <c:v>269.55</c:v>
                </c:pt>
                <c:pt idx="3211">
                  <c:v>269.55</c:v>
                </c:pt>
                <c:pt idx="3212">
                  <c:v>269.55</c:v>
                </c:pt>
                <c:pt idx="3213">
                  <c:v>269.55</c:v>
                </c:pt>
                <c:pt idx="3214">
                  <c:v>269.55</c:v>
                </c:pt>
                <c:pt idx="3215">
                  <c:v>269.55</c:v>
                </c:pt>
                <c:pt idx="3216">
                  <c:v>269.55</c:v>
                </c:pt>
                <c:pt idx="3217">
                  <c:v>269.55</c:v>
                </c:pt>
                <c:pt idx="3218">
                  <c:v>269.55</c:v>
                </c:pt>
                <c:pt idx="3219">
                  <c:v>269.55</c:v>
                </c:pt>
                <c:pt idx="3220">
                  <c:v>269.55</c:v>
                </c:pt>
                <c:pt idx="3221">
                  <c:v>269.55</c:v>
                </c:pt>
                <c:pt idx="3222">
                  <c:v>269.55</c:v>
                </c:pt>
                <c:pt idx="3223">
                  <c:v>269.55</c:v>
                </c:pt>
                <c:pt idx="3224">
                  <c:v>269.55</c:v>
                </c:pt>
                <c:pt idx="3225">
                  <c:v>269.55</c:v>
                </c:pt>
                <c:pt idx="3226">
                  <c:v>269.55</c:v>
                </c:pt>
                <c:pt idx="3227">
                  <c:v>269.55</c:v>
                </c:pt>
                <c:pt idx="3228">
                  <c:v>269.55</c:v>
                </c:pt>
                <c:pt idx="3229">
                  <c:v>269.55</c:v>
                </c:pt>
                <c:pt idx="3230">
                  <c:v>269.55</c:v>
                </c:pt>
                <c:pt idx="3231">
                  <c:v>269.55</c:v>
                </c:pt>
                <c:pt idx="3232">
                  <c:v>269.55</c:v>
                </c:pt>
                <c:pt idx="3233">
                  <c:v>269.55</c:v>
                </c:pt>
                <c:pt idx="3234">
                  <c:v>269.55</c:v>
                </c:pt>
                <c:pt idx="3235">
                  <c:v>269.55</c:v>
                </c:pt>
                <c:pt idx="3236">
                  <c:v>262.42</c:v>
                </c:pt>
                <c:pt idx="3237">
                  <c:v>230.08</c:v>
                </c:pt>
                <c:pt idx="3238">
                  <c:v>197.95</c:v>
                </c:pt>
                <c:pt idx="3239">
                  <c:v>166.07</c:v>
                </c:pt>
                <c:pt idx="3240">
                  <c:v>134.44</c:v>
                </c:pt>
                <c:pt idx="3241">
                  <c:v>103.09</c:v>
                </c:pt>
                <c:pt idx="3242">
                  <c:v>72.039000000000001</c:v>
                </c:pt>
                <c:pt idx="3243">
                  <c:v>41.470999999999997</c:v>
                </c:pt>
                <c:pt idx="3244">
                  <c:v>29.84</c:v>
                </c:pt>
                <c:pt idx="3245">
                  <c:v>29.84</c:v>
                </c:pt>
                <c:pt idx="3246">
                  <c:v>29.84</c:v>
                </c:pt>
                <c:pt idx="3247">
                  <c:v>29.84</c:v>
                </c:pt>
                <c:pt idx="3248">
                  <c:v>29.84</c:v>
                </c:pt>
                <c:pt idx="3249">
                  <c:v>29.84</c:v>
                </c:pt>
                <c:pt idx="3250">
                  <c:v>29.84</c:v>
                </c:pt>
                <c:pt idx="3251">
                  <c:v>29.84</c:v>
                </c:pt>
                <c:pt idx="3252">
                  <c:v>29.84</c:v>
                </c:pt>
                <c:pt idx="3253">
                  <c:v>29.84</c:v>
                </c:pt>
                <c:pt idx="3254">
                  <c:v>29.84</c:v>
                </c:pt>
                <c:pt idx="3255">
                  <c:v>29.84</c:v>
                </c:pt>
                <c:pt idx="3256">
                  <c:v>29.84</c:v>
                </c:pt>
                <c:pt idx="3257">
                  <c:v>29.84</c:v>
                </c:pt>
                <c:pt idx="3258">
                  <c:v>29.84</c:v>
                </c:pt>
                <c:pt idx="3259">
                  <c:v>29.84</c:v>
                </c:pt>
                <c:pt idx="3260">
                  <c:v>29.84</c:v>
                </c:pt>
                <c:pt idx="3261">
                  <c:v>29.84</c:v>
                </c:pt>
                <c:pt idx="3262">
                  <c:v>29.84</c:v>
                </c:pt>
                <c:pt idx="3263">
                  <c:v>29.84</c:v>
                </c:pt>
                <c:pt idx="3264">
                  <c:v>29.84</c:v>
                </c:pt>
                <c:pt idx="3265">
                  <c:v>29.84</c:v>
                </c:pt>
                <c:pt idx="3266">
                  <c:v>29.84</c:v>
                </c:pt>
                <c:pt idx="3267">
                  <c:v>29.84</c:v>
                </c:pt>
                <c:pt idx="3268">
                  <c:v>29.84</c:v>
                </c:pt>
                <c:pt idx="3269">
                  <c:v>29.841000000000001</c:v>
                </c:pt>
                <c:pt idx="3270">
                  <c:v>29.841000000000001</c:v>
                </c:pt>
                <c:pt idx="3271">
                  <c:v>29.841000000000001</c:v>
                </c:pt>
                <c:pt idx="3272">
                  <c:v>29.841000000000001</c:v>
                </c:pt>
                <c:pt idx="3273">
                  <c:v>29.841000000000001</c:v>
                </c:pt>
                <c:pt idx="3274">
                  <c:v>29.841000000000001</c:v>
                </c:pt>
                <c:pt idx="3275">
                  <c:v>29.841000000000001</c:v>
                </c:pt>
                <c:pt idx="3276">
                  <c:v>29.841000000000001</c:v>
                </c:pt>
                <c:pt idx="3277">
                  <c:v>29.841000000000001</c:v>
                </c:pt>
                <c:pt idx="3278">
                  <c:v>29.841000000000001</c:v>
                </c:pt>
                <c:pt idx="3279">
                  <c:v>29.841000000000001</c:v>
                </c:pt>
                <c:pt idx="3280">
                  <c:v>29.841000000000001</c:v>
                </c:pt>
                <c:pt idx="3281">
                  <c:v>29.841000000000001</c:v>
                </c:pt>
                <c:pt idx="3282">
                  <c:v>29.841000000000001</c:v>
                </c:pt>
                <c:pt idx="3283">
                  <c:v>29.841000000000001</c:v>
                </c:pt>
                <c:pt idx="3284">
                  <c:v>29.841000000000001</c:v>
                </c:pt>
                <c:pt idx="3285">
                  <c:v>29.841000000000001</c:v>
                </c:pt>
                <c:pt idx="3286">
                  <c:v>29.841000000000001</c:v>
                </c:pt>
                <c:pt idx="3287">
                  <c:v>29.841000000000001</c:v>
                </c:pt>
                <c:pt idx="3288">
                  <c:v>29.841000000000001</c:v>
                </c:pt>
                <c:pt idx="3289">
                  <c:v>29.841000000000001</c:v>
                </c:pt>
                <c:pt idx="3290">
                  <c:v>29.841000000000001</c:v>
                </c:pt>
                <c:pt idx="3291">
                  <c:v>29.841000000000001</c:v>
                </c:pt>
                <c:pt idx="3292">
                  <c:v>29.841000000000001</c:v>
                </c:pt>
                <c:pt idx="3293">
                  <c:v>29.841000000000001</c:v>
                </c:pt>
                <c:pt idx="3294">
                  <c:v>29.841000000000001</c:v>
                </c:pt>
                <c:pt idx="3295">
                  <c:v>29.841999999999999</c:v>
                </c:pt>
                <c:pt idx="3296">
                  <c:v>29.841999999999999</c:v>
                </c:pt>
                <c:pt idx="3297">
                  <c:v>29.841999999999999</c:v>
                </c:pt>
                <c:pt idx="3298">
                  <c:v>29.841999999999999</c:v>
                </c:pt>
                <c:pt idx="3299">
                  <c:v>29.841999999999999</c:v>
                </c:pt>
                <c:pt idx="3300">
                  <c:v>29.841999999999999</c:v>
                </c:pt>
                <c:pt idx="3301">
                  <c:v>29.841999999999999</c:v>
                </c:pt>
                <c:pt idx="3302">
                  <c:v>29.841999999999999</c:v>
                </c:pt>
                <c:pt idx="3303">
                  <c:v>29.841999999999999</c:v>
                </c:pt>
                <c:pt idx="3304">
                  <c:v>29.841999999999999</c:v>
                </c:pt>
                <c:pt idx="3305">
                  <c:v>29.841999999999999</c:v>
                </c:pt>
                <c:pt idx="3306">
                  <c:v>29.841999999999999</c:v>
                </c:pt>
                <c:pt idx="3307">
                  <c:v>29.841999999999999</c:v>
                </c:pt>
                <c:pt idx="3308">
                  <c:v>29.841999999999999</c:v>
                </c:pt>
                <c:pt idx="3309">
                  <c:v>29.841999999999999</c:v>
                </c:pt>
                <c:pt idx="3310">
                  <c:v>29.841999999999999</c:v>
                </c:pt>
                <c:pt idx="3311">
                  <c:v>29.841999999999999</c:v>
                </c:pt>
                <c:pt idx="3312">
                  <c:v>29.841999999999999</c:v>
                </c:pt>
                <c:pt idx="3313">
                  <c:v>29.841999999999999</c:v>
                </c:pt>
                <c:pt idx="3314">
                  <c:v>29.841999999999999</c:v>
                </c:pt>
                <c:pt idx="3315">
                  <c:v>29.841999999999999</c:v>
                </c:pt>
                <c:pt idx="3316">
                  <c:v>29.841999999999999</c:v>
                </c:pt>
                <c:pt idx="3317">
                  <c:v>29.841999999999999</c:v>
                </c:pt>
                <c:pt idx="3318">
                  <c:v>29.841999999999999</c:v>
                </c:pt>
                <c:pt idx="3319">
                  <c:v>29.841999999999999</c:v>
                </c:pt>
                <c:pt idx="3320">
                  <c:v>29.843</c:v>
                </c:pt>
                <c:pt idx="3321">
                  <c:v>29.843</c:v>
                </c:pt>
                <c:pt idx="3322">
                  <c:v>29.843</c:v>
                </c:pt>
                <c:pt idx="3323">
                  <c:v>29.843</c:v>
                </c:pt>
                <c:pt idx="3324">
                  <c:v>29.843</c:v>
                </c:pt>
                <c:pt idx="3325">
                  <c:v>29.843</c:v>
                </c:pt>
                <c:pt idx="3326">
                  <c:v>29.843</c:v>
                </c:pt>
                <c:pt idx="3327">
                  <c:v>29.843</c:v>
                </c:pt>
                <c:pt idx="3328">
                  <c:v>29.843</c:v>
                </c:pt>
                <c:pt idx="3329">
                  <c:v>29.843</c:v>
                </c:pt>
                <c:pt idx="3330">
                  <c:v>29.843</c:v>
                </c:pt>
                <c:pt idx="3331">
                  <c:v>29.843</c:v>
                </c:pt>
                <c:pt idx="3332">
                  <c:v>29.843</c:v>
                </c:pt>
                <c:pt idx="3333">
                  <c:v>29.843</c:v>
                </c:pt>
                <c:pt idx="3334">
                  <c:v>29.843</c:v>
                </c:pt>
                <c:pt idx="3335">
                  <c:v>29.843</c:v>
                </c:pt>
                <c:pt idx="3336">
                  <c:v>29.843</c:v>
                </c:pt>
                <c:pt idx="3337">
                  <c:v>29.843</c:v>
                </c:pt>
                <c:pt idx="3338">
                  <c:v>29.843</c:v>
                </c:pt>
                <c:pt idx="3339">
                  <c:v>29.843</c:v>
                </c:pt>
                <c:pt idx="3340">
                  <c:v>29.843</c:v>
                </c:pt>
                <c:pt idx="3341">
                  <c:v>29.843</c:v>
                </c:pt>
                <c:pt idx="3342">
                  <c:v>29.843</c:v>
                </c:pt>
                <c:pt idx="3343">
                  <c:v>29.843</c:v>
                </c:pt>
                <c:pt idx="3344">
                  <c:v>29.843</c:v>
                </c:pt>
                <c:pt idx="3345">
                  <c:v>29.844000000000001</c:v>
                </c:pt>
                <c:pt idx="3346">
                  <c:v>29.844000000000001</c:v>
                </c:pt>
                <c:pt idx="3347">
                  <c:v>29.844000000000001</c:v>
                </c:pt>
                <c:pt idx="3348">
                  <c:v>29.844000000000001</c:v>
                </c:pt>
                <c:pt idx="3349">
                  <c:v>29.844000000000001</c:v>
                </c:pt>
                <c:pt idx="3350">
                  <c:v>29.844000000000001</c:v>
                </c:pt>
                <c:pt idx="3351">
                  <c:v>29.844000000000001</c:v>
                </c:pt>
                <c:pt idx="3352">
                  <c:v>29.844000000000001</c:v>
                </c:pt>
                <c:pt idx="3353">
                  <c:v>29.844000000000001</c:v>
                </c:pt>
                <c:pt idx="3354">
                  <c:v>29.844000000000001</c:v>
                </c:pt>
                <c:pt idx="3355">
                  <c:v>29.844000000000001</c:v>
                </c:pt>
                <c:pt idx="3356">
                  <c:v>29.844000000000001</c:v>
                </c:pt>
                <c:pt idx="3357">
                  <c:v>29.844000000000001</c:v>
                </c:pt>
                <c:pt idx="3358">
                  <c:v>29.844000000000001</c:v>
                </c:pt>
                <c:pt idx="3359">
                  <c:v>29.844000000000001</c:v>
                </c:pt>
                <c:pt idx="3360">
                  <c:v>29.844000000000001</c:v>
                </c:pt>
                <c:pt idx="3361">
                  <c:v>29.844000000000001</c:v>
                </c:pt>
                <c:pt idx="3362">
                  <c:v>29.844000000000001</c:v>
                </c:pt>
                <c:pt idx="3363">
                  <c:v>29.844000000000001</c:v>
                </c:pt>
                <c:pt idx="3364">
                  <c:v>29.844000000000001</c:v>
                </c:pt>
                <c:pt idx="3365">
                  <c:v>29.844000000000001</c:v>
                </c:pt>
                <c:pt idx="3366">
                  <c:v>29.844000000000001</c:v>
                </c:pt>
                <c:pt idx="3367">
                  <c:v>29.844000000000001</c:v>
                </c:pt>
                <c:pt idx="3368">
                  <c:v>29.844000000000001</c:v>
                </c:pt>
                <c:pt idx="3369">
                  <c:v>29.844000000000001</c:v>
                </c:pt>
                <c:pt idx="3370">
                  <c:v>29.844999999999999</c:v>
                </c:pt>
                <c:pt idx="3371">
                  <c:v>29.844999999999999</c:v>
                </c:pt>
                <c:pt idx="3372">
                  <c:v>29.844999999999999</c:v>
                </c:pt>
                <c:pt idx="3373">
                  <c:v>29.844999999999999</c:v>
                </c:pt>
                <c:pt idx="3374">
                  <c:v>29.844999999999999</c:v>
                </c:pt>
                <c:pt idx="3375">
                  <c:v>29.844999999999999</c:v>
                </c:pt>
                <c:pt idx="3376">
                  <c:v>29.844999999999999</c:v>
                </c:pt>
                <c:pt idx="3377">
                  <c:v>29.844999999999999</c:v>
                </c:pt>
                <c:pt idx="3378">
                  <c:v>29.844999999999999</c:v>
                </c:pt>
                <c:pt idx="3379">
                  <c:v>29.844999999999999</c:v>
                </c:pt>
                <c:pt idx="3380">
                  <c:v>29.844999999999999</c:v>
                </c:pt>
                <c:pt idx="3381">
                  <c:v>29.844999999999999</c:v>
                </c:pt>
                <c:pt idx="3382">
                  <c:v>29.844999999999999</c:v>
                </c:pt>
                <c:pt idx="3383">
                  <c:v>29.844999999999999</c:v>
                </c:pt>
                <c:pt idx="3384">
                  <c:v>29.844999999999999</c:v>
                </c:pt>
                <c:pt idx="3385">
                  <c:v>29.844999999999999</c:v>
                </c:pt>
                <c:pt idx="3386">
                  <c:v>29.844999999999999</c:v>
                </c:pt>
                <c:pt idx="3387">
                  <c:v>29.844999999999999</c:v>
                </c:pt>
                <c:pt idx="3388">
                  <c:v>29.844999999999999</c:v>
                </c:pt>
                <c:pt idx="3389">
                  <c:v>29.844999999999999</c:v>
                </c:pt>
                <c:pt idx="3390">
                  <c:v>29.844999999999999</c:v>
                </c:pt>
                <c:pt idx="3391">
                  <c:v>29.844999999999999</c:v>
                </c:pt>
                <c:pt idx="3392">
                  <c:v>29.844999999999999</c:v>
                </c:pt>
                <c:pt idx="3393">
                  <c:v>29.844999999999999</c:v>
                </c:pt>
                <c:pt idx="3394">
                  <c:v>29.844999999999999</c:v>
                </c:pt>
                <c:pt idx="3395">
                  <c:v>29.846</c:v>
                </c:pt>
                <c:pt idx="3396">
                  <c:v>29.846</c:v>
                </c:pt>
                <c:pt idx="3397">
                  <c:v>29.846</c:v>
                </c:pt>
                <c:pt idx="3398">
                  <c:v>29.846</c:v>
                </c:pt>
                <c:pt idx="3399">
                  <c:v>29.846</c:v>
                </c:pt>
                <c:pt idx="3400">
                  <c:v>29.846</c:v>
                </c:pt>
                <c:pt idx="3401">
                  <c:v>29.846</c:v>
                </c:pt>
                <c:pt idx="3402">
                  <c:v>29.846</c:v>
                </c:pt>
                <c:pt idx="3403">
                  <c:v>29.846</c:v>
                </c:pt>
                <c:pt idx="3404">
                  <c:v>29.846</c:v>
                </c:pt>
                <c:pt idx="3405">
                  <c:v>29.846</c:v>
                </c:pt>
                <c:pt idx="3406">
                  <c:v>29.846</c:v>
                </c:pt>
                <c:pt idx="3407">
                  <c:v>29.846</c:v>
                </c:pt>
                <c:pt idx="3408">
                  <c:v>29.846</c:v>
                </c:pt>
                <c:pt idx="3409">
                  <c:v>29.846</c:v>
                </c:pt>
                <c:pt idx="3410">
                  <c:v>29.846</c:v>
                </c:pt>
                <c:pt idx="3411">
                  <c:v>29.846</c:v>
                </c:pt>
                <c:pt idx="3412">
                  <c:v>29.846</c:v>
                </c:pt>
                <c:pt idx="3413">
                  <c:v>29.846</c:v>
                </c:pt>
                <c:pt idx="3414">
                  <c:v>29.846</c:v>
                </c:pt>
                <c:pt idx="3415">
                  <c:v>29.846</c:v>
                </c:pt>
                <c:pt idx="3416">
                  <c:v>29.846</c:v>
                </c:pt>
                <c:pt idx="3417">
                  <c:v>29.846</c:v>
                </c:pt>
                <c:pt idx="3418">
                  <c:v>29.846</c:v>
                </c:pt>
                <c:pt idx="3419">
                  <c:v>29.847000000000001</c:v>
                </c:pt>
                <c:pt idx="3420">
                  <c:v>29.847000000000001</c:v>
                </c:pt>
                <c:pt idx="3421">
                  <c:v>29.847000000000001</c:v>
                </c:pt>
                <c:pt idx="3422">
                  <c:v>29.847000000000001</c:v>
                </c:pt>
                <c:pt idx="3423">
                  <c:v>29.847000000000001</c:v>
                </c:pt>
                <c:pt idx="3424">
                  <c:v>29.847000000000001</c:v>
                </c:pt>
                <c:pt idx="3425">
                  <c:v>29.847000000000001</c:v>
                </c:pt>
                <c:pt idx="3426">
                  <c:v>29.847000000000001</c:v>
                </c:pt>
                <c:pt idx="3427">
                  <c:v>29.847000000000001</c:v>
                </c:pt>
                <c:pt idx="3428">
                  <c:v>29.847000000000001</c:v>
                </c:pt>
                <c:pt idx="3429">
                  <c:v>29.847000000000001</c:v>
                </c:pt>
                <c:pt idx="3430">
                  <c:v>29.847000000000001</c:v>
                </c:pt>
                <c:pt idx="3431">
                  <c:v>29.847000000000001</c:v>
                </c:pt>
                <c:pt idx="3432">
                  <c:v>29.847000000000001</c:v>
                </c:pt>
                <c:pt idx="3433">
                  <c:v>29.847000000000001</c:v>
                </c:pt>
                <c:pt idx="3434">
                  <c:v>29.847000000000001</c:v>
                </c:pt>
                <c:pt idx="3435">
                  <c:v>29.847000000000001</c:v>
                </c:pt>
                <c:pt idx="3436">
                  <c:v>29.847000000000001</c:v>
                </c:pt>
                <c:pt idx="3437">
                  <c:v>29.847000000000001</c:v>
                </c:pt>
                <c:pt idx="3438">
                  <c:v>29.847000000000001</c:v>
                </c:pt>
                <c:pt idx="3439">
                  <c:v>29.847000000000001</c:v>
                </c:pt>
                <c:pt idx="3440">
                  <c:v>29.847000000000001</c:v>
                </c:pt>
                <c:pt idx="3441">
                  <c:v>29.847000000000001</c:v>
                </c:pt>
                <c:pt idx="3442">
                  <c:v>29.847999999999999</c:v>
                </c:pt>
                <c:pt idx="3443">
                  <c:v>29.847999999999999</c:v>
                </c:pt>
                <c:pt idx="3444">
                  <c:v>29.847999999999999</c:v>
                </c:pt>
                <c:pt idx="3445">
                  <c:v>29.847999999999999</c:v>
                </c:pt>
                <c:pt idx="3446">
                  <c:v>29.847999999999999</c:v>
                </c:pt>
                <c:pt idx="3447">
                  <c:v>29.847999999999999</c:v>
                </c:pt>
                <c:pt idx="3448">
                  <c:v>29.847999999999999</c:v>
                </c:pt>
                <c:pt idx="3449">
                  <c:v>29.847999999999999</c:v>
                </c:pt>
                <c:pt idx="3450">
                  <c:v>29.847999999999999</c:v>
                </c:pt>
                <c:pt idx="3451">
                  <c:v>29.847999999999999</c:v>
                </c:pt>
                <c:pt idx="3452">
                  <c:v>29.847999999999999</c:v>
                </c:pt>
                <c:pt idx="3453">
                  <c:v>29.847999999999999</c:v>
                </c:pt>
                <c:pt idx="3454">
                  <c:v>29.847999999999999</c:v>
                </c:pt>
                <c:pt idx="3455">
                  <c:v>29.847999999999999</c:v>
                </c:pt>
                <c:pt idx="3456">
                  <c:v>29.847999999999999</c:v>
                </c:pt>
                <c:pt idx="3457">
                  <c:v>29.847999999999999</c:v>
                </c:pt>
                <c:pt idx="3458">
                  <c:v>29.847999999999999</c:v>
                </c:pt>
                <c:pt idx="3459">
                  <c:v>29.847999999999999</c:v>
                </c:pt>
                <c:pt idx="3460">
                  <c:v>29.847999999999999</c:v>
                </c:pt>
                <c:pt idx="3461">
                  <c:v>29.847999999999999</c:v>
                </c:pt>
                <c:pt idx="3462">
                  <c:v>29.847999999999999</c:v>
                </c:pt>
                <c:pt idx="3463">
                  <c:v>29.847999999999999</c:v>
                </c:pt>
                <c:pt idx="3464">
                  <c:v>29.847999999999999</c:v>
                </c:pt>
                <c:pt idx="3465">
                  <c:v>29.849</c:v>
                </c:pt>
                <c:pt idx="3466">
                  <c:v>29.849</c:v>
                </c:pt>
                <c:pt idx="3467">
                  <c:v>29.849</c:v>
                </c:pt>
                <c:pt idx="3468">
                  <c:v>29.849</c:v>
                </c:pt>
                <c:pt idx="3469">
                  <c:v>29.849</c:v>
                </c:pt>
                <c:pt idx="3470">
                  <c:v>29.849</c:v>
                </c:pt>
                <c:pt idx="3471">
                  <c:v>29.849</c:v>
                </c:pt>
                <c:pt idx="3472">
                  <c:v>29.849</c:v>
                </c:pt>
                <c:pt idx="3473">
                  <c:v>29.849</c:v>
                </c:pt>
                <c:pt idx="3474">
                  <c:v>29.849</c:v>
                </c:pt>
                <c:pt idx="3475">
                  <c:v>29.849</c:v>
                </c:pt>
                <c:pt idx="3476">
                  <c:v>29.849</c:v>
                </c:pt>
                <c:pt idx="3477">
                  <c:v>29.849</c:v>
                </c:pt>
                <c:pt idx="3478">
                  <c:v>29.849</c:v>
                </c:pt>
                <c:pt idx="3479">
                  <c:v>29.849</c:v>
                </c:pt>
                <c:pt idx="3480">
                  <c:v>29.849</c:v>
                </c:pt>
                <c:pt idx="3481">
                  <c:v>29.849</c:v>
                </c:pt>
                <c:pt idx="3482">
                  <c:v>29.849</c:v>
                </c:pt>
                <c:pt idx="3483">
                  <c:v>29.849</c:v>
                </c:pt>
                <c:pt idx="3484">
                  <c:v>29.849</c:v>
                </c:pt>
                <c:pt idx="3485">
                  <c:v>29.849</c:v>
                </c:pt>
                <c:pt idx="3486">
                  <c:v>29.849</c:v>
                </c:pt>
                <c:pt idx="3487">
                  <c:v>29.85</c:v>
                </c:pt>
                <c:pt idx="3488">
                  <c:v>29.85</c:v>
                </c:pt>
                <c:pt idx="3489">
                  <c:v>29.85</c:v>
                </c:pt>
                <c:pt idx="3490">
                  <c:v>29.85</c:v>
                </c:pt>
                <c:pt idx="3491">
                  <c:v>29.85</c:v>
                </c:pt>
                <c:pt idx="3492">
                  <c:v>29.85</c:v>
                </c:pt>
                <c:pt idx="3493">
                  <c:v>29.85</c:v>
                </c:pt>
                <c:pt idx="3494">
                  <c:v>29.85</c:v>
                </c:pt>
                <c:pt idx="3495">
                  <c:v>29.85</c:v>
                </c:pt>
                <c:pt idx="3496">
                  <c:v>29.85</c:v>
                </c:pt>
                <c:pt idx="3497">
                  <c:v>29.85</c:v>
                </c:pt>
                <c:pt idx="3498">
                  <c:v>29.85</c:v>
                </c:pt>
                <c:pt idx="3499">
                  <c:v>29.85</c:v>
                </c:pt>
                <c:pt idx="3500">
                  <c:v>29.85</c:v>
                </c:pt>
                <c:pt idx="3501">
                  <c:v>29.85</c:v>
                </c:pt>
                <c:pt idx="3502">
                  <c:v>29.85</c:v>
                </c:pt>
                <c:pt idx="3503">
                  <c:v>29.835999999999999</c:v>
                </c:pt>
                <c:pt idx="3504">
                  <c:v>29.768999999999998</c:v>
                </c:pt>
                <c:pt idx="3505">
                  <c:v>29.712</c:v>
                </c:pt>
                <c:pt idx="3506">
                  <c:v>29.666</c:v>
                </c:pt>
                <c:pt idx="3507">
                  <c:v>29.632000000000001</c:v>
                </c:pt>
                <c:pt idx="3508">
                  <c:v>29.61</c:v>
                </c:pt>
                <c:pt idx="3509">
                  <c:v>29.600999999999999</c:v>
                </c:pt>
                <c:pt idx="3510">
                  <c:v>29.605</c:v>
                </c:pt>
                <c:pt idx="3511">
                  <c:v>29.59</c:v>
                </c:pt>
                <c:pt idx="3512">
                  <c:v>29.59</c:v>
                </c:pt>
                <c:pt idx="3513">
                  <c:v>29.59</c:v>
                </c:pt>
                <c:pt idx="3514">
                  <c:v>29.59</c:v>
                </c:pt>
                <c:pt idx="3515">
                  <c:v>29.59</c:v>
                </c:pt>
                <c:pt idx="3516">
                  <c:v>29.59</c:v>
                </c:pt>
                <c:pt idx="3517">
                  <c:v>29.59</c:v>
                </c:pt>
                <c:pt idx="3518">
                  <c:v>29.59</c:v>
                </c:pt>
                <c:pt idx="3519">
                  <c:v>29.59</c:v>
                </c:pt>
                <c:pt idx="3520">
                  <c:v>29.59</c:v>
                </c:pt>
                <c:pt idx="3521">
                  <c:v>29.59</c:v>
                </c:pt>
                <c:pt idx="3522">
                  <c:v>29.59</c:v>
                </c:pt>
                <c:pt idx="3523">
                  <c:v>29.59</c:v>
                </c:pt>
                <c:pt idx="3524">
                  <c:v>29.59</c:v>
                </c:pt>
                <c:pt idx="3525">
                  <c:v>29.59</c:v>
                </c:pt>
                <c:pt idx="3526">
                  <c:v>29.59</c:v>
                </c:pt>
                <c:pt idx="3527">
                  <c:v>29.591000000000001</c:v>
                </c:pt>
                <c:pt idx="3528">
                  <c:v>29.591000000000001</c:v>
                </c:pt>
                <c:pt idx="3529">
                  <c:v>29.591000000000001</c:v>
                </c:pt>
                <c:pt idx="3530">
                  <c:v>29.591000000000001</c:v>
                </c:pt>
                <c:pt idx="3531">
                  <c:v>29.591000000000001</c:v>
                </c:pt>
                <c:pt idx="3532">
                  <c:v>29.591000000000001</c:v>
                </c:pt>
                <c:pt idx="3533">
                  <c:v>29.591000000000001</c:v>
                </c:pt>
                <c:pt idx="3534">
                  <c:v>29.591000000000001</c:v>
                </c:pt>
                <c:pt idx="3535">
                  <c:v>29.591000000000001</c:v>
                </c:pt>
                <c:pt idx="3536">
                  <c:v>29.591000000000001</c:v>
                </c:pt>
                <c:pt idx="3537">
                  <c:v>29.591000000000001</c:v>
                </c:pt>
                <c:pt idx="3538">
                  <c:v>29.591000000000001</c:v>
                </c:pt>
                <c:pt idx="3539">
                  <c:v>29.591000000000001</c:v>
                </c:pt>
                <c:pt idx="3540">
                  <c:v>29.591000000000001</c:v>
                </c:pt>
                <c:pt idx="3541">
                  <c:v>29.591000000000001</c:v>
                </c:pt>
                <c:pt idx="3542">
                  <c:v>29.591000000000001</c:v>
                </c:pt>
                <c:pt idx="3543">
                  <c:v>29.591000000000001</c:v>
                </c:pt>
                <c:pt idx="3544">
                  <c:v>29.591000000000001</c:v>
                </c:pt>
                <c:pt idx="3545">
                  <c:v>29.591000000000001</c:v>
                </c:pt>
                <c:pt idx="3546">
                  <c:v>29.591000000000001</c:v>
                </c:pt>
                <c:pt idx="3547">
                  <c:v>29.591000000000001</c:v>
                </c:pt>
                <c:pt idx="3548">
                  <c:v>29.591000000000001</c:v>
                </c:pt>
                <c:pt idx="3549">
                  <c:v>29.591000000000001</c:v>
                </c:pt>
                <c:pt idx="3550">
                  <c:v>29.591000000000001</c:v>
                </c:pt>
                <c:pt idx="3551">
                  <c:v>29.591000000000001</c:v>
                </c:pt>
                <c:pt idx="3552">
                  <c:v>29.591000000000001</c:v>
                </c:pt>
                <c:pt idx="3553">
                  <c:v>29.591000000000001</c:v>
                </c:pt>
                <c:pt idx="3554">
                  <c:v>29.591000000000001</c:v>
                </c:pt>
                <c:pt idx="3555">
                  <c:v>29.591000000000001</c:v>
                </c:pt>
                <c:pt idx="3556">
                  <c:v>29.591000000000001</c:v>
                </c:pt>
                <c:pt idx="3557">
                  <c:v>29.591000000000001</c:v>
                </c:pt>
                <c:pt idx="3558">
                  <c:v>29.591000000000001</c:v>
                </c:pt>
                <c:pt idx="3559">
                  <c:v>29.591000000000001</c:v>
                </c:pt>
                <c:pt idx="3560">
                  <c:v>29.591000000000001</c:v>
                </c:pt>
                <c:pt idx="3561">
                  <c:v>29.591000000000001</c:v>
                </c:pt>
                <c:pt idx="3562">
                  <c:v>29.591000000000001</c:v>
                </c:pt>
                <c:pt idx="3563">
                  <c:v>29.591000000000001</c:v>
                </c:pt>
                <c:pt idx="3564">
                  <c:v>29.591000000000001</c:v>
                </c:pt>
                <c:pt idx="3565">
                  <c:v>29.591000000000001</c:v>
                </c:pt>
                <c:pt idx="3566">
                  <c:v>29.591000000000001</c:v>
                </c:pt>
                <c:pt idx="3567">
                  <c:v>29.591000000000001</c:v>
                </c:pt>
                <c:pt idx="3568">
                  <c:v>29.591000000000001</c:v>
                </c:pt>
                <c:pt idx="3569">
                  <c:v>29.591000000000001</c:v>
                </c:pt>
                <c:pt idx="3570">
                  <c:v>29.591000000000001</c:v>
                </c:pt>
                <c:pt idx="3571">
                  <c:v>29.591000000000001</c:v>
                </c:pt>
                <c:pt idx="3572">
                  <c:v>29.591000000000001</c:v>
                </c:pt>
                <c:pt idx="3573">
                  <c:v>29.591000000000001</c:v>
                </c:pt>
                <c:pt idx="3574">
                  <c:v>29.591000000000001</c:v>
                </c:pt>
                <c:pt idx="3575">
                  <c:v>29.591000000000001</c:v>
                </c:pt>
                <c:pt idx="3576">
                  <c:v>29.591000000000001</c:v>
                </c:pt>
                <c:pt idx="3577">
                  <c:v>29.591000000000001</c:v>
                </c:pt>
                <c:pt idx="3578">
                  <c:v>29.591000000000001</c:v>
                </c:pt>
                <c:pt idx="3579">
                  <c:v>29.591000000000001</c:v>
                </c:pt>
                <c:pt idx="3580">
                  <c:v>29.591000000000001</c:v>
                </c:pt>
                <c:pt idx="3581">
                  <c:v>29.591000000000001</c:v>
                </c:pt>
                <c:pt idx="3582">
                  <c:v>29.591000000000001</c:v>
                </c:pt>
                <c:pt idx="3583">
                  <c:v>29.591000000000001</c:v>
                </c:pt>
                <c:pt idx="3584">
                  <c:v>29.591000000000001</c:v>
                </c:pt>
                <c:pt idx="3585">
                  <c:v>29.591000000000001</c:v>
                </c:pt>
                <c:pt idx="3586">
                  <c:v>29.591000000000001</c:v>
                </c:pt>
                <c:pt idx="3587">
                  <c:v>29.591000000000001</c:v>
                </c:pt>
                <c:pt idx="3588">
                  <c:v>29.591000000000001</c:v>
                </c:pt>
                <c:pt idx="3589">
                  <c:v>29.591000000000001</c:v>
                </c:pt>
                <c:pt idx="3590">
                  <c:v>29.591000000000001</c:v>
                </c:pt>
                <c:pt idx="3591">
                  <c:v>29.591000000000001</c:v>
                </c:pt>
                <c:pt idx="3592">
                  <c:v>29.591000000000001</c:v>
                </c:pt>
                <c:pt idx="3593">
                  <c:v>29.591000000000001</c:v>
                </c:pt>
                <c:pt idx="3594">
                  <c:v>29.591000000000001</c:v>
                </c:pt>
                <c:pt idx="3595">
                  <c:v>29.591000000000001</c:v>
                </c:pt>
                <c:pt idx="3596">
                  <c:v>29.591000000000001</c:v>
                </c:pt>
                <c:pt idx="3597">
                  <c:v>29.591000000000001</c:v>
                </c:pt>
                <c:pt idx="3598">
                  <c:v>29.591000000000001</c:v>
                </c:pt>
                <c:pt idx="3599">
                  <c:v>29.591000000000001</c:v>
                </c:pt>
                <c:pt idx="3600">
                  <c:v>29.591000000000001</c:v>
                </c:pt>
                <c:pt idx="3601">
                  <c:v>29.591000000000001</c:v>
                </c:pt>
                <c:pt idx="3602">
                  <c:v>29.591000000000001</c:v>
                </c:pt>
                <c:pt idx="3603">
                  <c:v>29.591000000000001</c:v>
                </c:pt>
                <c:pt idx="3604">
                  <c:v>29.591000000000001</c:v>
                </c:pt>
                <c:pt idx="3605">
                  <c:v>29.591000000000001</c:v>
                </c:pt>
                <c:pt idx="3606">
                  <c:v>29.591000000000001</c:v>
                </c:pt>
                <c:pt idx="3607">
                  <c:v>29.591000000000001</c:v>
                </c:pt>
                <c:pt idx="3608">
                  <c:v>29.591000000000001</c:v>
                </c:pt>
                <c:pt idx="3609">
                  <c:v>29.591000000000001</c:v>
                </c:pt>
                <c:pt idx="3610">
                  <c:v>29.591000000000001</c:v>
                </c:pt>
                <c:pt idx="3611">
                  <c:v>29.591000000000001</c:v>
                </c:pt>
                <c:pt idx="3612">
                  <c:v>29.591000000000001</c:v>
                </c:pt>
                <c:pt idx="3613">
                  <c:v>29.591000000000001</c:v>
                </c:pt>
                <c:pt idx="3614">
                  <c:v>29.591000000000001</c:v>
                </c:pt>
                <c:pt idx="3615">
                  <c:v>29.591000000000001</c:v>
                </c:pt>
                <c:pt idx="3616">
                  <c:v>29.591000000000001</c:v>
                </c:pt>
                <c:pt idx="3617">
                  <c:v>29.591000000000001</c:v>
                </c:pt>
                <c:pt idx="3618">
                  <c:v>29.591000000000001</c:v>
                </c:pt>
                <c:pt idx="3619">
                  <c:v>29.591000000000001</c:v>
                </c:pt>
                <c:pt idx="3620">
                  <c:v>29.591000000000001</c:v>
                </c:pt>
                <c:pt idx="3621">
                  <c:v>29.591000000000001</c:v>
                </c:pt>
                <c:pt idx="3622">
                  <c:v>29.591000000000001</c:v>
                </c:pt>
                <c:pt idx="3623">
                  <c:v>29.591000000000001</c:v>
                </c:pt>
                <c:pt idx="3624">
                  <c:v>29.591000000000001</c:v>
                </c:pt>
                <c:pt idx="3625">
                  <c:v>29.591000000000001</c:v>
                </c:pt>
                <c:pt idx="3626">
                  <c:v>29.591000000000001</c:v>
                </c:pt>
                <c:pt idx="3627">
                  <c:v>29.591000000000001</c:v>
                </c:pt>
                <c:pt idx="3628">
                  <c:v>29.591000000000001</c:v>
                </c:pt>
                <c:pt idx="3629">
                  <c:v>29.591000000000001</c:v>
                </c:pt>
                <c:pt idx="3630">
                  <c:v>29.591000000000001</c:v>
                </c:pt>
                <c:pt idx="3631">
                  <c:v>29.591000000000001</c:v>
                </c:pt>
                <c:pt idx="3632">
                  <c:v>29.591000000000001</c:v>
                </c:pt>
                <c:pt idx="3633">
                  <c:v>29.591000000000001</c:v>
                </c:pt>
                <c:pt idx="3634">
                  <c:v>29.591000000000001</c:v>
                </c:pt>
                <c:pt idx="3635">
                  <c:v>29.591000000000001</c:v>
                </c:pt>
                <c:pt idx="3636">
                  <c:v>29.591000000000001</c:v>
                </c:pt>
                <c:pt idx="3637">
                  <c:v>29.591000000000001</c:v>
                </c:pt>
                <c:pt idx="3638">
                  <c:v>29.591000000000001</c:v>
                </c:pt>
                <c:pt idx="3639">
                  <c:v>29.591000000000001</c:v>
                </c:pt>
                <c:pt idx="3640">
                  <c:v>29.591000000000001</c:v>
                </c:pt>
                <c:pt idx="3641">
                  <c:v>29.591000000000001</c:v>
                </c:pt>
                <c:pt idx="3642">
                  <c:v>29.591000000000001</c:v>
                </c:pt>
                <c:pt idx="3643">
                  <c:v>29.591000000000001</c:v>
                </c:pt>
                <c:pt idx="3644">
                  <c:v>29.591000000000001</c:v>
                </c:pt>
                <c:pt idx="3645">
                  <c:v>29.591000000000001</c:v>
                </c:pt>
                <c:pt idx="3646">
                  <c:v>29.591000000000001</c:v>
                </c:pt>
                <c:pt idx="3647">
                  <c:v>29.591000000000001</c:v>
                </c:pt>
                <c:pt idx="3648">
                  <c:v>29.591000000000001</c:v>
                </c:pt>
                <c:pt idx="3649">
                  <c:v>29.591000000000001</c:v>
                </c:pt>
                <c:pt idx="3650">
                  <c:v>29.591000000000001</c:v>
                </c:pt>
                <c:pt idx="3651">
                  <c:v>29.591000000000001</c:v>
                </c:pt>
                <c:pt idx="3652">
                  <c:v>29.591000000000001</c:v>
                </c:pt>
                <c:pt idx="3653">
                  <c:v>29.591000000000001</c:v>
                </c:pt>
                <c:pt idx="3654">
                  <c:v>29.591000000000001</c:v>
                </c:pt>
                <c:pt idx="3655">
                  <c:v>29.591000000000001</c:v>
                </c:pt>
                <c:pt idx="3656">
                  <c:v>29.591000000000001</c:v>
                </c:pt>
                <c:pt idx="3657">
                  <c:v>29.591000000000001</c:v>
                </c:pt>
                <c:pt idx="3658">
                  <c:v>29.591000000000001</c:v>
                </c:pt>
                <c:pt idx="3659">
                  <c:v>29.591000000000001</c:v>
                </c:pt>
                <c:pt idx="3660">
                  <c:v>29.591000000000001</c:v>
                </c:pt>
                <c:pt idx="3661">
                  <c:v>29.591000000000001</c:v>
                </c:pt>
                <c:pt idx="3662">
                  <c:v>29.591000000000001</c:v>
                </c:pt>
                <c:pt idx="3663">
                  <c:v>29.591000000000001</c:v>
                </c:pt>
                <c:pt idx="3664">
                  <c:v>29.591000000000001</c:v>
                </c:pt>
                <c:pt idx="3665">
                  <c:v>29.591000000000001</c:v>
                </c:pt>
                <c:pt idx="3666">
                  <c:v>29.591000000000001</c:v>
                </c:pt>
                <c:pt idx="3667">
                  <c:v>29.591000000000001</c:v>
                </c:pt>
                <c:pt idx="3668">
                  <c:v>29.591000000000001</c:v>
                </c:pt>
                <c:pt idx="3669">
                  <c:v>29.591000000000001</c:v>
                </c:pt>
                <c:pt idx="3670">
                  <c:v>29.591000000000001</c:v>
                </c:pt>
                <c:pt idx="3671">
                  <c:v>29.591000000000001</c:v>
                </c:pt>
                <c:pt idx="3672">
                  <c:v>29.591000000000001</c:v>
                </c:pt>
                <c:pt idx="3673">
                  <c:v>29.591000000000001</c:v>
                </c:pt>
                <c:pt idx="3674">
                  <c:v>29.591000000000001</c:v>
                </c:pt>
                <c:pt idx="3675">
                  <c:v>29.591000000000001</c:v>
                </c:pt>
                <c:pt idx="3676">
                  <c:v>29.591000000000001</c:v>
                </c:pt>
                <c:pt idx="3677">
                  <c:v>29.591000000000001</c:v>
                </c:pt>
                <c:pt idx="3678">
                  <c:v>29.591000000000001</c:v>
                </c:pt>
                <c:pt idx="3679">
                  <c:v>29.591000000000001</c:v>
                </c:pt>
                <c:pt idx="3680">
                  <c:v>29.591000000000001</c:v>
                </c:pt>
                <c:pt idx="3681">
                  <c:v>29.591000000000001</c:v>
                </c:pt>
                <c:pt idx="3682">
                  <c:v>29.591000000000001</c:v>
                </c:pt>
                <c:pt idx="3683">
                  <c:v>29.591000000000001</c:v>
                </c:pt>
                <c:pt idx="3684">
                  <c:v>29.591000000000001</c:v>
                </c:pt>
                <c:pt idx="3685">
                  <c:v>29.591000000000001</c:v>
                </c:pt>
                <c:pt idx="3686">
                  <c:v>29.591000000000001</c:v>
                </c:pt>
                <c:pt idx="3687">
                  <c:v>29.591000000000001</c:v>
                </c:pt>
                <c:pt idx="3688">
                  <c:v>29.591000000000001</c:v>
                </c:pt>
                <c:pt idx="3689">
                  <c:v>29.591000000000001</c:v>
                </c:pt>
                <c:pt idx="3690">
                  <c:v>29.591000000000001</c:v>
                </c:pt>
                <c:pt idx="3691">
                  <c:v>29.591000000000001</c:v>
                </c:pt>
                <c:pt idx="3692">
                  <c:v>29.591000000000001</c:v>
                </c:pt>
                <c:pt idx="3693">
                  <c:v>29.591000000000001</c:v>
                </c:pt>
                <c:pt idx="3694">
                  <c:v>29.591999999999999</c:v>
                </c:pt>
                <c:pt idx="3695">
                  <c:v>29.591999999999999</c:v>
                </c:pt>
                <c:pt idx="3696">
                  <c:v>29.591999999999999</c:v>
                </c:pt>
                <c:pt idx="3697">
                  <c:v>29.591999999999999</c:v>
                </c:pt>
                <c:pt idx="3698">
                  <c:v>29.591999999999999</c:v>
                </c:pt>
                <c:pt idx="3699">
                  <c:v>29.591999999999999</c:v>
                </c:pt>
                <c:pt idx="3700">
                  <c:v>29.591999999999999</c:v>
                </c:pt>
                <c:pt idx="3701">
                  <c:v>29.591999999999999</c:v>
                </c:pt>
                <c:pt idx="3702">
                  <c:v>29.591999999999999</c:v>
                </c:pt>
                <c:pt idx="3703">
                  <c:v>29.591999999999999</c:v>
                </c:pt>
                <c:pt idx="3704">
                  <c:v>29.591999999999999</c:v>
                </c:pt>
                <c:pt idx="3705">
                  <c:v>29.591999999999999</c:v>
                </c:pt>
                <c:pt idx="3706">
                  <c:v>29.591999999999999</c:v>
                </c:pt>
                <c:pt idx="3707">
                  <c:v>29.591999999999999</c:v>
                </c:pt>
                <c:pt idx="3708">
                  <c:v>29.591999999999999</c:v>
                </c:pt>
                <c:pt idx="3709">
                  <c:v>29.591999999999999</c:v>
                </c:pt>
                <c:pt idx="3710">
                  <c:v>29.591999999999999</c:v>
                </c:pt>
                <c:pt idx="3711">
                  <c:v>29.591999999999999</c:v>
                </c:pt>
                <c:pt idx="3712">
                  <c:v>29.591999999999999</c:v>
                </c:pt>
                <c:pt idx="3713">
                  <c:v>29.591999999999999</c:v>
                </c:pt>
                <c:pt idx="3714">
                  <c:v>29.591999999999999</c:v>
                </c:pt>
                <c:pt idx="3715">
                  <c:v>29.591999999999999</c:v>
                </c:pt>
                <c:pt idx="3716">
                  <c:v>29.591999999999999</c:v>
                </c:pt>
                <c:pt idx="3717">
                  <c:v>29.591999999999999</c:v>
                </c:pt>
                <c:pt idx="3718">
                  <c:v>29.591999999999999</c:v>
                </c:pt>
                <c:pt idx="3719">
                  <c:v>29.591999999999999</c:v>
                </c:pt>
                <c:pt idx="3720">
                  <c:v>29.591999999999999</c:v>
                </c:pt>
                <c:pt idx="3721">
                  <c:v>29.591999999999999</c:v>
                </c:pt>
                <c:pt idx="3722">
                  <c:v>29.591999999999999</c:v>
                </c:pt>
                <c:pt idx="3723">
                  <c:v>29.591999999999999</c:v>
                </c:pt>
                <c:pt idx="3724">
                  <c:v>29.591999999999999</c:v>
                </c:pt>
                <c:pt idx="3725">
                  <c:v>29.591999999999999</c:v>
                </c:pt>
                <c:pt idx="3726">
                  <c:v>29.591999999999999</c:v>
                </c:pt>
                <c:pt idx="3727">
                  <c:v>29.591999999999999</c:v>
                </c:pt>
                <c:pt idx="3728">
                  <c:v>29.591999999999999</c:v>
                </c:pt>
                <c:pt idx="3729">
                  <c:v>29.591999999999999</c:v>
                </c:pt>
                <c:pt idx="3730">
                  <c:v>29.591999999999999</c:v>
                </c:pt>
                <c:pt idx="3731">
                  <c:v>29.591999999999999</c:v>
                </c:pt>
                <c:pt idx="3732">
                  <c:v>29.591999999999999</c:v>
                </c:pt>
                <c:pt idx="3733">
                  <c:v>29.591999999999999</c:v>
                </c:pt>
                <c:pt idx="3734">
                  <c:v>29.591999999999999</c:v>
                </c:pt>
                <c:pt idx="3735">
                  <c:v>29.591999999999999</c:v>
                </c:pt>
                <c:pt idx="3736">
                  <c:v>29.591999999999999</c:v>
                </c:pt>
                <c:pt idx="3737">
                  <c:v>29.591999999999999</c:v>
                </c:pt>
                <c:pt idx="3738">
                  <c:v>29.591999999999999</c:v>
                </c:pt>
                <c:pt idx="3739">
                  <c:v>29.591999999999999</c:v>
                </c:pt>
                <c:pt idx="3740">
                  <c:v>29.591999999999999</c:v>
                </c:pt>
                <c:pt idx="3741">
                  <c:v>29.591999999999999</c:v>
                </c:pt>
                <c:pt idx="3742">
                  <c:v>29.591999999999999</c:v>
                </c:pt>
                <c:pt idx="3743">
                  <c:v>29.591999999999999</c:v>
                </c:pt>
                <c:pt idx="3744">
                  <c:v>29.591999999999999</c:v>
                </c:pt>
                <c:pt idx="3745">
                  <c:v>29.591999999999999</c:v>
                </c:pt>
                <c:pt idx="3746">
                  <c:v>29.591999999999999</c:v>
                </c:pt>
                <c:pt idx="3747">
                  <c:v>29.591999999999999</c:v>
                </c:pt>
                <c:pt idx="3748">
                  <c:v>29.591999999999999</c:v>
                </c:pt>
                <c:pt idx="3749">
                  <c:v>29.591999999999999</c:v>
                </c:pt>
                <c:pt idx="3750">
                  <c:v>29.591999999999999</c:v>
                </c:pt>
                <c:pt idx="3751">
                  <c:v>29.591999999999999</c:v>
                </c:pt>
                <c:pt idx="3752">
                  <c:v>29.591999999999999</c:v>
                </c:pt>
                <c:pt idx="3753">
                  <c:v>29.591999999999999</c:v>
                </c:pt>
                <c:pt idx="3754">
                  <c:v>29.591999999999999</c:v>
                </c:pt>
                <c:pt idx="3755">
                  <c:v>29.591999999999999</c:v>
                </c:pt>
                <c:pt idx="3756">
                  <c:v>29.591999999999999</c:v>
                </c:pt>
                <c:pt idx="3757">
                  <c:v>29.591999999999999</c:v>
                </c:pt>
                <c:pt idx="3758">
                  <c:v>29.591999999999999</c:v>
                </c:pt>
                <c:pt idx="3759">
                  <c:v>29.591999999999999</c:v>
                </c:pt>
                <c:pt idx="3760">
                  <c:v>29.591999999999999</c:v>
                </c:pt>
                <c:pt idx="3761">
                  <c:v>29.591999999999999</c:v>
                </c:pt>
                <c:pt idx="3762">
                  <c:v>29.591999999999999</c:v>
                </c:pt>
                <c:pt idx="3763">
                  <c:v>29.591999999999999</c:v>
                </c:pt>
                <c:pt idx="3764">
                  <c:v>29.591999999999999</c:v>
                </c:pt>
                <c:pt idx="3765">
                  <c:v>29.591999999999999</c:v>
                </c:pt>
                <c:pt idx="3766">
                  <c:v>29.591999999999999</c:v>
                </c:pt>
                <c:pt idx="3767">
                  <c:v>29.591999999999999</c:v>
                </c:pt>
                <c:pt idx="3768">
                  <c:v>29.591999999999999</c:v>
                </c:pt>
                <c:pt idx="3769">
                  <c:v>29.591999999999999</c:v>
                </c:pt>
                <c:pt idx="3770">
                  <c:v>29.591999999999999</c:v>
                </c:pt>
                <c:pt idx="3771">
                  <c:v>29.591999999999999</c:v>
                </c:pt>
                <c:pt idx="3772">
                  <c:v>29.591999999999999</c:v>
                </c:pt>
                <c:pt idx="3773">
                  <c:v>29.591999999999999</c:v>
                </c:pt>
                <c:pt idx="3774">
                  <c:v>29.591999999999999</c:v>
                </c:pt>
                <c:pt idx="3775">
                  <c:v>29.591999999999999</c:v>
                </c:pt>
                <c:pt idx="3776">
                  <c:v>29.591999999999999</c:v>
                </c:pt>
                <c:pt idx="3777">
                  <c:v>29.591999999999999</c:v>
                </c:pt>
                <c:pt idx="3778">
                  <c:v>29.591999999999999</c:v>
                </c:pt>
                <c:pt idx="3779">
                  <c:v>29.591999999999999</c:v>
                </c:pt>
                <c:pt idx="3780">
                  <c:v>29.591999999999999</c:v>
                </c:pt>
                <c:pt idx="3781">
                  <c:v>29.591999999999999</c:v>
                </c:pt>
                <c:pt idx="3782">
                  <c:v>29.591999999999999</c:v>
                </c:pt>
                <c:pt idx="3783">
                  <c:v>29.591999999999999</c:v>
                </c:pt>
                <c:pt idx="3784">
                  <c:v>29.591999999999999</c:v>
                </c:pt>
                <c:pt idx="3785">
                  <c:v>29.591999999999999</c:v>
                </c:pt>
                <c:pt idx="3786">
                  <c:v>29.591999999999999</c:v>
                </c:pt>
                <c:pt idx="3787">
                  <c:v>29.591999999999999</c:v>
                </c:pt>
                <c:pt idx="3788">
                  <c:v>29.591999999999999</c:v>
                </c:pt>
                <c:pt idx="3789">
                  <c:v>29.591999999999999</c:v>
                </c:pt>
                <c:pt idx="3790">
                  <c:v>29.591999999999999</c:v>
                </c:pt>
                <c:pt idx="3791">
                  <c:v>29.591999999999999</c:v>
                </c:pt>
                <c:pt idx="3792">
                  <c:v>29.591999999999999</c:v>
                </c:pt>
                <c:pt idx="3793">
                  <c:v>29.591999999999999</c:v>
                </c:pt>
                <c:pt idx="3794">
                  <c:v>29.591999999999999</c:v>
                </c:pt>
                <c:pt idx="3795">
                  <c:v>29.591999999999999</c:v>
                </c:pt>
                <c:pt idx="3796">
                  <c:v>29.591999999999999</c:v>
                </c:pt>
                <c:pt idx="3797">
                  <c:v>29.591999999999999</c:v>
                </c:pt>
                <c:pt idx="3798">
                  <c:v>29.591999999999999</c:v>
                </c:pt>
                <c:pt idx="3799">
                  <c:v>29.591999999999999</c:v>
                </c:pt>
                <c:pt idx="3800">
                  <c:v>29.591999999999999</c:v>
                </c:pt>
                <c:pt idx="3801">
                  <c:v>29.591999999999999</c:v>
                </c:pt>
                <c:pt idx="3802">
                  <c:v>29.591999999999999</c:v>
                </c:pt>
                <c:pt idx="3803">
                  <c:v>29.591999999999999</c:v>
                </c:pt>
                <c:pt idx="3804">
                  <c:v>29.591999999999999</c:v>
                </c:pt>
                <c:pt idx="3805">
                  <c:v>29.591999999999999</c:v>
                </c:pt>
                <c:pt idx="3806">
                  <c:v>29.591999999999999</c:v>
                </c:pt>
                <c:pt idx="3807">
                  <c:v>29.591999999999999</c:v>
                </c:pt>
                <c:pt idx="3808">
                  <c:v>29.591999999999999</c:v>
                </c:pt>
                <c:pt idx="3809">
                  <c:v>29.591999999999999</c:v>
                </c:pt>
                <c:pt idx="3810">
                  <c:v>29.591999999999999</c:v>
                </c:pt>
                <c:pt idx="3811">
                  <c:v>29.591999999999999</c:v>
                </c:pt>
                <c:pt idx="3812">
                  <c:v>29.591999999999999</c:v>
                </c:pt>
                <c:pt idx="3813">
                  <c:v>29.593</c:v>
                </c:pt>
                <c:pt idx="3814">
                  <c:v>29.593</c:v>
                </c:pt>
                <c:pt idx="3815">
                  <c:v>29.593</c:v>
                </c:pt>
                <c:pt idx="3816">
                  <c:v>29.593</c:v>
                </c:pt>
                <c:pt idx="3817">
                  <c:v>29.593</c:v>
                </c:pt>
                <c:pt idx="3818">
                  <c:v>29.593</c:v>
                </c:pt>
                <c:pt idx="3819">
                  <c:v>29.593</c:v>
                </c:pt>
                <c:pt idx="3820">
                  <c:v>29.593</c:v>
                </c:pt>
                <c:pt idx="3821">
                  <c:v>29.593</c:v>
                </c:pt>
                <c:pt idx="3822">
                  <c:v>29.593</c:v>
                </c:pt>
                <c:pt idx="3823">
                  <c:v>29.593</c:v>
                </c:pt>
                <c:pt idx="3824">
                  <c:v>29.593</c:v>
                </c:pt>
                <c:pt idx="3825">
                  <c:v>29.593</c:v>
                </c:pt>
                <c:pt idx="3826">
                  <c:v>29.593</c:v>
                </c:pt>
                <c:pt idx="3827">
                  <c:v>29.593</c:v>
                </c:pt>
                <c:pt idx="3828">
                  <c:v>29.593</c:v>
                </c:pt>
                <c:pt idx="3829">
                  <c:v>29.593</c:v>
                </c:pt>
                <c:pt idx="3830">
                  <c:v>29.593</c:v>
                </c:pt>
                <c:pt idx="3831">
                  <c:v>29.593</c:v>
                </c:pt>
                <c:pt idx="3832">
                  <c:v>29.593</c:v>
                </c:pt>
                <c:pt idx="3833">
                  <c:v>29.593</c:v>
                </c:pt>
                <c:pt idx="3834">
                  <c:v>29.593</c:v>
                </c:pt>
                <c:pt idx="3835">
                  <c:v>29.593</c:v>
                </c:pt>
                <c:pt idx="3836">
                  <c:v>29.593</c:v>
                </c:pt>
                <c:pt idx="3837">
                  <c:v>29.593</c:v>
                </c:pt>
                <c:pt idx="3838">
                  <c:v>29.593</c:v>
                </c:pt>
                <c:pt idx="3839">
                  <c:v>29.593</c:v>
                </c:pt>
                <c:pt idx="3840">
                  <c:v>29.593</c:v>
                </c:pt>
                <c:pt idx="3841">
                  <c:v>29.593</c:v>
                </c:pt>
                <c:pt idx="3842">
                  <c:v>29.593</c:v>
                </c:pt>
                <c:pt idx="3843">
                  <c:v>29.593</c:v>
                </c:pt>
                <c:pt idx="3844">
                  <c:v>29.593</c:v>
                </c:pt>
                <c:pt idx="3845">
                  <c:v>29.593</c:v>
                </c:pt>
                <c:pt idx="3846">
                  <c:v>29.593</c:v>
                </c:pt>
                <c:pt idx="3847">
                  <c:v>29.593</c:v>
                </c:pt>
                <c:pt idx="3848">
                  <c:v>29.593</c:v>
                </c:pt>
                <c:pt idx="3849">
                  <c:v>29.593</c:v>
                </c:pt>
                <c:pt idx="3850">
                  <c:v>29.593</c:v>
                </c:pt>
                <c:pt idx="3851">
                  <c:v>29.593</c:v>
                </c:pt>
                <c:pt idx="3852">
                  <c:v>29.593</c:v>
                </c:pt>
                <c:pt idx="3853">
                  <c:v>29.593</c:v>
                </c:pt>
                <c:pt idx="3854">
                  <c:v>29.593</c:v>
                </c:pt>
                <c:pt idx="3855">
                  <c:v>29.593</c:v>
                </c:pt>
                <c:pt idx="3856">
                  <c:v>29.593</c:v>
                </c:pt>
                <c:pt idx="3857">
                  <c:v>29.593</c:v>
                </c:pt>
                <c:pt idx="3858">
                  <c:v>29.593</c:v>
                </c:pt>
                <c:pt idx="3859">
                  <c:v>29.593</c:v>
                </c:pt>
                <c:pt idx="3860">
                  <c:v>29.593</c:v>
                </c:pt>
                <c:pt idx="3861">
                  <c:v>29.593</c:v>
                </c:pt>
                <c:pt idx="3862">
                  <c:v>29.593</c:v>
                </c:pt>
                <c:pt idx="3863">
                  <c:v>29.593</c:v>
                </c:pt>
                <c:pt idx="3864">
                  <c:v>29.593</c:v>
                </c:pt>
                <c:pt idx="3865">
                  <c:v>29.593</c:v>
                </c:pt>
                <c:pt idx="3866">
                  <c:v>29.593</c:v>
                </c:pt>
                <c:pt idx="3867">
                  <c:v>29.593</c:v>
                </c:pt>
                <c:pt idx="3868">
                  <c:v>29.593</c:v>
                </c:pt>
                <c:pt idx="3869">
                  <c:v>29.593</c:v>
                </c:pt>
                <c:pt idx="3870">
                  <c:v>29.593</c:v>
                </c:pt>
                <c:pt idx="3871">
                  <c:v>29.593</c:v>
                </c:pt>
                <c:pt idx="3872">
                  <c:v>29.593</c:v>
                </c:pt>
                <c:pt idx="3873">
                  <c:v>29.593</c:v>
                </c:pt>
                <c:pt idx="3874">
                  <c:v>29.593</c:v>
                </c:pt>
                <c:pt idx="3875">
                  <c:v>29.593</c:v>
                </c:pt>
                <c:pt idx="3876">
                  <c:v>29.593</c:v>
                </c:pt>
                <c:pt idx="3877">
                  <c:v>29.593</c:v>
                </c:pt>
                <c:pt idx="3878">
                  <c:v>29.593</c:v>
                </c:pt>
                <c:pt idx="3879">
                  <c:v>29.593</c:v>
                </c:pt>
                <c:pt idx="3880">
                  <c:v>29.593</c:v>
                </c:pt>
                <c:pt idx="3881">
                  <c:v>29.593</c:v>
                </c:pt>
                <c:pt idx="3882">
                  <c:v>29.593</c:v>
                </c:pt>
                <c:pt idx="3883">
                  <c:v>29.593</c:v>
                </c:pt>
                <c:pt idx="3884">
                  <c:v>29.593</c:v>
                </c:pt>
                <c:pt idx="3885">
                  <c:v>29.593</c:v>
                </c:pt>
                <c:pt idx="3886">
                  <c:v>29.593</c:v>
                </c:pt>
                <c:pt idx="3887">
                  <c:v>29.593</c:v>
                </c:pt>
                <c:pt idx="3888">
                  <c:v>29.593</c:v>
                </c:pt>
                <c:pt idx="3889">
                  <c:v>29.593</c:v>
                </c:pt>
                <c:pt idx="3890">
                  <c:v>29.593</c:v>
                </c:pt>
                <c:pt idx="3891">
                  <c:v>29.593</c:v>
                </c:pt>
                <c:pt idx="3892">
                  <c:v>29.593</c:v>
                </c:pt>
                <c:pt idx="3893">
                  <c:v>29.593</c:v>
                </c:pt>
                <c:pt idx="3894">
                  <c:v>29.593</c:v>
                </c:pt>
                <c:pt idx="3895">
                  <c:v>29.593</c:v>
                </c:pt>
                <c:pt idx="3896">
                  <c:v>29.593</c:v>
                </c:pt>
                <c:pt idx="3897">
                  <c:v>29.593</c:v>
                </c:pt>
                <c:pt idx="3898">
                  <c:v>29.593</c:v>
                </c:pt>
                <c:pt idx="3899">
                  <c:v>29.593</c:v>
                </c:pt>
                <c:pt idx="3900">
                  <c:v>29.593</c:v>
                </c:pt>
                <c:pt idx="3901">
                  <c:v>29.593</c:v>
                </c:pt>
                <c:pt idx="3902">
                  <c:v>29.593</c:v>
                </c:pt>
                <c:pt idx="3903">
                  <c:v>29.593</c:v>
                </c:pt>
                <c:pt idx="3904">
                  <c:v>29.593</c:v>
                </c:pt>
                <c:pt idx="3905">
                  <c:v>29.593</c:v>
                </c:pt>
                <c:pt idx="3906">
                  <c:v>29.593</c:v>
                </c:pt>
                <c:pt idx="3907">
                  <c:v>29.594000000000001</c:v>
                </c:pt>
                <c:pt idx="3908">
                  <c:v>29.594000000000001</c:v>
                </c:pt>
                <c:pt idx="3909">
                  <c:v>29.594000000000001</c:v>
                </c:pt>
                <c:pt idx="3910">
                  <c:v>29.594000000000001</c:v>
                </c:pt>
                <c:pt idx="3911">
                  <c:v>29.594000000000001</c:v>
                </c:pt>
                <c:pt idx="3912">
                  <c:v>29.594000000000001</c:v>
                </c:pt>
                <c:pt idx="3913">
                  <c:v>29.594000000000001</c:v>
                </c:pt>
                <c:pt idx="3914">
                  <c:v>29.594000000000001</c:v>
                </c:pt>
                <c:pt idx="3915">
                  <c:v>29.594000000000001</c:v>
                </c:pt>
                <c:pt idx="3916">
                  <c:v>29.594000000000001</c:v>
                </c:pt>
                <c:pt idx="3917">
                  <c:v>29.594000000000001</c:v>
                </c:pt>
                <c:pt idx="3918">
                  <c:v>29.594000000000001</c:v>
                </c:pt>
                <c:pt idx="3919">
                  <c:v>29.594000000000001</c:v>
                </c:pt>
                <c:pt idx="3920">
                  <c:v>29.594000000000001</c:v>
                </c:pt>
                <c:pt idx="3921">
                  <c:v>29.594000000000001</c:v>
                </c:pt>
                <c:pt idx="3922">
                  <c:v>29.594000000000001</c:v>
                </c:pt>
                <c:pt idx="3923">
                  <c:v>29.594000000000001</c:v>
                </c:pt>
                <c:pt idx="3924">
                  <c:v>29.594000000000001</c:v>
                </c:pt>
                <c:pt idx="3925">
                  <c:v>29.594000000000001</c:v>
                </c:pt>
                <c:pt idx="3926">
                  <c:v>29.594000000000001</c:v>
                </c:pt>
                <c:pt idx="3927">
                  <c:v>29.594000000000001</c:v>
                </c:pt>
                <c:pt idx="3928">
                  <c:v>29.594000000000001</c:v>
                </c:pt>
                <c:pt idx="3929">
                  <c:v>29.594000000000001</c:v>
                </c:pt>
                <c:pt idx="3930">
                  <c:v>29.594000000000001</c:v>
                </c:pt>
                <c:pt idx="3931">
                  <c:v>29.594000000000001</c:v>
                </c:pt>
                <c:pt idx="3932">
                  <c:v>29.594000000000001</c:v>
                </c:pt>
                <c:pt idx="3933">
                  <c:v>29.594000000000001</c:v>
                </c:pt>
                <c:pt idx="3934">
                  <c:v>29.594000000000001</c:v>
                </c:pt>
                <c:pt idx="3935">
                  <c:v>29.594000000000001</c:v>
                </c:pt>
                <c:pt idx="3936">
                  <c:v>29.594000000000001</c:v>
                </c:pt>
                <c:pt idx="3937">
                  <c:v>29.594000000000001</c:v>
                </c:pt>
                <c:pt idx="3938">
                  <c:v>29.594000000000001</c:v>
                </c:pt>
                <c:pt idx="3939">
                  <c:v>29.594000000000001</c:v>
                </c:pt>
                <c:pt idx="3940">
                  <c:v>29.594000000000001</c:v>
                </c:pt>
                <c:pt idx="3941">
                  <c:v>29.594000000000001</c:v>
                </c:pt>
                <c:pt idx="3942">
                  <c:v>29.594000000000001</c:v>
                </c:pt>
                <c:pt idx="3943">
                  <c:v>29.594000000000001</c:v>
                </c:pt>
                <c:pt idx="3944">
                  <c:v>29.594000000000001</c:v>
                </c:pt>
                <c:pt idx="3945">
                  <c:v>29.594000000000001</c:v>
                </c:pt>
                <c:pt idx="3946">
                  <c:v>29.594000000000001</c:v>
                </c:pt>
                <c:pt idx="3947">
                  <c:v>29.594000000000001</c:v>
                </c:pt>
                <c:pt idx="3948">
                  <c:v>29.594000000000001</c:v>
                </c:pt>
                <c:pt idx="3949">
                  <c:v>29.594000000000001</c:v>
                </c:pt>
                <c:pt idx="3950">
                  <c:v>29.594000000000001</c:v>
                </c:pt>
                <c:pt idx="3951">
                  <c:v>29.594000000000001</c:v>
                </c:pt>
                <c:pt idx="3952">
                  <c:v>29.594000000000001</c:v>
                </c:pt>
                <c:pt idx="3953">
                  <c:v>29.594000000000001</c:v>
                </c:pt>
                <c:pt idx="3954">
                  <c:v>29.594000000000001</c:v>
                </c:pt>
                <c:pt idx="3955">
                  <c:v>29.594000000000001</c:v>
                </c:pt>
                <c:pt idx="3956">
                  <c:v>29.594000000000001</c:v>
                </c:pt>
                <c:pt idx="3957">
                  <c:v>29.594000000000001</c:v>
                </c:pt>
                <c:pt idx="3958">
                  <c:v>29.594000000000001</c:v>
                </c:pt>
                <c:pt idx="3959">
                  <c:v>29.594000000000001</c:v>
                </c:pt>
                <c:pt idx="3960">
                  <c:v>29.594000000000001</c:v>
                </c:pt>
                <c:pt idx="3961">
                  <c:v>29.594000000000001</c:v>
                </c:pt>
                <c:pt idx="3962">
                  <c:v>29.594000000000001</c:v>
                </c:pt>
                <c:pt idx="3963">
                  <c:v>29.594000000000001</c:v>
                </c:pt>
                <c:pt idx="3964">
                  <c:v>29.594000000000001</c:v>
                </c:pt>
                <c:pt idx="3965">
                  <c:v>29.594000000000001</c:v>
                </c:pt>
                <c:pt idx="3966">
                  <c:v>29.594000000000001</c:v>
                </c:pt>
                <c:pt idx="3967">
                  <c:v>29.594000000000001</c:v>
                </c:pt>
                <c:pt idx="3968">
                  <c:v>29.594000000000001</c:v>
                </c:pt>
                <c:pt idx="3969">
                  <c:v>29.594000000000001</c:v>
                </c:pt>
                <c:pt idx="3970">
                  <c:v>29.594000000000001</c:v>
                </c:pt>
                <c:pt idx="3971">
                  <c:v>29.594000000000001</c:v>
                </c:pt>
                <c:pt idx="3972">
                  <c:v>29.594000000000001</c:v>
                </c:pt>
                <c:pt idx="3973">
                  <c:v>29.594000000000001</c:v>
                </c:pt>
                <c:pt idx="3974">
                  <c:v>29.594000000000001</c:v>
                </c:pt>
                <c:pt idx="3975">
                  <c:v>29.594000000000001</c:v>
                </c:pt>
                <c:pt idx="3976">
                  <c:v>29.594000000000001</c:v>
                </c:pt>
                <c:pt idx="3977">
                  <c:v>29.594000000000001</c:v>
                </c:pt>
                <c:pt idx="3978">
                  <c:v>29.594000000000001</c:v>
                </c:pt>
                <c:pt idx="3979">
                  <c:v>29.594000000000001</c:v>
                </c:pt>
                <c:pt idx="3980">
                  <c:v>29.594000000000001</c:v>
                </c:pt>
                <c:pt idx="3981">
                  <c:v>29.594000000000001</c:v>
                </c:pt>
                <c:pt idx="3982">
                  <c:v>29.594000000000001</c:v>
                </c:pt>
                <c:pt idx="3983">
                  <c:v>29.594000000000001</c:v>
                </c:pt>
                <c:pt idx="3984">
                  <c:v>29.594000000000001</c:v>
                </c:pt>
                <c:pt idx="3985">
                  <c:v>29.594000000000001</c:v>
                </c:pt>
                <c:pt idx="3986">
                  <c:v>29.594000000000001</c:v>
                </c:pt>
                <c:pt idx="3987">
                  <c:v>29.594000000000001</c:v>
                </c:pt>
                <c:pt idx="3988">
                  <c:v>29.594999999999999</c:v>
                </c:pt>
                <c:pt idx="3989">
                  <c:v>29.594999999999999</c:v>
                </c:pt>
                <c:pt idx="3990">
                  <c:v>29.594999999999999</c:v>
                </c:pt>
                <c:pt idx="3991">
                  <c:v>29.594999999999999</c:v>
                </c:pt>
                <c:pt idx="3992">
                  <c:v>29.594999999999999</c:v>
                </c:pt>
                <c:pt idx="3993">
                  <c:v>29.594999999999999</c:v>
                </c:pt>
                <c:pt idx="3994">
                  <c:v>29.594999999999999</c:v>
                </c:pt>
                <c:pt idx="3995">
                  <c:v>29.594999999999999</c:v>
                </c:pt>
                <c:pt idx="3996">
                  <c:v>29.594999999999999</c:v>
                </c:pt>
                <c:pt idx="3997">
                  <c:v>29.594999999999999</c:v>
                </c:pt>
                <c:pt idx="3998">
                  <c:v>29.594999999999999</c:v>
                </c:pt>
                <c:pt idx="3999">
                  <c:v>29.594999999999999</c:v>
                </c:pt>
                <c:pt idx="4000">
                  <c:v>29.594999999999999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7D-C146-89C2-1A6A5D882DBA}"/>
            </c:ext>
          </c:extLst>
        </c:ser>
        <c:ser>
          <c:idx val="1"/>
          <c:order val="1"/>
          <c:tx>
            <c:v>eny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Sheet9!$A$4:$A$5000</c:f>
              <c:numCache>
                <c:formatCode>0.00E+00</c:formatCode>
                <c:ptCount val="4997"/>
                <c:pt idx="0">
                  <c:v>6.0042999999999997E-3</c:v>
                </c:pt>
                <c:pt idx="1">
                  <c:v>1.2007E-2</c:v>
                </c:pt>
                <c:pt idx="2">
                  <c:v>1.8006999999999999E-2</c:v>
                </c:pt>
                <c:pt idx="3">
                  <c:v>2.4001000000000001E-2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4.2000000000000003E-2</c:v>
                </c:pt>
                <c:pt idx="7">
                  <c:v>4.8000000000000001E-2</c:v>
                </c:pt>
                <c:pt idx="8">
                  <c:v>5.3999999999999999E-2</c:v>
                </c:pt>
                <c:pt idx="9">
                  <c:v>0.06</c:v>
                </c:pt>
                <c:pt idx="10">
                  <c:v>6.6000000000000003E-2</c:v>
                </c:pt>
                <c:pt idx="11">
                  <c:v>7.1999999999999995E-2</c:v>
                </c:pt>
                <c:pt idx="12">
                  <c:v>7.8E-2</c:v>
                </c:pt>
                <c:pt idx="13">
                  <c:v>8.4000000000000005E-2</c:v>
                </c:pt>
                <c:pt idx="14">
                  <c:v>0.09</c:v>
                </c:pt>
                <c:pt idx="15">
                  <c:v>9.6000000000000002E-2</c:v>
                </c:pt>
                <c:pt idx="16">
                  <c:v>0.10199999999999999</c:v>
                </c:pt>
                <c:pt idx="17">
                  <c:v>0.108</c:v>
                </c:pt>
                <c:pt idx="18">
                  <c:v>0.114</c:v>
                </c:pt>
                <c:pt idx="19">
                  <c:v>0.12</c:v>
                </c:pt>
                <c:pt idx="20">
                  <c:v>0.12590000000000001</c:v>
                </c:pt>
                <c:pt idx="21">
                  <c:v>0.13200000000000001</c:v>
                </c:pt>
                <c:pt idx="22">
                  <c:v>0.13791999999999999</c:v>
                </c:pt>
                <c:pt idx="23">
                  <c:v>0.14399999999999999</c:v>
                </c:pt>
                <c:pt idx="24">
                  <c:v>0.14993999999999999</c:v>
                </c:pt>
                <c:pt idx="25">
                  <c:v>0.156</c:v>
                </c:pt>
                <c:pt idx="26">
                  <c:v>0.16195000000000001</c:v>
                </c:pt>
                <c:pt idx="27">
                  <c:v>0.16789999999999999</c:v>
                </c:pt>
                <c:pt idx="28">
                  <c:v>0.17399999999999999</c:v>
                </c:pt>
                <c:pt idx="29">
                  <c:v>0.17996000000000001</c:v>
                </c:pt>
                <c:pt idx="30">
                  <c:v>0.18590999999999999</c:v>
                </c:pt>
                <c:pt idx="31">
                  <c:v>0.192</c:v>
                </c:pt>
                <c:pt idx="32">
                  <c:v>0.19796</c:v>
                </c:pt>
                <c:pt idx="33">
                  <c:v>0.20391000000000001</c:v>
                </c:pt>
                <c:pt idx="34">
                  <c:v>0.21</c:v>
                </c:pt>
                <c:pt idx="35">
                  <c:v>0.21596000000000001</c:v>
                </c:pt>
                <c:pt idx="36">
                  <c:v>0.22191</c:v>
                </c:pt>
                <c:pt idx="37">
                  <c:v>0.22800000000000001</c:v>
                </c:pt>
                <c:pt idx="38">
                  <c:v>0.23396</c:v>
                </c:pt>
                <c:pt idx="39">
                  <c:v>0.23991000000000001</c:v>
                </c:pt>
                <c:pt idx="40">
                  <c:v>0.246</c:v>
                </c:pt>
                <c:pt idx="41">
                  <c:v>0.25196000000000002</c:v>
                </c:pt>
                <c:pt idx="42">
                  <c:v>0.25790999999999997</c:v>
                </c:pt>
                <c:pt idx="43">
                  <c:v>0.26400000000000001</c:v>
                </c:pt>
                <c:pt idx="44">
                  <c:v>0.26995999999999998</c:v>
                </c:pt>
                <c:pt idx="45">
                  <c:v>0.27590999999999999</c:v>
                </c:pt>
                <c:pt idx="46">
                  <c:v>0.28199999999999997</c:v>
                </c:pt>
                <c:pt idx="47">
                  <c:v>0.28795999999999999</c:v>
                </c:pt>
                <c:pt idx="48">
                  <c:v>0.29391</c:v>
                </c:pt>
                <c:pt idx="49">
                  <c:v>0.3</c:v>
                </c:pt>
                <c:pt idx="50">
                  <c:v>0.30596000000000001</c:v>
                </c:pt>
                <c:pt idx="51">
                  <c:v>0.31191000000000002</c:v>
                </c:pt>
                <c:pt idx="52">
                  <c:v>0.318</c:v>
                </c:pt>
                <c:pt idx="53">
                  <c:v>0.32396000000000003</c:v>
                </c:pt>
                <c:pt idx="54">
                  <c:v>0.32990999999999998</c:v>
                </c:pt>
                <c:pt idx="55">
                  <c:v>0.33600000000000002</c:v>
                </c:pt>
                <c:pt idx="56">
                  <c:v>0.34195999999999999</c:v>
                </c:pt>
                <c:pt idx="57">
                  <c:v>0.34791</c:v>
                </c:pt>
                <c:pt idx="58">
                  <c:v>0.35399999999999998</c:v>
                </c:pt>
                <c:pt idx="59">
                  <c:v>0.35996</c:v>
                </c:pt>
                <c:pt idx="60">
                  <c:v>0.36591000000000001</c:v>
                </c:pt>
                <c:pt idx="61">
                  <c:v>0.372</c:v>
                </c:pt>
                <c:pt idx="62">
                  <c:v>0.37796000000000002</c:v>
                </c:pt>
                <c:pt idx="63">
                  <c:v>0.38390999999999997</c:v>
                </c:pt>
                <c:pt idx="64">
                  <c:v>0.39</c:v>
                </c:pt>
                <c:pt idx="65">
                  <c:v>0.39595999999999998</c:v>
                </c:pt>
                <c:pt idx="66">
                  <c:v>0.40190999999999999</c:v>
                </c:pt>
                <c:pt idx="67">
                  <c:v>0.40799999999999997</c:v>
                </c:pt>
                <c:pt idx="68">
                  <c:v>0.41395999999999999</c:v>
                </c:pt>
                <c:pt idx="69">
                  <c:v>0.41991000000000001</c:v>
                </c:pt>
                <c:pt idx="70">
                  <c:v>0.42599999999999999</c:v>
                </c:pt>
                <c:pt idx="71">
                  <c:v>0.43196000000000001</c:v>
                </c:pt>
                <c:pt idx="72">
                  <c:v>0.43791000000000002</c:v>
                </c:pt>
                <c:pt idx="73">
                  <c:v>0.44400000000000001</c:v>
                </c:pt>
                <c:pt idx="74">
                  <c:v>0.44996000000000003</c:v>
                </c:pt>
                <c:pt idx="75">
                  <c:v>0.45590999999999998</c:v>
                </c:pt>
                <c:pt idx="76">
                  <c:v>0.46200000000000002</c:v>
                </c:pt>
                <c:pt idx="77">
                  <c:v>0.46795999999999999</c:v>
                </c:pt>
                <c:pt idx="78">
                  <c:v>0.47391</c:v>
                </c:pt>
                <c:pt idx="79">
                  <c:v>0.48</c:v>
                </c:pt>
                <c:pt idx="80">
                  <c:v>0.48596</c:v>
                </c:pt>
                <c:pt idx="81">
                  <c:v>0.49191000000000001</c:v>
                </c:pt>
                <c:pt idx="82">
                  <c:v>0.498</c:v>
                </c:pt>
                <c:pt idx="83">
                  <c:v>0.50395999999999996</c:v>
                </c:pt>
                <c:pt idx="84">
                  <c:v>0.50990999999999997</c:v>
                </c:pt>
                <c:pt idx="85">
                  <c:v>0.51600000000000001</c:v>
                </c:pt>
                <c:pt idx="86">
                  <c:v>0.52195999999999998</c:v>
                </c:pt>
                <c:pt idx="87">
                  <c:v>0.52790999999999999</c:v>
                </c:pt>
                <c:pt idx="88">
                  <c:v>0.53400000000000003</c:v>
                </c:pt>
                <c:pt idx="89">
                  <c:v>0.53996</c:v>
                </c:pt>
                <c:pt idx="90">
                  <c:v>0.54591000000000001</c:v>
                </c:pt>
                <c:pt idx="91">
                  <c:v>0.55200000000000005</c:v>
                </c:pt>
                <c:pt idx="92">
                  <c:v>0.55796000000000001</c:v>
                </c:pt>
                <c:pt idx="93">
                  <c:v>0.56391000000000002</c:v>
                </c:pt>
                <c:pt idx="94">
                  <c:v>0.56999999999999995</c:v>
                </c:pt>
                <c:pt idx="95">
                  <c:v>0.57596000000000003</c:v>
                </c:pt>
                <c:pt idx="96">
                  <c:v>0.58191000000000004</c:v>
                </c:pt>
                <c:pt idx="97">
                  <c:v>0.58799999999999997</c:v>
                </c:pt>
                <c:pt idx="98">
                  <c:v>0.59396000000000004</c:v>
                </c:pt>
                <c:pt idx="99">
                  <c:v>0.59991000000000005</c:v>
                </c:pt>
                <c:pt idx="100">
                  <c:v>0.60599999999999998</c:v>
                </c:pt>
                <c:pt idx="101">
                  <c:v>0.61195999999999995</c:v>
                </c:pt>
                <c:pt idx="102">
                  <c:v>0.61790999999999996</c:v>
                </c:pt>
                <c:pt idx="103">
                  <c:v>0.624</c:v>
                </c:pt>
                <c:pt idx="104">
                  <c:v>0.62995999999999996</c:v>
                </c:pt>
                <c:pt idx="105">
                  <c:v>0.63590999999999998</c:v>
                </c:pt>
                <c:pt idx="106">
                  <c:v>0.64200000000000002</c:v>
                </c:pt>
                <c:pt idx="107">
                  <c:v>0.64795999999999998</c:v>
                </c:pt>
                <c:pt idx="108">
                  <c:v>0.65390999999999999</c:v>
                </c:pt>
                <c:pt idx="109">
                  <c:v>0.66</c:v>
                </c:pt>
                <c:pt idx="110">
                  <c:v>0.66596</c:v>
                </c:pt>
                <c:pt idx="111">
                  <c:v>0.67191000000000001</c:v>
                </c:pt>
                <c:pt idx="112">
                  <c:v>0.67800000000000005</c:v>
                </c:pt>
                <c:pt idx="113">
                  <c:v>0.68396000000000001</c:v>
                </c:pt>
                <c:pt idx="114">
                  <c:v>0.68991000000000002</c:v>
                </c:pt>
                <c:pt idx="115">
                  <c:v>0.69599999999999995</c:v>
                </c:pt>
                <c:pt idx="116">
                  <c:v>0.70196000000000003</c:v>
                </c:pt>
                <c:pt idx="117">
                  <c:v>0.70791000000000004</c:v>
                </c:pt>
                <c:pt idx="118">
                  <c:v>0.71399999999999997</c:v>
                </c:pt>
                <c:pt idx="119">
                  <c:v>0.71996000000000004</c:v>
                </c:pt>
                <c:pt idx="120">
                  <c:v>0.72591000000000006</c:v>
                </c:pt>
                <c:pt idx="121">
                  <c:v>0.73199999999999998</c:v>
                </c:pt>
                <c:pt idx="122">
                  <c:v>0.73795999999999995</c:v>
                </c:pt>
                <c:pt idx="123">
                  <c:v>0.74390999999999996</c:v>
                </c:pt>
                <c:pt idx="124">
                  <c:v>0.75</c:v>
                </c:pt>
                <c:pt idx="125">
                  <c:v>0.75595999999999997</c:v>
                </c:pt>
                <c:pt idx="126">
                  <c:v>0.76190999999999998</c:v>
                </c:pt>
                <c:pt idx="127">
                  <c:v>0.76800000000000002</c:v>
                </c:pt>
                <c:pt idx="128">
                  <c:v>0.77395999999999998</c:v>
                </c:pt>
                <c:pt idx="129">
                  <c:v>0.77990999999999999</c:v>
                </c:pt>
                <c:pt idx="130">
                  <c:v>0.78600000000000003</c:v>
                </c:pt>
                <c:pt idx="131">
                  <c:v>0.79196</c:v>
                </c:pt>
                <c:pt idx="132">
                  <c:v>0.79791000000000001</c:v>
                </c:pt>
                <c:pt idx="133">
                  <c:v>0.80400000000000005</c:v>
                </c:pt>
                <c:pt idx="134">
                  <c:v>0.80996000000000001</c:v>
                </c:pt>
                <c:pt idx="135">
                  <c:v>0.81591000000000002</c:v>
                </c:pt>
                <c:pt idx="136">
                  <c:v>0.82199999999999995</c:v>
                </c:pt>
                <c:pt idx="137">
                  <c:v>0.82796000000000003</c:v>
                </c:pt>
                <c:pt idx="138">
                  <c:v>0.83391000000000004</c:v>
                </c:pt>
                <c:pt idx="139">
                  <c:v>0.84</c:v>
                </c:pt>
                <c:pt idx="140">
                  <c:v>0.84596000000000005</c:v>
                </c:pt>
                <c:pt idx="141">
                  <c:v>0.85190999999999995</c:v>
                </c:pt>
                <c:pt idx="142">
                  <c:v>0.85799999999999998</c:v>
                </c:pt>
                <c:pt idx="143">
                  <c:v>0.86395999999999995</c:v>
                </c:pt>
                <c:pt idx="144">
                  <c:v>0.86990999999999996</c:v>
                </c:pt>
                <c:pt idx="145">
                  <c:v>0.876</c:v>
                </c:pt>
                <c:pt idx="146">
                  <c:v>0.88195999999999997</c:v>
                </c:pt>
                <c:pt idx="147">
                  <c:v>0.88790999999999998</c:v>
                </c:pt>
                <c:pt idx="148">
                  <c:v>0.89400000000000002</c:v>
                </c:pt>
                <c:pt idx="149">
                  <c:v>0.89995999999999998</c:v>
                </c:pt>
                <c:pt idx="150">
                  <c:v>0.90590999999999999</c:v>
                </c:pt>
                <c:pt idx="151">
                  <c:v>0.91200000000000003</c:v>
                </c:pt>
                <c:pt idx="152">
                  <c:v>0.91796</c:v>
                </c:pt>
                <c:pt idx="153">
                  <c:v>0.92391000000000001</c:v>
                </c:pt>
                <c:pt idx="154">
                  <c:v>0.93</c:v>
                </c:pt>
                <c:pt idx="155">
                  <c:v>0.93596000000000001</c:v>
                </c:pt>
                <c:pt idx="156">
                  <c:v>0.94191000000000003</c:v>
                </c:pt>
                <c:pt idx="157">
                  <c:v>0.94799999999999995</c:v>
                </c:pt>
                <c:pt idx="158">
                  <c:v>0.95396000000000003</c:v>
                </c:pt>
                <c:pt idx="159">
                  <c:v>0.95991000000000004</c:v>
                </c:pt>
                <c:pt idx="160">
                  <c:v>0.96599999999999997</c:v>
                </c:pt>
                <c:pt idx="161">
                  <c:v>0.97196000000000005</c:v>
                </c:pt>
                <c:pt idx="162">
                  <c:v>0.97790999999999995</c:v>
                </c:pt>
                <c:pt idx="163">
                  <c:v>0.98399999999999999</c:v>
                </c:pt>
                <c:pt idx="164">
                  <c:v>0.98995999999999995</c:v>
                </c:pt>
                <c:pt idx="165">
                  <c:v>0.99590999999999996</c:v>
                </c:pt>
                <c:pt idx="166">
                  <c:v>1.002</c:v>
                </c:pt>
                <c:pt idx="167">
                  <c:v>1.008</c:v>
                </c:pt>
                <c:pt idx="168">
                  <c:v>1.0139</c:v>
                </c:pt>
                <c:pt idx="169">
                  <c:v>1.02</c:v>
                </c:pt>
                <c:pt idx="170">
                  <c:v>1.026</c:v>
                </c:pt>
                <c:pt idx="171">
                  <c:v>1.0319</c:v>
                </c:pt>
                <c:pt idx="172">
                  <c:v>1.038</c:v>
                </c:pt>
                <c:pt idx="173">
                  <c:v>1.044</c:v>
                </c:pt>
                <c:pt idx="174">
                  <c:v>1.0499000000000001</c:v>
                </c:pt>
                <c:pt idx="175">
                  <c:v>1.056</c:v>
                </c:pt>
                <c:pt idx="176">
                  <c:v>1.0620000000000001</c:v>
                </c:pt>
                <c:pt idx="177">
                  <c:v>1.0679000000000001</c:v>
                </c:pt>
                <c:pt idx="178">
                  <c:v>1.0740000000000001</c:v>
                </c:pt>
                <c:pt idx="179">
                  <c:v>1.08</c:v>
                </c:pt>
                <c:pt idx="180">
                  <c:v>1.0859000000000001</c:v>
                </c:pt>
                <c:pt idx="181">
                  <c:v>1.0920000000000001</c:v>
                </c:pt>
                <c:pt idx="182">
                  <c:v>1.0980000000000001</c:v>
                </c:pt>
                <c:pt idx="183">
                  <c:v>1.1039000000000001</c:v>
                </c:pt>
                <c:pt idx="184">
                  <c:v>1.1100000000000001</c:v>
                </c:pt>
                <c:pt idx="185">
                  <c:v>1.1160000000000001</c:v>
                </c:pt>
                <c:pt idx="186">
                  <c:v>1.1218999999999999</c:v>
                </c:pt>
                <c:pt idx="187">
                  <c:v>1.1279999999999999</c:v>
                </c:pt>
                <c:pt idx="188">
                  <c:v>1.1339999999999999</c:v>
                </c:pt>
                <c:pt idx="189">
                  <c:v>1.1398999999999999</c:v>
                </c:pt>
                <c:pt idx="190">
                  <c:v>1.1459999999999999</c:v>
                </c:pt>
                <c:pt idx="191">
                  <c:v>1.1519999999999999</c:v>
                </c:pt>
                <c:pt idx="192">
                  <c:v>1.1578999999999999</c:v>
                </c:pt>
                <c:pt idx="193">
                  <c:v>1.1639999999999999</c:v>
                </c:pt>
                <c:pt idx="194">
                  <c:v>1.17</c:v>
                </c:pt>
                <c:pt idx="195">
                  <c:v>1.1758999999999999</c:v>
                </c:pt>
                <c:pt idx="196">
                  <c:v>1.1819999999999999</c:v>
                </c:pt>
                <c:pt idx="197">
                  <c:v>1.1879999999999999</c:v>
                </c:pt>
                <c:pt idx="198">
                  <c:v>1.1939</c:v>
                </c:pt>
                <c:pt idx="199">
                  <c:v>1.2</c:v>
                </c:pt>
                <c:pt idx="200">
                  <c:v>1.206</c:v>
                </c:pt>
                <c:pt idx="201">
                  <c:v>1.2119</c:v>
                </c:pt>
                <c:pt idx="202">
                  <c:v>1.218</c:v>
                </c:pt>
                <c:pt idx="203">
                  <c:v>1.224</c:v>
                </c:pt>
                <c:pt idx="204">
                  <c:v>1.2299</c:v>
                </c:pt>
                <c:pt idx="205">
                  <c:v>1.236</c:v>
                </c:pt>
                <c:pt idx="206">
                  <c:v>1.242</c:v>
                </c:pt>
                <c:pt idx="207">
                  <c:v>1.2479</c:v>
                </c:pt>
                <c:pt idx="208">
                  <c:v>1.254</c:v>
                </c:pt>
                <c:pt idx="209">
                  <c:v>1.26</c:v>
                </c:pt>
                <c:pt idx="210">
                  <c:v>1.2659</c:v>
                </c:pt>
                <c:pt idx="211">
                  <c:v>1.272</c:v>
                </c:pt>
                <c:pt idx="212">
                  <c:v>1.278</c:v>
                </c:pt>
                <c:pt idx="213">
                  <c:v>1.2839</c:v>
                </c:pt>
                <c:pt idx="214">
                  <c:v>1.29</c:v>
                </c:pt>
                <c:pt idx="215">
                  <c:v>1.296</c:v>
                </c:pt>
                <c:pt idx="216">
                  <c:v>1.3019000000000001</c:v>
                </c:pt>
                <c:pt idx="217">
                  <c:v>1.3080000000000001</c:v>
                </c:pt>
                <c:pt idx="218">
                  <c:v>1.3140000000000001</c:v>
                </c:pt>
                <c:pt idx="219">
                  <c:v>1.3199000000000001</c:v>
                </c:pt>
                <c:pt idx="220">
                  <c:v>1.3260000000000001</c:v>
                </c:pt>
                <c:pt idx="221">
                  <c:v>1.3320000000000001</c:v>
                </c:pt>
                <c:pt idx="222">
                  <c:v>1.3379000000000001</c:v>
                </c:pt>
                <c:pt idx="223">
                  <c:v>1.3440000000000001</c:v>
                </c:pt>
                <c:pt idx="224">
                  <c:v>1.35</c:v>
                </c:pt>
                <c:pt idx="225">
                  <c:v>1.3559000000000001</c:v>
                </c:pt>
                <c:pt idx="226">
                  <c:v>1.3620000000000001</c:v>
                </c:pt>
                <c:pt idx="227">
                  <c:v>1.3680000000000001</c:v>
                </c:pt>
                <c:pt idx="228">
                  <c:v>1.3738999999999999</c:v>
                </c:pt>
                <c:pt idx="229">
                  <c:v>1.38</c:v>
                </c:pt>
                <c:pt idx="230">
                  <c:v>1.3859999999999999</c:v>
                </c:pt>
                <c:pt idx="231">
                  <c:v>1.3918999999999999</c:v>
                </c:pt>
                <c:pt idx="232">
                  <c:v>1.3979999999999999</c:v>
                </c:pt>
                <c:pt idx="233">
                  <c:v>1.4039999999999999</c:v>
                </c:pt>
                <c:pt idx="234">
                  <c:v>1.4098999999999999</c:v>
                </c:pt>
                <c:pt idx="235">
                  <c:v>1.4159999999999999</c:v>
                </c:pt>
                <c:pt idx="236">
                  <c:v>1.4219999999999999</c:v>
                </c:pt>
                <c:pt idx="237">
                  <c:v>1.4278999999999999</c:v>
                </c:pt>
                <c:pt idx="238">
                  <c:v>1.4339999999999999</c:v>
                </c:pt>
                <c:pt idx="239">
                  <c:v>1.44</c:v>
                </c:pt>
                <c:pt idx="240">
                  <c:v>1.4459</c:v>
                </c:pt>
                <c:pt idx="241">
                  <c:v>1.452</c:v>
                </c:pt>
                <c:pt idx="242">
                  <c:v>1.458</c:v>
                </c:pt>
                <c:pt idx="243">
                  <c:v>1.4639</c:v>
                </c:pt>
                <c:pt idx="244">
                  <c:v>1.47</c:v>
                </c:pt>
                <c:pt idx="245">
                  <c:v>1.476</c:v>
                </c:pt>
                <c:pt idx="246">
                  <c:v>1.4819</c:v>
                </c:pt>
                <c:pt idx="247">
                  <c:v>1.488</c:v>
                </c:pt>
                <c:pt idx="248">
                  <c:v>1.494</c:v>
                </c:pt>
                <c:pt idx="249">
                  <c:v>1.4999</c:v>
                </c:pt>
                <c:pt idx="250">
                  <c:v>1.506</c:v>
                </c:pt>
                <c:pt idx="251">
                  <c:v>1.512</c:v>
                </c:pt>
                <c:pt idx="252">
                  <c:v>1.5179</c:v>
                </c:pt>
                <c:pt idx="253">
                  <c:v>1.524</c:v>
                </c:pt>
                <c:pt idx="254">
                  <c:v>1.53</c:v>
                </c:pt>
                <c:pt idx="255">
                  <c:v>1.5359</c:v>
                </c:pt>
                <c:pt idx="256">
                  <c:v>1.542</c:v>
                </c:pt>
                <c:pt idx="257">
                  <c:v>1.548</c:v>
                </c:pt>
                <c:pt idx="258">
                  <c:v>1.5539000000000001</c:v>
                </c:pt>
                <c:pt idx="259">
                  <c:v>1.56</c:v>
                </c:pt>
                <c:pt idx="260">
                  <c:v>1.5660000000000001</c:v>
                </c:pt>
                <c:pt idx="261">
                  <c:v>1.5719000000000001</c:v>
                </c:pt>
                <c:pt idx="262">
                  <c:v>1.5780000000000001</c:v>
                </c:pt>
                <c:pt idx="263">
                  <c:v>1.5840000000000001</c:v>
                </c:pt>
                <c:pt idx="264">
                  <c:v>1.5899000000000001</c:v>
                </c:pt>
                <c:pt idx="265">
                  <c:v>1.5960000000000001</c:v>
                </c:pt>
                <c:pt idx="266">
                  <c:v>1.6020000000000001</c:v>
                </c:pt>
                <c:pt idx="267">
                  <c:v>1.6079000000000001</c:v>
                </c:pt>
                <c:pt idx="268">
                  <c:v>1.6140000000000001</c:v>
                </c:pt>
                <c:pt idx="269">
                  <c:v>1.62</c:v>
                </c:pt>
                <c:pt idx="270">
                  <c:v>1.6258999999999999</c:v>
                </c:pt>
                <c:pt idx="271">
                  <c:v>1.6319999999999999</c:v>
                </c:pt>
                <c:pt idx="272">
                  <c:v>1.6379999999999999</c:v>
                </c:pt>
                <c:pt idx="273">
                  <c:v>1.6438999999999999</c:v>
                </c:pt>
                <c:pt idx="274">
                  <c:v>1.65</c:v>
                </c:pt>
                <c:pt idx="275">
                  <c:v>1.6559999999999999</c:v>
                </c:pt>
                <c:pt idx="276">
                  <c:v>1.6618999999999999</c:v>
                </c:pt>
                <c:pt idx="277">
                  <c:v>1.6679999999999999</c:v>
                </c:pt>
                <c:pt idx="278">
                  <c:v>1.6739999999999999</c:v>
                </c:pt>
                <c:pt idx="279">
                  <c:v>1.6798999999999999</c:v>
                </c:pt>
                <c:pt idx="280">
                  <c:v>1.6859999999999999</c:v>
                </c:pt>
                <c:pt idx="281">
                  <c:v>1.6919999999999999</c:v>
                </c:pt>
                <c:pt idx="282">
                  <c:v>1.6979</c:v>
                </c:pt>
                <c:pt idx="283">
                  <c:v>1.704</c:v>
                </c:pt>
                <c:pt idx="284">
                  <c:v>1.71</c:v>
                </c:pt>
                <c:pt idx="285">
                  <c:v>1.7159</c:v>
                </c:pt>
                <c:pt idx="286">
                  <c:v>1.722</c:v>
                </c:pt>
                <c:pt idx="287">
                  <c:v>1.728</c:v>
                </c:pt>
                <c:pt idx="288">
                  <c:v>1.7339</c:v>
                </c:pt>
                <c:pt idx="289">
                  <c:v>1.74</c:v>
                </c:pt>
                <c:pt idx="290">
                  <c:v>1.746</c:v>
                </c:pt>
                <c:pt idx="291">
                  <c:v>1.7519</c:v>
                </c:pt>
                <c:pt idx="292">
                  <c:v>1.758</c:v>
                </c:pt>
                <c:pt idx="293">
                  <c:v>1.764</c:v>
                </c:pt>
                <c:pt idx="294">
                  <c:v>1.7699</c:v>
                </c:pt>
                <c:pt idx="295">
                  <c:v>1.776</c:v>
                </c:pt>
                <c:pt idx="296">
                  <c:v>1.782</c:v>
                </c:pt>
                <c:pt idx="297">
                  <c:v>1.7879</c:v>
                </c:pt>
                <c:pt idx="298">
                  <c:v>1.794</c:v>
                </c:pt>
                <c:pt idx="299">
                  <c:v>1.8</c:v>
                </c:pt>
                <c:pt idx="300">
                  <c:v>1.8059000000000001</c:v>
                </c:pt>
                <c:pt idx="301">
                  <c:v>1.8120000000000001</c:v>
                </c:pt>
                <c:pt idx="302">
                  <c:v>1.8180000000000001</c:v>
                </c:pt>
                <c:pt idx="303">
                  <c:v>1.8239000000000001</c:v>
                </c:pt>
                <c:pt idx="304">
                  <c:v>1.83</c:v>
                </c:pt>
                <c:pt idx="305">
                  <c:v>1.8360000000000001</c:v>
                </c:pt>
                <c:pt idx="306">
                  <c:v>1.8419000000000001</c:v>
                </c:pt>
                <c:pt idx="307">
                  <c:v>1.8480000000000001</c:v>
                </c:pt>
                <c:pt idx="308">
                  <c:v>1.8540000000000001</c:v>
                </c:pt>
                <c:pt idx="309">
                  <c:v>1.8599000000000001</c:v>
                </c:pt>
                <c:pt idx="310">
                  <c:v>1.8660000000000001</c:v>
                </c:pt>
                <c:pt idx="311">
                  <c:v>1.8720000000000001</c:v>
                </c:pt>
                <c:pt idx="312">
                  <c:v>1.8778999999999999</c:v>
                </c:pt>
                <c:pt idx="313">
                  <c:v>1.8839999999999999</c:v>
                </c:pt>
                <c:pt idx="314">
                  <c:v>1.89</c:v>
                </c:pt>
                <c:pt idx="315">
                  <c:v>1.8958999999999999</c:v>
                </c:pt>
                <c:pt idx="316">
                  <c:v>1.9019999999999999</c:v>
                </c:pt>
                <c:pt idx="317">
                  <c:v>1.9079999999999999</c:v>
                </c:pt>
                <c:pt idx="318">
                  <c:v>1.9138999999999999</c:v>
                </c:pt>
                <c:pt idx="319">
                  <c:v>1.92</c:v>
                </c:pt>
                <c:pt idx="320">
                  <c:v>1.9259999999999999</c:v>
                </c:pt>
                <c:pt idx="321">
                  <c:v>1.9319</c:v>
                </c:pt>
                <c:pt idx="322">
                  <c:v>1.9379999999999999</c:v>
                </c:pt>
                <c:pt idx="323">
                  <c:v>1.944</c:v>
                </c:pt>
                <c:pt idx="324">
                  <c:v>1.9499</c:v>
                </c:pt>
                <c:pt idx="325">
                  <c:v>1.956</c:v>
                </c:pt>
                <c:pt idx="326">
                  <c:v>1.962</c:v>
                </c:pt>
                <c:pt idx="327">
                  <c:v>1.9679</c:v>
                </c:pt>
                <c:pt idx="328">
                  <c:v>1.974</c:v>
                </c:pt>
                <c:pt idx="329">
                  <c:v>1.98</c:v>
                </c:pt>
                <c:pt idx="330">
                  <c:v>1.9859</c:v>
                </c:pt>
                <c:pt idx="331">
                  <c:v>1.992</c:v>
                </c:pt>
                <c:pt idx="332">
                  <c:v>1.998</c:v>
                </c:pt>
                <c:pt idx="333">
                  <c:v>2.0038999999999998</c:v>
                </c:pt>
                <c:pt idx="334">
                  <c:v>2.0099999999999998</c:v>
                </c:pt>
                <c:pt idx="335">
                  <c:v>2.016</c:v>
                </c:pt>
                <c:pt idx="336">
                  <c:v>2.0219</c:v>
                </c:pt>
                <c:pt idx="337">
                  <c:v>2.028</c:v>
                </c:pt>
                <c:pt idx="338">
                  <c:v>2.0339999999999998</c:v>
                </c:pt>
                <c:pt idx="339">
                  <c:v>2.0398999999999998</c:v>
                </c:pt>
                <c:pt idx="340">
                  <c:v>2.0459999999999998</c:v>
                </c:pt>
                <c:pt idx="341">
                  <c:v>2.052</c:v>
                </c:pt>
                <c:pt idx="342">
                  <c:v>2.0579000000000001</c:v>
                </c:pt>
                <c:pt idx="343">
                  <c:v>2.0640000000000001</c:v>
                </c:pt>
                <c:pt idx="344">
                  <c:v>2.0699999999999998</c:v>
                </c:pt>
                <c:pt idx="345">
                  <c:v>2.0758999999999999</c:v>
                </c:pt>
                <c:pt idx="346">
                  <c:v>2.0819999999999999</c:v>
                </c:pt>
                <c:pt idx="347">
                  <c:v>2.0880000000000001</c:v>
                </c:pt>
                <c:pt idx="348">
                  <c:v>2.0939000000000001</c:v>
                </c:pt>
                <c:pt idx="349">
                  <c:v>2.1</c:v>
                </c:pt>
                <c:pt idx="350">
                  <c:v>2.1059999999999999</c:v>
                </c:pt>
                <c:pt idx="351">
                  <c:v>2.1118999999999999</c:v>
                </c:pt>
                <c:pt idx="352">
                  <c:v>2.1179999999999999</c:v>
                </c:pt>
                <c:pt idx="353">
                  <c:v>2.1240000000000001</c:v>
                </c:pt>
                <c:pt idx="354">
                  <c:v>2.1299000000000001</c:v>
                </c:pt>
                <c:pt idx="355">
                  <c:v>2.1360000000000001</c:v>
                </c:pt>
                <c:pt idx="356">
                  <c:v>2.1419999999999999</c:v>
                </c:pt>
                <c:pt idx="357">
                  <c:v>2.1478999999999999</c:v>
                </c:pt>
                <c:pt idx="358">
                  <c:v>2.1539999999999999</c:v>
                </c:pt>
                <c:pt idx="359">
                  <c:v>2.16</c:v>
                </c:pt>
                <c:pt idx="360">
                  <c:v>2.1659000000000002</c:v>
                </c:pt>
                <c:pt idx="361">
                  <c:v>2.1720000000000002</c:v>
                </c:pt>
                <c:pt idx="362">
                  <c:v>2.1779999999999999</c:v>
                </c:pt>
                <c:pt idx="363">
                  <c:v>2.1839</c:v>
                </c:pt>
                <c:pt idx="364">
                  <c:v>2.19</c:v>
                </c:pt>
                <c:pt idx="365">
                  <c:v>2.1960000000000002</c:v>
                </c:pt>
                <c:pt idx="366">
                  <c:v>2.2019000000000002</c:v>
                </c:pt>
                <c:pt idx="367">
                  <c:v>2.2080000000000002</c:v>
                </c:pt>
                <c:pt idx="368">
                  <c:v>2.214</c:v>
                </c:pt>
                <c:pt idx="369">
                  <c:v>2.2199</c:v>
                </c:pt>
                <c:pt idx="370">
                  <c:v>2.226</c:v>
                </c:pt>
                <c:pt idx="371">
                  <c:v>2.2320000000000002</c:v>
                </c:pt>
                <c:pt idx="372">
                  <c:v>2.2378999999999998</c:v>
                </c:pt>
                <c:pt idx="373">
                  <c:v>2.2440000000000002</c:v>
                </c:pt>
                <c:pt idx="374">
                  <c:v>2.25</c:v>
                </c:pt>
                <c:pt idx="375">
                  <c:v>2.2559</c:v>
                </c:pt>
                <c:pt idx="376">
                  <c:v>2.262</c:v>
                </c:pt>
                <c:pt idx="377">
                  <c:v>2.2679999999999998</c:v>
                </c:pt>
                <c:pt idx="378">
                  <c:v>2.2738999999999998</c:v>
                </c:pt>
                <c:pt idx="379">
                  <c:v>2.2799999999999998</c:v>
                </c:pt>
                <c:pt idx="380">
                  <c:v>2.286</c:v>
                </c:pt>
                <c:pt idx="381">
                  <c:v>2.2919</c:v>
                </c:pt>
                <c:pt idx="382">
                  <c:v>2.298</c:v>
                </c:pt>
                <c:pt idx="383">
                  <c:v>2.3039999999999998</c:v>
                </c:pt>
                <c:pt idx="384">
                  <c:v>2.3098999999999998</c:v>
                </c:pt>
                <c:pt idx="385">
                  <c:v>2.3159999999999998</c:v>
                </c:pt>
                <c:pt idx="386">
                  <c:v>2.3220000000000001</c:v>
                </c:pt>
                <c:pt idx="387">
                  <c:v>2.3279000000000001</c:v>
                </c:pt>
                <c:pt idx="388">
                  <c:v>2.3340000000000001</c:v>
                </c:pt>
                <c:pt idx="389">
                  <c:v>2.34</c:v>
                </c:pt>
                <c:pt idx="390">
                  <c:v>2.3458999999999999</c:v>
                </c:pt>
                <c:pt idx="391">
                  <c:v>2.3519999999999999</c:v>
                </c:pt>
                <c:pt idx="392">
                  <c:v>2.3580000000000001</c:v>
                </c:pt>
                <c:pt idx="393">
                  <c:v>2.3639000000000001</c:v>
                </c:pt>
                <c:pt idx="394">
                  <c:v>2.37</c:v>
                </c:pt>
                <c:pt idx="395">
                  <c:v>2.3759999999999999</c:v>
                </c:pt>
                <c:pt idx="396">
                  <c:v>2.3818999999999999</c:v>
                </c:pt>
                <c:pt idx="397">
                  <c:v>2.3879999999999999</c:v>
                </c:pt>
                <c:pt idx="398">
                  <c:v>2.3940000000000001</c:v>
                </c:pt>
                <c:pt idx="399">
                  <c:v>2.3999000000000001</c:v>
                </c:pt>
                <c:pt idx="400">
                  <c:v>2.4060000000000001</c:v>
                </c:pt>
                <c:pt idx="401">
                  <c:v>2.4119999999999999</c:v>
                </c:pt>
                <c:pt idx="402">
                  <c:v>2.4178999999999999</c:v>
                </c:pt>
                <c:pt idx="403">
                  <c:v>2.4239999999999999</c:v>
                </c:pt>
                <c:pt idx="404">
                  <c:v>2.4300000000000002</c:v>
                </c:pt>
                <c:pt idx="405">
                  <c:v>2.4359000000000002</c:v>
                </c:pt>
                <c:pt idx="406">
                  <c:v>2.4420000000000002</c:v>
                </c:pt>
                <c:pt idx="407">
                  <c:v>2.448</c:v>
                </c:pt>
                <c:pt idx="408">
                  <c:v>2.4539</c:v>
                </c:pt>
                <c:pt idx="409">
                  <c:v>2.46</c:v>
                </c:pt>
                <c:pt idx="410">
                  <c:v>2.4660000000000002</c:v>
                </c:pt>
                <c:pt idx="411">
                  <c:v>2.4719000000000002</c:v>
                </c:pt>
                <c:pt idx="412">
                  <c:v>2.4780000000000002</c:v>
                </c:pt>
                <c:pt idx="413">
                  <c:v>2.484</c:v>
                </c:pt>
                <c:pt idx="414">
                  <c:v>2.4899</c:v>
                </c:pt>
                <c:pt idx="415">
                  <c:v>2.4958999999999998</c:v>
                </c:pt>
                <c:pt idx="416">
                  <c:v>2.5019999999999998</c:v>
                </c:pt>
                <c:pt idx="417">
                  <c:v>2.508</c:v>
                </c:pt>
                <c:pt idx="418">
                  <c:v>2.5139</c:v>
                </c:pt>
                <c:pt idx="419">
                  <c:v>2.5198999999999998</c:v>
                </c:pt>
                <c:pt idx="420">
                  <c:v>2.5259999999999998</c:v>
                </c:pt>
                <c:pt idx="421">
                  <c:v>2.532</c:v>
                </c:pt>
                <c:pt idx="422">
                  <c:v>2.5379</c:v>
                </c:pt>
                <c:pt idx="423">
                  <c:v>2.5438999999999998</c:v>
                </c:pt>
                <c:pt idx="424">
                  <c:v>2.5499999999999998</c:v>
                </c:pt>
                <c:pt idx="425">
                  <c:v>2.556</c:v>
                </c:pt>
                <c:pt idx="426">
                  <c:v>2.5619000000000001</c:v>
                </c:pt>
                <c:pt idx="427">
                  <c:v>2.5678999999999998</c:v>
                </c:pt>
                <c:pt idx="428">
                  <c:v>2.5739999999999998</c:v>
                </c:pt>
                <c:pt idx="429">
                  <c:v>2.58</c:v>
                </c:pt>
                <c:pt idx="430">
                  <c:v>2.5859999999999999</c:v>
                </c:pt>
                <c:pt idx="431">
                  <c:v>2.5918999999999999</c:v>
                </c:pt>
                <c:pt idx="432">
                  <c:v>2.5979000000000001</c:v>
                </c:pt>
                <c:pt idx="433">
                  <c:v>2.6040000000000001</c:v>
                </c:pt>
                <c:pt idx="434">
                  <c:v>2.61</c:v>
                </c:pt>
                <c:pt idx="435">
                  <c:v>2.6160000000000001</c:v>
                </c:pt>
                <c:pt idx="436">
                  <c:v>2.6219000000000001</c:v>
                </c:pt>
                <c:pt idx="437">
                  <c:v>2.6278999999999999</c:v>
                </c:pt>
                <c:pt idx="438">
                  <c:v>2.6339000000000001</c:v>
                </c:pt>
                <c:pt idx="439">
                  <c:v>2.64</c:v>
                </c:pt>
                <c:pt idx="440">
                  <c:v>2.6459999999999999</c:v>
                </c:pt>
                <c:pt idx="441">
                  <c:v>2.6520000000000001</c:v>
                </c:pt>
                <c:pt idx="442">
                  <c:v>2.6579000000000002</c:v>
                </c:pt>
                <c:pt idx="443">
                  <c:v>2.6638999999999999</c:v>
                </c:pt>
                <c:pt idx="444">
                  <c:v>2.6699000000000002</c:v>
                </c:pt>
                <c:pt idx="445">
                  <c:v>2.6760000000000002</c:v>
                </c:pt>
                <c:pt idx="446">
                  <c:v>2.6819999999999999</c:v>
                </c:pt>
                <c:pt idx="447">
                  <c:v>2.6880000000000002</c:v>
                </c:pt>
                <c:pt idx="448">
                  <c:v>2.6939000000000002</c:v>
                </c:pt>
                <c:pt idx="449">
                  <c:v>2.6999</c:v>
                </c:pt>
                <c:pt idx="450">
                  <c:v>2.7059000000000002</c:v>
                </c:pt>
                <c:pt idx="451">
                  <c:v>2.7119</c:v>
                </c:pt>
                <c:pt idx="452">
                  <c:v>2.718</c:v>
                </c:pt>
                <c:pt idx="453">
                  <c:v>2.7240000000000002</c:v>
                </c:pt>
                <c:pt idx="454">
                  <c:v>2.73</c:v>
                </c:pt>
                <c:pt idx="455">
                  <c:v>2.7360000000000002</c:v>
                </c:pt>
                <c:pt idx="456">
                  <c:v>2.7418999999999998</c:v>
                </c:pt>
                <c:pt idx="457">
                  <c:v>2.7479</c:v>
                </c:pt>
                <c:pt idx="458">
                  <c:v>2.7538999999999998</c:v>
                </c:pt>
                <c:pt idx="459">
                  <c:v>2.7599</c:v>
                </c:pt>
                <c:pt idx="460">
                  <c:v>2.766</c:v>
                </c:pt>
                <c:pt idx="461">
                  <c:v>2.7719999999999998</c:v>
                </c:pt>
                <c:pt idx="462">
                  <c:v>2.778</c:v>
                </c:pt>
                <c:pt idx="463">
                  <c:v>2.7839999999999998</c:v>
                </c:pt>
                <c:pt idx="464">
                  <c:v>2.7898999999999998</c:v>
                </c:pt>
                <c:pt idx="465">
                  <c:v>2.7959000000000001</c:v>
                </c:pt>
                <c:pt idx="466">
                  <c:v>2.8018999999999998</c:v>
                </c:pt>
                <c:pt idx="467">
                  <c:v>2.8079000000000001</c:v>
                </c:pt>
                <c:pt idx="468">
                  <c:v>2.8140000000000001</c:v>
                </c:pt>
                <c:pt idx="469">
                  <c:v>2.82</c:v>
                </c:pt>
                <c:pt idx="470">
                  <c:v>2.8260000000000001</c:v>
                </c:pt>
                <c:pt idx="471">
                  <c:v>2.8319999999999999</c:v>
                </c:pt>
                <c:pt idx="472">
                  <c:v>2.8380000000000001</c:v>
                </c:pt>
                <c:pt idx="473">
                  <c:v>2.8439000000000001</c:v>
                </c:pt>
                <c:pt idx="474">
                  <c:v>2.8498999999999999</c:v>
                </c:pt>
                <c:pt idx="475">
                  <c:v>2.8559000000000001</c:v>
                </c:pt>
                <c:pt idx="476">
                  <c:v>2.8618999999999999</c:v>
                </c:pt>
                <c:pt idx="477">
                  <c:v>2.8679999999999999</c:v>
                </c:pt>
                <c:pt idx="478">
                  <c:v>2.8740000000000001</c:v>
                </c:pt>
                <c:pt idx="479">
                  <c:v>2.88</c:v>
                </c:pt>
                <c:pt idx="480">
                  <c:v>2.8860000000000001</c:v>
                </c:pt>
                <c:pt idx="481">
                  <c:v>2.8919999999999999</c:v>
                </c:pt>
                <c:pt idx="482">
                  <c:v>2.8978999999999999</c:v>
                </c:pt>
                <c:pt idx="483">
                  <c:v>2.9039000000000001</c:v>
                </c:pt>
                <c:pt idx="484">
                  <c:v>2.9098999999999999</c:v>
                </c:pt>
                <c:pt idx="485">
                  <c:v>2.9159000000000002</c:v>
                </c:pt>
                <c:pt idx="486">
                  <c:v>2.9220000000000002</c:v>
                </c:pt>
                <c:pt idx="487">
                  <c:v>2.9279999999999999</c:v>
                </c:pt>
                <c:pt idx="488">
                  <c:v>2.9340000000000002</c:v>
                </c:pt>
                <c:pt idx="489">
                  <c:v>2.94</c:v>
                </c:pt>
                <c:pt idx="490">
                  <c:v>2.9460000000000002</c:v>
                </c:pt>
                <c:pt idx="491">
                  <c:v>2.9519000000000002</c:v>
                </c:pt>
                <c:pt idx="492">
                  <c:v>2.9579</c:v>
                </c:pt>
                <c:pt idx="493">
                  <c:v>2.9639000000000002</c:v>
                </c:pt>
                <c:pt idx="494">
                  <c:v>2.9699</c:v>
                </c:pt>
                <c:pt idx="495">
                  <c:v>2.9759000000000002</c:v>
                </c:pt>
                <c:pt idx="496">
                  <c:v>2.9820000000000002</c:v>
                </c:pt>
                <c:pt idx="497">
                  <c:v>2.988</c:v>
                </c:pt>
                <c:pt idx="498">
                  <c:v>2.9940000000000002</c:v>
                </c:pt>
                <c:pt idx="499">
                  <c:v>3</c:v>
                </c:pt>
                <c:pt idx="500">
                  <c:v>3.0059999999999998</c:v>
                </c:pt>
                <c:pt idx="501">
                  <c:v>3.012</c:v>
                </c:pt>
                <c:pt idx="502">
                  <c:v>3.0179</c:v>
                </c:pt>
                <c:pt idx="503">
                  <c:v>3.0238999999999998</c:v>
                </c:pt>
                <c:pt idx="504">
                  <c:v>3.0299</c:v>
                </c:pt>
                <c:pt idx="505">
                  <c:v>3.0358999999999998</c:v>
                </c:pt>
                <c:pt idx="506">
                  <c:v>3.0419</c:v>
                </c:pt>
                <c:pt idx="507">
                  <c:v>3.048</c:v>
                </c:pt>
                <c:pt idx="508">
                  <c:v>3.0539999999999998</c:v>
                </c:pt>
                <c:pt idx="509">
                  <c:v>3.06</c:v>
                </c:pt>
                <c:pt idx="510">
                  <c:v>3.0659999999999998</c:v>
                </c:pt>
                <c:pt idx="511">
                  <c:v>3.0720000000000001</c:v>
                </c:pt>
                <c:pt idx="512">
                  <c:v>3.0779999999999998</c:v>
                </c:pt>
                <c:pt idx="513">
                  <c:v>3.0838999999999999</c:v>
                </c:pt>
                <c:pt idx="514">
                  <c:v>3.0899000000000001</c:v>
                </c:pt>
                <c:pt idx="515">
                  <c:v>3.0958999999999999</c:v>
                </c:pt>
                <c:pt idx="516">
                  <c:v>3.1019000000000001</c:v>
                </c:pt>
                <c:pt idx="517">
                  <c:v>3.1078999999999999</c:v>
                </c:pt>
                <c:pt idx="518">
                  <c:v>3.1139000000000001</c:v>
                </c:pt>
                <c:pt idx="519">
                  <c:v>3.12</c:v>
                </c:pt>
                <c:pt idx="520">
                  <c:v>3.1259999999999999</c:v>
                </c:pt>
                <c:pt idx="521">
                  <c:v>3.1320000000000001</c:v>
                </c:pt>
                <c:pt idx="522">
                  <c:v>3.1379999999999999</c:v>
                </c:pt>
                <c:pt idx="523">
                  <c:v>3.1440000000000001</c:v>
                </c:pt>
                <c:pt idx="524">
                  <c:v>3.15</c:v>
                </c:pt>
                <c:pt idx="525">
                  <c:v>3.1558999999999999</c:v>
                </c:pt>
                <c:pt idx="526">
                  <c:v>3.1619000000000002</c:v>
                </c:pt>
                <c:pt idx="527">
                  <c:v>3.1678999999999999</c:v>
                </c:pt>
                <c:pt idx="528">
                  <c:v>3.1739000000000002</c:v>
                </c:pt>
                <c:pt idx="529">
                  <c:v>3.1798999999999999</c:v>
                </c:pt>
                <c:pt idx="530">
                  <c:v>3.1859000000000002</c:v>
                </c:pt>
                <c:pt idx="531">
                  <c:v>3.1919</c:v>
                </c:pt>
                <c:pt idx="532">
                  <c:v>3.198</c:v>
                </c:pt>
                <c:pt idx="533">
                  <c:v>3.2040000000000002</c:v>
                </c:pt>
                <c:pt idx="534">
                  <c:v>3.21</c:v>
                </c:pt>
                <c:pt idx="535">
                  <c:v>3.2160000000000002</c:v>
                </c:pt>
                <c:pt idx="536">
                  <c:v>3.222</c:v>
                </c:pt>
                <c:pt idx="537">
                  <c:v>3.2280000000000002</c:v>
                </c:pt>
                <c:pt idx="538">
                  <c:v>3.234</c:v>
                </c:pt>
                <c:pt idx="539">
                  <c:v>3.2399</c:v>
                </c:pt>
                <c:pt idx="540">
                  <c:v>3.2458999999999998</c:v>
                </c:pt>
                <c:pt idx="541">
                  <c:v>3.2519</c:v>
                </c:pt>
                <c:pt idx="542">
                  <c:v>3.2578999999999998</c:v>
                </c:pt>
                <c:pt idx="543">
                  <c:v>3.2639</c:v>
                </c:pt>
                <c:pt idx="544">
                  <c:v>3.2698999999999998</c:v>
                </c:pt>
                <c:pt idx="545">
                  <c:v>3.2759</c:v>
                </c:pt>
                <c:pt idx="546">
                  <c:v>3.282</c:v>
                </c:pt>
                <c:pt idx="547">
                  <c:v>3.2879999999999998</c:v>
                </c:pt>
                <c:pt idx="548">
                  <c:v>3.294</c:v>
                </c:pt>
                <c:pt idx="549">
                  <c:v>3.3</c:v>
                </c:pt>
                <c:pt idx="550">
                  <c:v>3.306</c:v>
                </c:pt>
                <c:pt idx="551">
                  <c:v>3.3119999999999998</c:v>
                </c:pt>
                <c:pt idx="552">
                  <c:v>3.3180000000000001</c:v>
                </c:pt>
                <c:pt idx="553">
                  <c:v>3.3239999999999998</c:v>
                </c:pt>
                <c:pt idx="554">
                  <c:v>3.3298999999999999</c:v>
                </c:pt>
                <c:pt idx="555">
                  <c:v>3.3359000000000001</c:v>
                </c:pt>
                <c:pt idx="556">
                  <c:v>3.3418999999999999</c:v>
                </c:pt>
                <c:pt idx="557">
                  <c:v>3.3479000000000001</c:v>
                </c:pt>
                <c:pt idx="558">
                  <c:v>3.3538999999999999</c:v>
                </c:pt>
                <c:pt idx="559">
                  <c:v>3.3599000000000001</c:v>
                </c:pt>
                <c:pt idx="560">
                  <c:v>3.3658999999999999</c:v>
                </c:pt>
                <c:pt idx="561">
                  <c:v>3.3719999999999999</c:v>
                </c:pt>
                <c:pt idx="562">
                  <c:v>3.3780000000000001</c:v>
                </c:pt>
                <c:pt idx="563">
                  <c:v>3.3839999999999999</c:v>
                </c:pt>
                <c:pt idx="564">
                  <c:v>3.39</c:v>
                </c:pt>
                <c:pt idx="565">
                  <c:v>3.3959999999999999</c:v>
                </c:pt>
                <c:pt idx="566">
                  <c:v>3.4020000000000001</c:v>
                </c:pt>
                <c:pt idx="567">
                  <c:v>3.4079999999999999</c:v>
                </c:pt>
                <c:pt idx="568">
                  <c:v>3.4140000000000001</c:v>
                </c:pt>
                <c:pt idx="569">
                  <c:v>3.4199000000000002</c:v>
                </c:pt>
                <c:pt idx="570">
                  <c:v>3.4258999999999999</c:v>
                </c:pt>
                <c:pt idx="571">
                  <c:v>3.4319000000000002</c:v>
                </c:pt>
                <c:pt idx="572">
                  <c:v>3.4379</c:v>
                </c:pt>
                <c:pt idx="573">
                  <c:v>3.4439000000000002</c:v>
                </c:pt>
                <c:pt idx="574">
                  <c:v>3.4499</c:v>
                </c:pt>
                <c:pt idx="575">
                  <c:v>3.4559000000000002</c:v>
                </c:pt>
                <c:pt idx="576">
                  <c:v>3.4620000000000002</c:v>
                </c:pt>
                <c:pt idx="577">
                  <c:v>3.468</c:v>
                </c:pt>
                <c:pt idx="578">
                  <c:v>3.4740000000000002</c:v>
                </c:pt>
                <c:pt idx="579">
                  <c:v>3.48</c:v>
                </c:pt>
                <c:pt idx="580">
                  <c:v>3.4860000000000002</c:v>
                </c:pt>
                <c:pt idx="581">
                  <c:v>3.492</c:v>
                </c:pt>
                <c:pt idx="582">
                  <c:v>3.4980000000000002</c:v>
                </c:pt>
                <c:pt idx="583">
                  <c:v>3.504</c:v>
                </c:pt>
                <c:pt idx="584">
                  <c:v>3.5099</c:v>
                </c:pt>
                <c:pt idx="585">
                  <c:v>3.5158999999999998</c:v>
                </c:pt>
                <c:pt idx="586">
                  <c:v>3.5219</c:v>
                </c:pt>
                <c:pt idx="587">
                  <c:v>3.5278999999999998</c:v>
                </c:pt>
                <c:pt idx="588">
                  <c:v>3.5339</c:v>
                </c:pt>
                <c:pt idx="589">
                  <c:v>3.5398999999999998</c:v>
                </c:pt>
                <c:pt idx="590">
                  <c:v>3.5459000000000001</c:v>
                </c:pt>
                <c:pt idx="591">
                  <c:v>3.5518999999999998</c:v>
                </c:pt>
                <c:pt idx="592">
                  <c:v>3.5579999999999998</c:v>
                </c:pt>
                <c:pt idx="593">
                  <c:v>3.5640000000000001</c:v>
                </c:pt>
                <c:pt idx="594">
                  <c:v>3.57</c:v>
                </c:pt>
                <c:pt idx="595">
                  <c:v>3.5760000000000001</c:v>
                </c:pt>
                <c:pt idx="596">
                  <c:v>3.5819999999999999</c:v>
                </c:pt>
                <c:pt idx="597">
                  <c:v>3.5880000000000001</c:v>
                </c:pt>
                <c:pt idx="598">
                  <c:v>3.5939999999999999</c:v>
                </c:pt>
                <c:pt idx="599">
                  <c:v>3.6</c:v>
                </c:pt>
                <c:pt idx="600">
                  <c:v>3.6059000000000001</c:v>
                </c:pt>
                <c:pt idx="601">
                  <c:v>3.6118999999999999</c:v>
                </c:pt>
                <c:pt idx="602">
                  <c:v>3.6179000000000001</c:v>
                </c:pt>
                <c:pt idx="603">
                  <c:v>3.6238999999999999</c:v>
                </c:pt>
                <c:pt idx="604">
                  <c:v>3.6299000000000001</c:v>
                </c:pt>
                <c:pt idx="605">
                  <c:v>3.6358999999999999</c:v>
                </c:pt>
                <c:pt idx="606">
                  <c:v>3.6419000000000001</c:v>
                </c:pt>
                <c:pt idx="607">
                  <c:v>3.6478999999999999</c:v>
                </c:pt>
                <c:pt idx="608">
                  <c:v>3.6539999999999999</c:v>
                </c:pt>
                <c:pt idx="609">
                  <c:v>3.66</c:v>
                </c:pt>
                <c:pt idx="610">
                  <c:v>3.6659999999999999</c:v>
                </c:pt>
                <c:pt idx="611">
                  <c:v>3.6720000000000002</c:v>
                </c:pt>
                <c:pt idx="612">
                  <c:v>3.6779999999999999</c:v>
                </c:pt>
                <c:pt idx="613">
                  <c:v>3.6840000000000002</c:v>
                </c:pt>
                <c:pt idx="614">
                  <c:v>3.69</c:v>
                </c:pt>
                <c:pt idx="615">
                  <c:v>3.6960000000000002</c:v>
                </c:pt>
                <c:pt idx="616">
                  <c:v>3.7019000000000002</c:v>
                </c:pt>
                <c:pt idx="617">
                  <c:v>3.7079</c:v>
                </c:pt>
                <c:pt idx="618">
                  <c:v>3.7139000000000002</c:v>
                </c:pt>
                <c:pt idx="619">
                  <c:v>3.7199</c:v>
                </c:pt>
                <c:pt idx="620">
                  <c:v>3.7259000000000002</c:v>
                </c:pt>
                <c:pt idx="621">
                  <c:v>3.7319</c:v>
                </c:pt>
                <c:pt idx="622">
                  <c:v>3.7378999999999998</c:v>
                </c:pt>
                <c:pt idx="623">
                  <c:v>3.7439</c:v>
                </c:pt>
                <c:pt idx="624">
                  <c:v>3.75</c:v>
                </c:pt>
                <c:pt idx="625">
                  <c:v>3.7559999999999998</c:v>
                </c:pt>
                <c:pt idx="626">
                  <c:v>3.762</c:v>
                </c:pt>
                <c:pt idx="627">
                  <c:v>3.7679999999999998</c:v>
                </c:pt>
                <c:pt idx="628">
                  <c:v>3.774</c:v>
                </c:pt>
                <c:pt idx="629">
                  <c:v>3.78</c:v>
                </c:pt>
                <c:pt idx="630">
                  <c:v>3.786</c:v>
                </c:pt>
                <c:pt idx="631">
                  <c:v>3.7919999999999998</c:v>
                </c:pt>
                <c:pt idx="632">
                  <c:v>3.7978999999999998</c:v>
                </c:pt>
                <c:pt idx="633">
                  <c:v>3.8039000000000001</c:v>
                </c:pt>
                <c:pt idx="634">
                  <c:v>3.8098999999999998</c:v>
                </c:pt>
                <c:pt idx="635">
                  <c:v>3.8159000000000001</c:v>
                </c:pt>
                <c:pt idx="636">
                  <c:v>3.8218999999999999</c:v>
                </c:pt>
                <c:pt idx="637">
                  <c:v>3.8279000000000001</c:v>
                </c:pt>
                <c:pt idx="638">
                  <c:v>3.8338999999999999</c:v>
                </c:pt>
                <c:pt idx="639">
                  <c:v>3.8399000000000001</c:v>
                </c:pt>
                <c:pt idx="640">
                  <c:v>3.8460000000000001</c:v>
                </c:pt>
                <c:pt idx="641">
                  <c:v>3.8519999999999999</c:v>
                </c:pt>
                <c:pt idx="642">
                  <c:v>3.8580000000000001</c:v>
                </c:pt>
                <c:pt idx="643">
                  <c:v>3.8639999999999999</c:v>
                </c:pt>
                <c:pt idx="644">
                  <c:v>3.87</c:v>
                </c:pt>
                <c:pt idx="645">
                  <c:v>3.8759999999999999</c:v>
                </c:pt>
                <c:pt idx="646">
                  <c:v>3.8820000000000001</c:v>
                </c:pt>
                <c:pt idx="647">
                  <c:v>3.8879999999999999</c:v>
                </c:pt>
                <c:pt idx="648">
                  <c:v>3.8940000000000001</c:v>
                </c:pt>
                <c:pt idx="649">
                  <c:v>3.8999000000000001</c:v>
                </c:pt>
                <c:pt idx="650">
                  <c:v>3.9058999999999999</c:v>
                </c:pt>
                <c:pt idx="651">
                  <c:v>3.9119000000000002</c:v>
                </c:pt>
                <c:pt idx="652">
                  <c:v>3.9178999999999999</c:v>
                </c:pt>
                <c:pt idx="653">
                  <c:v>3.9239000000000002</c:v>
                </c:pt>
                <c:pt idx="654">
                  <c:v>3.9298999999999999</c:v>
                </c:pt>
                <c:pt idx="655">
                  <c:v>3.9359000000000002</c:v>
                </c:pt>
                <c:pt idx="656">
                  <c:v>3.9419</c:v>
                </c:pt>
                <c:pt idx="657">
                  <c:v>3.948</c:v>
                </c:pt>
                <c:pt idx="658">
                  <c:v>3.9540000000000002</c:v>
                </c:pt>
                <c:pt idx="659">
                  <c:v>3.96</c:v>
                </c:pt>
                <c:pt idx="660">
                  <c:v>3.9660000000000002</c:v>
                </c:pt>
                <c:pt idx="661">
                  <c:v>3.972</c:v>
                </c:pt>
                <c:pt idx="662">
                  <c:v>3.9780000000000002</c:v>
                </c:pt>
                <c:pt idx="663">
                  <c:v>3.984</c:v>
                </c:pt>
                <c:pt idx="664">
                  <c:v>3.99</c:v>
                </c:pt>
                <c:pt idx="665">
                  <c:v>3.996</c:v>
                </c:pt>
                <c:pt idx="666">
                  <c:v>4.0019</c:v>
                </c:pt>
                <c:pt idx="667">
                  <c:v>4.0079000000000002</c:v>
                </c:pt>
                <c:pt idx="668">
                  <c:v>4.0138999999999996</c:v>
                </c:pt>
                <c:pt idx="669">
                  <c:v>4.0198999999999998</c:v>
                </c:pt>
                <c:pt idx="670">
                  <c:v>4.0259</c:v>
                </c:pt>
                <c:pt idx="671">
                  <c:v>4.0319000000000003</c:v>
                </c:pt>
                <c:pt idx="672">
                  <c:v>4.0378999999999996</c:v>
                </c:pt>
                <c:pt idx="673">
                  <c:v>4.0438999999999998</c:v>
                </c:pt>
                <c:pt idx="674">
                  <c:v>4.0499000000000001</c:v>
                </c:pt>
                <c:pt idx="675">
                  <c:v>4.056</c:v>
                </c:pt>
                <c:pt idx="676">
                  <c:v>4.0620000000000003</c:v>
                </c:pt>
                <c:pt idx="677">
                  <c:v>4.0679999999999996</c:v>
                </c:pt>
                <c:pt idx="678">
                  <c:v>4.0739999999999998</c:v>
                </c:pt>
                <c:pt idx="679">
                  <c:v>4.08</c:v>
                </c:pt>
                <c:pt idx="680">
                  <c:v>4.0860000000000003</c:v>
                </c:pt>
                <c:pt idx="681">
                  <c:v>4.0919999999999996</c:v>
                </c:pt>
                <c:pt idx="682">
                  <c:v>4.0979999999999999</c:v>
                </c:pt>
                <c:pt idx="683">
                  <c:v>4.1040000000000001</c:v>
                </c:pt>
                <c:pt idx="684">
                  <c:v>4.1098999999999997</c:v>
                </c:pt>
                <c:pt idx="685">
                  <c:v>4.1158999999999999</c:v>
                </c:pt>
                <c:pt idx="686">
                  <c:v>4.1219000000000001</c:v>
                </c:pt>
                <c:pt idx="687">
                  <c:v>4.1279000000000003</c:v>
                </c:pt>
                <c:pt idx="688">
                  <c:v>4.1338999999999997</c:v>
                </c:pt>
                <c:pt idx="689">
                  <c:v>4.1398999999999999</c:v>
                </c:pt>
                <c:pt idx="690">
                  <c:v>4.1459000000000001</c:v>
                </c:pt>
                <c:pt idx="691">
                  <c:v>4.1519000000000004</c:v>
                </c:pt>
                <c:pt idx="692">
                  <c:v>4.1578999999999997</c:v>
                </c:pt>
                <c:pt idx="693">
                  <c:v>4.1639999999999997</c:v>
                </c:pt>
                <c:pt idx="694">
                  <c:v>4.17</c:v>
                </c:pt>
                <c:pt idx="695">
                  <c:v>4.1760000000000002</c:v>
                </c:pt>
                <c:pt idx="696">
                  <c:v>4.1820000000000004</c:v>
                </c:pt>
                <c:pt idx="697">
                  <c:v>4.1879999999999997</c:v>
                </c:pt>
                <c:pt idx="698">
                  <c:v>4.194</c:v>
                </c:pt>
                <c:pt idx="699">
                  <c:v>4.2</c:v>
                </c:pt>
                <c:pt idx="700">
                  <c:v>4.2060000000000004</c:v>
                </c:pt>
                <c:pt idx="701">
                  <c:v>4.2119999999999997</c:v>
                </c:pt>
                <c:pt idx="702">
                  <c:v>4.218</c:v>
                </c:pt>
                <c:pt idx="703">
                  <c:v>4.2239000000000004</c:v>
                </c:pt>
                <c:pt idx="704">
                  <c:v>4.2298999999999998</c:v>
                </c:pt>
                <c:pt idx="705">
                  <c:v>4.2359</c:v>
                </c:pt>
                <c:pt idx="706">
                  <c:v>4.2419000000000002</c:v>
                </c:pt>
                <c:pt idx="707">
                  <c:v>4.2478999999999996</c:v>
                </c:pt>
                <c:pt idx="708">
                  <c:v>4.2538999999999998</c:v>
                </c:pt>
                <c:pt idx="709">
                  <c:v>4.2599</c:v>
                </c:pt>
                <c:pt idx="710">
                  <c:v>4.2659000000000002</c:v>
                </c:pt>
                <c:pt idx="711">
                  <c:v>4.2718999999999996</c:v>
                </c:pt>
                <c:pt idx="712">
                  <c:v>4.2779999999999996</c:v>
                </c:pt>
                <c:pt idx="713">
                  <c:v>4.2839999999999998</c:v>
                </c:pt>
                <c:pt idx="714">
                  <c:v>4.29</c:v>
                </c:pt>
                <c:pt idx="715">
                  <c:v>4.2960000000000003</c:v>
                </c:pt>
                <c:pt idx="716">
                  <c:v>4.3019999999999996</c:v>
                </c:pt>
                <c:pt idx="717">
                  <c:v>4.3079999999999998</c:v>
                </c:pt>
                <c:pt idx="718">
                  <c:v>4.3140000000000001</c:v>
                </c:pt>
                <c:pt idx="719">
                  <c:v>4.32</c:v>
                </c:pt>
                <c:pt idx="720">
                  <c:v>4.3259999999999996</c:v>
                </c:pt>
                <c:pt idx="721">
                  <c:v>4.3319999999999999</c:v>
                </c:pt>
                <c:pt idx="722">
                  <c:v>4.3379000000000003</c:v>
                </c:pt>
                <c:pt idx="723">
                  <c:v>4.3438999999999997</c:v>
                </c:pt>
                <c:pt idx="724">
                  <c:v>4.3498999999999999</c:v>
                </c:pt>
                <c:pt idx="725">
                  <c:v>4.3559000000000001</c:v>
                </c:pt>
                <c:pt idx="726">
                  <c:v>4.3619000000000003</c:v>
                </c:pt>
                <c:pt idx="727">
                  <c:v>4.3678999999999997</c:v>
                </c:pt>
                <c:pt idx="728">
                  <c:v>4.3738999999999999</c:v>
                </c:pt>
                <c:pt idx="729">
                  <c:v>4.3799000000000001</c:v>
                </c:pt>
                <c:pt idx="730">
                  <c:v>4.3859000000000004</c:v>
                </c:pt>
                <c:pt idx="731">
                  <c:v>4.3920000000000003</c:v>
                </c:pt>
                <c:pt idx="732">
                  <c:v>4.3979999999999997</c:v>
                </c:pt>
                <c:pt idx="733">
                  <c:v>4.4039999999999999</c:v>
                </c:pt>
                <c:pt idx="734">
                  <c:v>4.41</c:v>
                </c:pt>
                <c:pt idx="735">
                  <c:v>4.4160000000000004</c:v>
                </c:pt>
                <c:pt idx="736">
                  <c:v>4.4219999999999997</c:v>
                </c:pt>
                <c:pt idx="737">
                  <c:v>4.4279999999999999</c:v>
                </c:pt>
                <c:pt idx="738">
                  <c:v>4.4340000000000002</c:v>
                </c:pt>
                <c:pt idx="739">
                  <c:v>4.4400000000000004</c:v>
                </c:pt>
                <c:pt idx="740">
                  <c:v>4.4459999999999997</c:v>
                </c:pt>
                <c:pt idx="741">
                  <c:v>4.4519000000000002</c:v>
                </c:pt>
                <c:pt idx="742">
                  <c:v>4.4579000000000004</c:v>
                </c:pt>
                <c:pt idx="743">
                  <c:v>4.4638999999999998</c:v>
                </c:pt>
                <c:pt idx="744">
                  <c:v>4.4699</c:v>
                </c:pt>
                <c:pt idx="745">
                  <c:v>4.4759000000000002</c:v>
                </c:pt>
                <c:pt idx="746">
                  <c:v>4.4819000000000004</c:v>
                </c:pt>
                <c:pt idx="747">
                  <c:v>4.4878999999999998</c:v>
                </c:pt>
                <c:pt idx="748">
                  <c:v>4.4939</c:v>
                </c:pt>
                <c:pt idx="749">
                  <c:v>4.4999000000000002</c:v>
                </c:pt>
                <c:pt idx="750">
                  <c:v>4.5058999999999996</c:v>
                </c:pt>
                <c:pt idx="751">
                  <c:v>4.5119999999999996</c:v>
                </c:pt>
                <c:pt idx="752">
                  <c:v>4.5179999999999998</c:v>
                </c:pt>
                <c:pt idx="753">
                  <c:v>4.524</c:v>
                </c:pt>
                <c:pt idx="754">
                  <c:v>4.53</c:v>
                </c:pt>
                <c:pt idx="755">
                  <c:v>4.5359999999999996</c:v>
                </c:pt>
                <c:pt idx="756">
                  <c:v>4.5419999999999998</c:v>
                </c:pt>
                <c:pt idx="757">
                  <c:v>4.548</c:v>
                </c:pt>
                <c:pt idx="758">
                  <c:v>4.5540000000000003</c:v>
                </c:pt>
                <c:pt idx="759">
                  <c:v>4.5599999999999996</c:v>
                </c:pt>
                <c:pt idx="760">
                  <c:v>4.5659999999999998</c:v>
                </c:pt>
                <c:pt idx="761">
                  <c:v>4.5719000000000003</c:v>
                </c:pt>
                <c:pt idx="762">
                  <c:v>4.5778999999999996</c:v>
                </c:pt>
                <c:pt idx="763">
                  <c:v>4.5838999999999999</c:v>
                </c:pt>
                <c:pt idx="764">
                  <c:v>4.5899000000000001</c:v>
                </c:pt>
                <c:pt idx="765">
                  <c:v>4.5959000000000003</c:v>
                </c:pt>
                <c:pt idx="766">
                  <c:v>4.6018999999999997</c:v>
                </c:pt>
                <c:pt idx="767">
                  <c:v>4.6078999999999999</c:v>
                </c:pt>
                <c:pt idx="768">
                  <c:v>4.6139000000000001</c:v>
                </c:pt>
                <c:pt idx="769">
                  <c:v>4.6199000000000003</c:v>
                </c:pt>
                <c:pt idx="770">
                  <c:v>4.6258999999999997</c:v>
                </c:pt>
                <c:pt idx="771">
                  <c:v>4.6319999999999997</c:v>
                </c:pt>
                <c:pt idx="772">
                  <c:v>4.6379999999999999</c:v>
                </c:pt>
                <c:pt idx="773">
                  <c:v>4.6440000000000001</c:v>
                </c:pt>
                <c:pt idx="774">
                  <c:v>4.6500000000000004</c:v>
                </c:pt>
                <c:pt idx="775">
                  <c:v>4.6559999999999997</c:v>
                </c:pt>
                <c:pt idx="776">
                  <c:v>4.6619999999999999</c:v>
                </c:pt>
                <c:pt idx="777">
                  <c:v>4.6680000000000001</c:v>
                </c:pt>
                <c:pt idx="778">
                  <c:v>4.6740000000000004</c:v>
                </c:pt>
                <c:pt idx="779">
                  <c:v>4.68</c:v>
                </c:pt>
                <c:pt idx="780">
                  <c:v>4.6859999999999999</c:v>
                </c:pt>
                <c:pt idx="781">
                  <c:v>4.6919000000000004</c:v>
                </c:pt>
                <c:pt idx="782">
                  <c:v>4.6978999999999997</c:v>
                </c:pt>
                <c:pt idx="783">
                  <c:v>4.7039</c:v>
                </c:pt>
                <c:pt idx="784">
                  <c:v>4.7099000000000002</c:v>
                </c:pt>
                <c:pt idx="785">
                  <c:v>4.7159000000000004</c:v>
                </c:pt>
                <c:pt idx="786">
                  <c:v>4.7218999999999998</c:v>
                </c:pt>
                <c:pt idx="787">
                  <c:v>4.7279</c:v>
                </c:pt>
                <c:pt idx="788">
                  <c:v>4.7339000000000002</c:v>
                </c:pt>
                <c:pt idx="789">
                  <c:v>4.7398999999999996</c:v>
                </c:pt>
                <c:pt idx="790">
                  <c:v>4.7458999999999998</c:v>
                </c:pt>
                <c:pt idx="791">
                  <c:v>4.7519</c:v>
                </c:pt>
                <c:pt idx="792">
                  <c:v>4.758</c:v>
                </c:pt>
                <c:pt idx="793">
                  <c:v>4.7640000000000002</c:v>
                </c:pt>
                <c:pt idx="794">
                  <c:v>4.7699999999999996</c:v>
                </c:pt>
                <c:pt idx="795">
                  <c:v>4.7759999999999998</c:v>
                </c:pt>
                <c:pt idx="796">
                  <c:v>4.782</c:v>
                </c:pt>
                <c:pt idx="797">
                  <c:v>4.7880000000000003</c:v>
                </c:pt>
                <c:pt idx="798">
                  <c:v>4.7939999999999996</c:v>
                </c:pt>
                <c:pt idx="799">
                  <c:v>4.8</c:v>
                </c:pt>
                <c:pt idx="800">
                  <c:v>4.806</c:v>
                </c:pt>
                <c:pt idx="801">
                  <c:v>4.8120000000000003</c:v>
                </c:pt>
                <c:pt idx="802">
                  <c:v>4.8179999999999996</c:v>
                </c:pt>
                <c:pt idx="803">
                  <c:v>4.8239000000000001</c:v>
                </c:pt>
                <c:pt idx="804">
                  <c:v>4.8299000000000003</c:v>
                </c:pt>
                <c:pt idx="805">
                  <c:v>4.8358999999999996</c:v>
                </c:pt>
                <c:pt idx="806">
                  <c:v>4.8418999999999999</c:v>
                </c:pt>
                <c:pt idx="807">
                  <c:v>4.8479000000000001</c:v>
                </c:pt>
                <c:pt idx="808">
                  <c:v>4.8539000000000003</c:v>
                </c:pt>
                <c:pt idx="809">
                  <c:v>4.8598999999999997</c:v>
                </c:pt>
                <c:pt idx="810">
                  <c:v>4.8658999999999999</c:v>
                </c:pt>
                <c:pt idx="811">
                  <c:v>4.8719000000000001</c:v>
                </c:pt>
                <c:pt idx="812">
                  <c:v>4.8779000000000003</c:v>
                </c:pt>
                <c:pt idx="813">
                  <c:v>4.8840000000000003</c:v>
                </c:pt>
                <c:pt idx="814">
                  <c:v>4.8899999999999997</c:v>
                </c:pt>
                <c:pt idx="815">
                  <c:v>4.8959999999999999</c:v>
                </c:pt>
                <c:pt idx="816">
                  <c:v>4.9020000000000001</c:v>
                </c:pt>
                <c:pt idx="817">
                  <c:v>4.9080000000000004</c:v>
                </c:pt>
                <c:pt idx="818">
                  <c:v>4.9139999999999997</c:v>
                </c:pt>
                <c:pt idx="819">
                  <c:v>4.92</c:v>
                </c:pt>
                <c:pt idx="820">
                  <c:v>4.9260000000000002</c:v>
                </c:pt>
                <c:pt idx="821">
                  <c:v>4.9320000000000004</c:v>
                </c:pt>
                <c:pt idx="822">
                  <c:v>4.9379999999999997</c:v>
                </c:pt>
                <c:pt idx="823">
                  <c:v>4.944</c:v>
                </c:pt>
                <c:pt idx="824">
                  <c:v>4.9499000000000004</c:v>
                </c:pt>
                <c:pt idx="825">
                  <c:v>4.9558999999999997</c:v>
                </c:pt>
                <c:pt idx="826">
                  <c:v>4.9619</c:v>
                </c:pt>
                <c:pt idx="827">
                  <c:v>4.9679000000000002</c:v>
                </c:pt>
                <c:pt idx="828">
                  <c:v>4.9739000000000004</c:v>
                </c:pt>
                <c:pt idx="829">
                  <c:v>4.9798999999999998</c:v>
                </c:pt>
                <c:pt idx="830">
                  <c:v>4.9859</c:v>
                </c:pt>
                <c:pt idx="831">
                  <c:v>4.9919000000000002</c:v>
                </c:pt>
                <c:pt idx="832">
                  <c:v>4.9978999999999996</c:v>
                </c:pt>
                <c:pt idx="833">
                  <c:v>5.0038999999999998</c:v>
                </c:pt>
                <c:pt idx="834">
                  <c:v>5.01</c:v>
                </c:pt>
                <c:pt idx="835">
                  <c:v>5.016</c:v>
                </c:pt>
                <c:pt idx="836">
                  <c:v>5.0220000000000002</c:v>
                </c:pt>
                <c:pt idx="837">
                  <c:v>5.0279999999999996</c:v>
                </c:pt>
                <c:pt idx="838">
                  <c:v>5.0339999999999998</c:v>
                </c:pt>
                <c:pt idx="839">
                  <c:v>5.04</c:v>
                </c:pt>
                <c:pt idx="840">
                  <c:v>5.0460000000000003</c:v>
                </c:pt>
                <c:pt idx="841">
                  <c:v>5.0519999999999996</c:v>
                </c:pt>
                <c:pt idx="842">
                  <c:v>5.0579999999999998</c:v>
                </c:pt>
                <c:pt idx="843">
                  <c:v>5.0640000000000001</c:v>
                </c:pt>
                <c:pt idx="844">
                  <c:v>5.07</c:v>
                </c:pt>
                <c:pt idx="845">
                  <c:v>5.0758999999999999</c:v>
                </c:pt>
                <c:pt idx="846">
                  <c:v>5.0819000000000001</c:v>
                </c:pt>
                <c:pt idx="847">
                  <c:v>5.0879000000000003</c:v>
                </c:pt>
                <c:pt idx="848">
                  <c:v>5.0938999999999997</c:v>
                </c:pt>
                <c:pt idx="849">
                  <c:v>5.0998999999999999</c:v>
                </c:pt>
                <c:pt idx="850">
                  <c:v>5.1059000000000001</c:v>
                </c:pt>
                <c:pt idx="851">
                  <c:v>5.1119000000000003</c:v>
                </c:pt>
                <c:pt idx="852">
                  <c:v>5.1178999999999997</c:v>
                </c:pt>
                <c:pt idx="853">
                  <c:v>5.1238999999999999</c:v>
                </c:pt>
                <c:pt idx="854">
                  <c:v>5.1299000000000001</c:v>
                </c:pt>
                <c:pt idx="855">
                  <c:v>5.1360000000000001</c:v>
                </c:pt>
                <c:pt idx="856">
                  <c:v>5.1420000000000003</c:v>
                </c:pt>
                <c:pt idx="857">
                  <c:v>5.1479999999999997</c:v>
                </c:pt>
                <c:pt idx="858">
                  <c:v>5.1539999999999999</c:v>
                </c:pt>
                <c:pt idx="859">
                  <c:v>5.16</c:v>
                </c:pt>
                <c:pt idx="860">
                  <c:v>5.1660000000000004</c:v>
                </c:pt>
                <c:pt idx="861">
                  <c:v>5.1719999999999997</c:v>
                </c:pt>
                <c:pt idx="862">
                  <c:v>5.1779999999999999</c:v>
                </c:pt>
                <c:pt idx="863">
                  <c:v>5.1840000000000002</c:v>
                </c:pt>
                <c:pt idx="864">
                  <c:v>5.19</c:v>
                </c:pt>
                <c:pt idx="865">
                  <c:v>5.1959999999999997</c:v>
                </c:pt>
                <c:pt idx="866">
                  <c:v>5.2019000000000002</c:v>
                </c:pt>
                <c:pt idx="867">
                  <c:v>5.2079000000000004</c:v>
                </c:pt>
                <c:pt idx="868">
                  <c:v>5.2138999999999998</c:v>
                </c:pt>
                <c:pt idx="869">
                  <c:v>5.2199</c:v>
                </c:pt>
                <c:pt idx="870">
                  <c:v>5.2259000000000002</c:v>
                </c:pt>
                <c:pt idx="871">
                  <c:v>5.2319000000000004</c:v>
                </c:pt>
                <c:pt idx="872">
                  <c:v>5.2378999999999998</c:v>
                </c:pt>
                <c:pt idx="873">
                  <c:v>5.2439</c:v>
                </c:pt>
                <c:pt idx="874">
                  <c:v>5.2499000000000002</c:v>
                </c:pt>
                <c:pt idx="875">
                  <c:v>5.2558999999999996</c:v>
                </c:pt>
                <c:pt idx="876">
                  <c:v>5.2619999999999996</c:v>
                </c:pt>
                <c:pt idx="877">
                  <c:v>5.2679999999999998</c:v>
                </c:pt>
                <c:pt idx="878">
                  <c:v>5.274</c:v>
                </c:pt>
                <c:pt idx="879">
                  <c:v>5.28</c:v>
                </c:pt>
                <c:pt idx="880">
                  <c:v>5.2859999999999996</c:v>
                </c:pt>
                <c:pt idx="881">
                  <c:v>5.2919999999999998</c:v>
                </c:pt>
                <c:pt idx="882">
                  <c:v>5.298</c:v>
                </c:pt>
                <c:pt idx="883">
                  <c:v>5.3040000000000003</c:v>
                </c:pt>
                <c:pt idx="884">
                  <c:v>5.31</c:v>
                </c:pt>
                <c:pt idx="885">
                  <c:v>5.3159999999999998</c:v>
                </c:pt>
                <c:pt idx="886">
                  <c:v>5.3220000000000001</c:v>
                </c:pt>
                <c:pt idx="887">
                  <c:v>5.3278999999999996</c:v>
                </c:pt>
                <c:pt idx="888">
                  <c:v>5.3338999999999999</c:v>
                </c:pt>
                <c:pt idx="889">
                  <c:v>5.3399000000000001</c:v>
                </c:pt>
                <c:pt idx="890">
                  <c:v>5.3459000000000003</c:v>
                </c:pt>
                <c:pt idx="891">
                  <c:v>5.3518999999999997</c:v>
                </c:pt>
                <c:pt idx="892">
                  <c:v>5.3578999999999999</c:v>
                </c:pt>
                <c:pt idx="893">
                  <c:v>5.3639000000000001</c:v>
                </c:pt>
                <c:pt idx="894">
                  <c:v>5.3699000000000003</c:v>
                </c:pt>
                <c:pt idx="895">
                  <c:v>5.3758999999999997</c:v>
                </c:pt>
                <c:pt idx="896">
                  <c:v>5.3818999999999999</c:v>
                </c:pt>
                <c:pt idx="897">
                  <c:v>5.3879999999999999</c:v>
                </c:pt>
                <c:pt idx="898">
                  <c:v>5.3940000000000001</c:v>
                </c:pt>
                <c:pt idx="899">
                  <c:v>5.4</c:v>
                </c:pt>
                <c:pt idx="900">
                  <c:v>5.4059999999999997</c:v>
                </c:pt>
                <c:pt idx="901">
                  <c:v>5.4119999999999999</c:v>
                </c:pt>
                <c:pt idx="902">
                  <c:v>5.4180000000000001</c:v>
                </c:pt>
                <c:pt idx="903">
                  <c:v>5.4240000000000004</c:v>
                </c:pt>
                <c:pt idx="904">
                  <c:v>5.43</c:v>
                </c:pt>
                <c:pt idx="905">
                  <c:v>5.4359999999999999</c:v>
                </c:pt>
                <c:pt idx="906">
                  <c:v>5.4420000000000002</c:v>
                </c:pt>
                <c:pt idx="907">
                  <c:v>5.4480000000000004</c:v>
                </c:pt>
                <c:pt idx="908">
                  <c:v>5.4539</c:v>
                </c:pt>
                <c:pt idx="909">
                  <c:v>5.4599000000000002</c:v>
                </c:pt>
                <c:pt idx="910">
                  <c:v>5.4659000000000004</c:v>
                </c:pt>
                <c:pt idx="911">
                  <c:v>5.4718999999999998</c:v>
                </c:pt>
                <c:pt idx="912">
                  <c:v>5.4779</c:v>
                </c:pt>
                <c:pt idx="913">
                  <c:v>5.4839000000000002</c:v>
                </c:pt>
                <c:pt idx="914">
                  <c:v>5.4898999999999996</c:v>
                </c:pt>
                <c:pt idx="915">
                  <c:v>5.4958999999999998</c:v>
                </c:pt>
                <c:pt idx="916">
                  <c:v>5.5019</c:v>
                </c:pt>
                <c:pt idx="917">
                  <c:v>5.5079000000000002</c:v>
                </c:pt>
                <c:pt idx="918">
                  <c:v>5.5140000000000002</c:v>
                </c:pt>
                <c:pt idx="919">
                  <c:v>5.52</c:v>
                </c:pt>
                <c:pt idx="920">
                  <c:v>5.5259999999999998</c:v>
                </c:pt>
                <c:pt idx="921">
                  <c:v>5.532</c:v>
                </c:pt>
                <c:pt idx="922">
                  <c:v>5.5380000000000003</c:v>
                </c:pt>
                <c:pt idx="923">
                  <c:v>5.5439999999999996</c:v>
                </c:pt>
                <c:pt idx="924">
                  <c:v>5.55</c:v>
                </c:pt>
                <c:pt idx="925">
                  <c:v>5.556</c:v>
                </c:pt>
                <c:pt idx="926">
                  <c:v>5.5620000000000003</c:v>
                </c:pt>
                <c:pt idx="927">
                  <c:v>5.5679999999999996</c:v>
                </c:pt>
                <c:pt idx="928">
                  <c:v>5.5739999999999998</c:v>
                </c:pt>
                <c:pt idx="929">
                  <c:v>5.5799000000000003</c:v>
                </c:pt>
                <c:pt idx="930">
                  <c:v>5.5858999999999996</c:v>
                </c:pt>
                <c:pt idx="931">
                  <c:v>5.5918999999999999</c:v>
                </c:pt>
                <c:pt idx="932">
                  <c:v>5.5979000000000001</c:v>
                </c:pt>
                <c:pt idx="933">
                  <c:v>5.6039000000000003</c:v>
                </c:pt>
                <c:pt idx="934">
                  <c:v>5.6098999999999997</c:v>
                </c:pt>
                <c:pt idx="935">
                  <c:v>5.6158999999999999</c:v>
                </c:pt>
                <c:pt idx="936">
                  <c:v>5.6219000000000001</c:v>
                </c:pt>
                <c:pt idx="937">
                  <c:v>5.6279000000000003</c:v>
                </c:pt>
                <c:pt idx="938">
                  <c:v>5.6338999999999997</c:v>
                </c:pt>
                <c:pt idx="939">
                  <c:v>5.64</c:v>
                </c:pt>
                <c:pt idx="940">
                  <c:v>5.6459999999999999</c:v>
                </c:pt>
                <c:pt idx="941">
                  <c:v>5.6520000000000001</c:v>
                </c:pt>
                <c:pt idx="942">
                  <c:v>5.6580000000000004</c:v>
                </c:pt>
                <c:pt idx="943">
                  <c:v>5.6639999999999997</c:v>
                </c:pt>
                <c:pt idx="944">
                  <c:v>5.67</c:v>
                </c:pt>
                <c:pt idx="945">
                  <c:v>5.6760000000000002</c:v>
                </c:pt>
                <c:pt idx="946">
                  <c:v>5.6820000000000004</c:v>
                </c:pt>
                <c:pt idx="947">
                  <c:v>5.6879999999999997</c:v>
                </c:pt>
                <c:pt idx="948">
                  <c:v>5.694</c:v>
                </c:pt>
                <c:pt idx="949">
                  <c:v>5.7</c:v>
                </c:pt>
                <c:pt idx="950">
                  <c:v>5.7058999999999997</c:v>
                </c:pt>
                <c:pt idx="951">
                  <c:v>5.7119</c:v>
                </c:pt>
                <c:pt idx="952">
                  <c:v>5.7179000000000002</c:v>
                </c:pt>
                <c:pt idx="953">
                  <c:v>5.7239000000000004</c:v>
                </c:pt>
                <c:pt idx="954">
                  <c:v>5.7298999999999998</c:v>
                </c:pt>
                <c:pt idx="955">
                  <c:v>5.7359</c:v>
                </c:pt>
                <c:pt idx="956">
                  <c:v>5.7419000000000002</c:v>
                </c:pt>
                <c:pt idx="957">
                  <c:v>5.7478999999999996</c:v>
                </c:pt>
                <c:pt idx="958">
                  <c:v>5.7538999999999998</c:v>
                </c:pt>
                <c:pt idx="959">
                  <c:v>5.7599</c:v>
                </c:pt>
                <c:pt idx="960">
                  <c:v>5.766</c:v>
                </c:pt>
                <c:pt idx="961">
                  <c:v>5.7720000000000002</c:v>
                </c:pt>
                <c:pt idx="962">
                  <c:v>5.7779999999999996</c:v>
                </c:pt>
                <c:pt idx="963">
                  <c:v>5.7839999999999998</c:v>
                </c:pt>
                <c:pt idx="964">
                  <c:v>5.79</c:v>
                </c:pt>
                <c:pt idx="965">
                  <c:v>5.7960000000000003</c:v>
                </c:pt>
                <c:pt idx="966">
                  <c:v>5.8019999999999996</c:v>
                </c:pt>
                <c:pt idx="967">
                  <c:v>5.8079999999999998</c:v>
                </c:pt>
                <c:pt idx="968">
                  <c:v>5.8140000000000001</c:v>
                </c:pt>
                <c:pt idx="969">
                  <c:v>5.82</c:v>
                </c:pt>
                <c:pt idx="970">
                  <c:v>5.8259999999999996</c:v>
                </c:pt>
                <c:pt idx="971">
                  <c:v>5.8319000000000001</c:v>
                </c:pt>
                <c:pt idx="972">
                  <c:v>5.8379000000000003</c:v>
                </c:pt>
                <c:pt idx="973">
                  <c:v>5.8438999999999997</c:v>
                </c:pt>
                <c:pt idx="974">
                  <c:v>5.8498999999999999</c:v>
                </c:pt>
                <c:pt idx="975">
                  <c:v>5.8559000000000001</c:v>
                </c:pt>
                <c:pt idx="976">
                  <c:v>5.8619000000000003</c:v>
                </c:pt>
                <c:pt idx="977">
                  <c:v>5.8678999999999997</c:v>
                </c:pt>
                <c:pt idx="978">
                  <c:v>5.8738999999999999</c:v>
                </c:pt>
                <c:pt idx="979">
                  <c:v>5.8799000000000001</c:v>
                </c:pt>
                <c:pt idx="980">
                  <c:v>5.8859000000000004</c:v>
                </c:pt>
                <c:pt idx="981">
                  <c:v>5.8920000000000003</c:v>
                </c:pt>
                <c:pt idx="982">
                  <c:v>5.8979999999999997</c:v>
                </c:pt>
                <c:pt idx="983">
                  <c:v>5.9039999999999999</c:v>
                </c:pt>
                <c:pt idx="984">
                  <c:v>5.91</c:v>
                </c:pt>
                <c:pt idx="985">
                  <c:v>5.9160000000000004</c:v>
                </c:pt>
                <c:pt idx="986">
                  <c:v>5.9219999999999997</c:v>
                </c:pt>
                <c:pt idx="987">
                  <c:v>5.9279999999999999</c:v>
                </c:pt>
                <c:pt idx="988">
                  <c:v>5.9340000000000002</c:v>
                </c:pt>
                <c:pt idx="989">
                  <c:v>5.94</c:v>
                </c:pt>
                <c:pt idx="990">
                  <c:v>5.9459999999999997</c:v>
                </c:pt>
                <c:pt idx="991">
                  <c:v>5.952</c:v>
                </c:pt>
                <c:pt idx="992">
                  <c:v>5.9579000000000004</c:v>
                </c:pt>
                <c:pt idx="993">
                  <c:v>5.9638999999999998</c:v>
                </c:pt>
                <c:pt idx="994">
                  <c:v>5.9699</c:v>
                </c:pt>
                <c:pt idx="995">
                  <c:v>5.9759000000000002</c:v>
                </c:pt>
                <c:pt idx="996">
                  <c:v>5.9819000000000004</c:v>
                </c:pt>
                <c:pt idx="997">
                  <c:v>5.9878999999999998</c:v>
                </c:pt>
                <c:pt idx="998">
                  <c:v>6</c:v>
                </c:pt>
                <c:pt idx="999">
                  <c:v>6</c:v>
                </c:pt>
                <c:pt idx="1000">
                  <c:v>6.03</c:v>
                </c:pt>
                <c:pt idx="1001">
                  <c:v>6.06</c:v>
                </c:pt>
                <c:pt idx="1002">
                  <c:v>6.09</c:v>
                </c:pt>
                <c:pt idx="1003">
                  <c:v>6.1</c:v>
                </c:pt>
                <c:pt idx="1004">
                  <c:v>6.12</c:v>
                </c:pt>
                <c:pt idx="1005">
                  <c:v>6.15</c:v>
                </c:pt>
                <c:pt idx="1006">
                  <c:v>6.18</c:v>
                </c:pt>
                <c:pt idx="1007">
                  <c:v>6.2099000000000002</c:v>
                </c:pt>
                <c:pt idx="1008">
                  <c:v>6.2398999999999996</c:v>
                </c:pt>
                <c:pt idx="1009">
                  <c:v>6.27</c:v>
                </c:pt>
                <c:pt idx="1010">
                  <c:v>6.3</c:v>
                </c:pt>
                <c:pt idx="1011">
                  <c:v>6.33</c:v>
                </c:pt>
                <c:pt idx="1012">
                  <c:v>6.3598999999999997</c:v>
                </c:pt>
                <c:pt idx="1013">
                  <c:v>6.3898999999999999</c:v>
                </c:pt>
                <c:pt idx="1014">
                  <c:v>6.42</c:v>
                </c:pt>
                <c:pt idx="1015">
                  <c:v>6.45</c:v>
                </c:pt>
                <c:pt idx="1016">
                  <c:v>6.48</c:v>
                </c:pt>
                <c:pt idx="1017">
                  <c:v>6.5099</c:v>
                </c:pt>
                <c:pt idx="1018">
                  <c:v>6.5399000000000003</c:v>
                </c:pt>
                <c:pt idx="1019">
                  <c:v>6.57</c:v>
                </c:pt>
                <c:pt idx="1020">
                  <c:v>6.6</c:v>
                </c:pt>
                <c:pt idx="1021">
                  <c:v>6.63</c:v>
                </c:pt>
                <c:pt idx="1022">
                  <c:v>6.6599000000000004</c:v>
                </c:pt>
                <c:pt idx="1023">
                  <c:v>6.6898999999999997</c:v>
                </c:pt>
                <c:pt idx="1024">
                  <c:v>6.72</c:v>
                </c:pt>
                <c:pt idx="1025">
                  <c:v>6.75</c:v>
                </c:pt>
                <c:pt idx="1026">
                  <c:v>6.78</c:v>
                </c:pt>
                <c:pt idx="1027">
                  <c:v>6.8098999999999998</c:v>
                </c:pt>
                <c:pt idx="1028">
                  <c:v>6.8399000000000001</c:v>
                </c:pt>
                <c:pt idx="1029">
                  <c:v>6.87</c:v>
                </c:pt>
                <c:pt idx="1030">
                  <c:v>6.9</c:v>
                </c:pt>
                <c:pt idx="1031">
                  <c:v>6.93</c:v>
                </c:pt>
                <c:pt idx="1032">
                  <c:v>6.9599000000000002</c:v>
                </c:pt>
                <c:pt idx="1033">
                  <c:v>6.9898999999999996</c:v>
                </c:pt>
                <c:pt idx="1034">
                  <c:v>7.02</c:v>
                </c:pt>
                <c:pt idx="1035">
                  <c:v>7.05</c:v>
                </c:pt>
                <c:pt idx="1036">
                  <c:v>7.08</c:v>
                </c:pt>
                <c:pt idx="1037">
                  <c:v>7.1098999999999997</c:v>
                </c:pt>
                <c:pt idx="1038">
                  <c:v>7.1398999999999999</c:v>
                </c:pt>
                <c:pt idx="1039">
                  <c:v>7.17</c:v>
                </c:pt>
                <c:pt idx="1040">
                  <c:v>7.2</c:v>
                </c:pt>
                <c:pt idx="1041">
                  <c:v>7.23</c:v>
                </c:pt>
                <c:pt idx="1042">
                  <c:v>7.2599</c:v>
                </c:pt>
                <c:pt idx="1043">
                  <c:v>7.2899000000000003</c:v>
                </c:pt>
                <c:pt idx="1044">
                  <c:v>7.32</c:v>
                </c:pt>
                <c:pt idx="1045">
                  <c:v>7.35</c:v>
                </c:pt>
                <c:pt idx="1046">
                  <c:v>7.38</c:v>
                </c:pt>
                <c:pt idx="1047">
                  <c:v>7.4099000000000004</c:v>
                </c:pt>
                <c:pt idx="1048">
                  <c:v>7.4398999999999997</c:v>
                </c:pt>
                <c:pt idx="1049">
                  <c:v>7.47</c:v>
                </c:pt>
                <c:pt idx="1050">
                  <c:v>7.5</c:v>
                </c:pt>
                <c:pt idx="1051">
                  <c:v>7.53</c:v>
                </c:pt>
                <c:pt idx="1052">
                  <c:v>7.5598999999999998</c:v>
                </c:pt>
                <c:pt idx="1053">
                  <c:v>7.5899000000000001</c:v>
                </c:pt>
                <c:pt idx="1054">
                  <c:v>7.62</c:v>
                </c:pt>
                <c:pt idx="1055">
                  <c:v>7.65</c:v>
                </c:pt>
                <c:pt idx="1056">
                  <c:v>7.68</c:v>
                </c:pt>
                <c:pt idx="1057">
                  <c:v>7.7099000000000002</c:v>
                </c:pt>
                <c:pt idx="1058">
                  <c:v>7.7398999999999996</c:v>
                </c:pt>
                <c:pt idx="1059">
                  <c:v>7.77</c:v>
                </c:pt>
                <c:pt idx="1060">
                  <c:v>7.8</c:v>
                </c:pt>
                <c:pt idx="1061">
                  <c:v>7.83</c:v>
                </c:pt>
                <c:pt idx="1062">
                  <c:v>7.8598999999999997</c:v>
                </c:pt>
                <c:pt idx="1063">
                  <c:v>7.8898999999999999</c:v>
                </c:pt>
                <c:pt idx="1064">
                  <c:v>7.92</c:v>
                </c:pt>
                <c:pt idx="1065">
                  <c:v>7.95</c:v>
                </c:pt>
                <c:pt idx="1066">
                  <c:v>7.98</c:v>
                </c:pt>
                <c:pt idx="1067">
                  <c:v>8.0099</c:v>
                </c:pt>
                <c:pt idx="1068">
                  <c:v>8.0398999999999994</c:v>
                </c:pt>
                <c:pt idx="1069">
                  <c:v>8.07</c:v>
                </c:pt>
                <c:pt idx="1070">
                  <c:v>8.1</c:v>
                </c:pt>
                <c:pt idx="1071">
                  <c:v>8.1300000000000008</c:v>
                </c:pt>
                <c:pt idx="1072">
                  <c:v>8.1599000000000004</c:v>
                </c:pt>
                <c:pt idx="1073">
                  <c:v>8.1898999999999997</c:v>
                </c:pt>
                <c:pt idx="1074">
                  <c:v>8.2200000000000006</c:v>
                </c:pt>
                <c:pt idx="1075">
                  <c:v>8.25</c:v>
                </c:pt>
                <c:pt idx="1076">
                  <c:v>8.2799999999999994</c:v>
                </c:pt>
                <c:pt idx="1077">
                  <c:v>8.3099000000000007</c:v>
                </c:pt>
                <c:pt idx="1078">
                  <c:v>8.3399000000000001</c:v>
                </c:pt>
                <c:pt idx="1079">
                  <c:v>8.3699999999999992</c:v>
                </c:pt>
                <c:pt idx="1080">
                  <c:v>8.4</c:v>
                </c:pt>
                <c:pt idx="1081">
                  <c:v>8.43</c:v>
                </c:pt>
                <c:pt idx="1082">
                  <c:v>8.4598999999999993</c:v>
                </c:pt>
                <c:pt idx="1083">
                  <c:v>8.4899000000000004</c:v>
                </c:pt>
                <c:pt idx="1084">
                  <c:v>8.52</c:v>
                </c:pt>
                <c:pt idx="1085">
                  <c:v>8.5500000000000007</c:v>
                </c:pt>
                <c:pt idx="1086">
                  <c:v>8.58</c:v>
                </c:pt>
                <c:pt idx="1087">
                  <c:v>8.6098999999999997</c:v>
                </c:pt>
                <c:pt idx="1088">
                  <c:v>8.6399000000000008</c:v>
                </c:pt>
                <c:pt idx="1089">
                  <c:v>8.67</c:v>
                </c:pt>
                <c:pt idx="1090">
                  <c:v>8.6999999999999993</c:v>
                </c:pt>
                <c:pt idx="1091">
                  <c:v>8.73</c:v>
                </c:pt>
                <c:pt idx="1092">
                  <c:v>8.7599</c:v>
                </c:pt>
                <c:pt idx="1093">
                  <c:v>8.7898999999999994</c:v>
                </c:pt>
                <c:pt idx="1094">
                  <c:v>8.82</c:v>
                </c:pt>
                <c:pt idx="1095">
                  <c:v>8.85</c:v>
                </c:pt>
                <c:pt idx="1096">
                  <c:v>8.8800000000000008</c:v>
                </c:pt>
                <c:pt idx="1097">
                  <c:v>8.9099000000000004</c:v>
                </c:pt>
                <c:pt idx="1098">
                  <c:v>8.9398999999999997</c:v>
                </c:pt>
                <c:pt idx="1099">
                  <c:v>8.9700000000000006</c:v>
                </c:pt>
                <c:pt idx="1100">
                  <c:v>9</c:v>
                </c:pt>
                <c:pt idx="1101">
                  <c:v>9.0299999999999994</c:v>
                </c:pt>
                <c:pt idx="1102">
                  <c:v>9.0599000000000007</c:v>
                </c:pt>
                <c:pt idx="1103">
                  <c:v>9.0899000000000001</c:v>
                </c:pt>
                <c:pt idx="1104">
                  <c:v>9.1199999999999992</c:v>
                </c:pt>
                <c:pt idx="1105">
                  <c:v>9.15</c:v>
                </c:pt>
                <c:pt idx="1106">
                  <c:v>9.18</c:v>
                </c:pt>
                <c:pt idx="1107">
                  <c:v>9.2098999999999993</c:v>
                </c:pt>
                <c:pt idx="1108">
                  <c:v>9.2399000000000004</c:v>
                </c:pt>
                <c:pt idx="1109">
                  <c:v>9.27</c:v>
                </c:pt>
                <c:pt idx="1110">
                  <c:v>9.3000000000000007</c:v>
                </c:pt>
                <c:pt idx="1111">
                  <c:v>9.33</c:v>
                </c:pt>
                <c:pt idx="1112">
                  <c:v>9.3598999999999997</c:v>
                </c:pt>
                <c:pt idx="1113">
                  <c:v>9.3899000000000008</c:v>
                </c:pt>
                <c:pt idx="1114">
                  <c:v>9.42</c:v>
                </c:pt>
                <c:pt idx="1115">
                  <c:v>9.4499999999999993</c:v>
                </c:pt>
                <c:pt idx="1116">
                  <c:v>9.48</c:v>
                </c:pt>
                <c:pt idx="1117">
                  <c:v>9.5099</c:v>
                </c:pt>
                <c:pt idx="1118">
                  <c:v>9.5398999999999994</c:v>
                </c:pt>
                <c:pt idx="1119">
                  <c:v>9.57</c:v>
                </c:pt>
                <c:pt idx="1120">
                  <c:v>9.6</c:v>
                </c:pt>
                <c:pt idx="1121">
                  <c:v>9.6300000000000008</c:v>
                </c:pt>
                <c:pt idx="1122">
                  <c:v>9.6599000000000004</c:v>
                </c:pt>
                <c:pt idx="1123">
                  <c:v>9.6898999999999997</c:v>
                </c:pt>
                <c:pt idx="1124">
                  <c:v>9.7200000000000006</c:v>
                </c:pt>
                <c:pt idx="1125">
                  <c:v>9.75</c:v>
                </c:pt>
                <c:pt idx="1126">
                  <c:v>9.7799999999999994</c:v>
                </c:pt>
                <c:pt idx="1127">
                  <c:v>9.8099000000000007</c:v>
                </c:pt>
                <c:pt idx="1128">
                  <c:v>9.8399000000000001</c:v>
                </c:pt>
                <c:pt idx="1129">
                  <c:v>9.8699999999999992</c:v>
                </c:pt>
                <c:pt idx="1130">
                  <c:v>9.9</c:v>
                </c:pt>
                <c:pt idx="1131">
                  <c:v>9.93</c:v>
                </c:pt>
                <c:pt idx="1132">
                  <c:v>9.9598999999999993</c:v>
                </c:pt>
                <c:pt idx="1133">
                  <c:v>9.9899000000000004</c:v>
                </c:pt>
                <c:pt idx="1134">
                  <c:v>10.02</c:v>
                </c:pt>
                <c:pt idx="1135">
                  <c:v>10.050000000000001</c:v>
                </c:pt>
                <c:pt idx="1136">
                  <c:v>10.08</c:v>
                </c:pt>
                <c:pt idx="1137">
                  <c:v>10.11</c:v>
                </c:pt>
                <c:pt idx="1138">
                  <c:v>10.14</c:v>
                </c:pt>
                <c:pt idx="1139">
                  <c:v>10.17</c:v>
                </c:pt>
                <c:pt idx="1140">
                  <c:v>10.199999999999999</c:v>
                </c:pt>
                <c:pt idx="1141">
                  <c:v>10.23</c:v>
                </c:pt>
                <c:pt idx="1142">
                  <c:v>10.26</c:v>
                </c:pt>
                <c:pt idx="1143">
                  <c:v>10.29</c:v>
                </c:pt>
                <c:pt idx="1144">
                  <c:v>10.32</c:v>
                </c:pt>
                <c:pt idx="1145">
                  <c:v>10.35</c:v>
                </c:pt>
                <c:pt idx="1146">
                  <c:v>10.38</c:v>
                </c:pt>
                <c:pt idx="1147">
                  <c:v>10.41</c:v>
                </c:pt>
                <c:pt idx="1148">
                  <c:v>10.44</c:v>
                </c:pt>
                <c:pt idx="1149">
                  <c:v>10.47</c:v>
                </c:pt>
                <c:pt idx="1150">
                  <c:v>10.5</c:v>
                </c:pt>
                <c:pt idx="1151">
                  <c:v>10.53</c:v>
                </c:pt>
                <c:pt idx="1152">
                  <c:v>10.56</c:v>
                </c:pt>
                <c:pt idx="1153">
                  <c:v>10.59</c:v>
                </c:pt>
                <c:pt idx="1154">
                  <c:v>10.62</c:v>
                </c:pt>
                <c:pt idx="1155">
                  <c:v>10.65</c:v>
                </c:pt>
                <c:pt idx="1156">
                  <c:v>10.68</c:v>
                </c:pt>
                <c:pt idx="1157">
                  <c:v>10.71</c:v>
                </c:pt>
                <c:pt idx="1158">
                  <c:v>10.74</c:v>
                </c:pt>
                <c:pt idx="1159">
                  <c:v>10.77</c:v>
                </c:pt>
                <c:pt idx="1160">
                  <c:v>10.8</c:v>
                </c:pt>
                <c:pt idx="1161">
                  <c:v>10.83</c:v>
                </c:pt>
                <c:pt idx="1162">
                  <c:v>10.86</c:v>
                </c:pt>
                <c:pt idx="1163">
                  <c:v>10.89</c:v>
                </c:pt>
                <c:pt idx="1164">
                  <c:v>10.92</c:v>
                </c:pt>
                <c:pt idx="1165">
                  <c:v>10.95</c:v>
                </c:pt>
                <c:pt idx="1166">
                  <c:v>10.98</c:v>
                </c:pt>
                <c:pt idx="1167">
                  <c:v>11.01</c:v>
                </c:pt>
                <c:pt idx="1168">
                  <c:v>11.04</c:v>
                </c:pt>
                <c:pt idx="1169">
                  <c:v>11.07</c:v>
                </c:pt>
                <c:pt idx="1170">
                  <c:v>11.1</c:v>
                </c:pt>
                <c:pt idx="1171">
                  <c:v>11.13</c:v>
                </c:pt>
                <c:pt idx="1172">
                  <c:v>11.16</c:v>
                </c:pt>
                <c:pt idx="1173">
                  <c:v>11.19</c:v>
                </c:pt>
                <c:pt idx="1174">
                  <c:v>11.22</c:v>
                </c:pt>
                <c:pt idx="1175">
                  <c:v>11.25</c:v>
                </c:pt>
                <c:pt idx="1176">
                  <c:v>11.28</c:v>
                </c:pt>
                <c:pt idx="1177">
                  <c:v>11.31</c:v>
                </c:pt>
                <c:pt idx="1178">
                  <c:v>11.34</c:v>
                </c:pt>
                <c:pt idx="1179">
                  <c:v>11.37</c:v>
                </c:pt>
                <c:pt idx="1180">
                  <c:v>11.4</c:v>
                </c:pt>
                <c:pt idx="1181">
                  <c:v>11.43</c:v>
                </c:pt>
                <c:pt idx="1182">
                  <c:v>11.46</c:v>
                </c:pt>
                <c:pt idx="1183">
                  <c:v>11.49</c:v>
                </c:pt>
                <c:pt idx="1184">
                  <c:v>11.52</c:v>
                </c:pt>
                <c:pt idx="1185">
                  <c:v>11.55</c:v>
                </c:pt>
                <c:pt idx="1186">
                  <c:v>11.58</c:v>
                </c:pt>
                <c:pt idx="1187">
                  <c:v>11.61</c:v>
                </c:pt>
                <c:pt idx="1188">
                  <c:v>11.64</c:v>
                </c:pt>
                <c:pt idx="1189">
                  <c:v>11.67</c:v>
                </c:pt>
                <c:pt idx="1190">
                  <c:v>11.7</c:v>
                </c:pt>
                <c:pt idx="1191">
                  <c:v>11.73</c:v>
                </c:pt>
                <c:pt idx="1192">
                  <c:v>11.76</c:v>
                </c:pt>
                <c:pt idx="1193">
                  <c:v>11.79</c:v>
                </c:pt>
                <c:pt idx="1194">
                  <c:v>11.82</c:v>
                </c:pt>
                <c:pt idx="1195">
                  <c:v>11.85</c:v>
                </c:pt>
                <c:pt idx="1196">
                  <c:v>11.88</c:v>
                </c:pt>
                <c:pt idx="1197">
                  <c:v>11.91</c:v>
                </c:pt>
                <c:pt idx="1198">
                  <c:v>11.94</c:v>
                </c:pt>
                <c:pt idx="1199">
                  <c:v>11.97</c:v>
                </c:pt>
                <c:pt idx="1200">
                  <c:v>12</c:v>
                </c:pt>
                <c:pt idx="1201">
                  <c:v>12.03</c:v>
                </c:pt>
                <c:pt idx="1202">
                  <c:v>12.06</c:v>
                </c:pt>
                <c:pt idx="1203">
                  <c:v>12.09</c:v>
                </c:pt>
                <c:pt idx="1204">
                  <c:v>12.12</c:v>
                </c:pt>
                <c:pt idx="1205">
                  <c:v>12.15</c:v>
                </c:pt>
                <c:pt idx="1206">
                  <c:v>12.18</c:v>
                </c:pt>
                <c:pt idx="1207">
                  <c:v>12.21</c:v>
                </c:pt>
                <c:pt idx="1208">
                  <c:v>12.24</c:v>
                </c:pt>
                <c:pt idx="1209">
                  <c:v>12.27</c:v>
                </c:pt>
                <c:pt idx="1210">
                  <c:v>12.3</c:v>
                </c:pt>
                <c:pt idx="1211">
                  <c:v>12.33</c:v>
                </c:pt>
                <c:pt idx="1212">
                  <c:v>12.36</c:v>
                </c:pt>
                <c:pt idx="1213">
                  <c:v>12.39</c:v>
                </c:pt>
                <c:pt idx="1214">
                  <c:v>12.42</c:v>
                </c:pt>
                <c:pt idx="1215">
                  <c:v>12.45</c:v>
                </c:pt>
                <c:pt idx="1216">
                  <c:v>12.48</c:v>
                </c:pt>
                <c:pt idx="1217">
                  <c:v>12.51</c:v>
                </c:pt>
                <c:pt idx="1218">
                  <c:v>12.54</c:v>
                </c:pt>
                <c:pt idx="1219">
                  <c:v>12.57</c:v>
                </c:pt>
                <c:pt idx="1220">
                  <c:v>12.6</c:v>
                </c:pt>
                <c:pt idx="1221">
                  <c:v>12.63</c:v>
                </c:pt>
                <c:pt idx="1222">
                  <c:v>12.66</c:v>
                </c:pt>
                <c:pt idx="1223">
                  <c:v>12.69</c:v>
                </c:pt>
                <c:pt idx="1224">
                  <c:v>12.72</c:v>
                </c:pt>
                <c:pt idx="1225">
                  <c:v>12.75</c:v>
                </c:pt>
                <c:pt idx="1226">
                  <c:v>12.78</c:v>
                </c:pt>
                <c:pt idx="1227">
                  <c:v>12.81</c:v>
                </c:pt>
                <c:pt idx="1228">
                  <c:v>12.84</c:v>
                </c:pt>
                <c:pt idx="1229">
                  <c:v>12.87</c:v>
                </c:pt>
                <c:pt idx="1230">
                  <c:v>12.9</c:v>
                </c:pt>
                <c:pt idx="1231">
                  <c:v>12.93</c:v>
                </c:pt>
                <c:pt idx="1232">
                  <c:v>12.96</c:v>
                </c:pt>
                <c:pt idx="1233">
                  <c:v>12.99</c:v>
                </c:pt>
                <c:pt idx="1234">
                  <c:v>13.02</c:v>
                </c:pt>
                <c:pt idx="1235">
                  <c:v>13.05</c:v>
                </c:pt>
                <c:pt idx="1236">
                  <c:v>13.08</c:v>
                </c:pt>
                <c:pt idx="1237">
                  <c:v>13.11</c:v>
                </c:pt>
                <c:pt idx="1238">
                  <c:v>13.14</c:v>
                </c:pt>
                <c:pt idx="1239">
                  <c:v>13.17</c:v>
                </c:pt>
                <c:pt idx="1240">
                  <c:v>13.2</c:v>
                </c:pt>
                <c:pt idx="1241">
                  <c:v>13.23</c:v>
                </c:pt>
                <c:pt idx="1242">
                  <c:v>13.26</c:v>
                </c:pt>
                <c:pt idx="1243">
                  <c:v>13.29</c:v>
                </c:pt>
                <c:pt idx="1244">
                  <c:v>13.32</c:v>
                </c:pt>
                <c:pt idx="1245">
                  <c:v>13.35</c:v>
                </c:pt>
                <c:pt idx="1246">
                  <c:v>13.38</c:v>
                </c:pt>
                <c:pt idx="1247">
                  <c:v>13.41</c:v>
                </c:pt>
                <c:pt idx="1248">
                  <c:v>13.44</c:v>
                </c:pt>
                <c:pt idx="1249">
                  <c:v>13.47</c:v>
                </c:pt>
                <c:pt idx="1250">
                  <c:v>13.5</c:v>
                </c:pt>
                <c:pt idx="1251">
                  <c:v>13.53</c:v>
                </c:pt>
                <c:pt idx="1252">
                  <c:v>13.56</c:v>
                </c:pt>
                <c:pt idx="1253">
                  <c:v>13.59</c:v>
                </c:pt>
                <c:pt idx="1254">
                  <c:v>13.62</c:v>
                </c:pt>
                <c:pt idx="1255">
                  <c:v>13.65</c:v>
                </c:pt>
                <c:pt idx="1256">
                  <c:v>13.68</c:v>
                </c:pt>
                <c:pt idx="1257">
                  <c:v>13.71</c:v>
                </c:pt>
                <c:pt idx="1258">
                  <c:v>13.74</c:v>
                </c:pt>
                <c:pt idx="1259">
                  <c:v>13.77</c:v>
                </c:pt>
                <c:pt idx="1260">
                  <c:v>13.8</c:v>
                </c:pt>
                <c:pt idx="1261">
                  <c:v>13.83</c:v>
                </c:pt>
                <c:pt idx="1262">
                  <c:v>13.86</c:v>
                </c:pt>
                <c:pt idx="1263">
                  <c:v>13.89</c:v>
                </c:pt>
                <c:pt idx="1264">
                  <c:v>13.92</c:v>
                </c:pt>
                <c:pt idx="1265">
                  <c:v>13.95</c:v>
                </c:pt>
                <c:pt idx="1266">
                  <c:v>13.98</c:v>
                </c:pt>
                <c:pt idx="1267">
                  <c:v>14.01</c:v>
                </c:pt>
                <c:pt idx="1268">
                  <c:v>14.04</c:v>
                </c:pt>
                <c:pt idx="1269">
                  <c:v>14.07</c:v>
                </c:pt>
                <c:pt idx="1270">
                  <c:v>14.1</c:v>
                </c:pt>
                <c:pt idx="1271">
                  <c:v>14.13</c:v>
                </c:pt>
                <c:pt idx="1272">
                  <c:v>14.16</c:v>
                </c:pt>
                <c:pt idx="1273">
                  <c:v>14.19</c:v>
                </c:pt>
                <c:pt idx="1274">
                  <c:v>14.22</c:v>
                </c:pt>
                <c:pt idx="1275">
                  <c:v>14.25</c:v>
                </c:pt>
                <c:pt idx="1276">
                  <c:v>14.28</c:v>
                </c:pt>
                <c:pt idx="1277">
                  <c:v>14.31</c:v>
                </c:pt>
                <c:pt idx="1278">
                  <c:v>14.34</c:v>
                </c:pt>
                <c:pt idx="1279">
                  <c:v>14.37</c:v>
                </c:pt>
                <c:pt idx="1280">
                  <c:v>14.4</c:v>
                </c:pt>
                <c:pt idx="1281">
                  <c:v>14.43</c:v>
                </c:pt>
                <c:pt idx="1282">
                  <c:v>14.46</c:v>
                </c:pt>
                <c:pt idx="1283">
                  <c:v>14.49</c:v>
                </c:pt>
                <c:pt idx="1284">
                  <c:v>14.52</c:v>
                </c:pt>
                <c:pt idx="1285">
                  <c:v>14.55</c:v>
                </c:pt>
                <c:pt idx="1286">
                  <c:v>14.58</c:v>
                </c:pt>
                <c:pt idx="1287">
                  <c:v>14.61</c:v>
                </c:pt>
                <c:pt idx="1288">
                  <c:v>14.64</c:v>
                </c:pt>
                <c:pt idx="1289">
                  <c:v>14.67</c:v>
                </c:pt>
                <c:pt idx="1290">
                  <c:v>14.7</c:v>
                </c:pt>
                <c:pt idx="1291">
                  <c:v>14.73</c:v>
                </c:pt>
                <c:pt idx="1292">
                  <c:v>14.76</c:v>
                </c:pt>
                <c:pt idx="1293">
                  <c:v>14.79</c:v>
                </c:pt>
                <c:pt idx="1294">
                  <c:v>14.82</c:v>
                </c:pt>
                <c:pt idx="1295">
                  <c:v>14.85</c:v>
                </c:pt>
                <c:pt idx="1296">
                  <c:v>14.88</c:v>
                </c:pt>
                <c:pt idx="1297">
                  <c:v>14.91</c:v>
                </c:pt>
                <c:pt idx="1298">
                  <c:v>14.94</c:v>
                </c:pt>
                <c:pt idx="1299">
                  <c:v>14.97</c:v>
                </c:pt>
                <c:pt idx="1300">
                  <c:v>15</c:v>
                </c:pt>
                <c:pt idx="1301">
                  <c:v>15.03</c:v>
                </c:pt>
                <c:pt idx="1302">
                  <c:v>15.06</c:v>
                </c:pt>
                <c:pt idx="1303">
                  <c:v>15.09</c:v>
                </c:pt>
                <c:pt idx="1304">
                  <c:v>15.12</c:v>
                </c:pt>
                <c:pt idx="1305">
                  <c:v>15.15</c:v>
                </c:pt>
                <c:pt idx="1306">
                  <c:v>15.18</c:v>
                </c:pt>
                <c:pt idx="1307">
                  <c:v>15.21</c:v>
                </c:pt>
                <c:pt idx="1308">
                  <c:v>15.24</c:v>
                </c:pt>
                <c:pt idx="1309">
                  <c:v>15.27</c:v>
                </c:pt>
                <c:pt idx="1310">
                  <c:v>15.3</c:v>
                </c:pt>
                <c:pt idx="1311">
                  <c:v>15.33</c:v>
                </c:pt>
                <c:pt idx="1312">
                  <c:v>15.36</c:v>
                </c:pt>
                <c:pt idx="1313">
                  <c:v>15.39</c:v>
                </c:pt>
                <c:pt idx="1314">
                  <c:v>15.42</c:v>
                </c:pt>
                <c:pt idx="1315">
                  <c:v>15.45</c:v>
                </c:pt>
                <c:pt idx="1316">
                  <c:v>15.48</c:v>
                </c:pt>
                <c:pt idx="1317">
                  <c:v>15.51</c:v>
                </c:pt>
                <c:pt idx="1318">
                  <c:v>15.54</c:v>
                </c:pt>
                <c:pt idx="1319">
                  <c:v>15.57</c:v>
                </c:pt>
                <c:pt idx="1320">
                  <c:v>15.6</c:v>
                </c:pt>
                <c:pt idx="1321">
                  <c:v>15.63</c:v>
                </c:pt>
                <c:pt idx="1322">
                  <c:v>15.66</c:v>
                </c:pt>
                <c:pt idx="1323">
                  <c:v>15.69</c:v>
                </c:pt>
                <c:pt idx="1324">
                  <c:v>15.72</c:v>
                </c:pt>
                <c:pt idx="1325">
                  <c:v>15.75</c:v>
                </c:pt>
                <c:pt idx="1326">
                  <c:v>15.78</c:v>
                </c:pt>
                <c:pt idx="1327">
                  <c:v>15.81</c:v>
                </c:pt>
                <c:pt idx="1328">
                  <c:v>15.84</c:v>
                </c:pt>
                <c:pt idx="1329">
                  <c:v>15.87</c:v>
                </c:pt>
                <c:pt idx="1330">
                  <c:v>15.9</c:v>
                </c:pt>
                <c:pt idx="1331">
                  <c:v>15.93</c:v>
                </c:pt>
                <c:pt idx="1332">
                  <c:v>15.96</c:v>
                </c:pt>
                <c:pt idx="1333">
                  <c:v>15.99</c:v>
                </c:pt>
                <c:pt idx="1334">
                  <c:v>16.02</c:v>
                </c:pt>
                <c:pt idx="1335">
                  <c:v>16.05</c:v>
                </c:pt>
                <c:pt idx="1336">
                  <c:v>16.079999999999998</c:v>
                </c:pt>
                <c:pt idx="1337">
                  <c:v>16.11</c:v>
                </c:pt>
                <c:pt idx="1338">
                  <c:v>16.14</c:v>
                </c:pt>
                <c:pt idx="1339">
                  <c:v>16.170000000000002</c:v>
                </c:pt>
                <c:pt idx="1340">
                  <c:v>16.2</c:v>
                </c:pt>
                <c:pt idx="1341">
                  <c:v>16.23</c:v>
                </c:pt>
                <c:pt idx="1342">
                  <c:v>16.260000000000002</c:v>
                </c:pt>
                <c:pt idx="1343">
                  <c:v>16.29</c:v>
                </c:pt>
                <c:pt idx="1344">
                  <c:v>16.32</c:v>
                </c:pt>
                <c:pt idx="1345">
                  <c:v>16.350000000000001</c:v>
                </c:pt>
                <c:pt idx="1346">
                  <c:v>16.38</c:v>
                </c:pt>
                <c:pt idx="1347">
                  <c:v>16.41</c:v>
                </c:pt>
                <c:pt idx="1348">
                  <c:v>16.440000000000001</c:v>
                </c:pt>
                <c:pt idx="1349">
                  <c:v>16.47</c:v>
                </c:pt>
                <c:pt idx="1350">
                  <c:v>16.5</c:v>
                </c:pt>
                <c:pt idx="1351">
                  <c:v>16.53</c:v>
                </c:pt>
                <c:pt idx="1352">
                  <c:v>16.559999999999999</c:v>
                </c:pt>
                <c:pt idx="1353">
                  <c:v>16.59</c:v>
                </c:pt>
                <c:pt idx="1354">
                  <c:v>16.62</c:v>
                </c:pt>
                <c:pt idx="1355">
                  <c:v>16.649999999999999</c:v>
                </c:pt>
                <c:pt idx="1356">
                  <c:v>16.68</c:v>
                </c:pt>
                <c:pt idx="1357">
                  <c:v>16.71</c:v>
                </c:pt>
                <c:pt idx="1358">
                  <c:v>16.739999999999998</c:v>
                </c:pt>
                <c:pt idx="1359">
                  <c:v>16.77</c:v>
                </c:pt>
                <c:pt idx="1360">
                  <c:v>16.8</c:v>
                </c:pt>
                <c:pt idx="1361">
                  <c:v>16.829999999999998</c:v>
                </c:pt>
                <c:pt idx="1362">
                  <c:v>16.86</c:v>
                </c:pt>
                <c:pt idx="1363">
                  <c:v>16.89</c:v>
                </c:pt>
                <c:pt idx="1364">
                  <c:v>16.920000000000002</c:v>
                </c:pt>
                <c:pt idx="1365">
                  <c:v>16.95</c:v>
                </c:pt>
                <c:pt idx="1366">
                  <c:v>16.98</c:v>
                </c:pt>
                <c:pt idx="1367">
                  <c:v>17.010000000000002</c:v>
                </c:pt>
                <c:pt idx="1368">
                  <c:v>17.04</c:v>
                </c:pt>
                <c:pt idx="1369">
                  <c:v>17.07</c:v>
                </c:pt>
                <c:pt idx="1370">
                  <c:v>17.100000000000001</c:v>
                </c:pt>
                <c:pt idx="1371">
                  <c:v>17.13</c:v>
                </c:pt>
                <c:pt idx="1372">
                  <c:v>17.16</c:v>
                </c:pt>
                <c:pt idx="1373">
                  <c:v>17.190000000000001</c:v>
                </c:pt>
                <c:pt idx="1374">
                  <c:v>17.22</c:v>
                </c:pt>
                <c:pt idx="1375">
                  <c:v>17.25</c:v>
                </c:pt>
                <c:pt idx="1376">
                  <c:v>17.28</c:v>
                </c:pt>
                <c:pt idx="1377">
                  <c:v>17.309999999999999</c:v>
                </c:pt>
                <c:pt idx="1378">
                  <c:v>17.34</c:v>
                </c:pt>
                <c:pt idx="1379">
                  <c:v>17.37</c:v>
                </c:pt>
                <c:pt idx="1380">
                  <c:v>17.399999999999999</c:v>
                </c:pt>
                <c:pt idx="1381">
                  <c:v>17.43</c:v>
                </c:pt>
                <c:pt idx="1382">
                  <c:v>17.46</c:v>
                </c:pt>
                <c:pt idx="1383">
                  <c:v>17.489999999999998</c:v>
                </c:pt>
                <c:pt idx="1384">
                  <c:v>17.52</c:v>
                </c:pt>
                <c:pt idx="1385">
                  <c:v>17.55</c:v>
                </c:pt>
                <c:pt idx="1386">
                  <c:v>17.579999999999998</c:v>
                </c:pt>
                <c:pt idx="1387">
                  <c:v>17.61</c:v>
                </c:pt>
                <c:pt idx="1388">
                  <c:v>17.64</c:v>
                </c:pt>
                <c:pt idx="1389">
                  <c:v>17.670000000000002</c:v>
                </c:pt>
                <c:pt idx="1390">
                  <c:v>17.7</c:v>
                </c:pt>
                <c:pt idx="1391">
                  <c:v>17.73</c:v>
                </c:pt>
                <c:pt idx="1392">
                  <c:v>17.760000000000002</c:v>
                </c:pt>
                <c:pt idx="1393">
                  <c:v>17.79</c:v>
                </c:pt>
                <c:pt idx="1394">
                  <c:v>17.82</c:v>
                </c:pt>
                <c:pt idx="1395">
                  <c:v>17.850000000000001</c:v>
                </c:pt>
                <c:pt idx="1396">
                  <c:v>17.88</c:v>
                </c:pt>
                <c:pt idx="1397">
                  <c:v>17.91</c:v>
                </c:pt>
                <c:pt idx="1398">
                  <c:v>17.940000000000001</c:v>
                </c:pt>
                <c:pt idx="1399">
                  <c:v>17.97</c:v>
                </c:pt>
                <c:pt idx="1400">
                  <c:v>18</c:v>
                </c:pt>
                <c:pt idx="1401">
                  <c:v>18.03</c:v>
                </c:pt>
                <c:pt idx="1402">
                  <c:v>18.059999999999999</c:v>
                </c:pt>
                <c:pt idx="1403">
                  <c:v>18.09</c:v>
                </c:pt>
                <c:pt idx="1404">
                  <c:v>18.12</c:v>
                </c:pt>
                <c:pt idx="1405">
                  <c:v>18.149999999999999</c:v>
                </c:pt>
                <c:pt idx="1406">
                  <c:v>18.18</c:v>
                </c:pt>
                <c:pt idx="1407">
                  <c:v>18.21</c:v>
                </c:pt>
                <c:pt idx="1408">
                  <c:v>18.239999999999998</c:v>
                </c:pt>
                <c:pt idx="1409">
                  <c:v>18.27</c:v>
                </c:pt>
                <c:pt idx="1410">
                  <c:v>18.3</c:v>
                </c:pt>
                <c:pt idx="1411">
                  <c:v>18.329999999999998</c:v>
                </c:pt>
                <c:pt idx="1412">
                  <c:v>18.36</c:v>
                </c:pt>
                <c:pt idx="1413">
                  <c:v>18.39</c:v>
                </c:pt>
                <c:pt idx="1414">
                  <c:v>18.420000000000002</c:v>
                </c:pt>
                <c:pt idx="1415">
                  <c:v>18.45</c:v>
                </c:pt>
                <c:pt idx="1416">
                  <c:v>18.48</c:v>
                </c:pt>
                <c:pt idx="1417">
                  <c:v>18.510000000000002</c:v>
                </c:pt>
                <c:pt idx="1418">
                  <c:v>18.54</c:v>
                </c:pt>
                <c:pt idx="1419">
                  <c:v>18.57</c:v>
                </c:pt>
                <c:pt idx="1420">
                  <c:v>18.600000000000001</c:v>
                </c:pt>
                <c:pt idx="1421">
                  <c:v>18.63</c:v>
                </c:pt>
                <c:pt idx="1422">
                  <c:v>18.66</c:v>
                </c:pt>
                <c:pt idx="1423">
                  <c:v>18.690000000000001</c:v>
                </c:pt>
                <c:pt idx="1424">
                  <c:v>18.72</c:v>
                </c:pt>
                <c:pt idx="1425">
                  <c:v>18.75</c:v>
                </c:pt>
                <c:pt idx="1426">
                  <c:v>18.78</c:v>
                </c:pt>
                <c:pt idx="1427">
                  <c:v>18.809999999999999</c:v>
                </c:pt>
                <c:pt idx="1428">
                  <c:v>18.84</c:v>
                </c:pt>
                <c:pt idx="1429">
                  <c:v>18.87</c:v>
                </c:pt>
                <c:pt idx="1430">
                  <c:v>18.899999999999999</c:v>
                </c:pt>
                <c:pt idx="1431">
                  <c:v>18.93</c:v>
                </c:pt>
                <c:pt idx="1432">
                  <c:v>18.96</c:v>
                </c:pt>
                <c:pt idx="1433">
                  <c:v>18.989999999999998</c:v>
                </c:pt>
                <c:pt idx="1434">
                  <c:v>19.02</c:v>
                </c:pt>
                <c:pt idx="1435">
                  <c:v>19.05</c:v>
                </c:pt>
                <c:pt idx="1436">
                  <c:v>19.079999999999998</c:v>
                </c:pt>
                <c:pt idx="1437">
                  <c:v>19.11</c:v>
                </c:pt>
                <c:pt idx="1438">
                  <c:v>19.14</c:v>
                </c:pt>
                <c:pt idx="1439">
                  <c:v>19.170000000000002</c:v>
                </c:pt>
                <c:pt idx="1440">
                  <c:v>19.2</c:v>
                </c:pt>
                <c:pt idx="1441">
                  <c:v>19.23</c:v>
                </c:pt>
                <c:pt idx="1442">
                  <c:v>19.260000000000002</c:v>
                </c:pt>
                <c:pt idx="1443">
                  <c:v>19.29</c:v>
                </c:pt>
                <c:pt idx="1444">
                  <c:v>19.32</c:v>
                </c:pt>
                <c:pt idx="1445">
                  <c:v>19.350000000000001</c:v>
                </c:pt>
                <c:pt idx="1446">
                  <c:v>19.38</c:v>
                </c:pt>
                <c:pt idx="1447">
                  <c:v>19.41</c:v>
                </c:pt>
                <c:pt idx="1448">
                  <c:v>19.440000000000001</c:v>
                </c:pt>
                <c:pt idx="1449">
                  <c:v>19.47</c:v>
                </c:pt>
                <c:pt idx="1450">
                  <c:v>19.5</c:v>
                </c:pt>
                <c:pt idx="1451">
                  <c:v>19.53</c:v>
                </c:pt>
                <c:pt idx="1452">
                  <c:v>19.559999999999999</c:v>
                </c:pt>
                <c:pt idx="1453">
                  <c:v>19.59</c:v>
                </c:pt>
                <c:pt idx="1454">
                  <c:v>19.62</c:v>
                </c:pt>
                <c:pt idx="1455">
                  <c:v>19.649999999999999</c:v>
                </c:pt>
                <c:pt idx="1456">
                  <c:v>19.68</c:v>
                </c:pt>
                <c:pt idx="1457">
                  <c:v>19.71</c:v>
                </c:pt>
                <c:pt idx="1458">
                  <c:v>19.739999999999998</c:v>
                </c:pt>
                <c:pt idx="1459">
                  <c:v>19.77</c:v>
                </c:pt>
                <c:pt idx="1460">
                  <c:v>19.8</c:v>
                </c:pt>
                <c:pt idx="1461">
                  <c:v>19.829999999999998</c:v>
                </c:pt>
                <c:pt idx="1462">
                  <c:v>19.86</c:v>
                </c:pt>
                <c:pt idx="1463">
                  <c:v>19.89</c:v>
                </c:pt>
                <c:pt idx="1464">
                  <c:v>19.920000000000002</c:v>
                </c:pt>
                <c:pt idx="1465">
                  <c:v>19.95</c:v>
                </c:pt>
                <c:pt idx="1466">
                  <c:v>19.98</c:v>
                </c:pt>
                <c:pt idx="1467">
                  <c:v>20.010000000000002</c:v>
                </c:pt>
                <c:pt idx="1468">
                  <c:v>20.04</c:v>
                </c:pt>
                <c:pt idx="1469">
                  <c:v>20.07</c:v>
                </c:pt>
                <c:pt idx="1470">
                  <c:v>20.100000000000001</c:v>
                </c:pt>
                <c:pt idx="1471">
                  <c:v>20.13</c:v>
                </c:pt>
                <c:pt idx="1472">
                  <c:v>20.16</c:v>
                </c:pt>
                <c:pt idx="1473">
                  <c:v>20.190000000000001</c:v>
                </c:pt>
                <c:pt idx="1474">
                  <c:v>20.22</c:v>
                </c:pt>
                <c:pt idx="1475">
                  <c:v>20.25</c:v>
                </c:pt>
                <c:pt idx="1476">
                  <c:v>20.28</c:v>
                </c:pt>
                <c:pt idx="1477">
                  <c:v>20.309999999999999</c:v>
                </c:pt>
                <c:pt idx="1478">
                  <c:v>20.34</c:v>
                </c:pt>
                <c:pt idx="1479">
                  <c:v>20.37</c:v>
                </c:pt>
                <c:pt idx="1480">
                  <c:v>20.399999999999999</c:v>
                </c:pt>
                <c:pt idx="1481">
                  <c:v>20.43</c:v>
                </c:pt>
                <c:pt idx="1482">
                  <c:v>20.46</c:v>
                </c:pt>
                <c:pt idx="1483">
                  <c:v>20.49</c:v>
                </c:pt>
                <c:pt idx="1484">
                  <c:v>20.52</c:v>
                </c:pt>
                <c:pt idx="1485">
                  <c:v>20.55</c:v>
                </c:pt>
                <c:pt idx="1486">
                  <c:v>20.58</c:v>
                </c:pt>
                <c:pt idx="1487">
                  <c:v>20.61</c:v>
                </c:pt>
                <c:pt idx="1488">
                  <c:v>20.64</c:v>
                </c:pt>
                <c:pt idx="1489">
                  <c:v>20.67</c:v>
                </c:pt>
                <c:pt idx="1490">
                  <c:v>20.7</c:v>
                </c:pt>
                <c:pt idx="1491">
                  <c:v>20.73</c:v>
                </c:pt>
                <c:pt idx="1492">
                  <c:v>20.76</c:v>
                </c:pt>
                <c:pt idx="1493">
                  <c:v>20.79</c:v>
                </c:pt>
                <c:pt idx="1494">
                  <c:v>20.82</c:v>
                </c:pt>
                <c:pt idx="1495">
                  <c:v>20.85</c:v>
                </c:pt>
                <c:pt idx="1496">
                  <c:v>20.88</c:v>
                </c:pt>
                <c:pt idx="1497">
                  <c:v>20.91</c:v>
                </c:pt>
                <c:pt idx="1498">
                  <c:v>20.94</c:v>
                </c:pt>
                <c:pt idx="1499">
                  <c:v>20.97</c:v>
                </c:pt>
                <c:pt idx="1500">
                  <c:v>21</c:v>
                </c:pt>
                <c:pt idx="1501">
                  <c:v>21.03</c:v>
                </c:pt>
                <c:pt idx="1502">
                  <c:v>21.06</c:v>
                </c:pt>
                <c:pt idx="1503">
                  <c:v>21.09</c:v>
                </c:pt>
                <c:pt idx="1504">
                  <c:v>21.12</c:v>
                </c:pt>
                <c:pt idx="1505">
                  <c:v>21.15</c:v>
                </c:pt>
                <c:pt idx="1506">
                  <c:v>21.18</c:v>
                </c:pt>
                <c:pt idx="1507">
                  <c:v>21.21</c:v>
                </c:pt>
                <c:pt idx="1508">
                  <c:v>21.24</c:v>
                </c:pt>
                <c:pt idx="1509">
                  <c:v>21.27</c:v>
                </c:pt>
                <c:pt idx="1510">
                  <c:v>21.3</c:v>
                </c:pt>
                <c:pt idx="1511">
                  <c:v>21.33</c:v>
                </c:pt>
                <c:pt idx="1512">
                  <c:v>21.36</c:v>
                </c:pt>
                <c:pt idx="1513">
                  <c:v>21.39</c:v>
                </c:pt>
                <c:pt idx="1514">
                  <c:v>21.42</c:v>
                </c:pt>
                <c:pt idx="1515">
                  <c:v>21.45</c:v>
                </c:pt>
                <c:pt idx="1516">
                  <c:v>21.48</c:v>
                </c:pt>
                <c:pt idx="1517">
                  <c:v>21.51</c:v>
                </c:pt>
                <c:pt idx="1518">
                  <c:v>21.54</c:v>
                </c:pt>
                <c:pt idx="1519">
                  <c:v>21.57</c:v>
                </c:pt>
                <c:pt idx="1520">
                  <c:v>21.6</c:v>
                </c:pt>
                <c:pt idx="1521">
                  <c:v>21.63</c:v>
                </c:pt>
                <c:pt idx="1522">
                  <c:v>21.66</c:v>
                </c:pt>
                <c:pt idx="1523">
                  <c:v>21.69</c:v>
                </c:pt>
                <c:pt idx="1524">
                  <c:v>21.72</c:v>
                </c:pt>
                <c:pt idx="1525">
                  <c:v>21.75</c:v>
                </c:pt>
                <c:pt idx="1526">
                  <c:v>21.78</c:v>
                </c:pt>
                <c:pt idx="1527">
                  <c:v>21.81</c:v>
                </c:pt>
                <c:pt idx="1528">
                  <c:v>21.84</c:v>
                </c:pt>
                <c:pt idx="1529">
                  <c:v>21.87</c:v>
                </c:pt>
                <c:pt idx="1530">
                  <c:v>21.9</c:v>
                </c:pt>
                <c:pt idx="1531">
                  <c:v>21.93</c:v>
                </c:pt>
                <c:pt idx="1532">
                  <c:v>21.96</c:v>
                </c:pt>
                <c:pt idx="1533">
                  <c:v>21.99</c:v>
                </c:pt>
                <c:pt idx="1534">
                  <c:v>22.02</c:v>
                </c:pt>
                <c:pt idx="1535">
                  <c:v>22.05</c:v>
                </c:pt>
                <c:pt idx="1536">
                  <c:v>22.08</c:v>
                </c:pt>
                <c:pt idx="1537">
                  <c:v>22.11</c:v>
                </c:pt>
                <c:pt idx="1538">
                  <c:v>22.14</c:v>
                </c:pt>
                <c:pt idx="1539">
                  <c:v>22.17</c:v>
                </c:pt>
                <c:pt idx="1540">
                  <c:v>22.2</c:v>
                </c:pt>
                <c:pt idx="1541">
                  <c:v>22.23</c:v>
                </c:pt>
                <c:pt idx="1542">
                  <c:v>22.26</c:v>
                </c:pt>
                <c:pt idx="1543">
                  <c:v>22.29</c:v>
                </c:pt>
                <c:pt idx="1544">
                  <c:v>22.32</c:v>
                </c:pt>
                <c:pt idx="1545">
                  <c:v>22.35</c:v>
                </c:pt>
                <c:pt idx="1546">
                  <c:v>22.38</c:v>
                </c:pt>
                <c:pt idx="1547">
                  <c:v>22.41</c:v>
                </c:pt>
                <c:pt idx="1548">
                  <c:v>22.44</c:v>
                </c:pt>
                <c:pt idx="1549">
                  <c:v>22.47</c:v>
                </c:pt>
                <c:pt idx="1550">
                  <c:v>22.5</c:v>
                </c:pt>
                <c:pt idx="1551">
                  <c:v>22.53</c:v>
                </c:pt>
                <c:pt idx="1552">
                  <c:v>22.56</c:v>
                </c:pt>
                <c:pt idx="1553">
                  <c:v>22.59</c:v>
                </c:pt>
                <c:pt idx="1554">
                  <c:v>22.62</c:v>
                </c:pt>
                <c:pt idx="1555">
                  <c:v>22.65</c:v>
                </c:pt>
                <c:pt idx="1556">
                  <c:v>22.68</c:v>
                </c:pt>
                <c:pt idx="1557">
                  <c:v>22.71</c:v>
                </c:pt>
                <c:pt idx="1558">
                  <c:v>22.74</c:v>
                </c:pt>
                <c:pt idx="1559">
                  <c:v>22.77</c:v>
                </c:pt>
                <c:pt idx="1560">
                  <c:v>22.8</c:v>
                </c:pt>
                <c:pt idx="1561">
                  <c:v>22.83</c:v>
                </c:pt>
                <c:pt idx="1562">
                  <c:v>22.86</c:v>
                </c:pt>
                <c:pt idx="1563">
                  <c:v>22.89</c:v>
                </c:pt>
                <c:pt idx="1564">
                  <c:v>22.92</c:v>
                </c:pt>
                <c:pt idx="1565">
                  <c:v>22.95</c:v>
                </c:pt>
                <c:pt idx="1566">
                  <c:v>22.98</c:v>
                </c:pt>
                <c:pt idx="1567">
                  <c:v>23.01</c:v>
                </c:pt>
                <c:pt idx="1568">
                  <c:v>23.04</c:v>
                </c:pt>
                <c:pt idx="1569">
                  <c:v>23.07</c:v>
                </c:pt>
                <c:pt idx="1570">
                  <c:v>23.1</c:v>
                </c:pt>
                <c:pt idx="1571">
                  <c:v>23.13</c:v>
                </c:pt>
                <c:pt idx="1572">
                  <c:v>23.16</c:v>
                </c:pt>
                <c:pt idx="1573">
                  <c:v>23.19</c:v>
                </c:pt>
                <c:pt idx="1574">
                  <c:v>23.22</c:v>
                </c:pt>
                <c:pt idx="1575">
                  <c:v>23.25</c:v>
                </c:pt>
                <c:pt idx="1576">
                  <c:v>23.28</c:v>
                </c:pt>
                <c:pt idx="1577">
                  <c:v>23.31</c:v>
                </c:pt>
                <c:pt idx="1578">
                  <c:v>23.34</c:v>
                </c:pt>
                <c:pt idx="1579">
                  <c:v>23.37</c:v>
                </c:pt>
                <c:pt idx="1580">
                  <c:v>23.4</c:v>
                </c:pt>
                <c:pt idx="1581">
                  <c:v>23.43</c:v>
                </c:pt>
                <c:pt idx="1582">
                  <c:v>23.46</c:v>
                </c:pt>
                <c:pt idx="1583">
                  <c:v>23.49</c:v>
                </c:pt>
                <c:pt idx="1584">
                  <c:v>23.52</c:v>
                </c:pt>
                <c:pt idx="1585">
                  <c:v>23.55</c:v>
                </c:pt>
                <c:pt idx="1586">
                  <c:v>23.58</c:v>
                </c:pt>
                <c:pt idx="1587">
                  <c:v>23.61</c:v>
                </c:pt>
                <c:pt idx="1588">
                  <c:v>23.64</c:v>
                </c:pt>
                <c:pt idx="1589">
                  <c:v>23.67</c:v>
                </c:pt>
                <c:pt idx="1590">
                  <c:v>23.7</c:v>
                </c:pt>
                <c:pt idx="1591">
                  <c:v>23.73</c:v>
                </c:pt>
                <c:pt idx="1592">
                  <c:v>23.76</c:v>
                </c:pt>
                <c:pt idx="1593">
                  <c:v>23.79</c:v>
                </c:pt>
                <c:pt idx="1594">
                  <c:v>23.82</c:v>
                </c:pt>
                <c:pt idx="1595">
                  <c:v>23.85</c:v>
                </c:pt>
                <c:pt idx="1596">
                  <c:v>23.88</c:v>
                </c:pt>
                <c:pt idx="1597">
                  <c:v>23.91</c:v>
                </c:pt>
                <c:pt idx="1598">
                  <c:v>23.94</c:v>
                </c:pt>
                <c:pt idx="1599">
                  <c:v>23.97</c:v>
                </c:pt>
                <c:pt idx="1600">
                  <c:v>24</c:v>
                </c:pt>
                <c:pt idx="1601">
                  <c:v>24.03</c:v>
                </c:pt>
                <c:pt idx="1602">
                  <c:v>24.06</c:v>
                </c:pt>
                <c:pt idx="1603">
                  <c:v>24.09</c:v>
                </c:pt>
                <c:pt idx="1604">
                  <c:v>24.12</c:v>
                </c:pt>
                <c:pt idx="1605">
                  <c:v>24.15</c:v>
                </c:pt>
                <c:pt idx="1606">
                  <c:v>24.18</c:v>
                </c:pt>
                <c:pt idx="1607">
                  <c:v>24.21</c:v>
                </c:pt>
                <c:pt idx="1608">
                  <c:v>24.24</c:v>
                </c:pt>
                <c:pt idx="1609">
                  <c:v>24.27</c:v>
                </c:pt>
                <c:pt idx="1610">
                  <c:v>24.3</c:v>
                </c:pt>
                <c:pt idx="1611">
                  <c:v>24.33</c:v>
                </c:pt>
                <c:pt idx="1612">
                  <c:v>24.36</c:v>
                </c:pt>
                <c:pt idx="1613">
                  <c:v>24.39</c:v>
                </c:pt>
                <c:pt idx="1614">
                  <c:v>24.42</c:v>
                </c:pt>
                <c:pt idx="1615">
                  <c:v>24.45</c:v>
                </c:pt>
                <c:pt idx="1616">
                  <c:v>24.48</c:v>
                </c:pt>
                <c:pt idx="1617">
                  <c:v>24.51</c:v>
                </c:pt>
                <c:pt idx="1618">
                  <c:v>24.54</c:v>
                </c:pt>
                <c:pt idx="1619">
                  <c:v>24.57</c:v>
                </c:pt>
                <c:pt idx="1620">
                  <c:v>24.6</c:v>
                </c:pt>
                <c:pt idx="1621">
                  <c:v>24.63</c:v>
                </c:pt>
                <c:pt idx="1622">
                  <c:v>24.66</c:v>
                </c:pt>
                <c:pt idx="1623">
                  <c:v>24.69</c:v>
                </c:pt>
                <c:pt idx="1624">
                  <c:v>24.72</c:v>
                </c:pt>
                <c:pt idx="1625">
                  <c:v>24.75</c:v>
                </c:pt>
                <c:pt idx="1626">
                  <c:v>24.78</c:v>
                </c:pt>
                <c:pt idx="1627">
                  <c:v>24.81</c:v>
                </c:pt>
                <c:pt idx="1628">
                  <c:v>24.84</c:v>
                </c:pt>
                <c:pt idx="1629">
                  <c:v>24.87</c:v>
                </c:pt>
                <c:pt idx="1630">
                  <c:v>24.9</c:v>
                </c:pt>
                <c:pt idx="1631">
                  <c:v>24.93</c:v>
                </c:pt>
                <c:pt idx="1632">
                  <c:v>24.96</c:v>
                </c:pt>
                <c:pt idx="1633">
                  <c:v>24.99</c:v>
                </c:pt>
                <c:pt idx="1634">
                  <c:v>25.02</c:v>
                </c:pt>
                <c:pt idx="1635">
                  <c:v>25.05</c:v>
                </c:pt>
                <c:pt idx="1636">
                  <c:v>25.08</c:v>
                </c:pt>
                <c:pt idx="1637">
                  <c:v>25.11</c:v>
                </c:pt>
                <c:pt idx="1638">
                  <c:v>25.14</c:v>
                </c:pt>
                <c:pt idx="1639">
                  <c:v>25.17</c:v>
                </c:pt>
                <c:pt idx="1640">
                  <c:v>25.2</c:v>
                </c:pt>
                <c:pt idx="1641">
                  <c:v>25.23</c:v>
                </c:pt>
                <c:pt idx="1642">
                  <c:v>25.26</c:v>
                </c:pt>
                <c:pt idx="1643">
                  <c:v>25.29</c:v>
                </c:pt>
                <c:pt idx="1644">
                  <c:v>25.32</c:v>
                </c:pt>
                <c:pt idx="1645">
                  <c:v>25.35</c:v>
                </c:pt>
                <c:pt idx="1646">
                  <c:v>25.38</c:v>
                </c:pt>
                <c:pt idx="1647">
                  <c:v>25.41</c:v>
                </c:pt>
                <c:pt idx="1648">
                  <c:v>25.44</c:v>
                </c:pt>
                <c:pt idx="1649">
                  <c:v>25.47</c:v>
                </c:pt>
                <c:pt idx="1650">
                  <c:v>25.5</c:v>
                </c:pt>
                <c:pt idx="1651">
                  <c:v>25.53</c:v>
                </c:pt>
                <c:pt idx="1652">
                  <c:v>25.56</c:v>
                </c:pt>
                <c:pt idx="1653">
                  <c:v>25.59</c:v>
                </c:pt>
                <c:pt idx="1654">
                  <c:v>25.62</c:v>
                </c:pt>
                <c:pt idx="1655">
                  <c:v>25.65</c:v>
                </c:pt>
                <c:pt idx="1656">
                  <c:v>25.68</c:v>
                </c:pt>
                <c:pt idx="1657">
                  <c:v>25.71</c:v>
                </c:pt>
                <c:pt idx="1658">
                  <c:v>25.74</c:v>
                </c:pt>
                <c:pt idx="1659">
                  <c:v>25.77</c:v>
                </c:pt>
                <c:pt idx="1660">
                  <c:v>25.8</c:v>
                </c:pt>
                <c:pt idx="1661">
                  <c:v>25.83</c:v>
                </c:pt>
                <c:pt idx="1662">
                  <c:v>25.86</c:v>
                </c:pt>
                <c:pt idx="1663">
                  <c:v>25.89</c:v>
                </c:pt>
                <c:pt idx="1664">
                  <c:v>25.92</c:v>
                </c:pt>
                <c:pt idx="1665">
                  <c:v>25.95</c:v>
                </c:pt>
                <c:pt idx="1666">
                  <c:v>25.98</c:v>
                </c:pt>
                <c:pt idx="1667">
                  <c:v>26.01</c:v>
                </c:pt>
                <c:pt idx="1668">
                  <c:v>26.04</c:v>
                </c:pt>
                <c:pt idx="1669">
                  <c:v>26.07</c:v>
                </c:pt>
                <c:pt idx="1670">
                  <c:v>26.1</c:v>
                </c:pt>
                <c:pt idx="1671">
                  <c:v>26.13</c:v>
                </c:pt>
                <c:pt idx="1672">
                  <c:v>26.16</c:v>
                </c:pt>
                <c:pt idx="1673">
                  <c:v>26.19</c:v>
                </c:pt>
                <c:pt idx="1674">
                  <c:v>26.22</c:v>
                </c:pt>
                <c:pt idx="1675">
                  <c:v>26.25</c:v>
                </c:pt>
                <c:pt idx="1676">
                  <c:v>26.28</c:v>
                </c:pt>
                <c:pt idx="1677">
                  <c:v>26.31</c:v>
                </c:pt>
                <c:pt idx="1678">
                  <c:v>26.34</c:v>
                </c:pt>
                <c:pt idx="1679">
                  <c:v>26.37</c:v>
                </c:pt>
                <c:pt idx="1680">
                  <c:v>26.4</c:v>
                </c:pt>
                <c:pt idx="1681">
                  <c:v>26.43</c:v>
                </c:pt>
                <c:pt idx="1682">
                  <c:v>26.46</c:v>
                </c:pt>
                <c:pt idx="1683">
                  <c:v>26.49</c:v>
                </c:pt>
                <c:pt idx="1684">
                  <c:v>26.52</c:v>
                </c:pt>
                <c:pt idx="1685">
                  <c:v>26.55</c:v>
                </c:pt>
                <c:pt idx="1686">
                  <c:v>26.58</c:v>
                </c:pt>
                <c:pt idx="1687">
                  <c:v>26.61</c:v>
                </c:pt>
                <c:pt idx="1688">
                  <c:v>26.64</c:v>
                </c:pt>
                <c:pt idx="1689">
                  <c:v>26.67</c:v>
                </c:pt>
                <c:pt idx="1690">
                  <c:v>26.7</c:v>
                </c:pt>
                <c:pt idx="1691">
                  <c:v>26.73</c:v>
                </c:pt>
                <c:pt idx="1692">
                  <c:v>26.76</c:v>
                </c:pt>
                <c:pt idx="1693">
                  <c:v>26.79</c:v>
                </c:pt>
                <c:pt idx="1694">
                  <c:v>26.82</c:v>
                </c:pt>
                <c:pt idx="1695">
                  <c:v>26.85</c:v>
                </c:pt>
                <c:pt idx="1696">
                  <c:v>26.88</c:v>
                </c:pt>
                <c:pt idx="1697">
                  <c:v>26.91</c:v>
                </c:pt>
                <c:pt idx="1698">
                  <c:v>26.94</c:v>
                </c:pt>
                <c:pt idx="1699">
                  <c:v>26.97</c:v>
                </c:pt>
                <c:pt idx="1700">
                  <c:v>27</c:v>
                </c:pt>
                <c:pt idx="1701">
                  <c:v>27.03</c:v>
                </c:pt>
                <c:pt idx="1702">
                  <c:v>27.06</c:v>
                </c:pt>
                <c:pt idx="1703">
                  <c:v>27.09</c:v>
                </c:pt>
                <c:pt idx="1704">
                  <c:v>27.12</c:v>
                </c:pt>
                <c:pt idx="1705">
                  <c:v>27.15</c:v>
                </c:pt>
                <c:pt idx="1706">
                  <c:v>27.18</c:v>
                </c:pt>
                <c:pt idx="1707">
                  <c:v>27.21</c:v>
                </c:pt>
                <c:pt idx="1708">
                  <c:v>27.24</c:v>
                </c:pt>
                <c:pt idx="1709">
                  <c:v>27.27</c:v>
                </c:pt>
                <c:pt idx="1710">
                  <c:v>27.3</c:v>
                </c:pt>
                <c:pt idx="1711">
                  <c:v>27.33</c:v>
                </c:pt>
                <c:pt idx="1712">
                  <c:v>27.36</c:v>
                </c:pt>
                <c:pt idx="1713">
                  <c:v>27.39</c:v>
                </c:pt>
                <c:pt idx="1714">
                  <c:v>27.42</c:v>
                </c:pt>
                <c:pt idx="1715">
                  <c:v>27.45</c:v>
                </c:pt>
                <c:pt idx="1716">
                  <c:v>27.48</c:v>
                </c:pt>
                <c:pt idx="1717">
                  <c:v>27.51</c:v>
                </c:pt>
                <c:pt idx="1718">
                  <c:v>27.54</c:v>
                </c:pt>
                <c:pt idx="1719">
                  <c:v>27.57</c:v>
                </c:pt>
                <c:pt idx="1720">
                  <c:v>27.6</c:v>
                </c:pt>
                <c:pt idx="1721">
                  <c:v>27.63</c:v>
                </c:pt>
                <c:pt idx="1722">
                  <c:v>27.66</c:v>
                </c:pt>
                <c:pt idx="1723">
                  <c:v>27.69</c:v>
                </c:pt>
                <c:pt idx="1724">
                  <c:v>27.72</c:v>
                </c:pt>
                <c:pt idx="1725">
                  <c:v>27.75</c:v>
                </c:pt>
                <c:pt idx="1726">
                  <c:v>27.78</c:v>
                </c:pt>
                <c:pt idx="1727">
                  <c:v>27.81</c:v>
                </c:pt>
                <c:pt idx="1728">
                  <c:v>27.84</c:v>
                </c:pt>
                <c:pt idx="1729">
                  <c:v>27.87</c:v>
                </c:pt>
                <c:pt idx="1730">
                  <c:v>27.9</c:v>
                </c:pt>
                <c:pt idx="1731">
                  <c:v>27.93</c:v>
                </c:pt>
                <c:pt idx="1732">
                  <c:v>27.96</c:v>
                </c:pt>
                <c:pt idx="1733">
                  <c:v>27.99</c:v>
                </c:pt>
                <c:pt idx="1734">
                  <c:v>28.02</c:v>
                </c:pt>
                <c:pt idx="1735">
                  <c:v>28.05</c:v>
                </c:pt>
                <c:pt idx="1736">
                  <c:v>28.08</c:v>
                </c:pt>
                <c:pt idx="1737">
                  <c:v>28.11</c:v>
                </c:pt>
                <c:pt idx="1738">
                  <c:v>28.14</c:v>
                </c:pt>
                <c:pt idx="1739">
                  <c:v>28.17</c:v>
                </c:pt>
                <c:pt idx="1740">
                  <c:v>28.2</c:v>
                </c:pt>
                <c:pt idx="1741">
                  <c:v>28.23</c:v>
                </c:pt>
                <c:pt idx="1742">
                  <c:v>28.26</c:v>
                </c:pt>
                <c:pt idx="1743">
                  <c:v>28.29</c:v>
                </c:pt>
                <c:pt idx="1744">
                  <c:v>28.32</c:v>
                </c:pt>
                <c:pt idx="1745">
                  <c:v>28.35</c:v>
                </c:pt>
                <c:pt idx="1746">
                  <c:v>28.38</c:v>
                </c:pt>
                <c:pt idx="1747">
                  <c:v>28.41</c:v>
                </c:pt>
                <c:pt idx="1748">
                  <c:v>28.44</c:v>
                </c:pt>
                <c:pt idx="1749">
                  <c:v>28.47</c:v>
                </c:pt>
                <c:pt idx="1750">
                  <c:v>28.5</c:v>
                </c:pt>
                <c:pt idx="1751">
                  <c:v>28.53</c:v>
                </c:pt>
                <c:pt idx="1752">
                  <c:v>28.56</c:v>
                </c:pt>
                <c:pt idx="1753">
                  <c:v>28.59</c:v>
                </c:pt>
                <c:pt idx="1754">
                  <c:v>28.62</c:v>
                </c:pt>
                <c:pt idx="1755">
                  <c:v>28.65</c:v>
                </c:pt>
                <c:pt idx="1756">
                  <c:v>28.68</c:v>
                </c:pt>
                <c:pt idx="1757">
                  <c:v>28.71</c:v>
                </c:pt>
                <c:pt idx="1758">
                  <c:v>28.74</c:v>
                </c:pt>
                <c:pt idx="1759">
                  <c:v>28.77</c:v>
                </c:pt>
                <c:pt idx="1760">
                  <c:v>28.8</c:v>
                </c:pt>
                <c:pt idx="1761">
                  <c:v>28.83</c:v>
                </c:pt>
                <c:pt idx="1762">
                  <c:v>28.86</c:v>
                </c:pt>
                <c:pt idx="1763">
                  <c:v>28.89</c:v>
                </c:pt>
                <c:pt idx="1764">
                  <c:v>28.92</c:v>
                </c:pt>
                <c:pt idx="1765">
                  <c:v>28.95</c:v>
                </c:pt>
                <c:pt idx="1766">
                  <c:v>28.98</c:v>
                </c:pt>
                <c:pt idx="1767">
                  <c:v>29.01</c:v>
                </c:pt>
                <c:pt idx="1768">
                  <c:v>29.04</c:v>
                </c:pt>
                <c:pt idx="1769">
                  <c:v>29.07</c:v>
                </c:pt>
                <c:pt idx="1770">
                  <c:v>29.1</c:v>
                </c:pt>
                <c:pt idx="1771">
                  <c:v>29.13</c:v>
                </c:pt>
                <c:pt idx="1772">
                  <c:v>29.16</c:v>
                </c:pt>
                <c:pt idx="1773">
                  <c:v>29.19</c:v>
                </c:pt>
                <c:pt idx="1774">
                  <c:v>29.22</c:v>
                </c:pt>
                <c:pt idx="1775">
                  <c:v>29.25</c:v>
                </c:pt>
                <c:pt idx="1776">
                  <c:v>29.28</c:v>
                </c:pt>
                <c:pt idx="1777">
                  <c:v>29.31</c:v>
                </c:pt>
                <c:pt idx="1778">
                  <c:v>29.34</c:v>
                </c:pt>
                <c:pt idx="1779">
                  <c:v>29.37</c:v>
                </c:pt>
                <c:pt idx="1780">
                  <c:v>29.4</c:v>
                </c:pt>
                <c:pt idx="1781">
                  <c:v>29.43</c:v>
                </c:pt>
                <c:pt idx="1782">
                  <c:v>29.46</c:v>
                </c:pt>
                <c:pt idx="1783">
                  <c:v>29.49</c:v>
                </c:pt>
                <c:pt idx="1784">
                  <c:v>29.52</c:v>
                </c:pt>
                <c:pt idx="1785">
                  <c:v>29.55</c:v>
                </c:pt>
                <c:pt idx="1786">
                  <c:v>29.58</c:v>
                </c:pt>
                <c:pt idx="1787">
                  <c:v>29.61</c:v>
                </c:pt>
                <c:pt idx="1788">
                  <c:v>29.64</c:v>
                </c:pt>
                <c:pt idx="1789">
                  <c:v>29.67</c:v>
                </c:pt>
                <c:pt idx="1790">
                  <c:v>29.7</c:v>
                </c:pt>
                <c:pt idx="1791">
                  <c:v>29.73</c:v>
                </c:pt>
                <c:pt idx="1792">
                  <c:v>29.76</c:v>
                </c:pt>
                <c:pt idx="1793">
                  <c:v>29.79</c:v>
                </c:pt>
                <c:pt idx="1794">
                  <c:v>29.82</c:v>
                </c:pt>
                <c:pt idx="1795">
                  <c:v>29.85</c:v>
                </c:pt>
                <c:pt idx="1796">
                  <c:v>29.88</c:v>
                </c:pt>
                <c:pt idx="1797">
                  <c:v>29.91</c:v>
                </c:pt>
                <c:pt idx="1798">
                  <c:v>29.94</c:v>
                </c:pt>
                <c:pt idx="1799">
                  <c:v>29.97</c:v>
                </c:pt>
                <c:pt idx="1800">
                  <c:v>30</c:v>
                </c:pt>
                <c:pt idx="1801">
                  <c:v>30.03</c:v>
                </c:pt>
                <c:pt idx="1802">
                  <c:v>30.06</c:v>
                </c:pt>
                <c:pt idx="1803">
                  <c:v>30.09</c:v>
                </c:pt>
                <c:pt idx="1804">
                  <c:v>30.12</c:v>
                </c:pt>
                <c:pt idx="1805">
                  <c:v>30.15</c:v>
                </c:pt>
                <c:pt idx="1806">
                  <c:v>30.18</c:v>
                </c:pt>
                <c:pt idx="1807">
                  <c:v>30.21</c:v>
                </c:pt>
                <c:pt idx="1808">
                  <c:v>30.24</c:v>
                </c:pt>
                <c:pt idx="1809">
                  <c:v>30.27</c:v>
                </c:pt>
                <c:pt idx="1810">
                  <c:v>30.3</c:v>
                </c:pt>
                <c:pt idx="1811">
                  <c:v>30.33</c:v>
                </c:pt>
                <c:pt idx="1812">
                  <c:v>30.36</c:v>
                </c:pt>
                <c:pt idx="1813">
                  <c:v>30.39</c:v>
                </c:pt>
                <c:pt idx="1814">
                  <c:v>30.42</c:v>
                </c:pt>
                <c:pt idx="1815">
                  <c:v>30.45</c:v>
                </c:pt>
                <c:pt idx="1816">
                  <c:v>30.48</c:v>
                </c:pt>
                <c:pt idx="1817">
                  <c:v>30.51</c:v>
                </c:pt>
                <c:pt idx="1818">
                  <c:v>30.54</c:v>
                </c:pt>
                <c:pt idx="1819">
                  <c:v>30.57</c:v>
                </c:pt>
                <c:pt idx="1820">
                  <c:v>30.6</c:v>
                </c:pt>
                <c:pt idx="1821">
                  <c:v>30.63</c:v>
                </c:pt>
                <c:pt idx="1822">
                  <c:v>30.66</c:v>
                </c:pt>
                <c:pt idx="1823">
                  <c:v>30.69</c:v>
                </c:pt>
                <c:pt idx="1824">
                  <c:v>30.72</c:v>
                </c:pt>
                <c:pt idx="1825">
                  <c:v>30.75</c:v>
                </c:pt>
                <c:pt idx="1826">
                  <c:v>30.78</c:v>
                </c:pt>
                <c:pt idx="1827">
                  <c:v>30.81</c:v>
                </c:pt>
                <c:pt idx="1828">
                  <c:v>30.84</c:v>
                </c:pt>
                <c:pt idx="1829">
                  <c:v>30.87</c:v>
                </c:pt>
                <c:pt idx="1830">
                  <c:v>30.9</c:v>
                </c:pt>
                <c:pt idx="1831">
                  <c:v>30.93</c:v>
                </c:pt>
                <c:pt idx="1832">
                  <c:v>30.96</c:v>
                </c:pt>
                <c:pt idx="1833">
                  <c:v>30.99</c:v>
                </c:pt>
                <c:pt idx="1834">
                  <c:v>31.02</c:v>
                </c:pt>
                <c:pt idx="1835">
                  <c:v>31.05</c:v>
                </c:pt>
                <c:pt idx="1836">
                  <c:v>31.08</c:v>
                </c:pt>
                <c:pt idx="1837">
                  <c:v>31.11</c:v>
                </c:pt>
                <c:pt idx="1838">
                  <c:v>31.14</c:v>
                </c:pt>
                <c:pt idx="1839">
                  <c:v>31.17</c:v>
                </c:pt>
                <c:pt idx="1840">
                  <c:v>31.2</c:v>
                </c:pt>
                <c:pt idx="1841">
                  <c:v>31.23</c:v>
                </c:pt>
                <c:pt idx="1842">
                  <c:v>31.26</c:v>
                </c:pt>
                <c:pt idx="1843">
                  <c:v>31.29</c:v>
                </c:pt>
                <c:pt idx="1844">
                  <c:v>31.32</c:v>
                </c:pt>
                <c:pt idx="1845">
                  <c:v>31.35</c:v>
                </c:pt>
                <c:pt idx="1846">
                  <c:v>31.38</c:v>
                </c:pt>
                <c:pt idx="1847">
                  <c:v>31.41</c:v>
                </c:pt>
                <c:pt idx="1848">
                  <c:v>31.44</c:v>
                </c:pt>
                <c:pt idx="1849">
                  <c:v>31.47</c:v>
                </c:pt>
                <c:pt idx="1850">
                  <c:v>31.5</c:v>
                </c:pt>
                <c:pt idx="1851">
                  <c:v>31.53</c:v>
                </c:pt>
                <c:pt idx="1852">
                  <c:v>31.56</c:v>
                </c:pt>
                <c:pt idx="1853">
                  <c:v>31.59</c:v>
                </c:pt>
                <c:pt idx="1854">
                  <c:v>31.62</c:v>
                </c:pt>
                <c:pt idx="1855">
                  <c:v>31.65</c:v>
                </c:pt>
                <c:pt idx="1856">
                  <c:v>31.68</c:v>
                </c:pt>
                <c:pt idx="1857">
                  <c:v>31.71</c:v>
                </c:pt>
                <c:pt idx="1858">
                  <c:v>31.74</c:v>
                </c:pt>
                <c:pt idx="1859">
                  <c:v>31.77</c:v>
                </c:pt>
                <c:pt idx="1860">
                  <c:v>31.8</c:v>
                </c:pt>
                <c:pt idx="1861">
                  <c:v>31.83</c:v>
                </c:pt>
                <c:pt idx="1862">
                  <c:v>31.86</c:v>
                </c:pt>
                <c:pt idx="1863">
                  <c:v>31.89</c:v>
                </c:pt>
                <c:pt idx="1864">
                  <c:v>31.92</c:v>
                </c:pt>
                <c:pt idx="1865">
                  <c:v>31.95</c:v>
                </c:pt>
                <c:pt idx="1866">
                  <c:v>31.98</c:v>
                </c:pt>
                <c:pt idx="1867">
                  <c:v>32.01</c:v>
                </c:pt>
                <c:pt idx="1868">
                  <c:v>32.04</c:v>
                </c:pt>
                <c:pt idx="1869">
                  <c:v>32.07</c:v>
                </c:pt>
                <c:pt idx="1870">
                  <c:v>32.1</c:v>
                </c:pt>
                <c:pt idx="1871">
                  <c:v>32.130000000000003</c:v>
                </c:pt>
                <c:pt idx="1872">
                  <c:v>32.159999999999997</c:v>
                </c:pt>
                <c:pt idx="1873">
                  <c:v>32.19</c:v>
                </c:pt>
                <c:pt idx="1874">
                  <c:v>32.22</c:v>
                </c:pt>
                <c:pt idx="1875">
                  <c:v>32.25</c:v>
                </c:pt>
                <c:pt idx="1876">
                  <c:v>32.28</c:v>
                </c:pt>
                <c:pt idx="1877">
                  <c:v>32.31</c:v>
                </c:pt>
                <c:pt idx="1878">
                  <c:v>32.340000000000003</c:v>
                </c:pt>
                <c:pt idx="1879">
                  <c:v>32.369999999999997</c:v>
                </c:pt>
                <c:pt idx="1880">
                  <c:v>32.4</c:v>
                </c:pt>
                <c:pt idx="1881">
                  <c:v>32.43</c:v>
                </c:pt>
                <c:pt idx="1882">
                  <c:v>32.46</c:v>
                </c:pt>
                <c:pt idx="1883">
                  <c:v>32.49</c:v>
                </c:pt>
                <c:pt idx="1884">
                  <c:v>32.520000000000003</c:v>
                </c:pt>
                <c:pt idx="1885">
                  <c:v>32.549999999999997</c:v>
                </c:pt>
                <c:pt idx="1886">
                  <c:v>32.58</c:v>
                </c:pt>
                <c:pt idx="1887">
                  <c:v>32.61</c:v>
                </c:pt>
                <c:pt idx="1888">
                  <c:v>32.64</c:v>
                </c:pt>
                <c:pt idx="1889">
                  <c:v>32.67</c:v>
                </c:pt>
                <c:pt idx="1890">
                  <c:v>32.700000000000003</c:v>
                </c:pt>
                <c:pt idx="1891">
                  <c:v>32.729999999999997</c:v>
                </c:pt>
                <c:pt idx="1892">
                  <c:v>32.76</c:v>
                </c:pt>
                <c:pt idx="1893">
                  <c:v>32.79</c:v>
                </c:pt>
                <c:pt idx="1894">
                  <c:v>32.82</c:v>
                </c:pt>
                <c:pt idx="1895">
                  <c:v>32.85</c:v>
                </c:pt>
                <c:pt idx="1896">
                  <c:v>32.880000000000003</c:v>
                </c:pt>
                <c:pt idx="1897">
                  <c:v>32.909999999999997</c:v>
                </c:pt>
                <c:pt idx="1898">
                  <c:v>32.94</c:v>
                </c:pt>
                <c:pt idx="1899">
                  <c:v>32.97</c:v>
                </c:pt>
                <c:pt idx="1900">
                  <c:v>33</c:v>
                </c:pt>
                <c:pt idx="1901">
                  <c:v>33.03</c:v>
                </c:pt>
                <c:pt idx="1902">
                  <c:v>33.06</c:v>
                </c:pt>
                <c:pt idx="1903">
                  <c:v>33.090000000000003</c:v>
                </c:pt>
                <c:pt idx="1904">
                  <c:v>33.119999999999997</c:v>
                </c:pt>
                <c:pt idx="1905">
                  <c:v>33.15</c:v>
                </c:pt>
                <c:pt idx="1906">
                  <c:v>33.18</c:v>
                </c:pt>
                <c:pt idx="1907">
                  <c:v>33.21</c:v>
                </c:pt>
                <c:pt idx="1908">
                  <c:v>33.24</c:v>
                </c:pt>
                <c:pt idx="1909">
                  <c:v>33.270000000000003</c:v>
                </c:pt>
                <c:pt idx="1910">
                  <c:v>33.299999999999997</c:v>
                </c:pt>
                <c:pt idx="1911">
                  <c:v>33.33</c:v>
                </c:pt>
                <c:pt idx="1912">
                  <c:v>33.36</c:v>
                </c:pt>
                <c:pt idx="1913">
                  <c:v>33.39</c:v>
                </c:pt>
                <c:pt idx="1914">
                  <c:v>33.42</c:v>
                </c:pt>
                <c:pt idx="1915">
                  <c:v>33.450000000000003</c:v>
                </c:pt>
                <c:pt idx="1916">
                  <c:v>33.479999999999997</c:v>
                </c:pt>
                <c:pt idx="1917">
                  <c:v>33.51</c:v>
                </c:pt>
                <c:pt idx="1918">
                  <c:v>33.54</c:v>
                </c:pt>
                <c:pt idx="1919">
                  <c:v>33.57</c:v>
                </c:pt>
                <c:pt idx="1920">
                  <c:v>33.6</c:v>
                </c:pt>
                <c:pt idx="1921">
                  <c:v>33.630000000000003</c:v>
                </c:pt>
                <c:pt idx="1922">
                  <c:v>33.659999999999997</c:v>
                </c:pt>
                <c:pt idx="1923">
                  <c:v>33.69</c:v>
                </c:pt>
                <c:pt idx="1924">
                  <c:v>33.72</c:v>
                </c:pt>
                <c:pt idx="1925">
                  <c:v>33.75</c:v>
                </c:pt>
                <c:pt idx="1926">
                  <c:v>33.78</c:v>
                </c:pt>
                <c:pt idx="1927">
                  <c:v>33.81</c:v>
                </c:pt>
                <c:pt idx="1928">
                  <c:v>33.840000000000003</c:v>
                </c:pt>
                <c:pt idx="1929">
                  <c:v>33.869999999999997</c:v>
                </c:pt>
                <c:pt idx="1930">
                  <c:v>33.9</c:v>
                </c:pt>
                <c:pt idx="1931">
                  <c:v>33.93</c:v>
                </c:pt>
                <c:pt idx="1932">
                  <c:v>33.96</c:v>
                </c:pt>
                <c:pt idx="1933">
                  <c:v>33.99</c:v>
                </c:pt>
                <c:pt idx="1934">
                  <c:v>34.020000000000003</c:v>
                </c:pt>
                <c:pt idx="1935">
                  <c:v>34.049999999999997</c:v>
                </c:pt>
                <c:pt idx="1936">
                  <c:v>34.08</c:v>
                </c:pt>
                <c:pt idx="1937">
                  <c:v>34.11</c:v>
                </c:pt>
                <c:pt idx="1938">
                  <c:v>34.14</c:v>
                </c:pt>
                <c:pt idx="1939">
                  <c:v>34.17</c:v>
                </c:pt>
                <c:pt idx="1940">
                  <c:v>34.200000000000003</c:v>
                </c:pt>
                <c:pt idx="1941">
                  <c:v>34.229999999999997</c:v>
                </c:pt>
                <c:pt idx="1942">
                  <c:v>34.26</c:v>
                </c:pt>
                <c:pt idx="1943">
                  <c:v>34.29</c:v>
                </c:pt>
                <c:pt idx="1944">
                  <c:v>34.32</c:v>
                </c:pt>
                <c:pt idx="1945">
                  <c:v>34.35</c:v>
                </c:pt>
                <c:pt idx="1946">
                  <c:v>34.380000000000003</c:v>
                </c:pt>
                <c:pt idx="1947">
                  <c:v>34.409999999999997</c:v>
                </c:pt>
                <c:pt idx="1948">
                  <c:v>34.44</c:v>
                </c:pt>
                <c:pt idx="1949">
                  <c:v>34.47</c:v>
                </c:pt>
                <c:pt idx="1950">
                  <c:v>34.5</c:v>
                </c:pt>
                <c:pt idx="1951">
                  <c:v>34.53</c:v>
                </c:pt>
                <c:pt idx="1952">
                  <c:v>34.56</c:v>
                </c:pt>
                <c:pt idx="1953">
                  <c:v>34.590000000000003</c:v>
                </c:pt>
                <c:pt idx="1954">
                  <c:v>34.619999999999997</c:v>
                </c:pt>
                <c:pt idx="1955">
                  <c:v>34.65</c:v>
                </c:pt>
                <c:pt idx="1956">
                  <c:v>34.68</c:v>
                </c:pt>
                <c:pt idx="1957">
                  <c:v>34.71</c:v>
                </c:pt>
                <c:pt idx="1958">
                  <c:v>34.74</c:v>
                </c:pt>
                <c:pt idx="1959">
                  <c:v>34.770000000000003</c:v>
                </c:pt>
                <c:pt idx="1960">
                  <c:v>34.799999999999997</c:v>
                </c:pt>
                <c:pt idx="1961">
                  <c:v>34.83</c:v>
                </c:pt>
                <c:pt idx="1962">
                  <c:v>34.86</c:v>
                </c:pt>
                <c:pt idx="1963">
                  <c:v>34.89</c:v>
                </c:pt>
                <c:pt idx="1964">
                  <c:v>34.92</c:v>
                </c:pt>
                <c:pt idx="1965">
                  <c:v>34.950000000000003</c:v>
                </c:pt>
                <c:pt idx="1966">
                  <c:v>34.979999999999997</c:v>
                </c:pt>
                <c:pt idx="1967">
                  <c:v>35.01</c:v>
                </c:pt>
                <c:pt idx="1968">
                  <c:v>35.04</c:v>
                </c:pt>
                <c:pt idx="1969">
                  <c:v>35.07</c:v>
                </c:pt>
                <c:pt idx="1970">
                  <c:v>35.1</c:v>
                </c:pt>
                <c:pt idx="1971">
                  <c:v>35.130000000000003</c:v>
                </c:pt>
                <c:pt idx="1972">
                  <c:v>35.159999999999997</c:v>
                </c:pt>
                <c:pt idx="1973">
                  <c:v>35.19</c:v>
                </c:pt>
                <c:pt idx="1974">
                  <c:v>35.22</c:v>
                </c:pt>
                <c:pt idx="1975">
                  <c:v>35.25</c:v>
                </c:pt>
                <c:pt idx="1976">
                  <c:v>35.28</c:v>
                </c:pt>
                <c:pt idx="1977">
                  <c:v>35.31</c:v>
                </c:pt>
                <c:pt idx="1978">
                  <c:v>35.340000000000003</c:v>
                </c:pt>
                <c:pt idx="1979">
                  <c:v>35.369999999999997</c:v>
                </c:pt>
                <c:pt idx="1980">
                  <c:v>35.4</c:v>
                </c:pt>
                <c:pt idx="1981">
                  <c:v>35.43</c:v>
                </c:pt>
                <c:pt idx="1982">
                  <c:v>35.46</c:v>
                </c:pt>
                <c:pt idx="1983">
                  <c:v>35.49</c:v>
                </c:pt>
                <c:pt idx="1984">
                  <c:v>35.520000000000003</c:v>
                </c:pt>
                <c:pt idx="1985">
                  <c:v>35.549999999999997</c:v>
                </c:pt>
                <c:pt idx="1986">
                  <c:v>35.58</c:v>
                </c:pt>
                <c:pt idx="1987">
                  <c:v>35.61</c:v>
                </c:pt>
                <c:pt idx="1988">
                  <c:v>35.64</c:v>
                </c:pt>
                <c:pt idx="1989">
                  <c:v>35.67</c:v>
                </c:pt>
                <c:pt idx="1990">
                  <c:v>35.700000000000003</c:v>
                </c:pt>
                <c:pt idx="1991">
                  <c:v>35.729999999999997</c:v>
                </c:pt>
                <c:pt idx="1992">
                  <c:v>35.76</c:v>
                </c:pt>
                <c:pt idx="1993">
                  <c:v>35.79</c:v>
                </c:pt>
                <c:pt idx="1994">
                  <c:v>35.82</c:v>
                </c:pt>
                <c:pt idx="1995">
                  <c:v>35.85</c:v>
                </c:pt>
                <c:pt idx="1996">
                  <c:v>35.880000000000003</c:v>
                </c:pt>
                <c:pt idx="1997">
                  <c:v>35.909999999999997</c:v>
                </c:pt>
                <c:pt idx="1998">
                  <c:v>35.94</c:v>
                </c:pt>
                <c:pt idx="1999">
                  <c:v>36</c:v>
                </c:pt>
                <c:pt idx="2000">
                  <c:v>36</c:v>
                </c:pt>
                <c:pt idx="2001">
                  <c:v>36.005000000000003</c:v>
                </c:pt>
                <c:pt idx="2002">
                  <c:v>36.01</c:v>
                </c:pt>
                <c:pt idx="2003">
                  <c:v>36.015000000000001</c:v>
                </c:pt>
                <c:pt idx="2004">
                  <c:v>36.020000000000003</c:v>
                </c:pt>
                <c:pt idx="2005">
                  <c:v>36.024999999999999</c:v>
                </c:pt>
                <c:pt idx="2006">
                  <c:v>36.03</c:v>
                </c:pt>
                <c:pt idx="2007">
                  <c:v>36.034999999999997</c:v>
                </c:pt>
                <c:pt idx="2008">
                  <c:v>36.04</c:v>
                </c:pt>
                <c:pt idx="2009">
                  <c:v>36.045000000000002</c:v>
                </c:pt>
                <c:pt idx="2010">
                  <c:v>36.049999999999997</c:v>
                </c:pt>
                <c:pt idx="2011">
                  <c:v>36.055</c:v>
                </c:pt>
                <c:pt idx="2012">
                  <c:v>36.06</c:v>
                </c:pt>
                <c:pt idx="2013">
                  <c:v>36.064999999999998</c:v>
                </c:pt>
                <c:pt idx="2014">
                  <c:v>36.07</c:v>
                </c:pt>
                <c:pt idx="2015">
                  <c:v>36.075000000000003</c:v>
                </c:pt>
                <c:pt idx="2016">
                  <c:v>36.08</c:v>
                </c:pt>
                <c:pt idx="2017">
                  <c:v>36.085000000000001</c:v>
                </c:pt>
                <c:pt idx="2018">
                  <c:v>36.090000000000003</c:v>
                </c:pt>
                <c:pt idx="2019">
                  <c:v>36.094999999999999</c:v>
                </c:pt>
                <c:pt idx="2020">
                  <c:v>36.1</c:v>
                </c:pt>
                <c:pt idx="2021">
                  <c:v>36.104999999999997</c:v>
                </c:pt>
                <c:pt idx="2022">
                  <c:v>36.11</c:v>
                </c:pt>
                <c:pt idx="2023">
                  <c:v>36.115000000000002</c:v>
                </c:pt>
                <c:pt idx="2024">
                  <c:v>36.119999999999997</c:v>
                </c:pt>
                <c:pt idx="2025">
                  <c:v>36.125</c:v>
                </c:pt>
                <c:pt idx="2026">
                  <c:v>36.130000000000003</c:v>
                </c:pt>
                <c:pt idx="2027">
                  <c:v>36.134999999999998</c:v>
                </c:pt>
                <c:pt idx="2028">
                  <c:v>36.14</c:v>
                </c:pt>
                <c:pt idx="2029">
                  <c:v>36.145000000000003</c:v>
                </c:pt>
                <c:pt idx="2030">
                  <c:v>36.15</c:v>
                </c:pt>
                <c:pt idx="2031">
                  <c:v>36.155000000000001</c:v>
                </c:pt>
                <c:pt idx="2032">
                  <c:v>36.159999999999997</c:v>
                </c:pt>
                <c:pt idx="2033">
                  <c:v>36.164999999999999</c:v>
                </c:pt>
                <c:pt idx="2034">
                  <c:v>36.17</c:v>
                </c:pt>
                <c:pt idx="2035">
                  <c:v>36.174999999999997</c:v>
                </c:pt>
                <c:pt idx="2036">
                  <c:v>36.18</c:v>
                </c:pt>
                <c:pt idx="2037">
                  <c:v>36.185000000000002</c:v>
                </c:pt>
                <c:pt idx="2038">
                  <c:v>36.19</c:v>
                </c:pt>
                <c:pt idx="2039">
                  <c:v>36.195</c:v>
                </c:pt>
                <c:pt idx="2040">
                  <c:v>36.200000000000003</c:v>
                </c:pt>
                <c:pt idx="2041">
                  <c:v>36.204999999999998</c:v>
                </c:pt>
                <c:pt idx="2042">
                  <c:v>36.21</c:v>
                </c:pt>
                <c:pt idx="2043">
                  <c:v>36.215000000000003</c:v>
                </c:pt>
                <c:pt idx="2044">
                  <c:v>36.22</c:v>
                </c:pt>
                <c:pt idx="2045">
                  <c:v>36.225000000000001</c:v>
                </c:pt>
                <c:pt idx="2046">
                  <c:v>36.229999999999997</c:v>
                </c:pt>
                <c:pt idx="2047">
                  <c:v>36.234999999999999</c:v>
                </c:pt>
                <c:pt idx="2048">
                  <c:v>36.24</c:v>
                </c:pt>
                <c:pt idx="2049">
                  <c:v>36.244999999999997</c:v>
                </c:pt>
                <c:pt idx="2050">
                  <c:v>36.25</c:v>
                </c:pt>
                <c:pt idx="2051">
                  <c:v>36.255000000000003</c:v>
                </c:pt>
                <c:pt idx="2052">
                  <c:v>36.26</c:v>
                </c:pt>
                <c:pt idx="2053">
                  <c:v>36.265000000000001</c:v>
                </c:pt>
                <c:pt idx="2054">
                  <c:v>36.270000000000003</c:v>
                </c:pt>
                <c:pt idx="2055">
                  <c:v>36.274999999999999</c:v>
                </c:pt>
                <c:pt idx="2056">
                  <c:v>36.28</c:v>
                </c:pt>
                <c:pt idx="2057">
                  <c:v>36.284999999999997</c:v>
                </c:pt>
                <c:pt idx="2058">
                  <c:v>36.29</c:v>
                </c:pt>
                <c:pt idx="2059">
                  <c:v>36.295000000000002</c:v>
                </c:pt>
                <c:pt idx="2060">
                  <c:v>36.299999999999997</c:v>
                </c:pt>
                <c:pt idx="2061">
                  <c:v>36.305</c:v>
                </c:pt>
                <c:pt idx="2062">
                  <c:v>36.31</c:v>
                </c:pt>
                <c:pt idx="2063">
                  <c:v>36.314999999999998</c:v>
                </c:pt>
                <c:pt idx="2064">
                  <c:v>36.32</c:v>
                </c:pt>
                <c:pt idx="2065">
                  <c:v>36.325000000000003</c:v>
                </c:pt>
                <c:pt idx="2066">
                  <c:v>36.33</c:v>
                </c:pt>
                <c:pt idx="2067">
                  <c:v>36.335000000000001</c:v>
                </c:pt>
                <c:pt idx="2068">
                  <c:v>36.340000000000003</c:v>
                </c:pt>
                <c:pt idx="2069">
                  <c:v>36.344999999999999</c:v>
                </c:pt>
                <c:pt idx="2070">
                  <c:v>36.35</c:v>
                </c:pt>
                <c:pt idx="2071">
                  <c:v>36.354999999999997</c:v>
                </c:pt>
                <c:pt idx="2072">
                  <c:v>36.36</c:v>
                </c:pt>
                <c:pt idx="2073">
                  <c:v>36.365000000000002</c:v>
                </c:pt>
                <c:pt idx="2074">
                  <c:v>36.369999999999997</c:v>
                </c:pt>
                <c:pt idx="2075">
                  <c:v>36.375</c:v>
                </c:pt>
                <c:pt idx="2076">
                  <c:v>36.380000000000003</c:v>
                </c:pt>
                <c:pt idx="2077">
                  <c:v>36.384999999999998</c:v>
                </c:pt>
                <c:pt idx="2078">
                  <c:v>36.39</c:v>
                </c:pt>
                <c:pt idx="2079">
                  <c:v>36.395000000000003</c:v>
                </c:pt>
                <c:pt idx="2080">
                  <c:v>36.4</c:v>
                </c:pt>
                <c:pt idx="2081">
                  <c:v>36.405000000000001</c:v>
                </c:pt>
                <c:pt idx="2082">
                  <c:v>36.409999999999997</c:v>
                </c:pt>
                <c:pt idx="2083">
                  <c:v>36.414999999999999</c:v>
                </c:pt>
                <c:pt idx="2084">
                  <c:v>36.42</c:v>
                </c:pt>
                <c:pt idx="2085">
                  <c:v>36.424999999999997</c:v>
                </c:pt>
                <c:pt idx="2086">
                  <c:v>36.43</c:v>
                </c:pt>
                <c:pt idx="2087">
                  <c:v>36.435000000000002</c:v>
                </c:pt>
                <c:pt idx="2088">
                  <c:v>36.44</c:v>
                </c:pt>
                <c:pt idx="2089">
                  <c:v>36.445</c:v>
                </c:pt>
                <c:pt idx="2090">
                  <c:v>36.450000000000003</c:v>
                </c:pt>
                <c:pt idx="2091">
                  <c:v>36.454999999999998</c:v>
                </c:pt>
                <c:pt idx="2092">
                  <c:v>36.46</c:v>
                </c:pt>
                <c:pt idx="2093">
                  <c:v>36.465000000000003</c:v>
                </c:pt>
                <c:pt idx="2094">
                  <c:v>36.47</c:v>
                </c:pt>
                <c:pt idx="2095">
                  <c:v>36.475000000000001</c:v>
                </c:pt>
                <c:pt idx="2096">
                  <c:v>36.479999999999997</c:v>
                </c:pt>
                <c:pt idx="2097">
                  <c:v>36.484999999999999</c:v>
                </c:pt>
                <c:pt idx="2098">
                  <c:v>36.49</c:v>
                </c:pt>
                <c:pt idx="2099">
                  <c:v>36.494999999999997</c:v>
                </c:pt>
                <c:pt idx="2100">
                  <c:v>36.5</c:v>
                </c:pt>
                <c:pt idx="2101">
                  <c:v>36.505000000000003</c:v>
                </c:pt>
                <c:pt idx="2102">
                  <c:v>36.51</c:v>
                </c:pt>
                <c:pt idx="2103">
                  <c:v>36.515000000000001</c:v>
                </c:pt>
                <c:pt idx="2104">
                  <c:v>36.520000000000003</c:v>
                </c:pt>
                <c:pt idx="2105">
                  <c:v>36.524999999999999</c:v>
                </c:pt>
                <c:pt idx="2106">
                  <c:v>36.53</c:v>
                </c:pt>
                <c:pt idx="2107">
                  <c:v>36.534999999999997</c:v>
                </c:pt>
                <c:pt idx="2108">
                  <c:v>36.54</c:v>
                </c:pt>
                <c:pt idx="2109">
                  <c:v>36.545000000000002</c:v>
                </c:pt>
                <c:pt idx="2110">
                  <c:v>36.549999999999997</c:v>
                </c:pt>
                <c:pt idx="2111">
                  <c:v>36.555</c:v>
                </c:pt>
                <c:pt idx="2112">
                  <c:v>36.56</c:v>
                </c:pt>
                <c:pt idx="2113">
                  <c:v>36.564999999999998</c:v>
                </c:pt>
                <c:pt idx="2114">
                  <c:v>36.57</c:v>
                </c:pt>
                <c:pt idx="2115">
                  <c:v>36.575000000000003</c:v>
                </c:pt>
                <c:pt idx="2116">
                  <c:v>36.58</c:v>
                </c:pt>
                <c:pt idx="2117">
                  <c:v>36.585000000000001</c:v>
                </c:pt>
                <c:pt idx="2118">
                  <c:v>36.590000000000003</c:v>
                </c:pt>
                <c:pt idx="2119">
                  <c:v>36.594999999999999</c:v>
                </c:pt>
                <c:pt idx="2120">
                  <c:v>36.6</c:v>
                </c:pt>
                <c:pt idx="2121">
                  <c:v>36.604999999999997</c:v>
                </c:pt>
                <c:pt idx="2122">
                  <c:v>36.61</c:v>
                </c:pt>
                <c:pt idx="2123">
                  <c:v>36.615000000000002</c:v>
                </c:pt>
                <c:pt idx="2124">
                  <c:v>36.619999999999997</c:v>
                </c:pt>
                <c:pt idx="2125">
                  <c:v>36.625</c:v>
                </c:pt>
                <c:pt idx="2126">
                  <c:v>36.630000000000003</c:v>
                </c:pt>
                <c:pt idx="2127">
                  <c:v>36.634999999999998</c:v>
                </c:pt>
                <c:pt idx="2128">
                  <c:v>36.64</c:v>
                </c:pt>
                <c:pt idx="2129">
                  <c:v>36.645000000000003</c:v>
                </c:pt>
                <c:pt idx="2130">
                  <c:v>36.65</c:v>
                </c:pt>
                <c:pt idx="2131">
                  <c:v>36.655000000000001</c:v>
                </c:pt>
                <c:pt idx="2132">
                  <c:v>36.659999999999997</c:v>
                </c:pt>
                <c:pt idx="2133">
                  <c:v>36.664999999999999</c:v>
                </c:pt>
                <c:pt idx="2134">
                  <c:v>36.67</c:v>
                </c:pt>
                <c:pt idx="2135">
                  <c:v>36.674999999999997</c:v>
                </c:pt>
                <c:pt idx="2136">
                  <c:v>36.68</c:v>
                </c:pt>
                <c:pt idx="2137">
                  <c:v>36.685000000000002</c:v>
                </c:pt>
                <c:pt idx="2138">
                  <c:v>36.69</c:v>
                </c:pt>
                <c:pt idx="2139">
                  <c:v>36.695</c:v>
                </c:pt>
                <c:pt idx="2140">
                  <c:v>36.700000000000003</c:v>
                </c:pt>
                <c:pt idx="2141">
                  <c:v>36.704999999999998</c:v>
                </c:pt>
                <c:pt idx="2142">
                  <c:v>36.71</c:v>
                </c:pt>
                <c:pt idx="2143">
                  <c:v>36.715000000000003</c:v>
                </c:pt>
                <c:pt idx="2144">
                  <c:v>36.72</c:v>
                </c:pt>
                <c:pt idx="2145">
                  <c:v>36.725000000000001</c:v>
                </c:pt>
                <c:pt idx="2146">
                  <c:v>36.729999999999997</c:v>
                </c:pt>
                <c:pt idx="2147">
                  <c:v>36.734999999999999</c:v>
                </c:pt>
                <c:pt idx="2148">
                  <c:v>36.74</c:v>
                </c:pt>
                <c:pt idx="2149">
                  <c:v>36.744999999999997</c:v>
                </c:pt>
                <c:pt idx="2150">
                  <c:v>36.75</c:v>
                </c:pt>
                <c:pt idx="2151">
                  <c:v>36.755000000000003</c:v>
                </c:pt>
                <c:pt idx="2152">
                  <c:v>36.76</c:v>
                </c:pt>
                <c:pt idx="2153">
                  <c:v>36.765000000000001</c:v>
                </c:pt>
                <c:pt idx="2154">
                  <c:v>36.770000000000003</c:v>
                </c:pt>
                <c:pt idx="2155">
                  <c:v>36.774999999999999</c:v>
                </c:pt>
                <c:pt idx="2156">
                  <c:v>36.78</c:v>
                </c:pt>
                <c:pt idx="2157">
                  <c:v>36.784999999999997</c:v>
                </c:pt>
                <c:pt idx="2158">
                  <c:v>36.79</c:v>
                </c:pt>
                <c:pt idx="2159">
                  <c:v>36.795000000000002</c:v>
                </c:pt>
                <c:pt idx="2160">
                  <c:v>36.799999999999997</c:v>
                </c:pt>
                <c:pt idx="2161">
                  <c:v>36.805</c:v>
                </c:pt>
                <c:pt idx="2162">
                  <c:v>36.81</c:v>
                </c:pt>
                <c:pt idx="2163">
                  <c:v>36.814999999999998</c:v>
                </c:pt>
                <c:pt idx="2164">
                  <c:v>36.82</c:v>
                </c:pt>
                <c:pt idx="2165">
                  <c:v>36.825000000000003</c:v>
                </c:pt>
                <c:pt idx="2166">
                  <c:v>36.83</c:v>
                </c:pt>
                <c:pt idx="2167">
                  <c:v>36.835000000000001</c:v>
                </c:pt>
                <c:pt idx="2168">
                  <c:v>36.840000000000003</c:v>
                </c:pt>
                <c:pt idx="2169">
                  <c:v>36.844999999999999</c:v>
                </c:pt>
                <c:pt idx="2170">
                  <c:v>36.85</c:v>
                </c:pt>
                <c:pt idx="2171">
                  <c:v>36.854999999999997</c:v>
                </c:pt>
                <c:pt idx="2172">
                  <c:v>36.86</c:v>
                </c:pt>
                <c:pt idx="2173">
                  <c:v>36.865000000000002</c:v>
                </c:pt>
                <c:pt idx="2174">
                  <c:v>36.869999999999997</c:v>
                </c:pt>
                <c:pt idx="2175">
                  <c:v>36.875</c:v>
                </c:pt>
                <c:pt idx="2176">
                  <c:v>36.880000000000003</c:v>
                </c:pt>
                <c:pt idx="2177">
                  <c:v>36.884999999999998</c:v>
                </c:pt>
                <c:pt idx="2178">
                  <c:v>36.89</c:v>
                </c:pt>
                <c:pt idx="2179">
                  <c:v>36.895000000000003</c:v>
                </c:pt>
                <c:pt idx="2180">
                  <c:v>36.9</c:v>
                </c:pt>
                <c:pt idx="2181">
                  <c:v>36.905000000000001</c:v>
                </c:pt>
                <c:pt idx="2182">
                  <c:v>36.909999999999997</c:v>
                </c:pt>
                <c:pt idx="2183">
                  <c:v>36.914999999999999</c:v>
                </c:pt>
                <c:pt idx="2184">
                  <c:v>36.92</c:v>
                </c:pt>
                <c:pt idx="2185">
                  <c:v>36.924999999999997</c:v>
                </c:pt>
                <c:pt idx="2186">
                  <c:v>36.93</c:v>
                </c:pt>
                <c:pt idx="2187">
                  <c:v>36.935000000000002</c:v>
                </c:pt>
                <c:pt idx="2188">
                  <c:v>36.94</c:v>
                </c:pt>
                <c:pt idx="2189">
                  <c:v>36.945</c:v>
                </c:pt>
                <c:pt idx="2190">
                  <c:v>36.950000000000003</c:v>
                </c:pt>
                <c:pt idx="2191">
                  <c:v>36.954999999999998</c:v>
                </c:pt>
                <c:pt idx="2192">
                  <c:v>36.96</c:v>
                </c:pt>
                <c:pt idx="2193">
                  <c:v>36.965000000000003</c:v>
                </c:pt>
                <c:pt idx="2194">
                  <c:v>36.97</c:v>
                </c:pt>
                <c:pt idx="2195">
                  <c:v>36.975000000000001</c:v>
                </c:pt>
                <c:pt idx="2196">
                  <c:v>36.979999999999997</c:v>
                </c:pt>
                <c:pt idx="2197">
                  <c:v>36.984999999999999</c:v>
                </c:pt>
                <c:pt idx="2198">
                  <c:v>36.99</c:v>
                </c:pt>
                <c:pt idx="2199">
                  <c:v>36.994999999999997</c:v>
                </c:pt>
                <c:pt idx="2200">
                  <c:v>37</c:v>
                </c:pt>
                <c:pt idx="2201">
                  <c:v>37.005000000000003</c:v>
                </c:pt>
                <c:pt idx="2202">
                  <c:v>37.01</c:v>
                </c:pt>
                <c:pt idx="2203">
                  <c:v>37.015000000000001</c:v>
                </c:pt>
                <c:pt idx="2204">
                  <c:v>37.020000000000003</c:v>
                </c:pt>
                <c:pt idx="2205">
                  <c:v>37.024999999999999</c:v>
                </c:pt>
                <c:pt idx="2206">
                  <c:v>37.03</c:v>
                </c:pt>
                <c:pt idx="2207">
                  <c:v>37.034999999999997</c:v>
                </c:pt>
                <c:pt idx="2208">
                  <c:v>37.04</c:v>
                </c:pt>
                <c:pt idx="2209">
                  <c:v>37.045000000000002</c:v>
                </c:pt>
                <c:pt idx="2210">
                  <c:v>37.049999999999997</c:v>
                </c:pt>
                <c:pt idx="2211">
                  <c:v>37.055</c:v>
                </c:pt>
                <c:pt idx="2212">
                  <c:v>37.06</c:v>
                </c:pt>
                <c:pt idx="2213">
                  <c:v>37.064999999999998</c:v>
                </c:pt>
                <c:pt idx="2214">
                  <c:v>37.07</c:v>
                </c:pt>
                <c:pt idx="2215">
                  <c:v>37.075000000000003</c:v>
                </c:pt>
                <c:pt idx="2216">
                  <c:v>37.08</c:v>
                </c:pt>
                <c:pt idx="2217">
                  <c:v>37.085000000000001</c:v>
                </c:pt>
                <c:pt idx="2218">
                  <c:v>37.090000000000003</c:v>
                </c:pt>
                <c:pt idx="2219">
                  <c:v>37.094999999999999</c:v>
                </c:pt>
                <c:pt idx="2220">
                  <c:v>37.1</c:v>
                </c:pt>
                <c:pt idx="2221">
                  <c:v>37.104999999999997</c:v>
                </c:pt>
                <c:pt idx="2222">
                  <c:v>37.11</c:v>
                </c:pt>
                <c:pt idx="2223">
                  <c:v>37.115000000000002</c:v>
                </c:pt>
                <c:pt idx="2224">
                  <c:v>37.119999999999997</c:v>
                </c:pt>
                <c:pt idx="2225">
                  <c:v>37.125</c:v>
                </c:pt>
                <c:pt idx="2226">
                  <c:v>37.130000000000003</c:v>
                </c:pt>
                <c:pt idx="2227">
                  <c:v>37.134999999999998</c:v>
                </c:pt>
                <c:pt idx="2228">
                  <c:v>37.14</c:v>
                </c:pt>
                <c:pt idx="2229">
                  <c:v>37.145000000000003</c:v>
                </c:pt>
                <c:pt idx="2230">
                  <c:v>37.15</c:v>
                </c:pt>
                <c:pt idx="2231">
                  <c:v>37.155000000000001</c:v>
                </c:pt>
                <c:pt idx="2232">
                  <c:v>37.159999999999997</c:v>
                </c:pt>
                <c:pt idx="2233">
                  <c:v>37.164999999999999</c:v>
                </c:pt>
                <c:pt idx="2234">
                  <c:v>37.17</c:v>
                </c:pt>
                <c:pt idx="2235">
                  <c:v>37.174999999999997</c:v>
                </c:pt>
                <c:pt idx="2236">
                  <c:v>37.18</c:v>
                </c:pt>
                <c:pt idx="2237">
                  <c:v>37.185000000000002</c:v>
                </c:pt>
                <c:pt idx="2238">
                  <c:v>37.19</c:v>
                </c:pt>
                <c:pt idx="2239">
                  <c:v>37.195</c:v>
                </c:pt>
                <c:pt idx="2240">
                  <c:v>37.200000000000003</c:v>
                </c:pt>
                <c:pt idx="2241">
                  <c:v>37.204999999999998</c:v>
                </c:pt>
                <c:pt idx="2242">
                  <c:v>37.21</c:v>
                </c:pt>
                <c:pt idx="2243">
                  <c:v>37.215000000000003</c:v>
                </c:pt>
                <c:pt idx="2244">
                  <c:v>37.22</c:v>
                </c:pt>
                <c:pt idx="2245">
                  <c:v>37.225000000000001</c:v>
                </c:pt>
                <c:pt idx="2246">
                  <c:v>37.229999999999997</c:v>
                </c:pt>
                <c:pt idx="2247">
                  <c:v>37.234999999999999</c:v>
                </c:pt>
                <c:pt idx="2248">
                  <c:v>37.24</c:v>
                </c:pt>
                <c:pt idx="2249">
                  <c:v>37.244999999999997</c:v>
                </c:pt>
                <c:pt idx="2250">
                  <c:v>37.25</c:v>
                </c:pt>
                <c:pt idx="2251">
                  <c:v>37.255000000000003</c:v>
                </c:pt>
                <c:pt idx="2252">
                  <c:v>37.26</c:v>
                </c:pt>
                <c:pt idx="2253">
                  <c:v>37.265000000000001</c:v>
                </c:pt>
                <c:pt idx="2254">
                  <c:v>37.270000000000003</c:v>
                </c:pt>
                <c:pt idx="2255">
                  <c:v>37.274999999999999</c:v>
                </c:pt>
                <c:pt idx="2256">
                  <c:v>37.28</c:v>
                </c:pt>
                <c:pt idx="2257">
                  <c:v>37.284999999999997</c:v>
                </c:pt>
                <c:pt idx="2258">
                  <c:v>37.29</c:v>
                </c:pt>
                <c:pt idx="2259">
                  <c:v>37.295000000000002</c:v>
                </c:pt>
                <c:pt idx="2260">
                  <c:v>37.299999999999997</c:v>
                </c:pt>
                <c:pt idx="2261">
                  <c:v>37.305</c:v>
                </c:pt>
                <c:pt idx="2262">
                  <c:v>37.31</c:v>
                </c:pt>
                <c:pt idx="2263">
                  <c:v>37.314999999999998</c:v>
                </c:pt>
                <c:pt idx="2264">
                  <c:v>37.32</c:v>
                </c:pt>
                <c:pt idx="2265">
                  <c:v>37.325000000000003</c:v>
                </c:pt>
                <c:pt idx="2266">
                  <c:v>37.33</c:v>
                </c:pt>
                <c:pt idx="2267">
                  <c:v>37.335000000000001</c:v>
                </c:pt>
                <c:pt idx="2268">
                  <c:v>37.340000000000003</c:v>
                </c:pt>
                <c:pt idx="2269">
                  <c:v>37.344999999999999</c:v>
                </c:pt>
                <c:pt idx="2270">
                  <c:v>37.35</c:v>
                </c:pt>
                <c:pt idx="2271">
                  <c:v>37.354999999999997</c:v>
                </c:pt>
                <c:pt idx="2272">
                  <c:v>37.36</c:v>
                </c:pt>
                <c:pt idx="2273">
                  <c:v>37.365000000000002</c:v>
                </c:pt>
                <c:pt idx="2274">
                  <c:v>37.369999999999997</c:v>
                </c:pt>
                <c:pt idx="2275">
                  <c:v>37.375</c:v>
                </c:pt>
                <c:pt idx="2276">
                  <c:v>37.380000000000003</c:v>
                </c:pt>
                <c:pt idx="2277">
                  <c:v>37.384999999999998</c:v>
                </c:pt>
                <c:pt idx="2278">
                  <c:v>37.39</c:v>
                </c:pt>
                <c:pt idx="2279">
                  <c:v>37.395000000000003</c:v>
                </c:pt>
                <c:pt idx="2280">
                  <c:v>37.4</c:v>
                </c:pt>
                <c:pt idx="2281">
                  <c:v>37.405000000000001</c:v>
                </c:pt>
                <c:pt idx="2282">
                  <c:v>37.409999999999997</c:v>
                </c:pt>
                <c:pt idx="2283">
                  <c:v>37.414999999999999</c:v>
                </c:pt>
                <c:pt idx="2284">
                  <c:v>37.42</c:v>
                </c:pt>
                <c:pt idx="2285">
                  <c:v>37.424999999999997</c:v>
                </c:pt>
                <c:pt idx="2286">
                  <c:v>37.43</c:v>
                </c:pt>
                <c:pt idx="2287">
                  <c:v>37.435000000000002</c:v>
                </c:pt>
                <c:pt idx="2288">
                  <c:v>37.44</c:v>
                </c:pt>
                <c:pt idx="2289">
                  <c:v>37.445</c:v>
                </c:pt>
                <c:pt idx="2290">
                  <c:v>37.450000000000003</c:v>
                </c:pt>
                <c:pt idx="2291">
                  <c:v>37.454999999999998</c:v>
                </c:pt>
                <c:pt idx="2292">
                  <c:v>37.46</c:v>
                </c:pt>
                <c:pt idx="2293">
                  <c:v>37.465000000000003</c:v>
                </c:pt>
                <c:pt idx="2294">
                  <c:v>37.47</c:v>
                </c:pt>
                <c:pt idx="2295">
                  <c:v>37.475000000000001</c:v>
                </c:pt>
                <c:pt idx="2296">
                  <c:v>37.479999999999997</c:v>
                </c:pt>
                <c:pt idx="2297">
                  <c:v>37.484999999999999</c:v>
                </c:pt>
                <c:pt idx="2298">
                  <c:v>37.49</c:v>
                </c:pt>
                <c:pt idx="2299">
                  <c:v>37.494999999999997</c:v>
                </c:pt>
                <c:pt idx="2300">
                  <c:v>37.5</c:v>
                </c:pt>
                <c:pt idx="2301">
                  <c:v>37.505000000000003</c:v>
                </c:pt>
                <c:pt idx="2302">
                  <c:v>37.51</c:v>
                </c:pt>
                <c:pt idx="2303">
                  <c:v>37.515000000000001</c:v>
                </c:pt>
                <c:pt idx="2304">
                  <c:v>37.520000000000003</c:v>
                </c:pt>
                <c:pt idx="2305">
                  <c:v>37.524999999999999</c:v>
                </c:pt>
                <c:pt idx="2306">
                  <c:v>37.53</c:v>
                </c:pt>
                <c:pt idx="2307">
                  <c:v>37.534999999999997</c:v>
                </c:pt>
                <c:pt idx="2308">
                  <c:v>37.54</c:v>
                </c:pt>
                <c:pt idx="2309">
                  <c:v>37.545000000000002</c:v>
                </c:pt>
                <c:pt idx="2310">
                  <c:v>37.549999999999997</c:v>
                </c:pt>
                <c:pt idx="2311">
                  <c:v>37.555</c:v>
                </c:pt>
                <c:pt idx="2312">
                  <c:v>37.56</c:v>
                </c:pt>
                <c:pt idx="2313">
                  <c:v>37.564999999999998</c:v>
                </c:pt>
                <c:pt idx="2314">
                  <c:v>37.57</c:v>
                </c:pt>
                <c:pt idx="2315">
                  <c:v>37.575000000000003</c:v>
                </c:pt>
                <c:pt idx="2316">
                  <c:v>37.58</c:v>
                </c:pt>
                <c:pt idx="2317">
                  <c:v>37.585000000000001</c:v>
                </c:pt>
                <c:pt idx="2318">
                  <c:v>37.590000000000003</c:v>
                </c:pt>
                <c:pt idx="2319">
                  <c:v>37.594999999999999</c:v>
                </c:pt>
                <c:pt idx="2320">
                  <c:v>37.6</c:v>
                </c:pt>
                <c:pt idx="2321">
                  <c:v>37.604999999999997</c:v>
                </c:pt>
                <c:pt idx="2322">
                  <c:v>37.61</c:v>
                </c:pt>
                <c:pt idx="2323">
                  <c:v>37.615000000000002</c:v>
                </c:pt>
                <c:pt idx="2324">
                  <c:v>37.619999999999997</c:v>
                </c:pt>
                <c:pt idx="2325">
                  <c:v>37.625</c:v>
                </c:pt>
                <c:pt idx="2326">
                  <c:v>37.630000000000003</c:v>
                </c:pt>
                <c:pt idx="2327">
                  <c:v>37.634999999999998</c:v>
                </c:pt>
                <c:pt idx="2328">
                  <c:v>37.64</c:v>
                </c:pt>
                <c:pt idx="2329">
                  <c:v>37.645000000000003</c:v>
                </c:pt>
                <c:pt idx="2330">
                  <c:v>37.65</c:v>
                </c:pt>
                <c:pt idx="2331">
                  <c:v>37.655000000000001</c:v>
                </c:pt>
                <c:pt idx="2332">
                  <c:v>37.659999999999997</c:v>
                </c:pt>
                <c:pt idx="2333">
                  <c:v>37.664999999999999</c:v>
                </c:pt>
                <c:pt idx="2334">
                  <c:v>37.67</c:v>
                </c:pt>
                <c:pt idx="2335">
                  <c:v>37.674999999999997</c:v>
                </c:pt>
                <c:pt idx="2336">
                  <c:v>37.68</c:v>
                </c:pt>
                <c:pt idx="2337">
                  <c:v>37.685000000000002</c:v>
                </c:pt>
                <c:pt idx="2338">
                  <c:v>37.69</c:v>
                </c:pt>
                <c:pt idx="2339">
                  <c:v>37.695</c:v>
                </c:pt>
                <c:pt idx="2340">
                  <c:v>37.700000000000003</c:v>
                </c:pt>
                <c:pt idx="2341">
                  <c:v>37.704999999999998</c:v>
                </c:pt>
                <c:pt idx="2342">
                  <c:v>37.71</c:v>
                </c:pt>
                <c:pt idx="2343">
                  <c:v>37.715000000000003</c:v>
                </c:pt>
                <c:pt idx="2344">
                  <c:v>37.72</c:v>
                </c:pt>
                <c:pt idx="2345">
                  <c:v>37.725000000000001</c:v>
                </c:pt>
                <c:pt idx="2346">
                  <c:v>37.729999999999997</c:v>
                </c:pt>
                <c:pt idx="2347">
                  <c:v>37.734999999999999</c:v>
                </c:pt>
                <c:pt idx="2348">
                  <c:v>37.74</c:v>
                </c:pt>
                <c:pt idx="2349">
                  <c:v>37.744999999999997</c:v>
                </c:pt>
                <c:pt idx="2350">
                  <c:v>37.75</c:v>
                </c:pt>
                <c:pt idx="2351">
                  <c:v>37.755000000000003</c:v>
                </c:pt>
                <c:pt idx="2352">
                  <c:v>37.76</c:v>
                </c:pt>
                <c:pt idx="2353">
                  <c:v>37.765000000000001</c:v>
                </c:pt>
                <c:pt idx="2354">
                  <c:v>37.770000000000003</c:v>
                </c:pt>
                <c:pt idx="2355">
                  <c:v>37.774999999999999</c:v>
                </c:pt>
                <c:pt idx="2356">
                  <c:v>37.78</c:v>
                </c:pt>
                <c:pt idx="2357">
                  <c:v>37.784999999999997</c:v>
                </c:pt>
                <c:pt idx="2358">
                  <c:v>37.79</c:v>
                </c:pt>
                <c:pt idx="2359">
                  <c:v>37.795000000000002</c:v>
                </c:pt>
                <c:pt idx="2360">
                  <c:v>37.799999999999997</c:v>
                </c:pt>
                <c:pt idx="2361">
                  <c:v>37.805</c:v>
                </c:pt>
                <c:pt idx="2362">
                  <c:v>37.81</c:v>
                </c:pt>
                <c:pt idx="2363">
                  <c:v>37.814999999999998</c:v>
                </c:pt>
                <c:pt idx="2364">
                  <c:v>37.82</c:v>
                </c:pt>
                <c:pt idx="2365">
                  <c:v>37.825000000000003</c:v>
                </c:pt>
                <c:pt idx="2366">
                  <c:v>37.83</c:v>
                </c:pt>
                <c:pt idx="2367">
                  <c:v>37.835000000000001</c:v>
                </c:pt>
                <c:pt idx="2368">
                  <c:v>37.840000000000003</c:v>
                </c:pt>
                <c:pt idx="2369">
                  <c:v>37.844999999999999</c:v>
                </c:pt>
                <c:pt idx="2370">
                  <c:v>37.85</c:v>
                </c:pt>
                <c:pt idx="2371">
                  <c:v>37.854999999999997</c:v>
                </c:pt>
                <c:pt idx="2372">
                  <c:v>37.86</c:v>
                </c:pt>
                <c:pt idx="2373">
                  <c:v>37.865000000000002</c:v>
                </c:pt>
                <c:pt idx="2374">
                  <c:v>37.869999999999997</c:v>
                </c:pt>
                <c:pt idx="2375">
                  <c:v>37.875</c:v>
                </c:pt>
                <c:pt idx="2376">
                  <c:v>37.880000000000003</c:v>
                </c:pt>
                <c:pt idx="2377">
                  <c:v>37.884999999999998</c:v>
                </c:pt>
                <c:pt idx="2378">
                  <c:v>37.89</c:v>
                </c:pt>
                <c:pt idx="2379">
                  <c:v>37.895000000000003</c:v>
                </c:pt>
                <c:pt idx="2380">
                  <c:v>37.9</c:v>
                </c:pt>
                <c:pt idx="2381">
                  <c:v>37.905000000000001</c:v>
                </c:pt>
                <c:pt idx="2382">
                  <c:v>37.909999999999997</c:v>
                </c:pt>
                <c:pt idx="2383">
                  <c:v>37.914999999999999</c:v>
                </c:pt>
                <c:pt idx="2384">
                  <c:v>37.92</c:v>
                </c:pt>
                <c:pt idx="2385">
                  <c:v>37.924999999999997</c:v>
                </c:pt>
                <c:pt idx="2386">
                  <c:v>37.93</c:v>
                </c:pt>
                <c:pt idx="2387">
                  <c:v>37.935000000000002</c:v>
                </c:pt>
                <c:pt idx="2388">
                  <c:v>37.94</c:v>
                </c:pt>
                <c:pt idx="2389">
                  <c:v>37.945</c:v>
                </c:pt>
                <c:pt idx="2390">
                  <c:v>37.950000000000003</c:v>
                </c:pt>
                <c:pt idx="2391">
                  <c:v>37.954999999999998</c:v>
                </c:pt>
                <c:pt idx="2392">
                  <c:v>37.96</c:v>
                </c:pt>
                <c:pt idx="2393">
                  <c:v>37.965000000000003</c:v>
                </c:pt>
                <c:pt idx="2394">
                  <c:v>37.97</c:v>
                </c:pt>
                <c:pt idx="2395">
                  <c:v>37.975000000000001</c:v>
                </c:pt>
                <c:pt idx="2396">
                  <c:v>37.979999999999997</c:v>
                </c:pt>
                <c:pt idx="2397">
                  <c:v>37.984999999999999</c:v>
                </c:pt>
                <c:pt idx="2398">
                  <c:v>37.99</c:v>
                </c:pt>
                <c:pt idx="2399">
                  <c:v>37.994999999999997</c:v>
                </c:pt>
                <c:pt idx="2400">
                  <c:v>38</c:v>
                </c:pt>
                <c:pt idx="2401">
                  <c:v>38.005000000000003</c:v>
                </c:pt>
                <c:pt idx="2402">
                  <c:v>38.01</c:v>
                </c:pt>
                <c:pt idx="2403">
                  <c:v>38.015000000000001</c:v>
                </c:pt>
                <c:pt idx="2404">
                  <c:v>38.020000000000003</c:v>
                </c:pt>
                <c:pt idx="2405">
                  <c:v>38.024999999999999</c:v>
                </c:pt>
                <c:pt idx="2406">
                  <c:v>38.03</c:v>
                </c:pt>
                <c:pt idx="2407">
                  <c:v>38.034999999999997</c:v>
                </c:pt>
                <c:pt idx="2408">
                  <c:v>38.04</c:v>
                </c:pt>
                <c:pt idx="2409">
                  <c:v>38.045000000000002</c:v>
                </c:pt>
                <c:pt idx="2410">
                  <c:v>38.049999999999997</c:v>
                </c:pt>
                <c:pt idx="2411">
                  <c:v>38.055</c:v>
                </c:pt>
                <c:pt idx="2412">
                  <c:v>38.06</c:v>
                </c:pt>
                <c:pt idx="2413">
                  <c:v>38.064999999999998</c:v>
                </c:pt>
                <c:pt idx="2414">
                  <c:v>38.07</c:v>
                </c:pt>
                <c:pt idx="2415">
                  <c:v>38.075000000000003</c:v>
                </c:pt>
                <c:pt idx="2416">
                  <c:v>38.08</c:v>
                </c:pt>
                <c:pt idx="2417">
                  <c:v>38.085000000000001</c:v>
                </c:pt>
                <c:pt idx="2418">
                  <c:v>38.090000000000003</c:v>
                </c:pt>
                <c:pt idx="2419">
                  <c:v>38.094999999999999</c:v>
                </c:pt>
                <c:pt idx="2420">
                  <c:v>38.1</c:v>
                </c:pt>
                <c:pt idx="2421">
                  <c:v>38.104999999999997</c:v>
                </c:pt>
                <c:pt idx="2422">
                  <c:v>38.11</c:v>
                </c:pt>
                <c:pt idx="2423">
                  <c:v>38.115000000000002</c:v>
                </c:pt>
                <c:pt idx="2424">
                  <c:v>38.119999999999997</c:v>
                </c:pt>
                <c:pt idx="2425">
                  <c:v>38.125</c:v>
                </c:pt>
                <c:pt idx="2426">
                  <c:v>38.130000000000003</c:v>
                </c:pt>
                <c:pt idx="2427">
                  <c:v>38.134999999999998</c:v>
                </c:pt>
                <c:pt idx="2428">
                  <c:v>38.14</c:v>
                </c:pt>
                <c:pt idx="2429">
                  <c:v>38.145000000000003</c:v>
                </c:pt>
                <c:pt idx="2430">
                  <c:v>38.15</c:v>
                </c:pt>
                <c:pt idx="2431">
                  <c:v>38.155000000000001</c:v>
                </c:pt>
                <c:pt idx="2432">
                  <c:v>38.159999999999997</c:v>
                </c:pt>
                <c:pt idx="2433">
                  <c:v>38.164999999999999</c:v>
                </c:pt>
                <c:pt idx="2434">
                  <c:v>38.17</c:v>
                </c:pt>
                <c:pt idx="2435">
                  <c:v>38.174999999999997</c:v>
                </c:pt>
                <c:pt idx="2436">
                  <c:v>38.18</c:v>
                </c:pt>
                <c:pt idx="2437">
                  <c:v>38.185000000000002</c:v>
                </c:pt>
                <c:pt idx="2438">
                  <c:v>38.19</c:v>
                </c:pt>
                <c:pt idx="2439">
                  <c:v>38.195</c:v>
                </c:pt>
                <c:pt idx="2440">
                  <c:v>38.200000000000003</c:v>
                </c:pt>
                <c:pt idx="2441">
                  <c:v>38.204999999999998</c:v>
                </c:pt>
                <c:pt idx="2442">
                  <c:v>38.21</c:v>
                </c:pt>
                <c:pt idx="2443">
                  <c:v>38.215000000000003</c:v>
                </c:pt>
                <c:pt idx="2444">
                  <c:v>38.22</c:v>
                </c:pt>
                <c:pt idx="2445">
                  <c:v>38.225000000000001</c:v>
                </c:pt>
                <c:pt idx="2446">
                  <c:v>38.229999999999997</c:v>
                </c:pt>
                <c:pt idx="2447">
                  <c:v>38.234999999999999</c:v>
                </c:pt>
                <c:pt idx="2448">
                  <c:v>38.24</c:v>
                </c:pt>
                <c:pt idx="2449">
                  <c:v>38.244999999999997</c:v>
                </c:pt>
                <c:pt idx="2450">
                  <c:v>38.25</c:v>
                </c:pt>
                <c:pt idx="2451">
                  <c:v>38.255000000000003</c:v>
                </c:pt>
                <c:pt idx="2452">
                  <c:v>38.26</c:v>
                </c:pt>
                <c:pt idx="2453">
                  <c:v>38.265000000000001</c:v>
                </c:pt>
                <c:pt idx="2454">
                  <c:v>38.270000000000003</c:v>
                </c:pt>
                <c:pt idx="2455">
                  <c:v>38.274999999999999</c:v>
                </c:pt>
                <c:pt idx="2456">
                  <c:v>38.28</c:v>
                </c:pt>
                <c:pt idx="2457">
                  <c:v>38.284999999999997</c:v>
                </c:pt>
                <c:pt idx="2458">
                  <c:v>38.29</c:v>
                </c:pt>
                <c:pt idx="2459">
                  <c:v>38.295000000000002</c:v>
                </c:pt>
                <c:pt idx="2460">
                  <c:v>38.299999999999997</c:v>
                </c:pt>
                <c:pt idx="2461">
                  <c:v>38.305</c:v>
                </c:pt>
                <c:pt idx="2462">
                  <c:v>38.31</c:v>
                </c:pt>
                <c:pt idx="2463">
                  <c:v>38.314999999999998</c:v>
                </c:pt>
                <c:pt idx="2464">
                  <c:v>38.32</c:v>
                </c:pt>
                <c:pt idx="2465">
                  <c:v>38.325000000000003</c:v>
                </c:pt>
                <c:pt idx="2466">
                  <c:v>38.33</c:v>
                </c:pt>
                <c:pt idx="2467">
                  <c:v>38.335000000000001</c:v>
                </c:pt>
                <c:pt idx="2468">
                  <c:v>38.340000000000003</c:v>
                </c:pt>
                <c:pt idx="2469">
                  <c:v>38.344999999999999</c:v>
                </c:pt>
                <c:pt idx="2470">
                  <c:v>38.35</c:v>
                </c:pt>
                <c:pt idx="2471">
                  <c:v>38.354999999999997</c:v>
                </c:pt>
                <c:pt idx="2472">
                  <c:v>38.36</c:v>
                </c:pt>
                <c:pt idx="2473">
                  <c:v>38.365000000000002</c:v>
                </c:pt>
                <c:pt idx="2474">
                  <c:v>38.369999999999997</c:v>
                </c:pt>
                <c:pt idx="2475">
                  <c:v>38.375</c:v>
                </c:pt>
                <c:pt idx="2476">
                  <c:v>38.380000000000003</c:v>
                </c:pt>
                <c:pt idx="2477">
                  <c:v>38.384999999999998</c:v>
                </c:pt>
                <c:pt idx="2478">
                  <c:v>38.39</c:v>
                </c:pt>
                <c:pt idx="2479">
                  <c:v>38.395000000000003</c:v>
                </c:pt>
                <c:pt idx="2480">
                  <c:v>38.4</c:v>
                </c:pt>
                <c:pt idx="2481">
                  <c:v>38.405000000000001</c:v>
                </c:pt>
                <c:pt idx="2482">
                  <c:v>38.409999999999997</c:v>
                </c:pt>
                <c:pt idx="2483">
                  <c:v>38.414999999999999</c:v>
                </c:pt>
                <c:pt idx="2484">
                  <c:v>38.42</c:v>
                </c:pt>
                <c:pt idx="2485">
                  <c:v>38.424999999999997</c:v>
                </c:pt>
                <c:pt idx="2486">
                  <c:v>38.43</c:v>
                </c:pt>
                <c:pt idx="2487">
                  <c:v>38.435000000000002</c:v>
                </c:pt>
                <c:pt idx="2488">
                  <c:v>38.44</c:v>
                </c:pt>
                <c:pt idx="2489">
                  <c:v>38.445</c:v>
                </c:pt>
                <c:pt idx="2490">
                  <c:v>38.450000000000003</c:v>
                </c:pt>
                <c:pt idx="2491">
                  <c:v>38.454999999999998</c:v>
                </c:pt>
                <c:pt idx="2492">
                  <c:v>38.46</c:v>
                </c:pt>
                <c:pt idx="2493">
                  <c:v>38.465000000000003</c:v>
                </c:pt>
                <c:pt idx="2494">
                  <c:v>38.47</c:v>
                </c:pt>
                <c:pt idx="2495">
                  <c:v>38.475000000000001</c:v>
                </c:pt>
                <c:pt idx="2496">
                  <c:v>38.479999999999997</c:v>
                </c:pt>
                <c:pt idx="2497">
                  <c:v>38.484999999999999</c:v>
                </c:pt>
                <c:pt idx="2498">
                  <c:v>38.49</c:v>
                </c:pt>
                <c:pt idx="2499">
                  <c:v>38.494999999999997</c:v>
                </c:pt>
                <c:pt idx="2500">
                  <c:v>38.5</c:v>
                </c:pt>
                <c:pt idx="2501">
                  <c:v>38.505000000000003</c:v>
                </c:pt>
                <c:pt idx="2502">
                  <c:v>38.51</c:v>
                </c:pt>
                <c:pt idx="2503">
                  <c:v>38.515000000000001</c:v>
                </c:pt>
                <c:pt idx="2504">
                  <c:v>38.520000000000003</c:v>
                </c:pt>
                <c:pt idx="2505">
                  <c:v>38.524999999999999</c:v>
                </c:pt>
                <c:pt idx="2506">
                  <c:v>38.53</c:v>
                </c:pt>
                <c:pt idx="2507">
                  <c:v>38.534999999999997</c:v>
                </c:pt>
                <c:pt idx="2508">
                  <c:v>38.54</c:v>
                </c:pt>
                <c:pt idx="2509">
                  <c:v>38.545000000000002</c:v>
                </c:pt>
                <c:pt idx="2510">
                  <c:v>38.549999999999997</c:v>
                </c:pt>
                <c:pt idx="2511">
                  <c:v>38.555</c:v>
                </c:pt>
                <c:pt idx="2512">
                  <c:v>38.56</c:v>
                </c:pt>
                <c:pt idx="2513">
                  <c:v>38.564999999999998</c:v>
                </c:pt>
                <c:pt idx="2514">
                  <c:v>38.57</c:v>
                </c:pt>
                <c:pt idx="2515">
                  <c:v>38.575000000000003</c:v>
                </c:pt>
                <c:pt idx="2516">
                  <c:v>38.58</c:v>
                </c:pt>
                <c:pt idx="2517">
                  <c:v>38.585000000000001</c:v>
                </c:pt>
                <c:pt idx="2518">
                  <c:v>38.590000000000003</c:v>
                </c:pt>
                <c:pt idx="2519">
                  <c:v>38.594999999999999</c:v>
                </c:pt>
                <c:pt idx="2520">
                  <c:v>38.6</c:v>
                </c:pt>
                <c:pt idx="2521">
                  <c:v>38.604999999999997</c:v>
                </c:pt>
                <c:pt idx="2522">
                  <c:v>38.61</c:v>
                </c:pt>
                <c:pt idx="2523">
                  <c:v>38.615000000000002</c:v>
                </c:pt>
                <c:pt idx="2524">
                  <c:v>38.619999999999997</c:v>
                </c:pt>
                <c:pt idx="2525">
                  <c:v>38.625</c:v>
                </c:pt>
                <c:pt idx="2526">
                  <c:v>38.630000000000003</c:v>
                </c:pt>
                <c:pt idx="2527">
                  <c:v>38.634999999999998</c:v>
                </c:pt>
                <c:pt idx="2528">
                  <c:v>38.64</c:v>
                </c:pt>
                <c:pt idx="2529">
                  <c:v>38.645000000000003</c:v>
                </c:pt>
                <c:pt idx="2530">
                  <c:v>38.65</c:v>
                </c:pt>
                <c:pt idx="2531">
                  <c:v>38.655000000000001</c:v>
                </c:pt>
                <c:pt idx="2532">
                  <c:v>38.659999999999997</c:v>
                </c:pt>
                <c:pt idx="2533">
                  <c:v>38.664999999999999</c:v>
                </c:pt>
                <c:pt idx="2534">
                  <c:v>38.67</c:v>
                </c:pt>
                <c:pt idx="2535">
                  <c:v>38.674999999999997</c:v>
                </c:pt>
                <c:pt idx="2536">
                  <c:v>38.68</c:v>
                </c:pt>
                <c:pt idx="2537">
                  <c:v>38.685000000000002</c:v>
                </c:pt>
                <c:pt idx="2538">
                  <c:v>38.69</c:v>
                </c:pt>
                <c:pt idx="2539">
                  <c:v>38.695</c:v>
                </c:pt>
                <c:pt idx="2540">
                  <c:v>38.700000000000003</c:v>
                </c:pt>
                <c:pt idx="2541">
                  <c:v>38.704999999999998</c:v>
                </c:pt>
                <c:pt idx="2542">
                  <c:v>38.71</c:v>
                </c:pt>
                <c:pt idx="2543">
                  <c:v>38.715000000000003</c:v>
                </c:pt>
                <c:pt idx="2544">
                  <c:v>38.72</c:v>
                </c:pt>
                <c:pt idx="2545">
                  <c:v>38.725000000000001</c:v>
                </c:pt>
                <c:pt idx="2546">
                  <c:v>38.729999999999997</c:v>
                </c:pt>
                <c:pt idx="2547">
                  <c:v>38.734999999999999</c:v>
                </c:pt>
                <c:pt idx="2548">
                  <c:v>38.74</c:v>
                </c:pt>
                <c:pt idx="2549">
                  <c:v>38.744999999999997</c:v>
                </c:pt>
                <c:pt idx="2550">
                  <c:v>38.75</c:v>
                </c:pt>
                <c:pt idx="2551">
                  <c:v>38.755000000000003</c:v>
                </c:pt>
                <c:pt idx="2552">
                  <c:v>38.76</c:v>
                </c:pt>
                <c:pt idx="2553">
                  <c:v>38.765000000000001</c:v>
                </c:pt>
                <c:pt idx="2554">
                  <c:v>38.770000000000003</c:v>
                </c:pt>
                <c:pt idx="2555">
                  <c:v>38.774999999999999</c:v>
                </c:pt>
                <c:pt idx="2556">
                  <c:v>38.78</c:v>
                </c:pt>
                <c:pt idx="2557">
                  <c:v>38.784999999999997</c:v>
                </c:pt>
                <c:pt idx="2558">
                  <c:v>38.79</c:v>
                </c:pt>
                <c:pt idx="2559">
                  <c:v>38.795000000000002</c:v>
                </c:pt>
                <c:pt idx="2560">
                  <c:v>38.799999999999997</c:v>
                </c:pt>
                <c:pt idx="2561">
                  <c:v>38.805</c:v>
                </c:pt>
                <c:pt idx="2562">
                  <c:v>38.81</c:v>
                </c:pt>
                <c:pt idx="2563">
                  <c:v>38.814999999999998</c:v>
                </c:pt>
                <c:pt idx="2564">
                  <c:v>38.82</c:v>
                </c:pt>
                <c:pt idx="2565">
                  <c:v>38.825000000000003</c:v>
                </c:pt>
                <c:pt idx="2566">
                  <c:v>38.83</c:v>
                </c:pt>
                <c:pt idx="2567">
                  <c:v>38.835000000000001</c:v>
                </c:pt>
                <c:pt idx="2568">
                  <c:v>38.840000000000003</c:v>
                </c:pt>
                <c:pt idx="2569">
                  <c:v>38.844999999999999</c:v>
                </c:pt>
                <c:pt idx="2570">
                  <c:v>38.85</c:v>
                </c:pt>
                <c:pt idx="2571">
                  <c:v>38.854999999999997</c:v>
                </c:pt>
                <c:pt idx="2572">
                  <c:v>38.86</c:v>
                </c:pt>
                <c:pt idx="2573">
                  <c:v>38.865000000000002</c:v>
                </c:pt>
                <c:pt idx="2574">
                  <c:v>38.869999999999997</c:v>
                </c:pt>
                <c:pt idx="2575">
                  <c:v>38.875</c:v>
                </c:pt>
                <c:pt idx="2576">
                  <c:v>38.880000000000003</c:v>
                </c:pt>
                <c:pt idx="2577">
                  <c:v>38.884999999999998</c:v>
                </c:pt>
                <c:pt idx="2578">
                  <c:v>38.89</c:v>
                </c:pt>
                <c:pt idx="2579">
                  <c:v>38.895000000000003</c:v>
                </c:pt>
                <c:pt idx="2580">
                  <c:v>38.9</c:v>
                </c:pt>
                <c:pt idx="2581">
                  <c:v>38.905000000000001</c:v>
                </c:pt>
                <c:pt idx="2582">
                  <c:v>38.909999999999997</c:v>
                </c:pt>
                <c:pt idx="2583">
                  <c:v>38.914999999999999</c:v>
                </c:pt>
                <c:pt idx="2584">
                  <c:v>38.92</c:v>
                </c:pt>
                <c:pt idx="2585">
                  <c:v>38.924999999999997</c:v>
                </c:pt>
                <c:pt idx="2586">
                  <c:v>38.93</c:v>
                </c:pt>
                <c:pt idx="2587">
                  <c:v>38.935000000000002</c:v>
                </c:pt>
                <c:pt idx="2588">
                  <c:v>38.94</c:v>
                </c:pt>
                <c:pt idx="2589">
                  <c:v>38.945</c:v>
                </c:pt>
                <c:pt idx="2590">
                  <c:v>38.950000000000003</c:v>
                </c:pt>
                <c:pt idx="2591">
                  <c:v>38.954999999999998</c:v>
                </c:pt>
                <c:pt idx="2592">
                  <c:v>38.96</c:v>
                </c:pt>
                <c:pt idx="2593">
                  <c:v>38.965000000000003</c:v>
                </c:pt>
                <c:pt idx="2594">
                  <c:v>38.97</c:v>
                </c:pt>
                <c:pt idx="2595">
                  <c:v>38.975000000000001</c:v>
                </c:pt>
                <c:pt idx="2596">
                  <c:v>38.979999999999997</c:v>
                </c:pt>
                <c:pt idx="2597">
                  <c:v>38.984999999999999</c:v>
                </c:pt>
                <c:pt idx="2598">
                  <c:v>38.99</c:v>
                </c:pt>
                <c:pt idx="2599">
                  <c:v>38.994999999999997</c:v>
                </c:pt>
                <c:pt idx="2600">
                  <c:v>39</c:v>
                </c:pt>
                <c:pt idx="2601">
                  <c:v>39.005000000000003</c:v>
                </c:pt>
                <c:pt idx="2602">
                  <c:v>39.01</c:v>
                </c:pt>
                <c:pt idx="2603">
                  <c:v>39.015000000000001</c:v>
                </c:pt>
                <c:pt idx="2604">
                  <c:v>39.020000000000003</c:v>
                </c:pt>
                <c:pt idx="2605">
                  <c:v>39.024999999999999</c:v>
                </c:pt>
                <c:pt idx="2606">
                  <c:v>39.03</c:v>
                </c:pt>
                <c:pt idx="2607">
                  <c:v>39.034999999999997</c:v>
                </c:pt>
                <c:pt idx="2608">
                  <c:v>39.04</c:v>
                </c:pt>
                <c:pt idx="2609">
                  <c:v>39.045000000000002</c:v>
                </c:pt>
                <c:pt idx="2610">
                  <c:v>39.049999999999997</c:v>
                </c:pt>
                <c:pt idx="2611">
                  <c:v>39.055</c:v>
                </c:pt>
                <c:pt idx="2612">
                  <c:v>39.06</c:v>
                </c:pt>
                <c:pt idx="2613">
                  <c:v>39.064999999999998</c:v>
                </c:pt>
                <c:pt idx="2614">
                  <c:v>39.07</c:v>
                </c:pt>
                <c:pt idx="2615">
                  <c:v>39.075000000000003</c:v>
                </c:pt>
                <c:pt idx="2616">
                  <c:v>39.08</c:v>
                </c:pt>
                <c:pt idx="2617">
                  <c:v>39.085000000000001</c:v>
                </c:pt>
                <c:pt idx="2618">
                  <c:v>39.090000000000003</c:v>
                </c:pt>
                <c:pt idx="2619">
                  <c:v>39.094999999999999</c:v>
                </c:pt>
                <c:pt idx="2620">
                  <c:v>39.1</c:v>
                </c:pt>
                <c:pt idx="2621">
                  <c:v>39.104999999999997</c:v>
                </c:pt>
                <c:pt idx="2622">
                  <c:v>39.11</c:v>
                </c:pt>
                <c:pt idx="2623">
                  <c:v>39.115000000000002</c:v>
                </c:pt>
                <c:pt idx="2624">
                  <c:v>39.119999999999997</c:v>
                </c:pt>
                <c:pt idx="2625">
                  <c:v>39.125</c:v>
                </c:pt>
                <c:pt idx="2626">
                  <c:v>39.130000000000003</c:v>
                </c:pt>
                <c:pt idx="2627">
                  <c:v>39.134999999999998</c:v>
                </c:pt>
                <c:pt idx="2628">
                  <c:v>39.14</c:v>
                </c:pt>
                <c:pt idx="2629">
                  <c:v>39.145000000000003</c:v>
                </c:pt>
                <c:pt idx="2630">
                  <c:v>39.15</c:v>
                </c:pt>
                <c:pt idx="2631">
                  <c:v>39.155000000000001</c:v>
                </c:pt>
                <c:pt idx="2632">
                  <c:v>39.159999999999997</c:v>
                </c:pt>
                <c:pt idx="2633">
                  <c:v>39.164999999999999</c:v>
                </c:pt>
                <c:pt idx="2634">
                  <c:v>39.17</c:v>
                </c:pt>
                <c:pt idx="2635">
                  <c:v>39.174999999999997</c:v>
                </c:pt>
                <c:pt idx="2636">
                  <c:v>39.18</c:v>
                </c:pt>
                <c:pt idx="2637">
                  <c:v>39.185000000000002</c:v>
                </c:pt>
                <c:pt idx="2638">
                  <c:v>39.19</c:v>
                </c:pt>
                <c:pt idx="2639">
                  <c:v>39.195</c:v>
                </c:pt>
                <c:pt idx="2640">
                  <c:v>39.200000000000003</c:v>
                </c:pt>
                <c:pt idx="2641">
                  <c:v>39.204999999999998</c:v>
                </c:pt>
                <c:pt idx="2642">
                  <c:v>39.21</c:v>
                </c:pt>
                <c:pt idx="2643">
                  <c:v>39.215000000000003</c:v>
                </c:pt>
                <c:pt idx="2644">
                  <c:v>39.22</c:v>
                </c:pt>
                <c:pt idx="2645">
                  <c:v>39.225000000000001</c:v>
                </c:pt>
                <c:pt idx="2646">
                  <c:v>39.229999999999997</c:v>
                </c:pt>
                <c:pt idx="2647">
                  <c:v>39.234999999999999</c:v>
                </c:pt>
                <c:pt idx="2648">
                  <c:v>39.24</c:v>
                </c:pt>
                <c:pt idx="2649">
                  <c:v>39.244999999999997</c:v>
                </c:pt>
                <c:pt idx="2650">
                  <c:v>39.25</c:v>
                </c:pt>
                <c:pt idx="2651">
                  <c:v>39.255000000000003</c:v>
                </c:pt>
                <c:pt idx="2652">
                  <c:v>39.26</c:v>
                </c:pt>
                <c:pt idx="2653">
                  <c:v>39.265000000000001</c:v>
                </c:pt>
                <c:pt idx="2654">
                  <c:v>39.270000000000003</c:v>
                </c:pt>
                <c:pt idx="2655">
                  <c:v>39.274999999999999</c:v>
                </c:pt>
                <c:pt idx="2656">
                  <c:v>39.28</c:v>
                </c:pt>
                <c:pt idx="2657">
                  <c:v>39.284999999999997</c:v>
                </c:pt>
                <c:pt idx="2658">
                  <c:v>39.29</c:v>
                </c:pt>
                <c:pt idx="2659">
                  <c:v>39.295000000000002</c:v>
                </c:pt>
                <c:pt idx="2660">
                  <c:v>39.299999999999997</c:v>
                </c:pt>
                <c:pt idx="2661">
                  <c:v>39.305</c:v>
                </c:pt>
                <c:pt idx="2662">
                  <c:v>39.31</c:v>
                </c:pt>
                <c:pt idx="2663">
                  <c:v>39.314999999999998</c:v>
                </c:pt>
                <c:pt idx="2664">
                  <c:v>39.32</c:v>
                </c:pt>
                <c:pt idx="2665">
                  <c:v>39.325000000000003</c:v>
                </c:pt>
                <c:pt idx="2666">
                  <c:v>39.33</c:v>
                </c:pt>
                <c:pt idx="2667">
                  <c:v>39.335000000000001</c:v>
                </c:pt>
                <c:pt idx="2668">
                  <c:v>39.340000000000003</c:v>
                </c:pt>
                <c:pt idx="2669">
                  <c:v>39.344999999999999</c:v>
                </c:pt>
                <c:pt idx="2670">
                  <c:v>39.35</c:v>
                </c:pt>
                <c:pt idx="2671">
                  <c:v>39.354999999999997</c:v>
                </c:pt>
                <c:pt idx="2672">
                  <c:v>39.36</c:v>
                </c:pt>
                <c:pt idx="2673">
                  <c:v>39.365000000000002</c:v>
                </c:pt>
                <c:pt idx="2674">
                  <c:v>39.369999999999997</c:v>
                </c:pt>
                <c:pt idx="2675">
                  <c:v>39.375</c:v>
                </c:pt>
                <c:pt idx="2676">
                  <c:v>39.380000000000003</c:v>
                </c:pt>
                <c:pt idx="2677">
                  <c:v>39.384999999999998</c:v>
                </c:pt>
                <c:pt idx="2678">
                  <c:v>39.39</c:v>
                </c:pt>
                <c:pt idx="2679">
                  <c:v>39.395000000000003</c:v>
                </c:pt>
                <c:pt idx="2680">
                  <c:v>39.4</c:v>
                </c:pt>
                <c:pt idx="2681">
                  <c:v>39.405000000000001</c:v>
                </c:pt>
                <c:pt idx="2682">
                  <c:v>39.409999999999997</c:v>
                </c:pt>
                <c:pt idx="2683">
                  <c:v>39.414999999999999</c:v>
                </c:pt>
                <c:pt idx="2684">
                  <c:v>39.42</c:v>
                </c:pt>
                <c:pt idx="2685">
                  <c:v>39.424999999999997</c:v>
                </c:pt>
                <c:pt idx="2686">
                  <c:v>39.43</c:v>
                </c:pt>
                <c:pt idx="2687">
                  <c:v>39.435000000000002</c:v>
                </c:pt>
                <c:pt idx="2688">
                  <c:v>39.44</c:v>
                </c:pt>
                <c:pt idx="2689">
                  <c:v>39.445</c:v>
                </c:pt>
                <c:pt idx="2690">
                  <c:v>39.450000000000003</c:v>
                </c:pt>
                <c:pt idx="2691">
                  <c:v>39.454999999999998</c:v>
                </c:pt>
                <c:pt idx="2692">
                  <c:v>39.46</c:v>
                </c:pt>
                <c:pt idx="2693">
                  <c:v>39.465000000000003</c:v>
                </c:pt>
                <c:pt idx="2694">
                  <c:v>39.47</c:v>
                </c:pt>
                <c:pt idx="2695">
                  <c:v>39.475000000000001</c:v>
                </c:pt>
                <c:pt idx="2696">
                  <c:v>39.479999999999997</c:v>
                </c:pt>
                <c:pt idx="2697">
                  <c:v>39.484999999999999</c:v>
                </c:pt>
                <c:pt idx="2698">
                  <c:v>39.49</c:v>
                </c:pt>
                <c:pt idx="2699">
                  <c:v>39.494999999999997</c:v>
                </c:pt>
                <c:pt idx="2700">
                  <c:v>39.5</c:v>
                </c:pt>
                <c:pt idx="2701">
                  <c:v>39.505000000000003</c:v>
                </c:pt>
                <c:pt idx="2702">
                  <c:v>39.51</c:v>
                </c:pt>
                <c:pt idx="2703">
                  <c:v>39.515000000000001</c:v>
                </c:pt>
                <c:pt idx="2704">
                  <c:v>39.520000000000003</c:v>
                </c:pt>
                <c:pt idx="2705">
                  <c:v>39.524999999999999</c:v>
                </c:pt>
                <c:pt idx="2706">
                  <c:v>39.53</c:v>
                </c:pt>
                <c:pt idx="2707">
                  <c:v>39.534999999999997</c:v>
                </c:pt>
                <c:pt idx="2708">
                  <c:v>39.54</c:v>
                </c:pt>
                <c:pt idx="2709">
                  <c:v>39.545000000000002</c:v>
                </c:pt>
                <c:pt idx="2710">
                  <c:v>39.549999999999997</c:v>
                </c:pt>
                <c:pt idx="2711">
                  <c:v>39.555</c:v>
                </c:pt>
                <c:pt idx="2712">
                  <c:v>39.56</c:v>
                </c:pt>
                <c:pt idx="2713">
                  <c:v>39.564999999999998</c:v>
                </c:pt>
                <c:pt idx="2714">
                  <c:v>39.57</c:v>
                </c:pt>
                <c:pt idx="2715">
                  <c:v>39.575000000000003</c:v>
                </c:pt>
                <c:pt idx="2716">
                  <c:v>39.58</c:v>
                </c:pt>
                <c:pt idx="2717">
                  <c:v>39.585000000000001</c:v>
                </c:pt>
                <c:pt idx="2718">
                  <c:v>39.590000000000003</c:v>
                </c:pt>
                <c:pt idx="2719">
                  <c:v>39.594999999999999</c:v>
                </c:pt>
                <c:pt idx="2720">
                  <c:v>39.6</c:v>
                </c:pt>
                <c:pt idx="2721">
                  <c:v>39.604999999999997</c:v>
                </c:pt>
                <c:pt idx="2722">
                  <c:v>39.61</c:v>
                </c:pt>
                <c:pt idx="2723">
                  <c:v>39.615000000000002</c:v>
                </c:pt>
                <c:pt idx="2724">
                  <c:v>39.619999999999997</c:v>
                </c:pt>
                <c:pt idx="2725">
                  <c:v>39.625</c:v>
                </c:pt>
                <c:pt idx="2726">
                  <c:v>39.630000000000003</c:v>
                </c:pt>
                <c:pt idx="2727">
                  <c:v>39.634999999999998</c:v>
                </c:pt>
                <c:pt idx="2728">
                  <c:v>39.64</c:v>
                </c:pt>
                <c:pt idx="2729">
                  <c:v>39.645000000000003</c:v>
                </c:pt>
                <c:pt idx="2730">
                  <c:v>39.65</c:v>
                </c:pt>
                <c:pt idx="2731">
                  <c:v>39.655000000000001</c:v>
                </c:pt>
                <c:pt idx="2732">
                  <c:v>39.659999999999997</c:v>
                </c:pt>
                <c:pt idx="2733">
                  <c:v>39.664999999999999</c:v>
                </c:pt>
                <c:pt idx="2734">
                  <c:v>39.67</c:v>
                </c:pt>
                <c:pt idx="2735">
                  <c:v>39.674999999999997</c:v>
                </c:pt>
                <c:pt idx="2736">
                  <c:v>39.68</c:v>
                </c:pt>
                <c:pt idx="2737">
                  <c:v>39.685000000000002</c:v>
                </c:pt>
                <c:pt idx="2738">
                  <c:v>39.69</c:v>
                </c:pt>
                <c:pt idx="2739">
                  <c:v>39.695</c:v>
                </c:pt>
                <c:pt idx="2740">
                  <c:v>39.700000000000003</c:v>
                </c:pt>
                <c:pt idx="2741">
                  <c:v>39.704999999999998</c:v>
                </c:pt>
                <c:pt idx="2742">
                  <c:v>39.71</c:v>
                </c:pt>
                <c:pt idx="2743">
                  <c:v>39.715000000000003</c:v>
                </c:pt>
                <c:pt idx="2744">
                  <c:v>39.72</c:v>
                </c:pt>
                <c:pt idx="2745">
                  <c:v>39.725000000000001</c:v>
                </c:pt>
                <c:pt idx="2746">
                  <c:v>39.729999999999997</c:v>
                </c:pt>
                <c:pt idx="2747">
                  <c:v>39.734999999999999</c:v>
                </c:pt>
                <c:pt idx="2748">
                  <c:v>39.74</c:v>
                </c:pt>
                <c:pt idx="2749">
                  <c:v>39.744999999999997</c:v>
                </c:pt>
                <c:pt idx="2750">
                  <c:v>39.75</c:v>
                </c:pt>
                <c:pt idx="2751">
                  <c:v>39.755000000000003</c:v>
                </c:pt>
                <c:pt idx="2752">
                  <c:v>39.76</c:v>
                </c:pt>
                <c:pt idx="2753">
                  <c:v>39.765000000000001</c:v>
                </c:pt>
                <c:pt idx="2754">
                  <c:v>39.770000000000003</c:v>
                </c:pt>
                <c:pt idx="2755">
                  <c:v>39.774999999999999</c:v>
                </c:pt>
                <c:pt idx="2756">
                  <c:v>39.78</c:v>
                </c:pt>
                <c:pt idx="2757">
                  <c:v>39.784999999999997</c:v>
                </c:pt>
                <c:pt idx="2758">
                  <c:v>39.79</c:v>
                </c:pt>
                <c:pt idx="2759">
                  <c:v>39.795000000000002</c:v>
                </c:pt>
                <c:pt idx="2760">
                  <c:v>39.799999999999997</c:v>
                </c:pt>
                <c:pt idx="2761">
                  <c:v>39.805</c:v>
                </c:pt>
                <c:pt idx="2762">
                  <c:v>39.81</c:v>
                </c:pt>
                <c:pt idx="2763">
                  <c:v>39.814999999999998</c:v>
                </c:pt>
                <c:pt idx="2764">
                  <c:v>39.82</c:v>
                </c:pt>
                <c:pt idx="2765">
                  <c:v>39.825000000000003</c:v>
                </c:pt>
                <c:pt idx="2766">
                  <c:v>39.83</c:v>
                </c:pt>
                <c:pt idx="2767">
                  <c:v>39.835000000000001</c:v>
                </c:pt>
                <c:pt idx="2768">
                  <c:v>39.840000000000003</c:v>
                </c:pt>
                <c:pt idx="2769">
                  <c:v>39.844999999999999</c:v>
                </c:pt>
                <c:pt idx="2770">
                  <c:v>39.85</c:v>
                </c:pt>
                <c:pt idx="2771">
                  <c:v>39.854999999999997</c:v>
                </c:pt>
                <c:pt idx="2772">
                  <c:v>39.86</c:v>
                </c:pt>
                <c:pt idx="2773">
                  <c:v>39.865000000000002</c:v>
                </c:pt>
                <c:pt idx="2774">
                  <c:v>39.869999999999997</c:v>
                </c:pt>
                <c:pt idx="2775">
                  <c:v>39.875</c:v>
                </c:pt>
                <c:pt idx="2776">
                  <c:v>39.880000000000003</c:v>
                </c:pt>
                <c:pt idx="2777">
                  <c:v>39.884999999999998</c:v>
                </c:pt>
                <c:pt idx="2778">
                  <c:v>39.89</c:v>
                </c:pt>
                <c:pt idx="2779">
                  <c:v>39.895000000000003</c:v>
                </c:pt>
                <c:pt idx="2780">
                  <c:v>39.9</c:v>
                </c:pt>
                <c:pt idx="2781">
                  <c:v>39.905000000000001</c:v>
                </c:pt>
                <c:pt idx="2782">
                  <c:v>39.909999999999997</c:v>
                </c:pt>
                <c:pt idx="2783">
                  <c:v>39.914999999999999</c:v>
                </c:pt>
                <c:pt idx="2784">
                  <c:v>39.92</c:v>
                </c:pt>
                <c:pt idx="2785">
                  <c:v>39.924999999999997</c:v>
                </c:pt>
                <c:pt idx="2786">
                  <c:v>39.93</c:v>
                </c:pt>
                <c:pt idx="2787">
                  <c:v>39.935000000000002</c:v>
                </c:pt>
                <c:pt idx="2788">
                  <c:v>39.94</c:v>
                </c:pt>
                <c:pt idx="2789">
                  <c:v>39.945</c:v>
                </c:pt>
                <c:pt idx="2790">
                  <c:v>39.950000000000003</c:v>
                </c:pt>
                <c:pt idx="2791">
                  <c:v>39.954999999999998</c:v>
                </c:pt>
                <c:pt idx="2792">
                  <c:v>39.96</c:v>
                </c:pt>
                <c:pt idx="2793">
                  <c:v>39.965000000000003</c:v>
                </c:pt>
                <c:pt idx="2794">
                  <c:v>39.97</c:v>
                </c:pt>
                <c:pt idx="2795">
                  <c:v>39.975000000000001</c:v>
                </c:pt>
                <c:pt idx="2796">
                  <c:v>39.979999999999997</c:v>
                </c:pt>
                <c:pt idx="2797">
                  <c:v>39.984999999999999</c:v>
                </c:pt>
                <c:pt idx="2798">
                  <c:v>39.99</c:v>
                </c:pt>
                <c:pt idx="2799">
                  <c:v>39.994999999999997</c:v>
                </c:pt>
                <c:pt idx="2800">
                  <c:v>40</c:v>
                </c:pt>
                <c:pt idx="2801">
                  <c:v>40.005000000000003</c:v>
                </c:pt>
                <c:pt idx="2802">
                  <c:v>40.01</c:v>
                </c:pt>
                <c:pt idx="2803">
                  <c:v>40.015000000000001</c:v>
                </c:pt>
                <c:pt idx="2804">
                  <c:v>40.020000000000003</c:v>
                </c:pt>
                <c:pt idx="2805">
                  <c:v>40.024999999999999</c:v>
                </c:pt>
                <c:pt idx="2806">
                  <c:v>40.03</c:v>
                </c:pt>
                <c:pt idx="2807">
                  <c:v>40.034999999999997</c:v>
                </c:pt>
                <c:pt idx="2808">
                  <c:v>40.04</c:v>
                </c:pt>
                <c:pt idx="2809">
                  <c:v>40.045000000000002</c:v>
                </c:pt>
                <c:pt idx="2810">
                  <c:v>40.049999999999997</c:v>
                </c:pt>
                <c:pt idx="2811">
                  <c:v>40.055</c:v>
                </c:pt>
                <c:pt idx="2812">
                  <c:v>40.06</c:v>
                </c:pt>
                <c:pt idx="2813">
                  <c:v>40.064999999999998</c:v>
                </c:pt>
                <c:pt idx="2814">
                  <c:v>40.07</c:v>
                </c:pt>
                <c:pt idx="2815">
                  <c:v>40.075000000000003</c:v>
                </c:pt>
                <c:pt idx="2816">
                  <c:v>40.08</c:v>
                </c:pt>
                <c:pt idx="2817">
                  <c:v>40.085000000000001</c:v>
                </c:pt>
                <c:pt idx="2818">
                  <c:v>40.090000000000003</c:v>
                </c:pt>
                <c:pt idx="2819">
                  <c:v>40.094999999999999</c:v>
                </c:pt>
                <c:pt idx="2820">
                  <c:v>40.1</c:v>
                </c:pt>
                <c:pt idx="2821">
                  <c:v>40.104999999999997</c:v>
                </c:pt>
                <c:pt idx="2822">
                  <c:v>40.11</c:v>
                </c:pt>
                <c:pt idx="2823">
                  <c:v>40.115000000000002</c:v>
                </c:pt>
                <c:pt idx="2824">
                  <c:v>40.119999999999997</c:v>
                </c:pt>
                <c:pt idx="2825">
                  <c:v>40.125</c:v>
                </c:pt>
                <c:pt idx="2826">
                  <c:v>40.130000000000003</c:v>
                </c:pt>
                <c:pt idx="2827">
                  <c:v>40.134999999999998</c:v>
                </c:pt>
                <c:pt idx="2828">
                  <c:v>40.14</c:v>
                </c:pt>
                <c:pt idx="2829">
                  <c:v>40.145000000000003</c:v>
                </c:pt>
                <c:pt idx="2830">
                  <c:v>40.15</c:v>
                </c:pt>
                <c:pt idx="2831">
                  <c:v>40.155000000000001</c:v>
                </c:pt>
                <c:pt idx="2832">
                  <c:v>40.159999999999997</c:v>
                </c:pt>
                <c:pt idx="2833">
                  <c:v>40.164999999999999</c:v>
                </c:pt>
                <c:pt idx="2834">
                  <c:v>40.17</c:v>
                </c:pt>
                <c:pt idx="2835">
                  <c:v>40.174999999999997</c:v>
                </c:pt>
                <c:pt idx="2836">
                  <c:v>40.18</c:v>
                </c:pt>
                <c:pt idx="2837">
                  <c:v>40.185000000000002</c:v>
                </c:pt>
                <c:pt idx="2838">
                  <c:v>40.19</c:v>
                </c:pt>
                <c:pt idx="2839">
                  <c:v>40.195</c:v>
                </c:pt>
                <c:pt idx="2840">
                  <c:v>40.200000000000003</c:v>
                </c:pt>
                <c:pt idx="2841">
                  <c:v>40.204999999999998</c:v>
                </c:pt>
                <c:pt idx="2842">
                  <c:v>40.21</c:v>
                </c:pt>
                <c:pt idx="2843">
                  <c:v>40.215000000000003</c:v>
                </c:pt>
                <c:pt idx="2844">
                  <c:v>40.22</c:v>
                </c:pt>
                <c:pt idx="2845">
                  <c:v>40.225000000000001</c:v>
                </c:pt>
                <c:pt idx="2846">
                  <c:v>40.229999999999997</c:v>
                </c:pt>
                <c:pt idx="2847">
                  <c:v>40.234999999999999</c:v>
                </c:pt>
                <c:pt idx="2848">
                  <c:v>40.24</c:v>
                </c:pt>
                <c:pt idx="2849">
                  <c:v>40.244999999999997</c:v>
                </c:pt>
                <c:pt idx="2850">
                  <c:v>40.25</c:v>
                </c:pt>
                <c:pt idx="2851">
                  <c:v>40.255000000000003</c:v>
                </c:pt>
                <c:pt idx="2852">
                  <c:v>40.26</c:v>
                </c:pt>
                <c:pt idx="2853">
                  <c:v>40.265000000000001</c:v>
                </c:pt>
                <c:pt idx="2854">
                  <c:v>40.270000000000003</c:v>
                </c:pt>
                <c:pt idx="2855">
                  <c:v>40.274999999999999</c:v>
                </c:pt>
                <c:pt idx="2856">
                  <c:v>40.28</c:v>
                </c:pt>
                <c:pt idx="2857">
                  <c:v>40.284999999999997</c:v>
                </c:pt>
                <c:pt idx="2858">
                  <c:v>40.29</c:v>
                </c:pt>
                <c:pt idx="2859">
                  <c:v>40.295000000000002</c:v>
                </c:pt>
                <c:pt idx="2860">
                  <c:v>40.299999999999997</c:v>
                </c:pt>
                <c:pt idx="2861">
                  <c:v>40.305</c:v>
                </c:pt>
                <c:pt idx="2862">
                  <c:v>40.31</c:v>
                </c:pt>
                <c:pt idx="2863">
                  <c:v>40.314999999999998</c:v>
                </c:pt>
                <c:pt idx="2864">
                  <c:v>40.32</c:v>
                </c:pt>
                <c:pt idx="2865">
                  <c:v>40.325000000000003</c:v>
                </c:pt>
                <c:pt idx="2866">
                  <c:v>40.33</c:v>
                </c:pt>
                <c:pt idx="2867">
                  <c:v>40.335000000000001</c:v>
                </c:pt>
                <c:pt idx="2868">
                  <c:v>40.340000000000003</c:v>
                </c:pt>
                <c:pt idx="2869">
                  <c:v>40.344999999999999</c:v>
                </c:pt>
                <c:pt idx="2870">
                  <c:v>40.35</c:v>
                </c:pt>
                <c:pt idx="2871">
                  <c:v>40.354999999999997</c:v>
                </c:pt>
                <c:pt idx="2872">
                  <c:v>40.36</c:v>
                </c:pt>
                <c:pt idx="2873">
                  <c:v>40.365000000000002</c:v>
                </c:pt>
                <c:pt idx="2874">
                  <c:v>40.369999999999997</c:v>
                </c:pt>
                <c:pt idx="2875">
                  <c:v>40.375</c:v>
                </c:pt>
                <c:pt idx="2876">
                  <c:v>40.380000000000003</c:v>
                </c:pt>
                <c:pt idx="2877">
                  <c:v>40.384999999999998</c:v>
                </c:pt>
                <c:pt idx="2878">
                  <c:v>40.39</c:v>
                </c:pt>
                <c:pt idx="2879">
                  <c:v>40.395000000000003</c:v>
                </c:pt>
                <c:pt idx="2880">
                  <c:v>40.4</c:v>
                </c:pt>
                <c:pt idx="2881">
                  <c:v>40.405000000000001</c:v>
                </c:pt>
                <c:pt idx="2882">
                  <c:v>40.409999999999997</c:v>
                </c:pt>
                <c:pt idx="2883">
                  <c:v>40.414999999999999</c:v>
                </c:pt>
                <c:pt idx="2884">
                  <c:v>40.42</c:v>
                </c:pt>
                <c:pt idx="2885">
                  <c:v>40.424999999999997</c:v>
                </c:pt>
                <c:pt idx="2886">
                  <c:v>40.43</c:v>
                </c:pt>
                <c:pt idx="2887">
                  <c:v>40.435000000000002</c:v>
                </c:pt>
                <c:pt idx="2888">
                  <c:v>40.44</c:v>
                </c:pt>
                <c:pt idx="2889">
                  <c:v>40.445</c:v>
                </c:pt>
                <c:pt idx="2890">
                  <c:v>40.450000000000003</c:v>
                </c:pt>
                <c:pt idx="2891">
                  <c:v>40.454999999999998</c:v>
                </c:pt>
                <c:pt idx="2892">
                  <c:v>40.46</c:v>
                </c:pt>
                <c:pt idx="2893">
                  <c:v>40.465000000000003</c:v>
                </c:pt>
                <c:pt idx="2894">
                  <c:v>40.47</c:v>
                </c:pt>
                <c:pt idx="2895">
                  <c:v>40.475000000000001</c:v>
                </c:pt>
                <c:pt idx="2896">
                  <c:v>40.479999999999997</c:v>
                </c:pt>
                <c:pt idx="2897">
                  <c:v>40.484999999999999</c:v>
                </c:pt>
                <c:pt idx="2898">
                  <c:v>40.49</c:v>
                </c:pt>
                <c:pt idx="2899">
                  <c:v>40.494999999999997</c:v>
                </c:pt>
                <c:pt idx="2900">
                  <c:v>40.5</c:v>
                </c:pt>
                <c:pt idx="2901">
                  <c:v>40.505000000000003</c:v>
                </c:pt>
                <c:pt idx="2902">
                  <c:v>40.51</c:v>
                </c:pt>
                <c:pt idx="2903">
                  <c:v>40.515000000000001</c:v>
                </c:pt>
                <c:pt idx="2904">
                  <c:v>40.520000000000003</c:v>
                </c:pt>
                <c:pt idx="2905">
                  <c:v>40.524999999999999</c:v>
                </c:pt>
                <c:pt idx="2906">
                  <c:v>40.53</c:v>
                </c:pt>
                <c:pt idx="2907">
                  <c:v>40.534999999999997</c:v>
                </c:pt>
                <c:pt idx="2908">
                  <c:v>40.54</c:v>
                </c:pt>
                <c:pt idx="2909">
                  <c:v>40.545000000000002</c:v>
                </c:pt>
                <c:pt idx="2910">
                  <c:v>40.549999999999997</c:v>
                </c:pt>
                <c:pt idx="2911">
                  <c:v>40.555</c:v>
                </c:pt>
                <c:pt idx="2912">
                  <c:v>40.56</c:v>
                </c:pt>
                <c:pt idx="2913">
                  <c:v>40.564999999999998</c:v>
                </c:pt>
                <c:pt idx="2914">
                  <c:v>40.57</c:v>
                </c:pt>
                <c:pt idx="2915">
                  <c:v>40.575000000000003</c:v>
                </c:pt>
                <c:pt idx="2916">
                  <c:v>40.58</c:v>
                </c:pt>
                <c:pt idx="2917">
                  <c:v>40.585000000000001</c:v>
                </c:pt>
                <c:pt idx="2918">
                  <c:v>40.590000000000003</c:v>
                </c:pt>
                <c:pt idx="2919">
                  <c:v>40.594999999999999</c:v>
                </c:pt>
                <c:pt idx="2920">
                  <c:v>40.6</c:v>
                </c:pt>
                <c:pt idx="2921">
                  <c:v>40.604999999999997</c:v>
                </c:pt>
                <c:pt idx="2922">
                  <c:v>40.61</c:v>
                </c:pt>
                <c:pt idx="2923">
                  <c:v>40.615000000000002</c:v>
                </c:pt>
                <c:pt idx="2924">
                  <c:v>40.619999999999997</c:v>
                </c:pt>
                <c:pt idx="2925">
                  <c:v>40.625</c:v>
                </c:pt>
                <c:pt idx="2926">
                  <c:v>40.630000000000003</c:v>
                </c:pt>
                <c:pt idx="2927">
                  <c:v>40.634999999999998</c:v>
                </c:pt>
                <c:pt idx="2928">
                  <c:v>40.64</c:v>
                </c:pt>
                <c:pt idx="2929">
                  <c:v>40.645000000000003</c:v>
                </c:pt>
                <c:pt idx="2930">
                  <c:v>40.65</c:v>
                </c:pt>
                <c:pt idx="2931">
                  <c:v>40.655000000000001</c:v>
                </c:pt>
                <c:pt idx="2932">
                  <c:v>40.659999999999997</c:v>
                </c:pt>
                <c:pt idx="2933">
                  <c:v>40.664999999999999</c:v>
                </c:pt>
                <c:pt idx="2934">
                  <c:v>40.67</c:v>
                </c:pt>
                <c:pt idx="2935">
                  <c:v>40.674999999999997</c:v>
                </c:pt>
                <c:pt idx="2936">
                  <c:v>40.68</c:v>
                </c:pt>
                <c:pt idx="2937">
                  <c:v>40.685000000000002</c:v>
                </c:pt>
                <c:pt idx="2938">
                  <c:v>40.69</c:v>
                </c:pt>
                <c:pt idx="2939">
                  <c:v>40.695</c:v>
                </c:pt>
                <c:pt idx="2940">
                  <c:v>40.700000000000003</c:v>
                </c:pt>
                <c:pt idx="2941">
                  <c:v>40.704999999999998</c:v>
                </c:pt>
                <c:pt idx="2942">
                  <c:v>40.71</c:v>
                </c:pt>
                <c:pt idx="2943">
                  <c:v>40.715000000000003</c:v>
                </c:pt>
                <c:pt idx="2944">
                  <c:v>40.72</c:v>
                </c:pt>
                <c:pt idx="2945">
                  <c:v>40.725000000000001</c:v>
                </c:pt>
                <c:pt idx="2946">
                  <c:v>40.729999999999997</c:v>
                </c:pt>
                <c:pt idx="2947">
                  <c:v>40.734999999999999</c:v>
                </c:pt>
                <c:pt idx="2948">
                  <c:v>40.74</c:v>
                </c:pt>
                <c:pt idx="2949">
                  <c:v>40.744999999999997</c:v>
                </c:pt>
                <c:pt idx="2950">
                  <c:v>40.75</c:v>
                </c:pt>
                <c:pt idx="2951">
                  <c:v>40.755000000000003</c:v>
                </c:pt>
                <c:pt idx="2952">
                  <c:v>40.76</c:v>
                </c:pt>
                <c:pt idx="2953">
                  <c:v>40.765000000000001</c:v>
                </c:pt>
                <c:pt idx="2954">
                  <c:v>40.770000000000003</c:v>
                </c:pt>
                <c:pt idx="2955">
                  <c:v>40.774999999999999</c:v>
                </c:pt>
                <c:pt idx="2956">
                  <c:v>40.78</c:v>
                </c:pt>
                <c:pt idx="2957">
                  <c:v>40.784999999999997</c:v>
                </c:pt>
                <c:pt idx="2958">
                  <c:v>40.79</c:v>
                </c:pt>
                <c:pt idx="2959">
                  <c:v>40.795000000000002</c:v>
                </c:pt>
                <c:pt idx="2960">
                  <c:v>40.799999999999997</c:v>
                </c:pt>
                <c:pt idx="2961">
                  <c:v>40.805</c:v>
                </c:pt>
                <c:pt idx="2962">
                  <c:v>40.81</c:v>
                </c:pt>
                <c:pt idx="2963">
                  <c:v>40.814999999999998</c:v>
                </c:pt>
                <c:pt idx="2964">
                  <c:v>40.82</c:v>
                </c:pt>
                <c:pt idx="2965">
                  <c:v>40.825000000000003</c:v>
                </c:pt>
                <c:pt idx="2966">
                  <c:v>40.83</c:v>
                </c:pt>
                <c:pt idx="2967">
                  <c:v>40.835000000000001</c:v>
                </c:pt>
                <c:pt idx="2968">
                  <c:v>40.840000000000003</c:v>
                </c:pt>
                <c:pt idx="2969">
                  <c:v>40.844999999999999</c:v>
                </c:pt>
                <c:pt idx="2970">
                  <c:v>40.85</c:v>
                </c:pt>
                <c:pt idx="2971">
                  <c:v>40.854999999999997</c:v>
                </c:pt>
                <c:pt idx="2972">
                  <c:v>40.86</c:v>
                </c:pt>
                <c:pt idx="2973">
                  <c:v>40.865000000000002</c:v>
                </c:pt>
                <c:pt idx="2974">
                  <c:v>40.869999999999997</c:v>
                </c:pt>
                <c:pt idx="2975">
                  <c:v>40.875</c:v>
                </c:pt>
                <c:pt idx="2976">
                  <c:v>40.880000000000003</c:v>
                </c:pt>
                <c:pt idx="2977">
                  <c:v>40.884999999999998</c:v>
                </c:pt>
                <c:pt idx="2978">
                  <c:v>40.89</c:v>
                </c:pt>
                <c:pt idx="2979">
                  <c:v>40.895000000000003</c:v>
                </c:pt>
                <c:pt idx="2980">
                  <c:v>40.9</c:v>
                </c:pt>
                <c:pt idx="2981">
                  <c:v>40.905000000000001</c:v>
                </c:pt>
                <c:pt idx="2982">
                  <c:v>40.909999999999997</c:v>
                </c:pt>
                <c:pt idx="2983">
                  <c:v>40.914999999999999</c:v>
                </c:pt>
                <c:pt idx="2984">
                  <c:v>40.92</c:v>
                </c:pt>
                <c:pt idx="2985">
                  <c:v>40.924999999999997</c:v>
                </c:pt>
                <c:pt idx="2986">
                  <c:v>40.93</c:v>
                </c:pt>
                <c:pt idx="2987">
                  <c:v>40.935000000000002</c:v>
                </c:pt>
                <c:pt idx="2988">
                  <c:v>40.94</c:v>
                </c:pt>
                <c:pt idx="2989">
                  <c:v>40.945</c:v>
                </c:pt>
                <c:pt idx="2990">
                  <c:v>40.950000000000003</c:v>
                </c:pt>
                <c:pt idx="2991">
                  <c:v>40.954999999999998</c:v>
                </c:pt>
                <c:pt idx="2992">
                  <c:v>40.96</c:v>
                </c:pt>
                <c:pt idx="2993">
                  <c:v>40.965000000000003</c:v>
                </c:pt>
                <c:pt idx="2994">
                  <c:v>40.97</c:v>
                </c:pt>
                <c:pt idx="2995">
                  <c:v>40.975000000000001</c:v>
                </c:pt>
                <c:pt idx="2996">
                  <c:v>40.98</c:v>
                </c:pt>
                <c:pt idx="2997">
                  <c:v>40.984999999999999</c:v>
                </c:pt>
                <c:pt idx="2998">
                  <c:v>40.99</c:v>
                </c:pt>
                <c:pt idx="2999">
                  <c:v>41</c:v>
                </c:pt>
                <c:pt idx="3000">
                  <c:v>41</c:v>
                </c:pt>
                <c:pt idx="3001">
                  <c:v>41.012999999999998</c:v>
                </c:pt>
                <c:pt idx="3002">
                  <c:v>41.027000000000001</c:v>
                </c:pt>
                <c:pt idx="3003">
                  <c:v>41.04</c:v>
                </c:pt>
                <c:pt idx="3004">
                  <c:v>41.054000000000002</c:v>
                </c:pt>
                <c:pt idx="3005">
                  <c:v>41.067</c:v>
                </c:pt>
                <c:pt idx="3006">
                  <c:v>41.081000000000003</c:v>
                </c:pt>
                <c:pt idx="3007">
                  <c:v>41.094000000000001</c:v>
                </c:pt>
                <c:pt idx="3008">
                  <c:v>41.107999999999997</c:v>
                </c:pt>
                <c:pt idx="3009">
                  <c:v>41.121000000000002</c:v>
                </c:pt>
                <c:pt idx="3010">
                  <c:v>41.134</c:v>
                </c:pt>
                <c:pt idx="3011">
                  <c:v>41.148000000000003</c:v>
                </c:pt>
                <c:pt idx="3012">
                  <c:v>41.161000000000001</c:v>
                </c:pt>
                <c:pt idx="3013">
                  <c:v>41.174999999999997</c:v>
                </c:pt>
                <c:pt idx="3014">
                  <c:v>41.188000000000002</c:v>
                </c:pt>
                <c:pt idx="3015">
                  <c:v>41.201999999999998</c:v>
                </c:pt>
                <c:pt idx="3016">
                  <c:v>41.215000000000003</c:v>
                </c:pt>
                <c:pt idx="3017">
                  <c:v>41.228999999999999</c:v>
                </c:pt>
                <c:pt idx="3018">
                  <c:v>41.241999999999997</c:v>
                </c:pt>
                <c:pt idx="3019">
                  <c:v>41.256</c:v>
                </c:pt>
                <c:pt idx="3020">
                  <c:v>41.268999999999998</c:v>
                </c:pt>
                <c:pt idx="3021">
                  <c:v>41.281999999999996</c:v>
                </c:pt>
                <c:pt idx="3022">
                  <c:v>41.295999999999999</c:v>
                </c:pt>
                <c:pt idx="3023">
                  <c:v>41.308999999999997</c:v>
                </c:pt>
                <c:pt idx="3024">
                  <c:v>41.323</c:v>
                </c:pt>
                <c:pt idx="3025">
                  <c:v>41.335999999999999</c:v>
                </c:pt>
                <c:pt idx="3026">
                  <c:v>41.35</c:v>
                </c:pt>
                <c:pt idx="3027">
                  <c:v>41.363</c:v>
                </c:pt>
                <c:pt idx="3028">
                  <c:v>41.377000000000002</c:v>
                </c:pt>
                <c:pt idx="3029">
                  <c:v>41.39</c:v>
                </c:pt>
                <c:pt idx="3030">
                  <c:v>41.402999999999999</c:v>
                </c:pt>
                <c:pt idx="3031">
                  <c:v>41.417000000000002</c:v>
                </c:pt>
                <c:pt idx="3032">
                  <c:v>41.43</c:v>
                </c:pt>
                <c:pt idx="3033">
                  <c:v>41.444000000000003</c:v>
                </c:pt>
                <c:pt idx="3034">
                  <c:v>41.457000000000001</c:v>
                </c:pt>
                <c:pt idx="3035">
                  <c:v>41.470999999999997</c:v>
                </c:pt>
                <c:pt idx="3036">
                  <c:v>41.484000000000002</c:v>
                </c:pt>
                <c:pt idx="3037">
                  <c:v>41.497999999999998</c:v>
                </c:pt>
                <c:pt idx="3038">
                  <c:v>41.511000000000003</c:v>
                </c:pt>
                <c:pt idx="3039">
                  <c:v>41.524999999999999</c:v>
                </c:pt>
                <c:pt idx="3040">
                  <c:v>41.537999999999997</c:v>
                </c:pt>
                <c:pt idx="3041">
                  <c:v>41.551000000000002</c:v>
                </c:pt>
                <c:pt idx="3042">
                  <c:v>41.564999999999998</c:v>
                </c:pt>
                <c:pt idx="3043">
                  <c:v>41.578000000000003</c:v>
                </c:pt>
                <c:pt idx="3044">
                  <c:v>41.591999999999999</c:v>
                </c:pt>
                <c:pt idx="3045">
                  <c:v>41.604999999999997</c:v>
                </c:pt>
                <c:pt idx="3046">
                  <c:v>41.619</c:v>
                </c:pt>
                <c:pt idx="3047">
                  <c:v>41.631999999999998</c:v>
                </c:pt>
                <c:pt idx="3048">
                  <c:v>41.646000000000001</c:v>
                </c:pt>
                <c:pt idx="3049">
                  <c:v>41.658999999999999</c:v>
                </c:pt>
                <c:pt idx="3050">
                  <c:v>41.671999999999997</c:v>
                </c:pt>
                <c:pt idx="3051">
                  <c:v>41.686</c:v>
                </c:pt>
                <c:pt idx="3052">
                  <c:v>41.698999999999998</c:v>
                </c:pt>
                <c:pt idx="3053">
                  <c:v>41.713000000000001</c:v>
                </c:pt>
                <c:pt idx="3054">
                  <c:v>41.725999999999999</c:v>
                </c:pt>
                <c:pt idx="3055">
                  <c:v>41.74</c:v>
                </c:pt>
                <c:pt idx="3056">
                  <c:v>41.753</c:v>
                </c:pt>
                <c:pt idx="3057">
                  <c:v>41.767000000000003</c:v>
                </c:pt>
                <c:pt idx="3058">
                  <c:v>41.78</c:v>
                </c:pt>
                <c:pt idx="3059">
                  <c:v>41.793999999999997</c:v>
                </c:pt>
                <c:pt idx="3060">
                  <c:v>41.807000000000002</c:v>
                </c:pt>
                <c:pt idx="3061">
                  <c:v>41.82</c:v>
                </c:pt>
                <c:pt idx="3062">
                  <c:v>41.834000000000003</c:v>
                </c:pt>
                <c:pt idx="3063">
                  <c:v>41.847000000000001</c:v>
                </c:pt>
                <c:pt idx="3064">
                  <c:v>41.860999999999997</c:v>
                </c:pt>
                <c:pt idx="3065">
                  <c:v>41.874000000000002</c:v>
                </c:pt>
                <c:pt idx="3066">
                  <c:v>41.887999999999998</c:v>
                </c:pt>
                <c:pt idx="3067">
                  <c:v>41.901000000000003</c:v>
                </c:pt>
                <c:pt idx="3068">
                  <c:v>41.914999999999999</c:v>
                </c:pt>
                <c:pt idx="3069">
                  <c:v>41.927999999999997</c:v>
                </c:pt>
                <c:pt idx="3070">
                  <c:v>41.941000000000003</c:v>
                </c:pt>
                <c:pt idx="3071">
                  <c:v>41.954999999999998</c:v>
                </c:pt>
                <c:pt idx="3072">
                  <c:v>41.968000000000004</c:v>
                </c:pt>
                <c:pt idx="3073">
                  <c:v>41.981999999999999</c:v>
                </c:pt>
                <c:pt idx="3074">
                  <c:v>41.994999999999997</c:v>
                </c:pt>
                <c:pt idx="3075">
                  <c:v>42.009</c:v>
                </c:pt>
                <c:pt idx="3076">
                  <c:v>42.021999999999998</c:v>
                </c:pt>
                <c:pt idx="3077">
                  <c:v>42.036000000000001</c:v>
                </c:pt>
                <c:pt idx="3078">
                  <c:v>42.048999999999999</c:v>
                </c:pt>
                <c:pt idx="3079">
                  <c:v>42.063000000000002</c:v>
                </c:pt>
                <c:pt idx="3080">
                  <c:v>42.076000000000001</c:v>
                </c:pt>
                <c:pt idx="3081">
                  <c:v>42.088999999999999</c:v>
                </c:pt>
                <c:pt idx="3082">
                  <c:v>42.103000000000002</c:v>
                </c:pt>
                <c:pt idx="3083">
                  <c:v>42.116</c:v>
                </c:pt>
                <c:pt idx="3084">
                  <c:v>42.13</c:v>
                </c:pt>
                <c:pt idx="3085">
                  <c:v>42.143000000000001</c:v>
                </c:pt>
                <c:pt idx="3086">
                  <c:v>42.156999999999996</c:v>
                </c:pt>
                <c:pt idx="3087">
                  <c:v>42.17</c:v>
                </c:pt>
                <c:pt idx="3088">
                  <c:v>42.183999999999997</c:v>
                </c:pt>
                <c:pt idx="3089">
                  <c:v>42.197000000000003</c:v>
                </c:pt>
                <c:pt idx="3090">
                  <c:v>42.21</c:v>
                </c:pt>
                <c:pt idx="3091">
                  <c:v>42.223999999999997</c:v>
                </c:pt>
                <c:pt idx="3092">
                  <c:v>42.237000000000002</c:v>
                </c:pt>
                <c:pt idx="3093">
                  <c:v>42.250999999999998</c:v>
                </c:pt>
                <c:pt idx="3094">
                  <c:v>42.264000000000003</c:v>
                </c:pt>
                <c:pt idx="3095">
                  <c:v>42.277999999999999</c:v>
                </c:pt>
                <c:pt idx="3096">
                  <c:v>42.290999999999997</c:v>
                </c:pt>
                <c:pt idx="3097">
                  <c:v>42.305</c:v>
                </c:pt>
                <c:pt idx="3098">
                  <c:v>42.317999999999998</c:v>
                </c:pt>
                <c:pt idx="3099">
                  <c:v>42.332000000000001</c:v>
                </c:pt>
                <c:pt idx="3100">
                  <c:v>42.344999999999999</c:v>
                </c:pt>
                <c:pt idx="3101">
                  <c:v>42.357999999999997</c:v>
                </c:pt>
                <c:pt idx="3102">
                  <c:v>42.372</c:v>
                </c:pt>
                <c:pt idx="3103">
                  <c:v>42.384999999999998</c:v>
                </c:pt>
                <c:pt idx="3104">
                  <c:v>42.399000000000001</c:v>
                </c:pt>
                <c:pt idx="3105">
                  <c:v>42.411999999999999</c:v>
                </c:pt>
                <c:pt idx="3106">
                  <c:v>42.426000000000002</c:v>
                </c:pt>
                <c:pt idx="3107">
                  <c:v>42.439</c:v>
                </c:pt>
                <c:pt idx="3108">
                  <c:v>42.453000000000003</c:v>
                </c:pt>
                <c:pt idx="3109">
                  <c:v>42.466000000000001</c:v>
                </c:pt>
                <c:pt idx="3110">
                  <c:v>42.478999999999999</c:v>
                </c:pt>
                <c:pt idx="3111">
                  <c:v>42.493000000000002</c:v>
                </c:pt>
                <c:pt idx="3112">
                  <c:v>42.506</c:v>
                </c:pt>
                <c:pt idx="3113">
                  <c:v>42.52</c:v>
                </c:pt>
                <c:pt idx="3114">
                  <c:v>42.533000000000001</c:v>
                </c:pt>
                <c:pt idx="3115">
                  <c:v>42.546999999999997</c:v>
                </c:pt>
                <c:pt idx="3116">
                  <c:v>42.56</c:v>
                </c:pt>
                <c:pt idx="3117">
                  <c:v>42.573999999999998</c:v>
                </c:pt>
                <c:pt idx="3118">
                  <c:v>42.587000000000003</c:v>
                </c:pt>
                <c:pt idx="3119">
                  <c:v>42.600999999999999</c:v>
                </c:pt>
                <c:pt idx="3120">
                  <c:v>42.613999999999997</c:v>
                </c:pt>
                <c:pt idx="3121">
                  <c:v>42.627000000000002</c:v>
                </c:pt>
                <c:pt idx="3122">
                  <c:v>42.640999999999998</c:v>
                </c:pt>
                <c:pt idx="3123">
                  <c:v>42.654000000000003</c:v>
                </c:pt>
                <c:pt idx="3124">
                  <c:v>42.667999999999999</c:v>
                </c:pt>
                <c:pt idx="3125">
                  <c:v>42.680999999999997</c:v>
                </c:pt>
                <c:pt idx="3126">
                  <c:v>42.695</c:v>
                </c:pt>
                <c:pt idx="3127">
                  <c:v>42.707999999999998</c:v>
                </c:pt>
                <c:pt idx="3128">
                  <c:v>42.722000000000001</c:v>
                </c:pt>
                <c:pt idx="3129">
                  <c:v>42.734999999999999</c:v>
                </c:pt>
                <c:pt idx="3130">
                  <c:v>42.747999999999998</c:v>
                </c:pt>
                <c:pt idx="3131">
                  <c:v>42.762</c:v>
                </c:pt>
                <c:pt idx="3132">
                  <c:v>42.774999999999999</c:v>
                </c:pt>
                <c:pt idx="3133">
                  <c:v>42.789000000000001</c:v>
                </c:pt>
                <c:pt idx="3134">
                  <c:v>42.802</c:v>
                </c:pt>
                <c:pt idx="3135">
                  <c:v>42.816000000000003</c:v>
                </c:pt>
                <c:pt idx="3136">
                  <c:v>42.829000000000001</c:v>
                </c:pt>
                <c:pt idx="3137">
                  <c:v>42.843000000000004</c:v>
                </c:pt>
                <c:pt idx="3138">
                  <c:v>42.856000000000002</c:v>
                </c:pt>
                <c:pt idx="3139">
                  <c:v>42.87</c:v>
                </c:pt>
                <c:pt idx="3140">
                  <c:v>42.883000000000003</c:v>
                </c:pt>
                <c:pt idx="3141">
                  <c:v>42.896000000000001</c:v>
                </c:pt>
                <c:pt idx="3142">
                  <c:v>42.91</c:v>
                </c:pt>
                <c:pt idx="3143">
                  <c:v>42.923000000000002</c:v>
                </c:pt>
                <c:pt idx="3144">
                  <c:v>42.936999999999998</c:v>
                </c:pt>
                <c:pt idx="3145">
                  <c:v>42.95</c:v>
                </c:pt>
                <c:pt idx="3146">
                  <c:v>42.963999999999999</c:v>
                </c:pt>
                <c:pt idx="3147">
                  <c:v>42.976999999999997</c:v>
                </c:pt>
                <c:pt idx="3148">
                  <c:v>42.991</c:v>
                </c:pt>
                <c:pt idx="3149">
                  <c:v>43.003999999999998</c:v>
                </c:pt>
                <c:pt idx="3150">
                  <c:v>43.017000000000003</c:v>
                </c:pt>
                <c:pt idx="3151">
                  <c:v>43.030999999999999</c:v>
                </c:pt>
                <c:pt idx="3152">
                  <c:v>43.043999999999997</c:v>
                </c:pt>
                <c:pt idx="3153">
                  <c:v>43.058</c:v>
                </c:pt>
                <c:pt idx="3154">
                  <c:v>43.070999999999998</c:v>
                </c:pt>
                <c:pt idx="3155">
                  <c:v>43.085000000000001</c:v>
                </c:pt>
                <c:pt idx="3156">
                  <c:v>43.097999999999999</c:v>
                </c:pt>
                <c:pt idx="3157">
                  <c:v>43.112000000000002</c:v>
                </c:pt>
                <c:pt idx="3158">
                  <c:v>43.125</c:v>
                </c:pt>
                <c:pt idx="3159">
                  <c:v>43.139000000000003</c:v>
                </c:pt>
                <c:pt idx="3160">
                  <c:v>43.152000000000001</c:v>
                </c:pt>
                <c:pt idx="3161">
                  <c:v>43.164999999999999</c:v>
                </c:pt>
                <c:pt idx="3162">
                  <c:v>43.179000000000002</c:v>
                </c:pt>
                <c:pt idx="3163">
                  <c:v>43.192</c:v>
                </c:pt>
                <c:pt idx="3164">
                  <c:v>43.206000000000003</c:v>
                </c:pt>
                <c:pt idx="3165">
                  <c:v>43.219000000000001</c:v>
                </c:pt>
                <c:pt idx="3166">
                  <c:v>43.232999999999997</c:v>
                </c:pt>
                <c:pt idx="3167">
                  <c:v>43.246000000000002</c:v>
                </c:pt>
                <c:pt idx="3168">
                  <c:v>43.26</c:v>
                </c:pt>
                <c:pt idx="3169">
                  <c:v>43.273000000000003</c:v>
                </c:pt>
                <c:pt idx="3170">
                  <c:v>43.286000000000001</c:v>
                </c:pt>
                <c:pt idx="3171">
                  <c:v>43.3</c:v>
                </c:pt>
                <c:pt idx="3172">
                  <c:v>43.313000000000002</c:v>
                </c:pt>
                <c:pt idx="3173">
                  <c:v>43.326999999999998</c:v>
                </c:pt>
                <c:pt idx="3174">
                  <c:v>43.34</c:v>
                </c:pt>
                <c:pt idx="3175">
                  <c:v>43.353999999999999</c:v>
                </c:pt>
                <c:pt idx="3176">
                  <c:v>43.366999999999997</c:v>
                </c:pt>
                <c:pt idx="3177">
                  <c:v>43.381</c:v>
                </c:pt>
                <c:pt idx="3178">
                  <c:v>43.393999999999998</c:v>
                </c:pt>
                <c:pt idx="3179">
                  <c:v>43.408000000000001</c:v>
                </c:pt>
                <c:pt idx="3180">
                  <c:v>43.420999999999999</c:v>
                </c:pt>
                <c:pt idx="3181">
                  <c:v>43.433999999999997</c:v>
                </c:pt>
                <c:pt idx="3182">
                  <c:v>43.448</c:v>
                </c:pt>
                <c:pt idx="3183">
                  <c:v>43.460999999999999</c:v>
                </c:pt>
                <c:pt idx="3184">
                  <c:v>43.475000000000001</c:v>
                </c:pt>
                <c:pt idx="3185">
                  <c:v>43.488</c:v>
                </c:pt>
                <c:pt idx="3186">
                  <c:v>43.502000000000002</c:v>
                </c:pt>
                <c:pt idx="3187">
                  <c:v>43.515000000000001</c:v>
                </c:pt>
                <c:pt idx="3188">
                  <c:v>43.529000000000003</c:v>
                </c:pt>
                <c:pt idx="3189">
                  <c:v>43.542000000000002</c:v>
                </c:pt>
                <c:pt idx="3190">
                  <c:v>43.555</c:v>
                </c:pt>
                <c:pt idx="3191">
                  <c:v>43.569000000000003</c:v>
                </c:pt>
                <c:pt idx="3192">
                  <c:v>43.582000000000001</c:v>
                </c:pt>
                <c:pt idx="3193">
                  <c:v>43.595999999999997</c:v>
                </c:pt>
                <c:pt idx="3194">
                  <c:v>43.609000000000002</c:v>
                </c:pt>
                <c:pt idx="3195">
                  <c:v>43.622999999999998</c:v>
                </c:pt>
                <c:pt idx="3196">
                  <c:v>43.636000000000003</c:v>
                </c:pt>
                <c:pt idx="3197">
                  <c:v>43.65</c:v>
                </c:pt>
                <c:pt idx="3198">
                  <c:v>43.662999999999997</c:v>
                </c:pt>
                <c:pt idx="3199">
                  <c:v>43.677</c:v>
                </c:pt>
                <c:pt idx="3200">
                  <c:v>43.69</c:v>
                </c:pt>
                <c:pt idx="3201">
                  <c:v>43.703000000000003</c:v>
                </c:pt>
                <c:pt idx="3202">
                  <c:v>43.716999999999999</c:v>
                </c:pt>
                <c:pt idx="3203">
                  <c:v>43.73</c:v>
                </c:pt>
                <c:pt idx="3204">
                  <c:v>43.744</c:v>
                </c:pt>
                <c:pt idx="3205">
                  <c:v>43.756999999999998</c:v>
                </c:pt>
                <c:pt idx="3206">
                  <c:v>43.771000000000001</c:v>
                </c:pt>
                <c:pt idx="3207">
                  <c:v>43.783999999999999</c:v>
                </c:pt>
                <c:pt idx="3208">
                  <c:v>43.798000000000002</c:v>
                </c:pt>
                <c:pt idx="3209">
                  <c:v>43.811</c:v>
                </c:pt>
                <c:pt idx="3210">
                  <c:v>43.823999999999998</c:v>
                </c:pt>
                <c:pt idx="3211">
                  <c:v>43.838000000000001</c:v>
                </c:pt>
                <c:pt idx="3212">
                  <c:v>43.850999999999999</c:v>
                </c:pt>
                <c:pt idx="3213">
                  <c:v>43.865000000000002</c:v>
                </c:pt>
                <c:pt idx="3214">
                  <c:v>43.878</c:v>
                </c:pt>
                <c:pt idx="3215">
                  <c:v>43.892000000000003</c:v>
                </c:pt>
                <c:pt idx="3216">
                  <c:v>43.905000000000001</c:v>
                </c:pt>
                <c:pt idx="3217">
                  <c:v>43.918999999999997</c:v>
                </c:pt>
                <c:pt idx="3218">
                  <c:v>43.932000000000002</c:v>
                </c:pt>
                <c:pt idx="3219">
                  <c:v>43.945999999999998</c:v>
                </c:pt>
                <c:pt idx="3220">
                  <c:v>43.959000000000003</c:v>
                </c:pt>
                <c:pt idx="3221">
                  <c:v>43.972000000000001</c:v>
                </c:pt>
                <c:pt idx="3222">
                  <c:v>43.985999999999997</c:v>
                </c:pt>
                <c:pt idx="3223">
                  <c:v>43.999000000000002</c:v>
                </c:pt>
                <c:pt idx="3224">
                  <c:v>44.012999999999998</c:v>
                </c:pt>
                <c:pt idx="3225">
                  <c:v>44.026000000000003</c:v>
                </c:pt>
                <c:pt idx="3226">
                  <c:v>44.04</c:v>
                </c:pt>
                <c:pt idx="3227">
                  <c:v>44.052999999999997</c:v>
                </c:pt>
                <c:pt idx="3228">
                  <c:v>44.067</c:v>
                </c:pt>
                <c:pt idx="3229">
                  <c:v>44.08</c:v>
                </c:pt>
                <c:pt idx="3230">
                  <c:v>44.093000000000004</c:v>
                </c:pt>
                <c:pt idx="3231">
                  <c:v>44.106999999999999</c:v>
                </c:pt>
                <c:pt idx="3232">
                  <c:v>44.12</c:v>
                </c:pt>
                <c:pt idx="3233">
                  <c:v>44.134</c:v>
                </c:pt>
                <c:pt idx="3234">
                  <c:v>44.146999999999998</c:v>
                </c:pt>
                <c:pt idx="3235">
                  <c:v>44.161000000000001</c:v>
                </c:pt>
                <c:pt idx="3236">
                  <c:v>44.173999999999999</c:v>
                </c:pt>
                <c:pt idx="3237">
                  <c:v>44.188000000000002</c:v>
                </c:pt>
                <c:pt idx="3238">
                  <c:v>44.201000000000001</c:v>
                </c:pt>
                <c:pt idx="3239">
                  <c:v>44.215000000000003</c:v>
                </c:pt>
                <c:pt idx="3240">
                  <c:v>44.228000000000002</c:v>
                </c:pt>
                <c:pt idx="3241">
                  <c:v>44.241</c:v>
                </c:pt>
                <c:pt idx="3242">
                  <c:v>44.255000000000003</c:v>
                </c:pt>
                <c:pt idx="3243">
                  <c:v>44.268000000000001</c:v>
                </c:pt>
                <c:pt idx="3244">
                  <c:v>44.281999999999996</c:v>
                </c:pt>
                <c:pt idx="3245">
                  <c:v>44.295000000000002</c:v>
                </c:pt>
                <c:pt idx="3246">
                  <c:v>44.308999999999997</c:v>
                </c:pt>
                <c:pt idx="3247">
                  <c:v>44.322000000000003</c:v>
                </c:pt>
                <c:pt idx="3248">
                  <c:v>44.335999999999999</c:v>
                </c:pt>
                <c:pt idx="3249">
                  <c:v>44.348999999999997</c:v>
                </c:pt>
                <c:pt idx="3250">
                  <c:v>44.362000000000002</c:v>
                </c:pt>
                <c:pt idx="3251">
                  <c:v>44.375999999999998</c:v>
                </c:pt>
                <c:pt idx="3252">
                  <c:v>44.389000000000003</c:v>
                </c:pt>
                <c:pt idx="3253">
                  <c:v>44.402999999999999</c:v>
                </c:pt>
                <c:pt idx="3254">
                  <c:v>44.415999999999997</c:v>
                </c:pt>
                <c:pt idx="3255">
                  <c:v>44.43</c:v>
                </c:pt>
                <c:pt idx="3256">
                  <c:v>44.442999999999998</c:v>
                </c:pt>
                <c:pt idx="3257">
                  <c:v>44.457000000000001</c:v>
                </c:pt>
                <c:pt idx="3258">
                  <c:v>44.47</c:v>
                </c:pt>
                <c:pt idx="3259">
                  <c:v>44.484000000000002</c:v>
                </c:pt>
                <c:pt idx="3260">
                  <c:v>44.497</c:v>
                </c:pt>
                <c:pt idx="3261">
                  <c:v>44.51</c:v>
                </c:pt>
                <c:pt idx="3262">
                  <c:v>44.524000000000001</c:v>
                </c:pt>
                <c:pt idx="3263">
                  <c:v>44.536999999999999</c:v>
                </c:pt>
                <c:pt idx="3264">
                  <c:v>44.551000000000002</c:v>
                </c:pt>
                <c:pt idx="3265">
                  <c:v>44.564</c:v>
                </c:pt>
                <c:pt idx="3266">
                  <c:v>44.578000000000003</c:v>
                </c:pt>
                <c:pt idx="3267">
                  <c:v>44.591000000000001</c:v>
                </c:pt>
                <c:pt idx="3268">
                  <c:v>44.604999999999997</c:v>
                </c:pt>
                <c:pt idx="3269">
                  <c:v>44.618000000000002</c:v>
                </c:pt>
                <c:pt idx="3270">
                  <c:v>44.631</c:v>
                </c:pt>
                <c:pt idx="3271">
                  <c:v>44.645000000000003</c:v>
                </c:pt>
                <c:pt idx="3272">
                  <c:v>44.658000000000001</c:v>
                </c:pt>
                <c:pt idx="3273">
                  <c:v>44.671999999999997</c:v>
                </c:pt>
                <c:pt idx="3274">
                  <c:v>44.685000000000002</c:v>
                </c:pt>
                <c:pt idx="3275">
                  <c:v>44.698999999999998</c:v>
                </c:pt>
                <c:pt idx="3276">
                  <c:v>44.712000000000003</c:v>
                </c:pt>
                <c:pt idx="3277">
                  <c:v>44.725999999999999</c:v>
                </c:pt>
                <c:pt idx="3278">
                  <c:v>44.738999999999997</c:v>
                </c:pt>
                <c:pt idx="3279">
                  <c:v>44.753</c:v>
                </c:pt>
                <c:pt idx="3280">
                  <c:v>44.765999999999998</c:v>
                </c:pt>
                <c:pt idx="3281">
                  <c:v>44.779000000000003</c:v>
                </c:pt>
                <c:pt idx="3282">
                  <c:v>44.792999999999999</c:v>
                </c:pt>
                <c:pt idx="3283">
                  <c:v>44.805999999999997</c:v>
                </c:pt>
                <c:pt idx="3284">
                  <c:v>44.82</c:v>
                </c:pt>
                <c:pt idx="3285">
                  <c:v>44.832999999999998</c:v>
                </c:pt>
                <c:pt idx="3286">
                  <c:v>44.847000000000001</c:v>
                </c:pt>
                <c:pt idx="3287">
                  <c:v>44.86</c:v>
                </c:pt>
                <c:pt idx="3288">
                  <c:v>44.874000000000002</c:v>
                </c:pt>
                <c:pt idx="3289">
                  <c:v>44.887</c:v>
                </c:pt>
                <c:pt idx="3290">
                  <c:v>44.9</c:v>
                </c:pt>
                <c:pt idx="3291">
                  <c:v>44.914000000000001</c:v>
                </c:pt>
                <c:pt idx="3292">
                  <c:v>44.927</c:v>
                </c:pt>
                <c:pt idx="3293">
                  <c:v>44.941000000000003</c:v>
                </c:pt>
                <c:pt idx="3294">
                  <c:v>44.954000000000001</c:v>
                </c:pt>
                <c:pt idx="3295">
                  <c:v>44.968000000000004</c:v>
                </c:pt>
                <c:pt idx="3296">
                  <c:v>44.981000000000002</c:v>
                </c:pt>
                <c:pt idx="3297">
                  <c:v>44.994999999999997</c:v>
                </c:pt>
                <c:pt idx="3298">
                  <c:v>45.008000000000003</c:v>
                </c:pt>
                <c:pt idx="3299">
                  <c:v>45.021999999999998</c:v>
                </c:pt>
                <c:pt idx="3300">
                  <c:v>45.034999999999997</c:v>
                </c:pt>
                <c:pt idx="3301">
                  <c:v>45.048000000000002</c:v>
                </c:pt>
                <c:pt idx="3302">
                  <c:v>45.061999999999998</c:v>
                </c:pt>
                <c:pt idx="3303">
                  <c:v>45.075000000000003</c:v>
                </c:pt>
                <c:pt idx="3304">
                  <c:v>45.088999999999999</c:v>
                </c:pt>
                <c:pt idx="3305">
                  <c:v>45.101999999999997</c:v>
                </c:pt>
                <c:pt idx="3306">
                  <c:v>45.116</c:v>
                </c:pt>
                <c:pt idx="3307">
                  <c:v>45.128999999999998</c:v>
                </c:pt>
                <c:pt idx="3308">
                  <c:v>45.143000000000001</c:v>
                </c:pt>
                <c:pt idx="3309">
                  <c:v>45.155999999999999</c:v>
                </c:pt>
                <c:pt idx="3310">
                  <c:v>45.168999999999997</c:v>
                </c:pt>
                <c:pt idx="3311">
                  <c:v>45.183</c:v>
                </c:pt>
                <c:pt idx="3312">
                  <c:v>45.195999999999998</c:v>
                </c:pt>
                <c:pt idx="3313">
                  <c:v>45.21</c:v>
                </c:pt>
                <c:pt idx="3314">
                  <c:v>45.222999999999999</c:v>
                </c:pt>
                <c:pt idx="3315">
                  <c:v>45.237000000000002</c:v>
                </c:pt>
                <c:pt idx="3316">
                  <c:v>45.25</c:v>
                </c:pt>
                <c:pt idx="3317">
                  <c:v>45.264000000000003</c:v>
                </c:pt>
                <c:pt idx="3318">
                  <c:v>45.277000000000001</c:v>
                </c:pt>
                <c:pt idx="3319">
                  <c:v>45.290999999999997</c:v>
                </c:pt>
                <c:pt idx="3320">
                  <c:v>45.304000000000002</c:v>
                </c:pt>
                <c:pt idx="3321">
                  <c:v>45.317</c:v>
                </c:pt>
                <c:pt idx="3322">
                  <c:v>45.331000000000003</c:v>
                </c:pt>
                <c:pt idx="3323">
                  <c:v>45.344000000000001</c:v>
                </c:pt>
                <c:pt idx="3324">
                  <c:v>45.357999999999997</c:v>
                </c:pt>
                <c:pt idx="3325">
                  <c:v>45.371000000000002</c:v>
                </c:pt>
                <c:pt idx="3326">
                  <c:v>45.384999999999998</c:v>
                </c:pt>
                <c:pt idx="3327">
                  <c:v>45.398000000000003</c:v>
                </c:pt>
                <c:pt idx="3328">
                  <c:v>45.411999999999999</c:v>
                </c:pt>
                <c:pt idx="3329">
                  <c:v>45.424999999999997</c:v>
                </c:pt>
                <c:pt idx="3330">
                  <c:v>45.438000000000002</c:v>
                </c:pt>
                <c:pt idx="3331">
                  <c:v>45.451999999999998</c:v>
                </c:pt>
                <c:pt idx="3332">
                  <c:v>45.465000000000003</c:v>
                </c:pt>
                <c:pt idx="3333">
                  <c:v>45.478999999999999</c:v>
                </c:pt>
                <c:pt idx="3334">
                  <c:v>45.491999999999997</c:v>
                </c:pt>
                <c:pt idx="3335">
                  <c:v>45.506</c:v>
                </c:pt>
                <c:pt idx="3336">
                  <c:v>45.518999999999998</c:v>
                </c:pt>
                <c:pt idx="3337">
                  <c:v>45.533000000000001</c:v>
                </c:pt>
                <c:pt idx="3338">
                  <c:v>45.545999999999999</c:v>
                </c:pt>
                <c:pt idx="3339">
                  <c:v>45.56</c:v>
                </c:pt>
                <c:pt idx="3340">
                  <c:v>45.573</c:v>
                </c:pt>
                <c:pt idx="3341">
                  <c:v>45.585999999999999</c:v>
                </c:pt>
                <c:pt idx="3342">
                  <c:v>45.6</c:v>
                </c:pt>
                <c:pt idx="3343">
                  <c:v>45.613</c:v>
                </c:pt>
                <c:pt idx="3344">
                  <c:v>45.627000000000002</c:v>
                </c:pt>
                <c:pt idx="3345">
                  <c:v>45.64</c:v>
                </c:pt>
                <c:pt idx="3346">
                  <c:v>45.654000000000003</c:v>
                </c:pt>
                <c:pt idx="3347">
                  <c:v>45.667000000000002</c:v>
                </c:pt>
                <c:pt idx="3348">
                  <c:v>45.680999999999997</c:v>
                </c:pt>
                <c:pt idx="3349">
                  <c:v>45.694000000000003</c:v>
                </c:pt>
                <c:pt idx="3350">
                  <c:v>45.707000000000001</c:v>
                </c:pt>
                <c:pt idx="3351">
                  <c:v>45.720999999999997</c:v>
                </c:pt>
                <c:pt idx="3352">
                  <c:v>45.734000000000002</c:v>
                </c:pt>
                <c:pt idx="3353">
                  <c:v>45.747999999999998</c:v>
                </c:pt>
                <c:pt idx="3354">
                  <c:v>45.761000000000003</c:v>
                </c:pt>
                <c:pt idx="3355">
                  <c:v>45.774999999999999</c:v>
                </c:pt>
                <c:pt idx="3356">
                  <c:v>45.787999999999997</c:v>
                </c:pt>
                <c:pt idx="3357">
                  <c:v>45.802</c:v>
                </c:pt>
                <c:pt idx="3358">
                  <c:v>45.814999999999998</c:v>
                </c:pt>
                <c:pt idx="3359">
                  <c:v>45.829000000000001</c:v>
                </c:pt>
                <c:pt idx="3360">
                  <c:v>45.841999999999999</c:v>
                </c:pt>
                <c:pt idx="3361">
                  <c:v>45.854999999999997</c:v>
                </c:pt>
                <c:pt idx="3362">
                  <c:v>45.869</c:v>
                </c:pt>
                <c:pt idx="3363">
                  <c:v>45.881999999999998</c:v>
                </c:pt>
                <c:pt idx="3364">
                  <c:v>45.896000000000001</c:v>
                </c:pt>
                <c:pt idx="3365">
                  <c:v>45.908999999999999</c:v>
                </c:pt>
                <c:pt idx="3366">
                  <c:v>45.923000000000002</c:v>
                </c:pt>
                <c:pt idx="3367">
                  <c:v>45.936</c:v>
                </c:pt>
                <c:pt idx="3368">
                  <c:v>45.95</c:v>
                </c:pt>
                <c:pt idx="3369">
                  <c:v>45.963000000000001</c:v>
                </c:pt>
                <c:pt idx="3370">
                  <c:v>45.975999999999999</c:v>
                </c:pt>
                <c:pt idx="3371">
                  <c:v>45.99</c:v>
                </c:pt>
                <c:pt idx="3372">
                  <c:v>46.003</c:v>
                </c:pt>
                <c:pt idx="3373">
                  <c:v>46.017000000000003</c:v>
                </c:pt>
                <c:pt idx="3374">
                  <c:v>46.03</c:v>
                </c:pt>
                <c:pt idx="3375">
                  <c:v>46.043999999999997</c:v>
                </c:pt>
                <c:pt idx="3376">
                  <c:v>46.057000000000002</c:v>
                </c:pt>
                <c:pt idx="3377">
                  <c:v>46.070999999999998</c:v>
                </c:pt>
                <c:pt idx="3378">
                  <c:v>46.084000000000003</c:v>
                </c:pt>
                <c:pt idx="3379">
                  <c:v>46.097999999999999</c:v>
                </c:pt>
                <c:pt idx="3380">
                  <c:v>46.110999999999997</c:v>
                </c:pt>
                <c:pt idx="3381">
                  <c:v>46.124000000000002</c:v>
                </c:pt>
                <c:pt idx="3382">
                  <c:v>46.137999999999998</c:v>
                </c:pt>
                <c:pt idx="3383">
                  <c:v>46.151000000000003</c:v>
                </c:pt>
                <c:pt idx="3384">
                  <c:v>46.164999999999999</c:v>
                </c:pt>
                <c:pt idx="3385">
                  <c:v>46.177999999999997</c:v>
                </c:pt>
                <c:pt idx="3386">
                  <c:v>46.192</c:v>
                </c:pt>
                <c:pt idx="3387">
                  <c:v>46.204999999999998</c:v>
                </c:pt>
                <c:pt idx="3388">
                  <c:v>46.219000000000001</c:v>
                </c:pt>
                <c:pt idx="3389">
                  <c:v>46.231999999999999</c:v>
                </c:pt>
                <c:pt idx="3390">
                  <c:v>46.244999999999997</c:v>
                </c:pt>
                <c:pt idx="3391">
                  <c:v>46.259</c:v>
                </c:pt>
                <c:pt idx="3392">
                  <c:v>46.271999999999998</c:v>
                </c:pt>
                <c:pt idx="3393">
                  <c:v>46.286000000000001</c:v>
                </c:pt>
                <c:pt idx="3394">
                  <c:v>46.298999999999999</c:v>
                </c:pt>
                <c:pt idx="3395">
                  <c:v>46.313000000000002</c:v>
                </c:pt>
                <c:pt idx="3396">
                  <c:v>46.326000000000001</c:v>
                </c:pt>
                <c:pt idx="3397">
                  <c:v>46.34</c:v>
                </c:pt>
                <c:pt idx="3398">
                  <c:v>46.353000000000002</c:v>
                </c:pt>
                <c:pt idx="3399">
                  <c:v>46.366999999999997</c:v>
                </c:pt>
                <c:pt idx="3400">
                  <c:v>46.38</c:v>
                </c:pt>
                <c:pt idx="3401">
                  <c:v>46.393000000000001</c:v>
                </c:pt>
                <c:pt idx="3402">
                  <c:v>46.406999999999996</c:v>
                </c:pt>
                <c:pt idx="3403">
                  <c:v>46.42</c:v>
                </c:pt>
                <c:pt idx="3404">
                  <c:v>46.433999999999997</c:v>
                </c:pt>
                <c:pt idx="3405">
                  <c:v>46.447000000000003</c:v>
                </c:pt>
                <c:pt idx="3406">
                  <c:v>46.460999999999999</c:v>
                </c:pt>
                <c:pt idx="3407">
                  <c:v>46.473999999999997</c:v>
                </c:pt>
                <c:pt idx="3408">
                  <c:v>46.488</c:v>
                </c:pt>
                <c:pt idx="3409">
                  <c:v>46.500999999999998</c:v>
                </c:pt>
                <c:pt idx="3410">
                  <c:v>46.514000000000003</c:v>
                </c:pt>
                <c:pt idx="3411">
                  <c:v>46.527999999999999</c:v>
                </c:pt>
                <c:pt idx="3412">
                  <c:v>46.540999999999997</c:v>
                </c:pt>
                <c:pt idx="3413">
                  <c:v>46.555</c:v>
                </c:pt>
                <c:pt idx="3414">
                  <c:v>46.567999999999998</c:v>
                </c:pt>
                <c:pt idx="3415">
                  <c:v>46.582000000000001</c:v>
                </c:pt>
                <c:pt idx="3416">
                  <c:v>46.594999999999999</c:v>
                </c:pt>
                <c:pt idx="3417">
                  <c:v>46.609000000000002</c:v>
                </c:pt>
                <c:pt idx="3418">
                  <c:v>46.622</c:v>
                </c:pt>
                <c:pt idx="3419">
                  <c:v>46.636000000000003</c:v>
                </c:pt>
                <c:pt idx="3420">
                  <c:v>46.649000000000001</c:v>
                </c:pt>
                <c:pt idx="3421">
                  <c:v>46.661999999999999</c:v>
                </c:pt>
                <c:pt idx="3422">
                  <c:v>46.676000000000002</c:v>
                </c:pt>
                <c:pt idx="3423">
                  <c:v>46.689</c:v>
                </c:pt>
                <c:pt idx="3424">
                  <c:v>46.703000000000003</c:v>
                </c:pt>
                <c:pt idx="3425">
                  <c:v>46.716000000000001</c:v>
                </c:pt>
                <c:pt idx="3426">
                  <c:v>46.73</c:v>
                </c:pt>
                <c:pt idx="3427">
                  <c:v>46.743000000000002</c:v>
                </c:pt>
                <c:pt idx="3428">
                  <c:v>46.756999999999998</c:v>
                </c:pt>
                <c:pt idx="3429">
                  <c:v>46.77</c:v>
                </c:pt>
                <c:pt idx="3430">
                  <c:v>46.783000000000001</c:v>
                </c:pt>
                <c:pt idx="3431">
                  <c:v>46.796999999999997</c:v>
                </c:pt>
                <c:pt idx="3432">
                  <c:v>46.81</c:v>
                </c:pt>
                <c:pt idx="3433">
                  <c:v>46.823999999999998</c:v>
                </c:pt>
                <c:pt idx="3434">
                  <c:v>46.837000000000003</c:v>
                </c:pt>
                <c:pt idx="3435">
                  <c:v>46.850999999999999</c:v>
                </c:pt>
                <c:pt idx="3436">
                  <c:v>46.863999999999997</c:v>
                </c:pt>
                <c:pt idx="3437">
                  <c:v>46.878</c:v>
                </c:pt>
                <c:pt idx="3438">
                  <c:v>46.890999999999998</c:v>
                </c:pt>
                <c:pt idx="3439">
                  <c:v>46.905000000000001</c:v>
                </c:pt>
                <c:pt idx="3440">
                  <c:v>46.917999999999999</c:v>
                </c:pt>
                <c:pt idx="3441">
                  <c:v>46.930999999999997</c:v>
                </c:pt>
                <c:pt idx="3442">
                  <c:v>46.945</c:v>
                </c:pt>
                <c:pt idx="3443">
                  <c:v>46.957999999999998</c:v>
                </c:pt>
                <c:pt idx="3444">
                  <c:v>46.972000000000001</c:v>
                </c:pt>
                <c:pt idx="3445">
                  <c:v>46.984999999999999</c:v>
                </c:pt>
                <c:pt idx="3446">
                  <c:v>46.999000000000002</c:v>
                </c:pt>
                <c:pt idx="3447">
                  <c:v>47.012</c:v>
                </c:pt>
                <c:pt idx="3448">
                  <c:v>47.026000000000003</c:v>
                </c:pt>
                <c:pt idx="3449">
                  <c:v>47.039000000000001</c:v>
                </c:pt>
                <c:pt idx="3450">
                  <c:v>47.052</c:v>
                </c:pt>
                <c:pt idx="3451">
                  <c:v>47.066000000000003</c:v>
                </c:pt>
                <c:pt idx="3452">
                  <c:v>47.079000000000001</c:v>
                </c:pt>
                <c:pt idx="3453">
                  <c:v>47.093000000000004</c:v>
                </c:pt>
                <c:pt idx="3454">
                  <c:v>47.106000000000002</c:v>
                </c:pt>
                <c:pt idx="3455">
                  <c:v>47.12</c:v>
                </c:pt>
                <c:pt idx="3456">
                  <c:v>47.133000000000003</c:v>
                </c:pt>
                <c:pt idx="3457">
                  <c:v>47.146999999999998</c:v>
                </c:pt>
                <c:pt idx="3458">
                  <c:v>47.16</c:v>
                </c:pt>
                <c:pt idx="3459">
                  <c:v>47.173999999999999</c:v>
                </c:pt>
                <c:pt idx="3460">
                  <c:v>47.186999999999998</c:v>
                </c:pt>
                <c:pt idx="3461">
                  <c:v>47.2</c:v>
                </c:pt>
                <c:pt idx="3462">
                  <c:v>47.213999999999999</c:v>
                </c:pt>
                <c:pt idx="3463">
                  <c:v>47.226999999999997</c:v>
                </c:pt>
                <c:pt idx="3464">
                  <c:v>47.241</c:v>
                </c:pt>
                <c:pt idx="3465">
                  <c:v>47.253999999999998</c:v>
                </c:pt>
                <c:pt idx="3466">
                  <c:v>47.268000000000001</c:v>
                </c:pt>
                <c:pt idx="3467">
                  <c:v>47.280999999999999</c:v>
                </c:pt>
                <c:pt idx="3468">
                  <c:v>47.295000000000002</c:v>
                </c:pt>
                <c:pt idx="3469">
                  <c:v>47.308</c:v>
                </c:pt>
                <c:pt idx="3470">
                  <c:v>47.320999999999998</c:v>
                </c:pt>
                <c:pt idx="3471">
                  <c:v>47.335000000000001</c:v>
                </c:pt>
                <c:pt idx="3472">
                  <c:v>47.347999999999999</c:v>
                </c:pt>
                <c:pt idx="3473">
                  <c:v>47.362000000000002</c:v>
                </c:pt>
                <c:pt idx="3474">
                  <c:v>47.375</c:v>
                </c:pt>
                <c:pt idx="3475">
                  <c:v>47.389000000000003</c:v>
                </c:pt>
                <c:pt idx="3476">
                  <c:v>47.402000000000001</c:v>
                </c:pt>
                <c:pt idx="3477">
                  <c:v>47.415999999999997</c:v>
                </c:pt>
                <c:pt idx="3478">
                  <c:v>47.429000000000002</c:v>
                </c:pt>
                <c:pt idx="3479">
                  <c:v>47.442999999999998</c:v>
                </c:pt>
                <c:pt idx="3480">
                  <c:v>47.456000000000003</c:v>
                </c:pt>
                <c:pt idx="3481">
                  <c:v>47.469000000000001</c:v>
                </c:pt>
                <c:pt idx="3482">
                  <c:v>47.482999999999997</c:v>
                </c:pt>
                <c:pt idx="3483">
                  <c:v>47.496000000000002</c:v>
                </c:pt>
                <c:pt idx="3484">
                  <c:v>47.51</c:v>
                </c:pt>
                <c:pt idx="3485">
                  <c:v>47.523000000000003</c:v>
                </c:pt>
                <c:pt idx="3486">
                  <c:v>47.536999999999999</c:v>
                </c:pt>
                <c:pt idx="3487">
                  <c:v>47.55</c:v>
                </c:pt>
                <c:pt idx="3488">
                  <c:v>47.564</c:v>
                </c:pt>
                <c:pt idx="3489">
                  <c:v>47.576999999999998</c:v>
                </c:pt>
                <c:pt idx="3490">
                  <c:v>47.59</c:v>
                </c:pt>
                <c:pt idx="3491">
                  <c:v>47.603999999999999</c:v>
                </c:pt>
                <c:pt idx="3492">
                  <c:v>47.616999999999997</c:v>
                </c:pt>
                <c:pt idx="3493">
                  <c:v>47.631</c:v>
                </c:pt>
                <c:pt idx="3494">
                  <c:v>47.643999999999998</c:v>
                </c:pt>
                <c:pt idx="3495">
                  <c:v>47.658000000000001</c:v>
                </c:pt>
                <c:pt idx="3496">
                  <c:v>47.670999999999999</c:v>
                </c:pt>
                <c:pt idx="3497">
                  <c:v>47.685000000000002</c:v>
                </c:pt>
                <c:pt idx="3498">
                  <c:v>47.698</c:v>
                </c:pt>
                <c:pt idx="3499">
                  <c:v>47.712000000000003</c:v>
                </c:pt>
                <c:pt idx="3500">
                  <c:v>47.725000000000001</c:v>
                </c:pt>
                <c:pt idx="3501">
                  <c:v>47.738</c:v>
                </c:pt>
                <c:pt idx="3502">
                  <c:v>47.752000000000002</c:v>
                </c:pt>
                <c:pt idx="3503">
                  <c:v>47.765000000000001</c:v>
                </c:pt>
                <c:pt idx="3504">
                  <c:v>47.779000000000003</c:v>
                </c:pt>
                <c:pt idx="3505">
                  <c:v>47.792000000000002</c:v>
                </c:pt>
                <c:pt idx="3506">
                  <c:v>47.805999999999997</c:v>
                </c:pt>
                <c:pt idx="3507">
                  <c:v>47.819000000000003</c:v>
                </c:pt>
                <c:pt idx="3508">
                  <c:v>47.832999999999998</c:v>
                </c:pt>
                <c:pt idx="3509">
                  <c:v>47.845999999999997</c:v>
                </c:pt>
                <c:pt idx="3510">
                  <c:v>47.859000000000002</c:v>
                </c:pt>
                <c:pt idx="3511">
                  <c:v>47.872999999999998</c:v>
                </c:pt>
                <c:pt idx="3512">
                  <c:v>47.886000000000003</c:v>
                </c:pt>
                <c:pt idx="3513">
                  <c:v>47.9</c:v>
                </c:pt>
                <c:pt idx="3514">
                  <c:v>47.912999999999997</c:v>
                </c:pt>
                <c:pt idx="3515">
                  <c:v>47.927</c:v>
                </c:pt>
                <c:pt idx="3516">
                  <c:v>47.94</c:v>
                </c:pt>
                <c:pt idx="3517">
                  <c:v>47.954000000000001</c:v>
                </c:pt>
                <c:pt idx="3518">
                  <c:v>47.966999999999999</c:v>
                </c:pt>
                <c:pt idx="3519">
                  <c:v>47.981000000000002</c:v>
                </c:pt>
                <c:pt idx="3520">
                  <c:v>47.994</c:v>
                </c:pt>
                <c:pt idx="3521">
                  <c:v>48.006999999999998</c:v>
                </c:pt>
                <c:pt idx="3522">
                  <c:v>48.021000000000001</c:v>
                </c:pt>
                <c:pt idx="3523">
                  <c:v>48.033999999999999</c:v>
                </c:pt>
                <c:pt idx="3524">
                  <c:v>48.048000000000002</c:v>
                </c:pt>
                <c:pt idx="3525">
                  <c:v>48.061</c:v>
                </c:pt>
                <c:pt idx="3526">
                  <c:v>48.075000000000003</c:v>
                </c:pt>
                <c:pt idx="3527">
                  <c:v>48.088000000000001</c:v>
                </c:pt>
                <c:pt idx="3528">
                  <c:v>48.101999999999997</c:v>
                </c:pt>
                <c:pt idx="3529">
                  <c:v>48.115000000000002</c:v>
                </c:pt>
                <c:pt idx="3530">
                  <c:v>48.128</c:v>
                </c:pt>
                <c:pt idx="3531">
                  <c:v>48.142000000000003</c:v>
                </c:pt>
                <c:pt idx="3532">
                  <c:v>48.155000000000001</c:v>
                </c:pt>
                <c:pt idx="3533">
                  <c:v>48.168999999999997</c:v>
                </c:pt>
                <c:pt idx="3534">
                  <c:v>48.182000000000002</c:v>
                </c:pt>
                <c:pt idx="3535">
                  <c:v>48.195999999999998</c:v>
                </c:pt>
                <c:pt idx="3536">
                  <c:v>48.209000000000003</c:v>
                </c:pt>
                <c:pt idx="3537">
                  <c:v>48.222999999999999</c:v>
                </c:pt>
                <c:pt idx="3538">
                  <c:v>48.235999999999997</c:v>
                </c:pt>
                <c:pt idx="3539">
                  <c:v>48.25</c:v>
                </c:pt>
                <c:pt idx="3540">
                  <c:v>48.262999999999998</c:v>
                </c:pt>
                <c:pt idx="3541">
                  <c:v>48.276000000000003</c:v>
                </c:pt>
                <c:pt idx="3542">
                  <c:v>48.29</c:v>
                </c:pt>
                <c:pt idx="3543">
                  <c:v>48.302999999999997</c:v>
                </c:pt>
                <c:pt idx="3544">
                  <c:v>48.317</c:v>
                </c:pt>
                <c:pt idx="3545">
                  <c:v>48.33</c:v>
                </c:pt>
                <c:pt idx="3546">
                  <c:v>48.344000000000001</c:v>
                </c:pt>
                <c:pt idx="3547">
                  <c:v>48.356999999999999</c:v>
                </c:pt>
                <c:pt idx="3548">
                  <c:v>48.371000000000002</c:v>
                </c:pt>
                <c:pt idx="3549">
                  <c:v>48.384</c:v>
                </c:pt>
                <c:pt idx="3550">
                  <c:v>48.396999999999998</c:v>
                </c:pt>
                <c:pt idx="3551">
                  <c:v>48.411000000000001</c:v>
                </c:pt>
                <c:pt idx="3552">
                  <c:v>48.423999999999999</c:v>
                </c:pt>
                <c:pt idx="3553">
                  <c:v>48.438000000000002</c:v>
                </c:pt>
                <c:pt idx="3554">
                  <c:v>48.451000000000001</c:v>
                </c:pt>
                <c:pt idx="3555">
                  <c:v>48.465000000000003</c:v>
                </c:pt>
                <c:pt idx="3556">
                  <c:v>48.478000000000002</c:v>
                </c:pt>
                <c:pt idx="3557">
                  <c:v>48.491999999999997</c:v>
                </c:pt>
                <c:pt idx="3558">
                  <c:v>48.505000000000003</c:v>
                </c:pt>
                <c:pt idx="3559">
                  <c:v>48.518999999999998</c:v>
                </c:pt>
                <c:pt idx="3560">
                  <c:v>48.531999999999996</c:v>
                </c:pt>
                <c:pt idx="3561">
                  <c:v>48.545000000000002</c:v>
                </c:pt>
                <c:pt idx="3562">
                  <c:v>48.558999999999997</c:v>
                </c:pt>
                <c:pt idx="3563">
                  <c:v>48.572000000000003</c:v>
                </c:pt>
                <c:pt idx="3564">
                  <c:v>48.585999999999999</c:v>
                </c:pt>
                <c:pt idx="3565">
                  <c:v>48.598999999999997</c:v>
                </c:pt>
                <c:pt idx="3566">
                  <c:v>48.613</c:v>
                </c:pt>
                <c:pt idx="3567">
                  <c:v>48.625999999999998</c:v>
                </c:pt>
                <c:pt idx="3568">
                  <c:v>48.64</c:v>
                </c:pt>
                <c:pt idx="3569">
                  <c:v>48.652999999999999</c:v>
                </c:pt>
                <c:pt idx="3570">
                  <c:v>48.665999999999997</c:v>
                </c:pt>
                <c:pt idx="3571">
                  <c:v>48.68</c:v>
                </c:pt>
                <c:pt idx="3572">
                  <c:v>48.692999999999998</c:v>
                </c:pt>
                <c:pt idx="3573">
                  <c:v>48.707000000000001</c:v>
                </c:pt>
                <c:pt idx="3574">
                  <c:v>48.72</c:v>
                </c:pt>
                <c:pt idx="3575">
                  <c:v>48.734000000000002</c:v>
                </c:pt>
                <c:pt idx="3576">
                  <c:v>48.747</c:v>
                </c:pt>
                <c:pt idx="3577">
                  <c:v>48.761000000000003</c:v>
                </c:pt>
                <c:pt idx="3578">
                  <c:v>48.774000000000001</c:v>
                </c:pt>
                <c:pt idx="3579">
                  <c:v>48.787999999999997</c:v>
                </c:pt>
                <c:pt idx="3580">
                  <c:v>48.801000000000002</c:v>
                </c:pt>
                <c:pt idx="3581">
                  <c:v>48.814</c:v>
                </c:pt>
                <c:pt idx="3582">
                  <c:v>48.828000000000003</c:v>
                </c:pt>
                <c:pt idx="3583">
                  <c:v>48.841000000000001</c:v>
                </c:pt>
                <c:pt idx="3584">
                  <c:v>48.854999999999997</c:v>
                </c:pt>
                <c:pt idx="3585">
                  <c:v>48.868000000000002</c:v>
                </c:pt>
                <c:pt idx="3586">
                  <c:v>48.881999999999998</c:v>
                </c:pt>
                <c:pt idx="3587">
                  <c:v>48.895000000000003</c:v>
                </c:pt>
                <c:pt idx="3588">
                  <c:v>48.908999999999999</c:v>
                </c:pt>
                <c:pt idx="3589">
                  <c:v>48.921999999999997</c:v>
                </c:pt>
                <c:pt idx="3590">
                  <c:v>48.935000000000002</c:v>
                </c:pt>
                <c:pt idx="3591">
                  <c:v>48.948999999999998</c:v>
                </c:pt>
                <c:pt idx="3592">
                  <c:v>48.962000000000003</c:v>
                </c:pt>
                <c:pt idx="3593">
                  <c:v>48.975999999999999</c:v>
                </c:pt>
                <c:pt idx="3594">
                  <c:v>48.988999999999997</c:v>
                </c:pt>
                <c:pt idx="3595">
                  <c:v>49.003</c:v>
                </c:pt>
                <c:pt idx="3596">
                  <c:v>49.015999999999998</c:v>
                </c:pt>
                <c:pt idx="3597">
                  <c:v>49.03</c:v>
                </c:pt>
                <c:pt idx="3598">
                  <c:v>49.042999999999999</c:v>
                </c:pt>
                <c:pt idx="3599">
                  <c:v>49.057000000000002</c:v>
                </c:pt>
                <c:pt idx="3600">
                  <c:v>49.07</c:v>
                </c:pt>
                <c:pt idx="3601">
                  <c:v>49.082999999999998</c:v>
                </c:pt>
                <c:pt idx="3602">
                  <c:v>49.097000000000001</c:v>
                </c:pt>
                <c:pt idx="3603">
                  <c:v>49.11</c:v>
                </c:pt>
                <c:pt idx="3604">
                  <c:v>49.124000000000002</c:v>
                </c:pt>
                <c:pt idx="3605">
                  <c:v>49.137</c:v>
                </c:pt>
                <c:pt idx="3606">
                  <c:v>49.151000000000003</c:v>
                </c:pt>
                <c:pt idx="3607">
                  <c:v>49.164000000000001</c:v>
                </c:pt>
                <c:pt idx="3608">
                  <c:v>49.177999999999997</c:v>
                </c:pt>
                <c:pt idx="3609">
                  <c:v>49.191000000000003</c:v>
                </c:pt>
                <c:pt idx="3610">
                  <c:v>49.204000000000001</c:v>
                </c:pt>
                <c:pt idx="3611">
                  <c:v>49.218000000000004</c:v>
                </c:pt>
                <c:pt idx="3612">
                  <c:v>49.231000000000002</c:v>
                </c:pt>
                <c:pt idx="3613">
                  <c:v>49.244999999999997</c:v>
                </c:pt>
                <c:pt idx="3614">
                  <c:v>49.258000000000003</c:v>
                </c:pt>
                <c:pt idx="3615">
                  <c:v>49.271999999999998</c:v>
                </c:pt>
                <c:pt idx="3616">
                  <c:v>49.284999999999997</c:v>
                </c:pt>
                <c:pt idx="3617">
                  <c:v>49.298999999999999</c:v>
                </c:pt>
                <c:pt idx="3618">
                  <c:v>49.311999999999998</c:v>
                </c:pt>
                <c:pt idx="3619">
                  <c:v>49.326000000000001</c:v>
                </c:pt>
                <c:pt idx="3620">
                  <c:v>49.338999999999999</c:v>
                </c:pt>
                <c:pt idx="3621">
                  <c:v>49.351999999999997</c:v>
                </c:pt>
                <c:pt idx="3622">
                  <c:v>49.366</c:v>
                </c:pt>
                <c:pt idx="3623">
                  <c:v>49.378999999999998</c:v>
                </c:pt>
                <c:pt idx="3624">
                  <c:v>49.393000000000001</c:v>
                </c:pt>
                <c:pt idx="3625">
                  <c:v>49.405999999999999</c:v>
                </c:pt>
                <c:pt idx="3626">
                  <c:v>49.42</c:v>
                </c:pt>
                <c:pt idx="3627">
                  <c:v>49.433</c:v>
                </c:pt>
                <c:pt idx="3628">
                  <c:v>49.447000000000003</c:v>
                </c:pt>
                <c:pt idx="3629">
                  <c:v>49.46</c:v>
                </c:pt>
                <c:pt idx="3630">
                  <c:v>49.472999999999999</c:v>
                </c:pt>
                <c:pt idx="3631">
                  <c:v>49.487000000000002</c:v>
                </c:pt>
                <c:pt idx="3632">
                  <c:v>49.5</c:v>
                </c:pt>
                <c:pt idx="3633">
                  <c:v>49.514000000000003</c:v>
                </c:pt>
                <c:pt idx="3634">
                  <c:v>49.527000000000001</c:v>
                </c:pt>
                <c:pt idx="3635">
                  <c:v>49.540999999999997</c:v>
                </c:pt>
                <c:pt idx="3636">
                  <c:v>49.554000000000002</c:v>
                </c:pt>
                <c:pt idx="3637">
                  <c:v>49.567999999999998</c:v>
                </c:pt>
                <c:pt idx="3638">
                  <c:v>49.581000000000003</c:v>
                </c:pt>
                <c:pt idx="3639">
                  <c:v>49.594999999999999</c:v>
                </c:pt>
                <c:pt idx="3640">
                  <c:v>49.607999999999997</c:v>
                </c:pt>
                <c:pt idx="3641">
                  <c:v>49.621000000000002</c:v>
                </c:pt>
                <c:pt idx="3642">
                  <c:v>49.634999999999998</c:v>
                </c:pt>
                <c:pt idx="3643">
                  <c:v>49.648000000000003</c:v>
                </c:pt>
                <c:pt idx="3644">
                  <c:v>49.661999999999999</c:v>
                </c:pt>
                <c:pt idx="3645">
                  <c:v>49.674999999999997</c:v>
                </c:pt>
                <c:pt idx="3646">
                  <c:v>49.689</c:v>
                </c:pt>
                <c:pt idx="3647">
                  <c:v>49.701999999999998</c:v>
                </c:pt>
                <c:pt idx="3648">
                  <c:v>49.716000000000001</c:v>
                </c:pt>
                <c:pt idx="3649">
                  <c:v>49.728999999999999</c:v>
                </c:pt>
                <c:pt idx="3650">
                  <c:v>49.741999999999997</c:v>
                </c:pt>
                <c:pt idx="3651">
                  <c:v>49.756</c:v>
                </c:pt>
                <c:pt idx="3652">
                  <c:v>49.768999999999998</c:v>
                </c:pt>
                <c:pt idx="3653">
                  <c:v>49.783000000000001</c:v>
                </c:pt>
                <c:pt idx="3654">
                  <c:v>49.795999999999999</c:v>
                </c:pt>
                <c:pt idx="3655">
                  <c:v>49.81</c:v>
                </c:pt>
                <c:pt idx="3656">
                  <c:v>49.823</c:v>
                </c:pt>
                <c:pt idx="3657">
                  <c:v>49.837000000000003</c:v>
                </c:pt>
                <c:pt idx="3658">
                  <c:v>49.85</c:v>
                </c:pt>
                <c:pt idx="3659">
                  <c:v>49.863999999999997</c:v>
                </c:pt>
                <c:pt idx="3660">
                  <c:v>49.877000000000002</c:v>
                </c:pt>
                <c:pt idx="3661">
                  <c:v>49.89</c:v>
                </c:pt>
                <c:pt idx="3662">
                  <c:v>49.904000000000003</c:v>
                </c:pt>
                <c:pt idx="3663">
                  <c:v>49.917000000000002</c:v>
                </c:pt>
                <c:pt idx="3664">
                  <c:v>49.930999999999997</c:v>
                </c:pt>
                <c:pt idx="3665">
                  <c:v>49.944000000000003</c:v>
                </c:pt>
                <c:pt idx="3666">
                  <c:v>49.957999999999998</c:v>
                </c:pt>
                <c:pt idx="3667">
                  <c:v>49.970999999999997</c:v>
                </c:pt>
                <c:pt idx="3668">
                  <c:v>49.984999999999999</c:v>
                </c:pt>
                <c:pt idx="3669">
                  <c:v>49.997999999999998</c:v>
                </c:pt>
                <c:pt idx="3670">
                  <c:v>50.011000000000003</c:v>
                </c:pt>
                <c:pt idx="3671">
                  <c:v>50.024999999999999</c:v>
                </c:pt>
                <c:pt idx="3672">
                  <c:v>50.037999999999997</c:v>
                </c:pt>
                <c:pt idx="3673">
                  <c:v>50.052</c:v>
                </c:pt>
                <c:pt idx="3674">
                  <c:v>50.064999999999998</c:v>
                </c:pt>
                <c:pt idx="3675">
                  <c:v>50.079000000000001</c:v>
                </c:pt>
                <c:pt idx="3676">
                  <c:v>50.091999999999999</c:v>
                </c:pt>
                <c:pt idx="3677">
                  <c:v>50.106000000000002</c:v>
                </c:pt>
                <c:pt idx="3678">
                  <c:v>50.119</c:v>
                </c:pt>
                <c:pt idx="3679">
                  <c:v>50.133000000000003</c:v>
                </c:pt>
                <c:pt idx="3680">
                  <c:v>50.146000000000001</c:v>
                </c:pt>
                <c:pt idx="3681">
                  <c:v>50.158999999999999</c:v>
                </c:pt>
                <c:pt idx="3682">
                  <c:v>50.173000000000002</c:v>
                </c:pt>
                <c:pt idx="3683">
                  <c:v>50.186</c:v>
                </c:pt>
                <c:pt idx="3684">
                  <c:v>50.2</c:v>
                </c:pt>
                <c:pt idx="3685">
                  <c:v>50.213000000000001</c:v>
                </c:pt>
                <c:pt idx="3686">
                  <c:v>50.226999999999997</c:v>
                </c:pt>
                <c:pt idx="3687">
                  <c:v>50.24</c:v>
                </c:pt>
                <c:pt idx="3688">
                  <c:v>50.253999999999998</c:v>
                </c:pt>
                <c:pt idx="3689">
                  <c:v>50.267000000000003</c:v>
                </c:pt>
                <c:pt idx="3690">
                  <c:v>50.28</c:v>
                </c:pt>
                <c:pt idx="3691">
                  <c:v>50.293999999999997</c:v>
                </c:pt>
                <c:pt idx="3692">
                  <c:v>50.307000000000002</c:v>
                </c:pt>
                <c:pt idx="3693">
                  <c:v>50.320999999999998</c:v>
                </c:pt>
                <c:pt idx="3694">
                  <c:v>50.334000000000003</c:v>
                </c:pt>
                <c:pt idx="3695">
                  <c:v>50.347999999999999</c:v>
                </c:pt>
                <c:pt idx="3696">
                  <c:v>50.360999999999997</c:v>
                </c:pt>
                <c:pt idx="3697">
                  <c:v>50.375</c:v>
                </c:pt>
                <c:pt idx="3698">
                  <c:v>50.387999999999998</c:v>
                </c:pt>
                <c:pt idx="3699">
                  <c:v>50.402000000000001</c:v>
                </c:pt>
                <c:pt idx="3700">
                  <c:v>50.414999999999999</c:v>
                </c:pt>
                <c:pt idx="3701">
                  <c:v>50.427999999999997</c:v>
                </c:pt>
                <c:pt idx="3702">
                  <c:v>50.442</c:v>
                </c:pt>
                <c:pt idx="3703">
                  <c:v>50.454999999999998</c:v>
                </c:pt>
                <c:pt idx="3704">
                  <c:v>50.469000000000001</c:v>
                </c:pt>
                <c:pt idx="3705">
                  <c:v>50.481999999999999</c:v>
                </c:pt>
                <c:pt idx="3706">
                  <c:v>50.496000000000002</c:v>
                </c:pt>
                <c:pt idx="3707">
                  <c:v>50.509</c:v>
                </c:pt>
                <c:pt idx="3708">
                  <c:v>50.523000000000003</c:v>
                </c:pt>
                <c:pt idx="3709">
                  <c:v>50.536000000000001</c:v>
                </c:pt>
                <c:pt idx="3710">
                  <c:v>50.548999999999999</c:v>
                </c:pt>
                <c:pt idx="3711">
                  <c:v>50.563000000000002</c:v>
                </c:pt>
                <c:pt idx="3712">
                  <c:v>50.576000000000001</c:v>
                </c:pt>
                <c:pt idx="3713">
                  <c:v>50.59</c:v>
                </c:pt>
                <c:pt idx="3714">
                  <c:v>50.603000000000002</c:v>
                </c:pt>
                <c:pt idx="3715">
                  <c:v>50.616999999999997</c:v>
                </c:pt>
                <c:pt idx="3716">
                  <c:v>50.63</c:v>
                </c:pt>
                <c:pt idx="3717">
                  <c:v>50.643999999999998</c:v>
                </c:pt>
                <c:pt idx="3718">
                  <c:v>50.656999999999996</c:v>
                </c:pt>
                <c:pt idx="3719">
                  <c:v>50.670999999999999</c:v>
                </c:pt>
                <c:pt idx="3720">
                  <c:v>50.683999999999997</c:v>
                </c:pt>
                <c:pt idx="3721">
                  <c:v>50.697000000000003</c:v>
                </c:pt>
                <c:pt idx="3722">
                  <c:v>50.710999999999999</c:v>
                </c:pt>
                <c:pt idx="3723">
                  <c:v>50.723999999999997</c:v>
                </c:pt>
                <c:pt idx="3724">
                  <c:v>50.738</c:v>
                </c:pt>
                <c:pt idx="3725">
                  <c:v>50.750999999999998</c:v>
                </c:pt>
                <c:pt idx="3726">
                  <c:v>50.765000000000001</c:v>
                </c:pt>
                <c:pt idx="3727">
                  <c:v>50.777999999999999</c:v>
                </c:pt>
                <c:pt idx="3728">
                  <c:v>50.792000000000002</c:v>
                </c:pt>
                <c:pt idx="3729">
                  <c:v>50.805</c:v>
                </c:pt>
                <c:pt idx="3730">
                  <c:v>50.817999999999998</c:v>
                </c:pt>
                <c:pt idx="3731">
                  <c:v>50.832000000000001</c:v>
                </c:pt>
                <c:pt idx="3732">
                  <c:v>50.844999999999999</c:v>
                </c:pt>
                <c:pt idx="3733">
                  <c:v>50.859000000000002</c:v>
                </c:pt>
                <c:pt idx="3734">
                  <c:v>50.872</c:v>
                </c:pt>
                <c:pt idx="3735">
                  <c:v>50.886000000000003</c:v>
                </c:pt>
                <c:pt idx="3736">
                  <c:v>50.899000000000001</c:v>
                </c:pt>
                <c:pt idx="3737">
                  <c:v>50.912999999999997</c:v>
                </c:pt>
                <c:pt idx="3738">
                  <c:v>50.926000000000002</c:v>
                </c:pt>
                <c:pt idx="3739">
                  <c:v>50.94</c:v>
                </c:pt>
                <c:pt idx="3740">
                  <c:v>50.953000000000003</c:v>
                </c:pt>
                <c:pt idx="3741">
                  <c:v>50.966000000000001</c:v>
                </c:pt>
                <c:pt idx="3742">
                  <c:v>50.98</c:v>
                </c:pt>
                <c:pt idx="3743">
                  <c:v>50.993000000000002</c:v>
                </c:pt>
                <c:pt idx="3744">
                  <c:v>51.006999999999998</c:v>
                </c:pt>
                <c:pt idx="3745">
                  <c:v>51.02</c:v>
                </c:pt>
                <c:pt idx="3746">
                  <c:v>51.033999999999999</c:v>
                </c:pt>
                <c:pt idx="3747">
                  <c:v>51.046999999999997</c:v>
                </c:pt>
                <c:pt idx="3748">
                  <c:v>51.061</c:v>
                </c:pt>
                <c:pt idx="3749">
                  <c:v>51.073999999999998</c:v>
                </c:pt>
                <c:pt idx="3750">
                  <c:v>51.087000000000003</c:v>
                </c:pt>
                <c:pt idx="3751">
                  <c:v>51.100999999999999</c:v>
                </c:pt>
                <c:pt idx="3752">
                  <c:v>51.113999999999997</c:v>
                </c:pt>
                <c:pt idx="3753">
                  <c:v>51.128</c:v>
                </c:pt>
                <c:pt idx="3754">
                  <c:v>51.140999999999998</c:v>
                </c:pt>
                <c:pt idx="3755">
                  <c:v>51.155000000000001</c:v>
                </c:pt>
                <c:pt idx="3756">
                  <c:v>51.167999999999999</c:v>
                </c:pt>
                <c:pt idx="3757">
                  <c:v>51.182000000000002</c:v>
                </c:pt>
                <c:pt idx="3758">
                  <c:v>51.195</c:v>
                </c:pt>
                <c:pt idx="3759">
                  <c:v>51.209000000000003</c:v>
                </c:pt>
                <c:pt idx="3760">
                  <c:v>51.222000000000001</c:v>
                </c:pt>
                <c:pt idx="3761">
                  <c:v>51.234999999999999</c:v>
                </c:pt>
                <c:pt idx="3762">
                  <c:v>51.249000000000002</c:v>
                </c:pt>
                <c:pt idx="3763">
                  <c:v>51.262</c:v>
                </c:pt>
                <c:pt idx="3764">
                  <c:v>51.276000000000003</c:v>
                </c:pt>
                <c:pt idx="3765">
                  <c:v>51.289000000000001</c:v>
                </c:pt>
                <c:pt idx="3766">
                  <c:v>51.302999999999997</c:v>
                </c:pt>
                <c:pt idx="3767">
                  <c:v>51.316000000000003</c:v>
                </c:pt>
                <c:pt idx="3768">
                  <c:v>51.33</c:v>
                </c:pt>
                <c:pt idx="3769">
                  <c:v>51.343000000000004</c:v>
                </c:pt>
                <c:pt idx="3770">
                  <c:v>51.356000000000002</c:v>
                </c:pt>
                <c:pt idx="3771">
                  <c:v>51.37</c:v>
                </c:pt>
                <c:pt idx="3772">
                  <c:v>51.383000000000003</c:v>
                </c:pt>
                <c:pt idx="3773">
                  <c:v>51.396999999999998</c:v>
                </c:pt>
                <c:pt idx="3774">
                  <c:v>51.41</c:v>
                </c:pt>
                <c:pt idx="3775">
                  <c:v>51.423999999999999</c:v>
                </c:pt>
                <c:pt idx="3776">
                  <c:v>51.436999999999998</c:v>
                </c:pt>
                <c:pt idx="3777">
                  <c:v>51.451000000000001</c:v>
                </c:pt>
                <c:pt idx="3778">
                  <c:v>51.463999999999999</c:v>
                </c:pt>
                <c:pt idx="3779">
                  <c:v>51.478000000000002</c:v>
                </c:pt>
                <c:pt idx="3780">
                  <c:v>51.491</c:v>
                </c:pt>
                <c:pt idx="3781">
                  <c:v>51.503999999999998</c:v>
                </c:pt>
                <c:pt idx="3782">
                  <c:v>51.518000000000001</c:v>
                </c:pt>
                <c:pt idx="3783">
                  <c:v>51.530999999999999</c:v>
                </c:pt>
                <c:pt idx="3784">
                  <c:v>51.545000000000002</c:v>
                </c:pt>
                <c:pt idx="3785">
                  <c:v>51.558</c:v>
                </c:pt>
                <c:pt idx="3786">
                  <c:v>51.572000000000003</c:v>
                </c:pt>
                <c:pt idx="3787">
                  <c:v>51.585000000000001</c:v>
                </c:pt>
                <c:pt idx="3788">
                  <c:v>51.598999999999997</c:v>
                </c:pt>
                <c:pt idx="3789">
                  <c:v>51.612000000000002</c:v>
                </c:pt>
                <c:pt idx="3790">
                  <c:v>51.625</c:v>
                </c:pt>
                <c:pt idx="3791">
                  <c:v>51.639000000000003</c:v>
                </c:pt>
                <c:pt idx="3792">
                  <c:v>51.652000000000001</c:v>
                </c:pt>
                <c:pt idx="3793">
                  <c:v>51.665999999999997</c:v>
                </c:pt>
                <c:pt idx="3794">
                  <c:v>51.679000000000002</c:v>
                </c:pt>
                <c:pt idx="3795">
                  <c:v>51.692999999999998</c:v>
                </c:pt>
                <c:pt idx="3796">
                  <c:v>51.706000000000003</c:v>
                </c:pt>
                <c:pt idx="3797">
                  <c:v>51.72</c:v>
                </c:pt>
                <c:pt idx="3798">
                  <c:v>51.732999999999997</c:v>
                </c:pt>
                <c:pt idx="3799">
                  <c:v>51.747</c:v>
                </c:pt>
                <c:pt idx="3800">
                  <c:v>51.76</c:v>
                </c:pt>
                <c:pt idx="3801">
                  <c:v>51.773000000000003</c:v>
                </c:pt>
                <c:pt idx="3802">
                  <c:v>51.786999999999999</c:v>
                </c:pt>
                <c:pt idx="3803">
                  <c:v>51.8</c:v>
                </c:pt>
                <c:pt idx="3804">
                  <c:v>51.814</c:v>
                </c:pt>
                <c:pt idx="3805">
                  <c:v>51.826999999999998</c:v>
                </c:pt>
                <c:pt idx="3806">
                  <c:v>51.841000000000001</c:v>
                </c:pt>
                <c:pt idx="3807">
                  <c:v>51.853999999999999</c:v>
                </c:pt>
                <c:pt idx="3808">
                  <c:v>51.868000000000002</c:v>
                </c:pt>
                <c:pt idx="3809">
                  <c:v>51.881</c:v>
                </c:pt>
                <c:pt idx="3810">
                  <c:v>51.893999999999998</c:v>
                </c:pt>
                <c:pt idx="3811">
                  <c:v>51.908000000000001</c:v>
                </c:pt>
                <c:pt idx="3812">
                  <c:v>51.920999999999999</c:v>
                </c:pt>
                <c:pt idx="3813">
                  <c:v>51.935000000000002</c:v>
                </c:pt>
                <c:pt idx="3814">
                  <c:v>51.948</c:v>
                </c:pt>
                <c:pt idx="3815">
                  <c:v>51.962000000000003</c:v>
                </c:pt>
                <c:pt idx="3816">
                  <c:v>51.975000000000001</c:v>
                </c:pt>
                <c:pt idx="3817">
                  <c:v>51.988999999999997</c:v>
                </c:pt>
                <c:pt idx="3818">
                  <c:v>52.002000000000002</c:v>
                </c:pt>
                <c:pt idx="3819">
                  <c:v>52.015999999999998</c:v>
                </c:pt>
                <c:pt idx="3820">
                  <c:v>52.029000000000003</c:v>
                </c:pt>
                <c:pt idx="3821">
                  <c:v>52.042000000000002</c:v>
                </c:pt>
                <c:pt idx="3822">
                  <c:v>52.055999999999997</c:v>
                </c:pt>
                <c:pt idx="3823">
                  <c:v>52.069000000000003</c:v>
                </c:pt>
                <c:pt idx="3824">
                  <c:v>52.082999999999998</c:v>
                </c:pt>
                <c:pt idx="3825">
                  <c:v>52.095999999999997</c:v>
                </c:pt>
                <c:pt idx="3826">
                  <c:v>52.11</c:v>
                </c:pt>
                <c:pt idx="3827">
                  <c:v>52.122999999999998</c:v>
                </c:pt>
                <c:pt idx="3828">
                  <c:v>52.137</c:v>
                </c:pt>
                <c:pt idx="3829">
                  <c:v>52.15</c:v>
                </c:pt>
                <c:pt idx="3830">
                  <c:v>52.162999999999997</c:v>
                </c:pt>
                <c:pt idx="3831">
                  <c:v>52.177</c:v>
                </c:pt>
                <c:pt idx="3832">
                  <c:v>52.19</c:v>
                </c:pt>
                <c:pt idx="3833">
                  <c:v>52.204000000000001</c:v>
                </c:pt>
                <c:pt idx="3834">
                  <c:v>52.216999999999999</c:v>
                </c:pt>
                <c:pt idx="3835">
                  <c:v>52.231000000000002</c:v>
                </c:pt>
                <c:pt idx="3836">
                  <c:v>52.244</c:v>
                </c:pt>
                <c:pt idx="3837">
                  <c:v>52.258000000000003</c:v>
                </c:pt>
                <c:pt idx="3838">
                  <c:v>52.271000000000001</c:v>
                </c:pt>
                <c:pt idx="3839">
                  <c:v>52.284999999999997</c:v>
                </c:pt>
                <c:pt idx="3840">
                  <c:v>52.298000000000002</c:v>
                </c:pt>
                <c:pt idx="3841">
                  <c:v>52.311</c:v>
                </c:pt>
                <c:pt idx="3842">
                  <c:v>52.325000000000003</c:v>
                </c:pt>
                <c:pt idx="3843">
                  <c:v>52.338000000000001</c:v>
                </c:pt>
                <c:pt idx="3844">
                  <c:v>52.351999999999997</c:v>
                </c:pt>
                <c:pt idx="3845">
                  <c:v>52.365000000000002</c:v>
                </c:pt>
                <c:pt idx="3846">
                  <c:v>52.378999999999998</c:v>
                </c:pt>
                <c:pt idx="3847">
                  <c:v>52.392000000000003</c:v>
                </c:pt>
                <c:pt idx="3848">
                  <c:v>52.405999999999999</c:v>
                </c:pt>
                <c:pt idx="3849">
                  <c:v>52.418999999999997</c:v>
                </c:pt>
                <c:pt idx="3850">
                  <c:v>52.432000000000002</c:v>
                </c:pt>
                <c:pt idx="3851">
                  <c:v>52.445999999999998</c:v>
                </c:pt>
                <c:pt idx="3852">
                  <c:v>52.459000000000003</c:v>
                </c:pt>
                <c:pt idx="3853">
                  <c:v>52.472999999999999</c:v>
                </c:pt>
                <c:pt idx="3854">
                  <c:v>52.485999999999997</c:v>
                </c:pt>
                <c:pt idx="3855">
                  <c:v>52.5</c:v>
                </c:pt>
                <c:pt idx="3856">
                  <c:v>52.512999999999998</c:v>
                </c:pt>
                <c:pt idx="3857">
                  <c:v>52.527000000000001</c:v>
                </c:pt>
                <c:pt idx="3858">
                  <c:v>52.54</c:v>
                </c:pt>
                <c:pt idx="3859">
                  <c:v>52.554000000000002</c:v>
                </c:pt>
                <c:pt idx="3860">
                  <c:v>52.567</c:v>
                </c:pt>
                <c:pt idx="3861">
                  <c:v>52.58</c:v>
                </c:pt>
                <c:pt idx="3862">
                  <c:v>52.594000000000001</c:v>
                </c:pt>
                <c:pt idx="3863">
                  <c:v>52.606999999999999</c:v>
                </c:pt>
                <c:pt idx="3864">
                  <c:v>52.621000000000002</c:v>
                </c:pt>
                <c:pt idx="3865">
                  <c:v>52.634</c:v>
                </c:pt>
                <c:pt idx="3866">
                  <c:v>52.648000000000003</c:v>
                </c:pt>
                <c:pt idx="3867">
                  <c:v>52.661000000000001</c:v>
                </c:pt>
                <c:pt idx="3868">
                  <c:v>52.674999999999997</c:v>
                </c:pt>
                <c:pt idx="3869">
                  <c:v>52.688000000000002</c:v>
                </c:pt>
                <c:pt idx="3870">
                  <c:v>52.701000000000001</c:v>
                </c:pt>
                <c:pt idx="3871">
                  <c:v>52.715000000000003</c:v>
                </c:pt>
                <c:pt idx="3872">
                  <c:v>52.728000000000002</c:v>
                </c:pt>
                <c:pt idx="3873">
                  <c:v>52.741999999999997</c:v>
                </c:pt>
                <c:pt idx="3874">
                  <c:v>52.755000000000003</c:v>
                </c:pt>
                <c:pt idx="3875">
                  <c:v>52.768999999999998</c:v>
                </c:pt>
                <c:pt idx="3876">
                  <c:v>52.781999999999996</c:v>
                </c:pt>
                <c:pt idx="3877">
                  <c:v>52.795999999999999</c:v>
                </c:pt>
                <c:pt idx="3878">
                  <c:v>52.808999999999997</c:v>
                </c:pt>
                <c:pt idx="3879">
                  <c:v>52.823</c:v>
                </c:pt>
                <c:pt idx="3880">
                  <c:v>52.835999999999999</c:v>
                </c:pt>
                <c:pt idx="3881">
                  <c:v>52.848999999999997</c:v>
                </c:pt>
                <c:pt idx="3882">
                  <c:v>52.863</c:v>
                </c:pt>
                <c:pt idx="3883">
                  <c:v>52.875999999999998</c:v>
                </c:pt>
                <c:pt idx="3884">
                  <c:v>52.89</c:v>
                </c:pt>
                <c:pt idx="3885">
                  <c:v>52.902999999999999</c:v>
                </c:pt>
                <c:pt idx="3886">
                  <c:v>52.917000000000002</c:v>
                </c:pt>
                <c:pt idx="3887">
                  <c:v>52.93</c:v>
                </c:pt>
                <c:pt idx="3888">
                  <c:v>52.944000000000003</c:v>
                </c:pt>
                <c:pt idx="3889">
                  <c:v>52.957000000000001</c:v>
                </c:pt>
                <c:pt idx="3890">
                  <c:v>52.97</c:v>
                </c:pt>
                <c:pt idx="3891">
                  <c:v>52.984000000000002</c:v>
                </c:pt>
                <c:pt idx="3892">
                  <c:v>52.997</c:v>
                </c:pt>
                <c:pt idx="3893">
                  <c:v>53.011000000000003</c:v>
                </c:pt>
                <c:pt idx="3894">
                  <c:v>53.024000000000001</c:v>
                </c:pt>
                <c:pt idx="3895">
                  <c:v>53.037999999999997</c:v>
                </c:pt>
                <c:pt idx="3896">
                  <c:v>53.051000000000002</c:v>
                </c:pt>
                <c:pt idx="3897">
                  <c:v>53.064999999999998</c:v>
                </c:pt>
                <c:pt idx="3898">
                  <c:v>53.078000000000003</c:v>
                </c:pt>
                <c:pt idx="3899">
                  <c:v>53.091999999999999</c:v>
                </c:pt>
                <c:pt idx="3900">
                  <c:v>53.104999999999997</c:v>
                </c:pt>
                <c:pt idx="3901">
                  <c:v>53.118000000000002</c:v>
                </c:pt>
                <c:pt idx="3902">
                  <c:v>53.131999999999998</c:v>
                </c:pt>
                <c:pt idx="3903">
                  <c:v>53.145000000000003</c:v>
                </c:pt>
                <c:pt idx="3904">
                  <c:v>53.158999999999999</c:v>
                </c:pt>
                <c:pt idx="3905">
                  <c:v>53.171999999999997</c:v>
                </c:pt>
                <c:pt idx="3906">
                  <c:v>53.186</c:v>
                </c:pt>
                <c:pt idx="3907">
                  <c:v>53.198999999999998</c:v>
                </c:pt>
                <c:pt idx="3908">
                  <c:v>53.213000000000001</c:v>
                </c:pt>
                <c:pt idx="3909">
                  <c:v>53.225999999999999</c:v>
                </c:pt>
                <c:pt idx="3910">
                  <c:v>53.238999999999997</c:v>
                </c:pt>
                <c:pt idx="3911">
                  <c:v>53.253</c:v>
                </c:pt>
                <c:pt idx="3912">
                  <c:v>53.265999999999998</c:v>
                </c:pt>
                <c:pt idx="3913">
                  <c:v>53.28</c:v>
                </c:pt>
                <c:pt idx="3914">
                  <c:v>53.292999999999999</c:v>
                </c:pt>
                <c:pt idx="3915">
                  <c:v>53.307000000000002</c:v>
                </c:pt>
                <c:pt idx="3916">
                  <c:v>53.32</c:v>
                </c:pt>
                <c:pt idx="3917">
                  <c:v>53.334000000000003</c:v>
                </c:pt>
                <c:pt idx="3918">
                  <c:v>53.347000000000001</c:v>
                </c:pt>
                <c:pt idx="3919">
                  <c:v>53.360999999999997</c:v>
                </c:pt>
                <c:pt idx="3920">
                  <c:v>53.374000000000002</c:v>
                </c:pt>
                <c:pt idx="3921">
                  <c:v>53.387</c:v>
                </c:pt>
                <c:pt idx="3922">
                  <c:v>53.401000000000003</c:v>
                </c:pt>
                <c:pt idx="3923">
                  <c:v>53.414000000000001</c:v>
                </c:pt>
                <c:pt idx="3924">
                  <c:v>53.427999999999997</c:v>
                </c:pt>
                <c:pt idx="3925">
                  <c:v>53.441000000000003</c:v>
                </c:pt>
                <c:pt idx="3926">
                  <c:v>53.454999999999998</c:v>
                </c:pt>
                <c:pt idx="3927">
                  <c:v>53.468000000000004</c:v>
                </c:pt>
                <c:pt idx="3928">
                  <c:v>53.481999999999999</c:v>
                </c:pt>
                <c:pt idx="3929">
                  <c:v>53.494999999999997</c:v>
                </c:pt>
                <c:pt idx="3930">
                  <c:v>53.508000000000003</c:v>
                </c:pt>
                <c:pt idx="3931">
                  <c:v>53.521999999999998</c:v>
                </c:pt>
                <c:pt idx="3932">
                  <c:v>53.534999999999997</c:v>
                </c:pt>
                <c:pt idx="3933">
                  <c:v>53.548999999999999</c:v>
                </c:pt>
                <c:pt idx="3934">
                  <c:v>53.561999999999998</c:v>
                </c:pt>
                <c:pt idx="3935">
                  <c:v>53.576000000000001</c:v>
                </c:pt>
                <c:pt idx="3936">
                  <c:v>53.588999999999999</c:v>
                </c:pt>
                <c:pt idx="3937">
                  <c:v>53.603000000000002</c:v>
                </c:pt>
                <c:pt idx="3938">
                  <c:v>53.616</c:v>
                </c:pt>
                <c:pt idx="3939">
                  <c:v>53.63</c:v>
                </c:pt>
                <c:pt idx="3940">
                  <c:v>53.643000000000001</c:v>
                </c:pt>
                <c:pt idx="3941">
                  <c:v>53.655999999999999</c:v>
                </c:pt>
                <c:pt idx="3942">
                  <c:v>53.67</c:v>
                </c:pt>
                <c:pt idx="3943">
                  <c:v>53.683</c:v>
                </c:pt>
                <c:pt idx="3944">
                  <c:v>53.697000000000003</c:v>
                </c:pt>
                <c:pt idx="3945">
                  <c:v>53.71</c:v>
                </c:pt>
                <c:pt idx="3946">
                  <c:v>53.723999999999997</c:v>
                </c:pt>
                <c:pt idx="3947">
                  <c:v>53.737000000000002</c:v>
                </c:pt>
                <c:pt idx="3948">
                  <c:v>53.750999999999998</c:v>
                </c:pt>
                <c:pt idx="3949">
                  <c:v>53.764000000000003</c:v>
                </c:pt>
                <c:pt idx="3950">
                  <c:v>53.777000000000001</c:v>
                </c:pt>
                <c:pt idx="3951">
                  <c:v>53.790999999999997</c:v>
                </c:pt>
                <c:pt idx="3952">
                  <c:v>53.804000000000002</c:v>
                </c:pt>
                <c:pt idx="3953">
                  <c:v>53.817999999999998</c:v>
                </c:pt>
                <c:pt idx="3954">
                  <c:v>53.831000000000003</c:v>
                </c:pt>
                <c:pt idx="3955">
                  <c:v>53.844999999999999</c:v>
                </c:pt>
                <c:pt idx="3956">
                  <c:v>53.857999999999997</c:v>
                </c:pt>
                <c:pt idx="3957">
                  <c:v>53.872</c:v>
                </c:pt>
                <c:pt idx="3958">
                  <c:v>53.884999999999998</c:v>
                </c:pt>
                <c:pt idx="3959">
                  <c:v>53.899000000000001</c:v>
                </c:pt>
                <c:pt idx="3960">
                  <c:v>53.911999999999999</c:v>
                </c:pt>
                <c:pt idx="3961">
                  <c:v>53.924999999999997</c:v>
                </c:pt>
                <c:pt idx="3962">
                  <c:v>53.939</c:v>
                </c:pt>
                <c:pt idx="3963">
                  <c:v>53.951999999999998</c:v>
                </c:pt>
                <c:pt idx="3964">
                  <c:v>53.966000000000001</c:v>
                </c:pt>
                <c:pt idx="3965">
                  <c:v>53.978999999999999</c:v>
                </c:pt>
                <c:pt idx="3966">
                  <c:v>53.993000000000002</c:v>
                </c:pt>
                <c:pt idx="3967">
                  <c:v>54.006</c:v>
                </c:pt>
                <c:pt idx="3968">
                  <c:v>54.02</c:v>
                </c:pt>
                <c:pt idx="3969">
                  <c:v>54.033000000000001</c:v>
                </c:pt>
                <c:pt idx="3970">
                  <c:v>54.045999999999999</c:v>
                </c:pt>
                <c:pt idx="3971">
                  <c:v>54.06</c:v>
                </c:pt>
                <c:pt idx="3972">
                  <c:v>54.073</c:v>
                </c:pt>
                <c:pt idx="3973">
                  <c:v>54.087000000000003</c:v>
                </c:pt>
                <c:pt idx="3974">
                  <c:v>54.1</c:v>
                </c:pt>
                <c:pt idx="3975">
                  <c:v>54.113999999999997</c:v>
                </c:pt>
                <c:pt idx="3976">
                  <c:v>54.127000000000002</c:v>
                </c:pt>
                <c:pt idx="3977">
                  <c:v>54.140999999999998</c:v>
                </c:pt>
                <c:pt idx="3978">
                  <c:v>54.154000000000003</c:v>
                </c:pt>
                <c:pt idx="3979">
                  <c:v>54.167999999999999</c:v>
                </c:pt>
                <c:pt idx="3980">
                  <c:v>54.180999999999997</c:v>
                </c:pt>
                <c:pt idx="3981">
                  <c:v>54.194000000000003</c:v>
                </c:pt>
                <c:pt idx="3982">
                  <c:v>54.207999999999998</c:v>
                </c:pt>
                <c:pt idx="3983">
                  <c:v>54.220999999999997</c:v>
                </c:pt>
                <c:pt idx="3984">
                  <c:v>54.234999999999999</c:v>
                </c:pt>
                <c:pt idx="3985">
                  <c:v>54.247999999999998</c:v>
                </c:pt>
                <c:pt idx="3986">
                  <c:v>54.262</c:v>
                </c:pt>
                <c:pt idx="3987">
                  <c:v>54.274999999999999</c:v>
                </c:pt>
                <c:pt idx="3988">
                  <c:v>54.289000000000001</c:v>
                </c:pt>
                <c:pt idx="3989">
                  <c:v>54.302</c:v>
                </c:pt>
                <c:pt idx="3990">
                  <c:v>54.314999999999998</c:v>
                </c:pt>
                <c:pt idx="3991">
                  <c:v>54.329000000000001</c:v>
                </c:pt>
                <c:pt idx="3992">
                  <c:v>54.341999999999999</c:v>
                </c:pt>
                <c:pt idx="3993">
                  <c:v>54.356000000000002</c:v>
                </c:pt>
                <c:pt idx="3994">
                  <c:v>54.369</c:v>
                </c:pt>
                <c:pt idx="3995">
                  <c:v>54.383000000000003</c:v>
                </c:pt>
                <c:pt idx="3996">
                  <c:v>54.396000000000001</c:v>
                </c:pt>
                <c:pt idx="3997">
                  <c:v>54.41</c:v>
                </c:pt>
                <c:pt idx="3998">
                  <c:v>54.423000000000002</c:v>
                </c:pt>
                <c:pt idx="3999">
                  <c:v>54.45</c:v>
                </c:pt>
              </c:numCache>
            </c:numRef>
          </c:xVal>
          <c:yVal>
            <c:numRef>
              <c:f>Sheet9!$Y$4:$Y$5000</c:f>
              <c:numCache>
                <c:formatCode>0.00E+00</c:formatCode>
                <c:ptCount val="4997"/>
                <c:pt idx="0">
                  <c:v>15.704000000000001</c:v>
                </c:pt>
                <c:pt idx="1">
                  <c:v>15.759</c:v>
                </c:pt>
                <c:pt idx="2">
                  <c:v>15.789</c:v>
                </c:pt>
                <c:pt idx="3">
                  <c:v>15.805</c:v>
                </c:pt>
                <c:pt idx="4">
                  <c:v>15.813000000000001</c:v>
                </c:pt>
                <c:pt idx="5">
                  <c:v>15.815</c:v>
                </c:pt>
                <c:pt idx="6">
                  <c:v>15.811999999999999</c:v>
                </c:pt>
                <c:pt idx="7">
                  <c:v>15.804</c:v>
                </c:pt>
                <c:pt idx="8">
                  <c:v>15.798999999999999</c:v>
                </c:pt>
                <c:pt idx="9">
                  <c:v>15.798</c:v>
                </c:pt>
                <c:pt idx="10">
                  <c:v>15.805999999999999</c:v>
                </c:pt>
                <c:pt idx="11">
                  <c:v>15.821</c:v>
                </c:pt>
                <c:pt idx="12">
                  <c:v>15.858000000000001</c:v>
                </c:pt>
                <c:pt idx="13">
                  <c:v>15.9</c:v>
                </c:pt>
                <c:pt idx="14">
                  <c:v>15.919</c:v>
                </c:pt>
                <c:pt idx="15">
                  <c:v>15.917999999999999</c:v>
                </c:pt>
                <c:pt idx="16">
                  <c:v>15.91</c:v>
                </c:pt>
                <c:pt idx="17">
                  <c:v>15.901999999999999</c:v>
                </c:pt>
                <c:pt idx="18">
                  <c:v>15.894</c:v>
                </c:pt>
                <c:pt idx="19">
                  <c:v>15.887</c:v>
                </c:pt>
                <c:pt idx="20">
                  <c:v>15.88</c:v>
                </c:pt>
                <c:pt idx="21">
                  <c:v>15.877000000000001</c:v>
                </c:pt>
                <c:pt idx="22">
                  <c:v>15.87</c:v>
                </c:pt>
                <c:pt idx="23">
                  <c:v>15.864000000000001</c:v>
                </c:pt>
                <c:pt idx="24">
                  <c:v>15.858000000000001</c:v>
                </c:pt>
                <c:pt idx="25">
                  <c:v>15.853</c:v>
                </c:pt>
                <c:pt idx="26">
                  <c:v>15.849</c:v>
                </c:pt>
                <c:pt idx="27">
                  <c:v>15.849</c:v>
                </c:pt>
                <c:pt idx="28">
                  <c:v>15.85</c:v>
                </c:pt>
                <c:pt idx="29">
                  <c:v>15.847</c:v>
                </c:pt>
                <c:pt idx="30">
                  <c:v>15.845000000000001</c:v>
                </c:pt>
                <c:pt idx="31">
                  <c:v>15.847</c:v>
                </c:pt>
                <c:pt idx="32">
                  <c:v>15.848000000000001</c:v>
                </c:pt>
                <c:pt idx="33">
                  <c:v>15.848000000000001</c:v>
                </c:pt>
                <c:pt idx="34">
                  <c:v>15.847</c:v>
                </c:pt>
                <c:pt idx="35">
                  <c:v>15.847</c:v>
                </c:pt>
                <c:pt idx="36">
                  <c:v>15.846</c:v>
                </c:pt>
                <c:pt idx="37">
                  <c:v>15.846</c:v>
                </c:pt>
                <c:pt idx="38">
                  <c:v>15.846</c:v>
                </c:pt>
                <c:pt idx="39">
                  <c:v>15.846</c:v>
                </c:pt>
                <c:pt idx="40">
                  <c:v>15.846</c:v>
                </c:pt>
                <c:pt idx="41">
                  <c:v>15.846</c:v>
                </c:pt>
                <c:pt idx="42">
                  <c:v>15.846</c:v>
                </c:pt>
                <c:pt idx="43">
                  <c:v>15.846</c:v>
                </c:pt>
                <c:pt idx="44">
                  <c:v>15.845000000000001</c:v>
                </c:pt>
                <c:pt idx="45">
                  <c:v>15.845000000000001</c:v>
                </c:pt>
                <c:pt idx="46">
                  <c:v>15.845000000000001</c:v>
                </c:pt>
                <c:pt idx="47">
                  <c:v>15.843999999999999</c:v>
                </c:pt>
                <c:pt idx="48">
                  <c:v>15.843</c:v>
                </c:pt>
                <c:pt idx="49">
                  <c:v>15.842000000000001</c:v>
                </c:pt>
                <c:pt idx="50">
                  <c:v>15.840999999999999</c:v>
                </c:pt>
                <c:pt idx="51">
                  <c:v>15.840999999999999</c:v>
                </c:pt>
                <c:pt idx="52">
                  <c:v>15.84</c:v>
                </c:pt>
                <c:pt idx="53">
                  <c:v>15.839</c:v>
                </c:pt>
                <c:pt idx="54">
                  <c:v>15.837999999999999</c:v>
                </c:pt>
                <c:pt idx="55">
                  <c:v>15.837</c:v>
                </c:pt>
                <c:pt idx="56">
                  <c:v>15.836</c:v>
                </c:pt>
                <c:pt idx="57">
                  <c:v>15.836</c:v>
                </c:pt>
                <c:pt idx="58">
                  <c:v>15.835000000000001</c:v>
                </c:pt>
                <c:pt idx="59">
                  <c:v>15.834</c:v>
                </c:pt>
                <c:pt idx="60">
                  <c:v>15.834</c:v>
                </c:pt>
                <c:pt idx="61">
                  <c:v>15.833</c:v>
                </c:pt>
                <c:pt idx="62">
                  <c:v>15.833</c:v>
                </c:pt>
                <c:pt idx="63">
                  <c:v>15.832000000000001</c:v>
                </c:pt>
                <c:pt idx="64">
                  <c:v>15.832000000000001</c:v>
                </c:pt>
                <c:pt idx="65">
                  <c:v>15.832000000000001</c:v>
                </c:pt>
                <c:pt idx="66">
                  <c:v>15.831</c:v>
                </c:pt>
                <c:pt idx="67">
                  <c:v>15.831</c:v>
                </c:pt>
                <c:pt idx="68">
                  <c:v>15.831</c:v>
                </c:pt>
                <c:pt idx="69">
                  <c:v>15.83</c:v>
                </c:pt>
                <c:pt idx="70">
                  <c:v>15.83</c:v>
                </c:pt>
                <c:pt idx="71">
                  <c:v>15.83</c:v>
                </c:pt>
                <c:pt idx="72">
                  <c:v>15.83</c:v>
                </c:pt>
                <c:pt idx="73">
                  <c:v>15.83</c:v>
                </c:pt>
                <c:pt idx="74">
                  <c:v>15.829000000000001</c:v>
                </c:pt>
                <c:pt idx="75">
                  <c:v>15.829000000000001</c:v>
                </c:pt>
                <c:pt idx="76">
                  <c:v>15.829000000000001</c:v>
                </c:pt>
                <c:pt idx="77">
                  <c:v>15.829000000000001</c:v>
                </c:pt>
                <c:pt idx="78">
                  <c:v>15.827999999999999</c:v>
                </c:pt>
                <c:pt idx="79">
                  <c:v>15.827999999999999</c:v>
                </c:pt>
                <c:pt idx="80">
                  <c:v>15.827999999999999</c:v>
                </c:pt>
                <c:pt idx="81">
                  <c:v>15.827999999999999</c:v>
                </c:pt>
                <c:pt idx="82">
                  <c:v>15.827</c:v>
                </c:pt>
                <c:pt idx="83">
                  <c:v>15.827</c:v>
                </c:pt>
                <c:pt idx="84">
                  <c:v>15.827</c:v>
                </c:pt>
                <c:pt idx="85">
                  <c:v>15.827</c:v>
                </c:pt>
                <c:pt idx="86">
                  <c:v>15.826000000000001</c:v>
                </c:pt>
                <c:pt idx="87">
                  <c:v>15.826000000000001</c:v>
                </c:pt>
                <c:pt idx="88">
                  <c:v>15.826000000000001</c:v>
                </c:pt>
                <c:pt idx="89">
                  <c:v>15.824999999999999</c:v>
                </c:pt>
                <c:pt idx="90">
                  <c:v>15.824999999999999</c:v>
                </c:pt>
                <c:pt idx="91">
                  <c:v>15.824999999999999</c:v>
                </c:pt>
                <c:pt idx="92">
                  <c:v>15.824</c:v>
                </c:pt>
                <c:pt idx="93">
                  <c:v>15.824</c:v>
                </c:pt>
                <c:pt idx="94">
                  <c:v>15.824</c:v>
                </c:pt>
                <c:pt idx="95">
                  <c:v>15.823</c:v>
                </c:pt>
                <c:pt idx="96">
                  <c:v>15.823</c:v>
                </c:pt>
                <c:pt idx="97">
                  <c:v>15.821999999999999</c:v>
                </c:pt>
                <c:pt idx="98">
                  <c:v>15.821999999999999</c:v>
                </c:pt>
                <c:pt idx="99">
                  <c:v>15.821</c:v>
                </c:pt>
                <c:pt idx="100">
                  <c:v>15.821</c:v>
                </c:pt>
                <c:pt idx="101">
                  <c:v>15.82</c:v>
                </c:pt>
                <c:pt idx="102">
                  <c:v>15.82</c:v>
                </c:pt>
                <c:pt idx="103">
                  <c:v>15.819000000000001</c:v>
                </c:pt>
                <c:pt idx="104">
                  <c:v>15.819000000000001</c:v>
                </c:pt>
                <c:pt idx="105">
                  <c:v>15.818</c:v>
                </c:pt>
                <c:pt idx="106">
                  <c:v>15.817</c:v>
                </c:pt>
                <c:pt idx="107">
                  <c:v>15.817</c:v>
                </c:pt>
                <c:pt idx="108">
                  <c:v>15.816000000000001</c:v>
                </c:pt>
                <c:pt idx="109">
                  <c:v>15.815</c:v>
                </c:pt>
                <c:pt idx="110">
                  <c:v>15.815</c:v>
                </c:pt>
                <c:pt idx="111">
                  <c:v>15.814</c:v>
                </c:pt>
                <c:pt idx="112">
                  <c:v>15.813000000000001</c:v>
                </c:pt>
                <c:pt idx="113">
                  <c:v>15.813000000000001</c:v>
                </c:pt>
                <c:pt idx="114">
                  <c:v>15.811999999999999</c:v>
                </c:pt>
                <c:pt idx="115">
                  <c:v>15.811</c:v>
                </c:pt>
                <c:pt idx="116">
                  <c:v>15.81</c:v>
                </c:pt>
                <c:pt idx="117">
                  <c:v>15.808999999999999</c:v>
                </c:pt>
                <c:pt idx="118">
                  <c:v>15.808999999999999</c:v>
                </c:pt>
                <c:pt idx="119">
                  <c:v>15.808</c:v>
                </c:pt>
                <c:pt idx="120">
                  <c:v>15.807</c:v>
                </c:pt>
                <c:pt idx="121">
                  <c:v>15.805999999999999</c:v>
                </c:pt>
                <c:pt idx="122">
                  <c:v>15.805</c:v>
                </c:pt>
                <c:pt idx="123">
                  <c:v>15.804</c:v>
                </c:pt>
                <c:pt idx="124">
                  <c:v>15.804</c:v>
                </c:pt>
                <c:pt idx="125">
                  <c:v>15.803000000000001</c:v>
                </c:pt>
                <c:pt idx="126">
                  <c:v>15.801</c:v>
                </c:pt>
                <c:pt idx="127">
                  <c:v>15.8</c:v>
                </c:pt>
                <c:pt idx="128">
                  <c:v>15.798999999999999</c:v>
                </c:pt>
                <c:pt idx="129">
                  <c:v>15.798</c:v>
                </c:pt>
                <c:pt idx="130">
                  <c:v>15.797000000000001</c:v>
                </c:pt>
                <c:pt idx="131">
                  <c:v>15.795999999999999</c:v>
                </c:pt>
                <c:pt idx="132">
                  <c:v>15.028</c:v>
                </c:pt>
                <c:pt idx="133">
                  <c:v>15.026999999999999</c:v>
                </c:pt>
                <c:pt idx="134">
                  <c:v>15.025</c:v>
                </c:pt>
                <c:pt idx="135">
                  <c:v>15.023999999999999</c:v>
                </c:pt>
                <c:pt idx="136">
                  <c:v>15.023</c:v>
                </c:pt>
                <c:pt idx="137">
                  <c:v>15.022</c:v>
                </c:pt>
                <c:pt idx="138">
                  <c:v>15.021000000000001</c:v>
                </c:pt>
                <c:pt idx="139">
                  <c:v>15.019</c:v>
                </c:pt>
                <c:pt idx="140">
                  <c:v>15.018000000000001</c:v>
                </c:pt>
                <c:pt idx="141">
                  <c:v>15.016999999999999</c:v>
                </c:pt>
                <c:pt idx="142">
                  <c:v>15.016</c:v>
                </c:pt>
                <c:pt idx="143">
                  <c:v>15.015000000000001</c:v>
                </c:pt>
                <c:pt idx="144">
                  <c:v>15.013</c:v>
                </c:pt>
                <c:pt idx="145">
                  <c:v>15.012</c:v>
                </c:pt>
                <c:pt idx="146">
                  <c:v>15.010999999999999</c:v>
                </c:pt>
                <c:pt idx="147">
                  <c:v>15.009</c:v>
                </c:pt>
                <c:pt idx="148">
                  <c:v>15.007999999999999</c:v>
                </c:pt>
                <c:pt idx="149">
                  <c:v>15.007</c:v>
                </c:pt>
                <c:pt idx="150">
                  <c:v>15.005000000000001</c:v>
                </c:pt>
                <c:pt idx="151">
                  <c:v>15.004</c:v>
                </c:pt>
                <c:pt idx="152">
                  <c:v>15.003</c:v>
                </c:pt>
                <c:pt idx="153">
                  <c:v>15.000999999999999</c:v>
                </c:pt>
                <c:pt idx="154">
                  <c:v>15</c:v>
                </c:pt>
                <c:pt idx="155">
                  <c:v>14.997999999999999</c:v>
                </c:pt>
                <c:pt idx="156">
                  <c:v>14.997</c:v>
                </c:pt>
                <c:pt idx="157">
                  <c:v>14.994999999999999</c:v>
                </c:pt>
                <c:pt idx="158">
                  <c:v>14.994</c:v>
                </c:pt>
                <c:pt idx="159">
                  <c:v>14.993</c:v>
                </c:pt>
                <c:pt idx="160">
                  <c:v>14.991</c:v>
                </c:pt>
                <c:pt idx="161">
                  <c:v>14.99</c:v>
                </c:pt>
                <c:pt idx="162">
                  <c:v>14.988</c:v>
                </c:pt>
                <c:pt idx="163">
                  <c:v>14.987</c:v>
                </c:pt>
                <c:pt idx="164">
                  <c:v>14.984999999999999</c:v>
                </c:pt>
                <c:pt idx="165">
                  <c:v>14.984</c:v>
                </c:pt>
                <c:pt idx="166">
                  <c:v>14.981999999999999</c:v>
                </c:pt>
                <c:pt idx="167">
                  <c:v>14.981</c:v>
                </c:pt>
                <c:pt idx="168">
                  <c:v>14.978999999999999</c:v>
                </c:pt>
                <c:pt idx="169">
                  <c:v>14.978</c:v>
                </c:pt>
                <c:pt idx="170">
                  <c:v>14.976000000000001</c:v>
                </c:pt>
                <c:pt idx="171">
                  <c:v>14.975</c:v>
                </c:pt>
                <c:pt idx="172">
                  <c:v>14.973000000000001</c:v>
                </c:pt>
                <c:pt idx="173">
                  <c:v>14.971</c:v>
                </c:pt>
                <c:pt idx="174">
                  <c:v>14.97</c:v>
                </c:pt>
                <c:pt idx="175">
                  <c:v>14.968</c:v>
                </c:pt>
                <c:pt idx="176">
                  <c:v>14.967000000000001</c:v>
                </c:pt>
                <c:pt idx="177">
                  <c:v>14.965</c:v>
                </c:pt>
                <c:pt idx="178">
                  <c:v>14.964</c:v>
                </c:pt>
                <c:pt idx="179">
                  <c:v>14.962</c:v>
                </c:pt>
                <c:pt idx="180">
                  <c:v>14.96</c:v>
                </c:pt>
                <c:pt idx="181">
                  <c:v>14.959</c:v>
                </c:pt>
                <c:pt idx="182">
                  <c:v>14.957000000000001</c:v>
                </c:pt>
                <c:pt idx="183">
                  <c:v>14.956</c:v>
                </c:pt>
                <c:pt idx="184">
                  <c:v>14.954000000000001</c:v>
                </c:pt>
                <c:pt idx="185">
                  <c:v>14.952999999999999</c:v>
                </c:pt>
                <c:pt idx="186">
                  <c:v>14.951000000000001</c:v>
                </c:pt>
                <c:pt idx="187">
                  <c:v>14.949</c:v>
                </c:pt>
                <c:pt idx="188">
                  <c:v>14.948</c:v>
                </c:pt>
                <c:pt idx="189">
                  <c:v>14.946</c:v>
                </c:pt>
                <c:pt idx="190">
                  <c:v>14.945</c:v>
                </c:pt>
                <c:pt idx="191">
                  <c:v>14.943</c:v>
                </c:pt>
                <c:pt idx="192">
                  <c:v>14.942</c:v>
                </c:pt>
                <c:pt idx="193">
                  <c:v>14.94</c:v>
                </c:pt>
                <c:pt idx="194">
                  <c:v>14.938000000000001</c:v>
                </c:pt>
                <c:pt idx="195">
                  <c:v>14.936999999999999</c:v>
                </c:pt>
                <c:pt idx="196">
                  <c:v>14.935</c:v>
                </c:pt>
                <c:pt idx="197">
                  <c:v>14.933999999999999</c:v>
                </c:pt>
                <c:pt idx="198">
                  <c:v>14.932</c:v>
                </c:pt>
                <c:pt idx="199">
                  <c:v>14.930999999999999</c:v>
                </c:pt>
                <c:pt idx="200">
                  <c:v>14.929</c:v>
                </c:pt>
                <c:pt idx="201">
                  <c:v>14.927</c:v>
                </c:pt>
                <c:pt idx="202">
                  <c:v>14.926</c:v>
                </c:pt>
                <c:pt idx="203">
                  <c:v>14.923999999999999</c:v>
                </c:pt>
                <c:pt idx="204">
                  <c:v>14.923</c:v>
                </c:pt>
                <c:pt idx="205">
                  <c:v>14.920999999999999</c:v>
                </c:pt>
                <c:pt idx="206">
                  <c:v>14.92</c:v>
                </c:pt>
                <c:pt idx="207">
                  <c:v>14.917999999999999</c:v>
                </c:pt>
                <c:pt idx="208">
                  <c:v>14.917</c:v>
                </c:pt>
                <c:pt idx="209">
                  <c:v>14.914999999999999</c:v>
                </c:pt>
                <c:pt idx="210">
                  <c:v>14.914</c:v>
                </c:pt>
                <c:pt idx="211">
                  <c:v>14.912000000000001</c:v>
                </c:pt>
                <c:pt idx="212">
                  <c:v>14.911</c:v>
                </c:pt>
                <c:pt idx="213">
                  <c:v>14.909000000000001</c:v>
                </c:pt>
                <c:pt idx="214">
                  <c:v>14.907999999999999</c:v>
                </c:pt>
                <c:pt idx="215">
                  <c:v>14.906000000000001</c:v>
                </c:pt>
                <c:pt idx="216">
                  <c:v>14.904999999999999</c:v>
                </c:pt>
                <c:pt idx="217">
                  <c:v>14.903</c:v>
                </c:pt>
                <c:pt idx="218">
                  <c:v>14.901999999999999</c:v>
                </c:pt>
                <c:pt idx="219">
                  <c:v>14.9</c:v>
                </c:pt>
                <c:pt idx="220">
                  <c:v>14.898999999999999</c:v>
                </c:pt>
                <c:pt idx="221">
                  <c:v>14.897</c:v>
                </c:pt>
                <c:pt idx="222">
                  <c:v>14.896000000000001</c:v>
                </c:pt>
                <c:pt idx="223">
                  <c:v>14.894</c:v>
                </c:pt>
                <c:pt idx="224">
                  <c:v>14.893000000000001</c:v>
                </c:pt>
                <c:pt idx="225">
                  <c:v>14.891</c:v>
                </c:pt>
                <c:pt idx="226">
                  <c:v>14.89</c:v>
                </c:pt>
                <c:pt idx="227">
                  <c:v>14.888</c:v>
                </c:pt>
                <c:pt idx="228">
                  <c:v>14.887</c:v>
                </c:pt>
                <c:pt idx="229">
                  <c:v>14.885999999999999</c:v>
                </c:pt>
                <c:pt idx="230">
                  <c:v>14.884</c:v>
                </c:pt>
                <c:pt idx="231">
                  <c:v>14.882999999999999</c:v>
                </c:pt>
                <c:pt idx="232">
                  <c:v>14.881</c:v>
                </c:pt>
                <c:pt idx="233">
                  <c:v>14.88</c:v>
                </c:pt>
                <c:pt idx="234">
                  <c:v>14.879</c:v>
                </c:pt>
                <c:pt idx="235">
                  <c:v>14.877000000000001</c:v>
                </c:pt>
                <c:pt idx="236">
                  <c:v>14.875999999999999</c:v>
                </c:pt>
                <c:pt idx="237">
                  <c:v>14.875</c:v>
                </c:pt>
                <c:pt idx="238">
                  <c:v>14.872999999999999</c:v>
                </c:pt>
                <c:pt idx="239">
                  <c:v>14.872</c:v>
                </c:pt>
                <c:pt idx="240">
                  <c:v>14.871</c:v>
                </c:pt>
                <c:pt idx="241">
                  <c:v>14.869</c:v>
                </c:pt>
                <c:pt idx="242">
                  <c:v>14.868</c:v>
                </c:pt>
                <c:pt idx="243">
                  <c:v>14.867000000000001</c:v>
                </c:pt>
                <c:pt idx="244">
                  <c:v>14.865</c:v>
                </c:pt>
                <c:pt idx="245">
                  <c:v>14.864000000000001</c:v>
                </c:pt>
                <c:pt idx="246">
                  <c:v>14.863</c:v>
                </c:pt>
                <c:pt idx="247">
                  <c:v>14.862</c:v>
                </c:pt>
                <c:pt idx="248">
                  <c:v>14.86</c:v>
                </c:pt>
                <c:pt idx="249">
                  <c:v>14.859</c:v>
                </c:pt>
                <c:pt idx="250">
                  <c:v>14.858000000000001</c:v>
                </c:pt>
                <c:pt idx="251">
                  <c:v>14.856999999999999</c:v>
                </c:pt>
                <c:pt idx="252">
                  <c:v>14.856</c:v>
                </c:pt>
                <c:pt idx="253">
                  <c:v>14.853999999999999</c:v>
                </c:pt>
                <c:pt idx="254">
                  <c:v>14.853</c:v>
                </c:pt>
                <c:pt idx="255">
                  <c:v>14.852</c:v>
                </c:pt>
                <c:pt idx="256">
                  <c:v>14.851000000000001</c:v>
                </c:pt>
                <c:pt idx="257">
                  <c:v>14.85</c:v>
                </c:pt>
                <c:pt idx="258">
                  <c:v>14.849</c:v>
                </c:pt>
                <c:pt idx="259">
                  <c:v>14.847</c:v>
                </c:pt>
                <c:pt idx="260">
                  <c:v>14.846</c:v>
                </c:pt>
                <c:pt idx="261">
                  <c:v>14.845000000000001</c:v>
                </c:pt>
                <c:pt idx="262">
                  <c:v>14.843999999999999</c:v>
                </c:pt>
                <c:pt idx="263">
                  <c:v>14.843</c:v>
                </c:pt>
                <c:pt idx="264">
                  <c:v>14.842000000000001</c:v>
                </c:pt>
                <c:pt idx="265">
                  <c:v>14.840999999999999</c:v>
                </c:pt>
                <c:pt idx="266">
                  <c:v>14.84</c:v>
                </c:pt>
                <c:pt idx="267">
                  <c:v>14.839</c:v>
                </c:pt>
                <c:pt idx="268">
                  <c:v>14.837999999999999</c:v>
                </c:pt>
                <c:pt idx="269">
                  <c:v>14.837</c:v>
                </c:pt>
                <c:pt idx="270">
                  <c:v>14.836</c:v>
                </c:pt>
                <c:pt idx="271">
                  <c:v>14.835000000000001</c:v>
                </c:pt>
                <c:pt idx="272">
                  <c:v>14.834</c:v>
                </c:pt>
                <c:pt idx="273">
                  <c:v>14.833</c:v>
                </c:pt>
                <c:pt idx="274">
                  <c:v>14.832000000000001</c:v>
                </c:pt>
                <c:pt idx="275">
                  <c:v>14.831</c:v>
                </c:pt>
                <c:pt idx="276">
                  <c:v>14.83</c:v>
                </c:pt>
                <c:pt idx="277">
                  <c:v>14.829000000000001</c:v>
                </c:pt>
                <c:pt idx="278">
                  <c:v>14.827999999999999</c:v>
                </c:pt>
                <c:pt idx="279">
                  <c:v>14.827</c:v>
                </c:pt>
                <c:pt idx="280">
                  <c:v>14.826000000000001</c:v>
                </c:pt>
                <c:pt idx="281">
                  <c:v>14.824999999999999</c:v>
                </c:pt>
                <c:pt idx="282">
                  <c:v>14.824</c:v>
                </c:pt>
                <c:pt idx="283">
                  <c:v>14.823</c:v>
                </c:pt>
                <c:pt idx="284">
                  <c:v>14.823</c:v>
                </c:pt>
                <c:pt idx="285">
                  <c:v>14.821999999999999</c:v>
                </c:pt>
                <c:pt idx="286">
                  <c:v>14.821</c:v>
                </c:pt>
                <c:pt idx="287">
                  <c:v>14.82</c:v>
                </c:pt>
                <c:pt idx="288">
                  <c:v>14.819000000000001</c:v>
                </c:pt>
                <c:pt idx="289">
                  <c:v>14.818</c:v>
                </c:pt>
                <c:pt idx="290">
                  <c:v>14.818</c:v>
                </c:pt>
                <c:pt idx="291">
                  <c:v>14.817</c:v>
                </c:pt>
                <c:pt idx="292">
                  <c:v>14.816000000000001</c:v>
                </c:pt>
                <c:pt idx="293">
                  <c:v>14.815</c:v>
                </c:pt>
                <c:pt idx="294">
                  <c:v>14.814</c:v>
                </c:pt>
                <c:pt idx="295">
                  <c:v>14.814</c:v>
                </c:pt>
                <c:pt idx="296">
                  <c:v>14.813000000000001</c:v>
                </c:pt>
                <c:pt idx="297">
                  <c:v>14.811999999999999</c:v>
                </c:pt>
                <c:pt idx="298">
                  <c:v>14.811</c:v>
                </c:pt>
                <c:pt idx="299">
                  <c:v>14.811</c:v>
                </c:pt>
                <c:pt idx="300">
                  <c:v>14.81</c:v>
                </c:pt>
                <c:pt idx="301">
                  <c:v>14.808999999999999</c:v>
                </c:pt>
                <c:pt idx="302">
                  <c:v>14.808999999999999</c:v>
                </c:pt>
                <c:pt idx="303">
                  <c:v>14.808</c:v>
                </c:pt>
                <c:pt idx="304">
                  <c:v>14.807</c:v>
                </c:pt>
                <c:pt idx="305">
                  <c:v>14.807</c:v>
                </c:pt>
                <c:pt idx="306">
                  <c:v>14.805999999999999</c:v>
                </c:pt>
                <c:pt idx="307">
                  <c:v>14.805</c:v>
                </c:pt>
                <c:pt idx="308">
                  <c:v>14.805</c:v>
                </c:pt>
                <c:pt idx="309">
                  <c:v>14.804</c:v>
                </c:pt>
                <c:pt idx="310">
                  <c:v>14.803000000000001</c:v>
                </c:pt>
                <c:pt idx="311">
                  <c:v>14.803000000000001</c:v>
                </c:pt>
                <c:pt idx="312">
                  <c:v>14.802</c:v>
                </c:pt>
                <c:pt idx="313">
                  <c:v>14.802</c:v>
                </c:pt>
                <c:pt idx="314">
                  <c:v>14.801</c:v>
                </c:pt>
                <c:pt idx="315">
                  <c:v>14.8</c:v>
                </c:pt>
                <c:pt idx="316">
                  <c:v>14.8</c:v>
                </c:pt>
                <c:pt idx="317">
                  <c:v>14.798999999999999</c:v>
                </c:pt>
                <c:pt idx="318">
                  <c:v>14.798999999999999</c:v>
                </c:pt>
                <c:pt idx="319">
                  <c:v>14.798</c:v>
                </c:pt>
                <c:pt idx="320">
                  <c:v>14.798</c:v>
                </c:pt>
                <c:pt idx="321">
                  <c:v>14.797000000000001</c:v>
                </c:pt>
                <c:pt idx="322">
                  <c:v>14.797000000000001</c:v>
                </c:pt>
                <c:pt idx="323">
                  <c:v>14.795999999999999</c:v>
                </c:pt>
                <c:pt idx="324">
                  <c:v>14.795999999999999</c:v>
                </c:pt>
                <c:pt idx="325">
                  <c:v>14.795</c:v>
                </c:pt>
                <c:pt idx="326">
                  <c:v>14.795</c:v>
                </c:pt>
                <c:pt idx="327">
                  <c:v>14.795</c:v>
                </c:pt>
                <c:pt idx="328">
                  <c:v>14.794</c:v>
                </c:pt>
                <c:pt idx="329">
                  <c:v>14.794</c:v>
                </c:pt>
                <c:pt idx="330">
                  <c:v>14.792999999999999</c:v>
                </c:pt>
                <c:pt idx="331">
                  <c:v>14.792999999999999</c:v>
                </c:pt>
                <c:pt idx="332">
                  <c:v>14.792</c:v>
                </c:pt>
                <c:pt idx="333">
                  <c:v>14.792</c:v>
                </c:pt>
                <c:pt idx="334">
                  <c:v>14.792</c:v>
                </c:pt>
                <c:pt idx="335">
                  <c:v>14.791</c:v>
                </c:pt>
                <c:pt idx="336">
                  <c:v>14.791</c:v>
                </c:pt>
                <c:pt idx="337">
                  <c:v>14.791</c:v>
                </c:pt>
                <c:pt idx="338">
                  <c:v>14.79</c:v>
                </c:pt>
                <c:pt idx="339">
                  <c:v>14.79</c:v>
                </c:pt>
                <c:pt idx="340">
                  <c:v>14.79</c:v>
                </c:pt>
                <c:pt idx="341">
                  <c:v>14.789</c:v>
                </c:pt>
                <c:pt idx="342">
                  <c:v>14.789</c:v>
                </c:pt>
                <c:pt idx="343">
                  <c:v>14.789</c:v>
                </c:pt>
                <c:pt idx="344">
                  <c:v>14.788</c:v>
                </c:pt>
                <c:pt idx="345">
                  <c:v>14.788</c:v>
                </c:pt>
                <c:pt idx="346">
                  <c:v>14.788</c:v>
                </c:pt>
                <c:pt idx="347">
                  <c:v>14.788</c:v>
                </c:pt>
                <c:pt idx="348">
                  <c:v>14.787000000000001</c:v>
                </c:pt>
                <c:pt idx="349">
                  <c:v>14.787000000000001</c:v>
                </c:pt>
                <c:pt idx="350">
                  <c:v>14.787000000000001</c:v>
                </c:pt>
                <c:pt idx="351">
                  <c:v>14.787000000000001</c:v>
                </c:pt>
                <c:pt idx="352">
                  <c:v>14.786</c:v>
                </c:pt>
                <c:pt idx="353">
                  <c:v>14.786</c:v>
                </c:pt>
                <c:pt idx="354">
                  <c:v>14.786</c:v>
                </c:pt>
                <c:pt idx="355">
                  <c:v>14.786</c:v>
                </c:pt>
                <c:pt idx="356">
                  <c:v>14.786</c:v>
                </c:pt>
                <c:pt idx="357">
                  <c:v>14.786</c:v>
                </c:pt>
                <c:pt idx="358">
                  <c:v>14.785</c:v>
                </c:pt>
                <c:pt idx="359">
                  <c:v>14.785</c:v>
                </c:pt>
                <c:pt idx="360">
                  <c:v>14.785</c:v>
                </c:pt>
                <c:pt idx="361">
                  <c:v>14.785</c:v>
                </c:pt>
                <c:pt idx="362">
                  <c:v>14.785</c:v>
                </c:pt>
                <c:pt idx="363">
                  <c:v>14.785</c:v>
                </c:pt>
                <c:pt idx="364">
                  <c:v>14.785</c:v>
                </c:pt>
                <c:pt idx="365">
                  <c:v>14.784000000000001</c:v>
                </c:pt>
                <c:pt idx="366">
                  <c:v>14.784000000000001</c:v>
                </c:pt>
                <c:pt idx="367">
                  <c:v>14.784000000000001</c:v>
                </c:pt>
                <c:pt idx="368">
                  <c:v>14.784000000000001</c:v>
                </c:pt>
                <c:pt idx="369">
                  <c:v>14.784000000000001</c:v>
                </c:pt>
                <c:pt idx="370">
                  <c:v>14.784000000000001</c:v>
                </c:pt>
                <c:pt idx="371">
                  <c:v>14.784000000000001</c:v>
                </c:pt>
                <c:pt idx="372">
                  <c:v>14.784000000000001</c:v>
                </c:pt>
                <c:pt idx="373">
                  <c:v>14.784000000000001</c:v>
                </c:pt>
                <c:pt idx="374">
                  <c:v>14.784000000000001</c:v>
                </c:pt>
                <c:pt idx="375">
                  <c:v>14.784000000000001</c:v>
                </c:pt>
                <c:pt idx="376">
                  <c:v>14.784000000000001</c:v>
                </c:pt>
                <c:pt idx="377">
                  <c:v>14.784000000000001</c:v>
                </c:pt>
                <c:pt idx="378">
                  <c:v>14.784000000000001</c:v>
                </c:pt>
                <c:pt idx="379">
                  <c:v>14.784000000000001</c:v>
                </c:pt>
                <c:pt idx="380">
                  <c:v>14.784000000000001</c:v>
                </c:pt>
                <c:pt idx="381">
                  <c:v>14.784000000000001</c:v>
                </c:pt>
                <c:pt idx="382">
                  <c:v>14.784000000000001</c:v>
                </c:pt>
                <c:pt idx="383">
                  <c:v>14.784000000000001</c:v>
                </c:pt>
                <c:pt idx="384">
                  <c:v>14.784000000000001</c:v>
                </c:pt>
                <c:pt idx="385">
                  <c:v>14.785</c:v>
                </c:pt>
                <c:pt idx="386">
                  <c:v>14.786</c:v>
                </c:pt>
                <c:pt idx="387">
                  <c:v>14.787000000000001</c:v>
                </c:pt>
                <c:pt idx="388">
                  <c:v>14.789</c:v>
                </c:pt>
                <c:pt idx="389">
                  <c:v>14.792</c:v>
                </c:pt>
                <c:pt idx="390">
                  <c:v>14.798</c:v>
                </c:pt>
                <c:pt idx="391">
                  <c:v>14.808</c:v>
                </c:pt>
                <c:pt idx="392">
                  <c:v>14.824</c:v>
                </c:pt>
                <c:pt idx="393">
                  <c:v>14.852</c:v>
                </c:pt>
                <c:pt idx="394">
                  <c:v>14.893000000000001</c:v>
                </c:pt>
                <c:pt idx="395">
                  <c:v>14.948</c:v>
                </c:pt>
                <c:pt idx="396">
                  <c:v>15.016999999999999</c:v>
                </c:pt>
                <c:pt idx="397">
                  <c:v>15.079000000000001</c:v>
                </c:pt>
                <c:pt idx="398">
                  <c:v>15.102</c:v>
                </c:pt>
                <c:pt idx="399">
                  <c:v>15.047000000000001</c:v>
                </c:pt>
                <c:pt idx="400">
                  <c:v>14.917</c:v>
                </c:pt>
                <c:pt idx="401">
                  <c:v>14.797000000000001</c:v>
                </c:pt>
                <c:pt idx="402">
                  <c:v>14.829000000000001</c:v>
                </c:pt>
                <c:pt idx="403">
                  <c:v>15.058999999999999</c:v>
                </c:pt>
                <c:pt idx="404">
                  <c:v>15.359</c:v>
                </c:pt>
                <c:pt idx="405">
                  <c:v>15.554</c:v>
                </c:pt>
                <c:pt idx="406">
                  <c:v>15.55</c:v>
                </c:pt>
                <c:pt idx="407">
                  <c:v>15.385999999999999</c:v>
                </c:pt>
                <c:pt idx="408">
                  <c:v>15.148</c:v>
                </c:pt>
                <c:pt idx="409">
                  <c:v>14.930999999999999</c:v>
                </c:pt>
                <c:pt idx="410">
                  <c:v>14.804</c:v>
                </c:pt>
                <c:pt idx="411">
                  <c:v>14.807</c:v>
                </c:pt>
                <c:pt idx="412">
                  <c:v>14.952999999999999</c:v>
                </c:pt>
                <c:pt idx="413">
                  <c:v>15.233000000000001</c:v>
                </c:pt>
                <c:pt idx="414">
                  <c:v>15.606</c:v>
                </c:pt>
                <c:pt idx="415">
                  <c:v>16.007999999999999</c:v>
                </c:pt>
                <c:pt idx="416">
                  <c:v>16.317</c:v>
                </c:pt>
                <c:pt idx="417">
                  <c:v>16.375</c:v>
                </c:pt>
                <c:pt idx="418">
                  <c:v>16.062000000000001</c:v>
                </c:pt>
                <c:pt idx="419">
                  <c:v>15.443</c:v>
                </c:pt>
                <c:pt idx="420">
                  <c:v>14.893000000000001</c:v>
                </c:pt>
                <c:pt idx="421">
                  <c:v>14.842000000000001</c:v>
                </c:pt>
                <c:pt idx="422">
                  <c:v>15.262</c:v>
                </c:pt>
                <c:pt idx="423">
                  <c:v>15.721</c:v>
                </c:pt>
                <c:pt idx="424">
                  <c:v>15.904</c:v>
                </c:pt>
                <c:pt idx="425">
                  <c:v>15.788</c:v>
                </c:pt>
                <c:pt idx="426">
                  <c:v>15.51</c:v>
                </c:pt>
                <c:pt idx="427">
                  <c:v>15.2</c:v>
                </c:pt>
                <c:pt idx="428">
                  <c:v>14.956</c:v>
                </c:pt>
                <c:pt idx="429">
                  <c:v>14.817</c:v>
                </c:pt>
                <c:pt idx="430">
                  <c:v>14.797000000000001</c:v>
                </c:pt>
                <c:pt idx="431">
                  <c:v>14.895</c:v>
                </c:pt>
                <c:pt idx="432">
                  <c:v>15.093</c:v>
                </c:pt>
                <c:pt idx="433">
                  <c:v>15.367000000000001</c:v>
                </c:pt>
                <c:pt idx="434">
                  <c:v>15.673999999999999</c:v>
                </c:pt>
                <c:pt idx="435">
                  <c:v>15.926</c:v>
                </c:pt>
                <c:pt idx="436">
                  <c:v>16.015000000000001</c:v>
                </c:pt>
                <c:pt idx="437">
                  <c:v>15.834</c:v>
                </c:pt>
                <c:pt idx="438">
                  <c:v>15.401</c:v>
                </c:pt>
                <c:pt idx="439">
                  <c:v>14.946</c:v>
                </c:pt>
                <c:pt idx="440">
                  <c:v>14.795999999999999</c:v>
                </c:pt>
                <c:pt idx="441">
                  <c:v>15.016999999999999</c:v>
                </c:pt>
                <c:pt idx="442">
                  <c:v>15.343999999999999</c:v>
                </c:pt>
                <c:pt idx="443">
                  <c:v>15.515000000000001</c:v>
                </c:pt>
                <c:pt idx="444">
                  <c:v>15.467000000000001</c:v>
                </c:pt>
                <c:pt idx="445">
                  <c:v>15.288</c:v>
                </c:pt>
                <c:pt idx="446">
                  <c:v>15.08</c:v>
                </c:pt>
                <c:pt idx="447">
                  <c:v>14.91</c:v>
                </c:pt>
                <c:pt idx="448">
                  <c:v>14.811999999999999</c:v>
                </c:pt>
                <c:pt idx="449">
                  <c:v>14.797000000000001</c:v>
                </c:pt>
                <c:pt idx="450">
                  <c:v>14.866</c:v>
                </c:pt>
                <c:pt idx="451">
                  <c:v>15.009</c:v>
                </c:pt>
                <c:pt idx="452">
                  <c:v>15.209</c:v>
                </c:pt>
                <c:pt idx="453">
                  <c:v>15.435</c:v>
                </c:pt>
                <c:pt idx="454">
                  <c:v>15.635999999999999</c:v>
                </c:pt>
                <c:pt idx="455">
                  <c:v>15.731999999999999</c:v>
                </c:pt>
                <c:pt idx="456">
                  <c:v>15.641</c:v>
                </c:pt>
                <c:pt idx="457">
                  <c:v>15.348000000000001</c:v>
                </c:pt>
                <c:pt idx="458">
                  <c:v>14.987</c:v>
                </c:pt>
                <c:pt idx="459">
                  <c:v>14.798</c:v>
                </c:pt>
                <c:pt idx="460">
                  <c:v>14.888</c:v>
                </c:pt>
                <c:pt idx="461">
                  <c:v>15.108000000000001</c:v>
                </c:pt>
                <c:pt idx="462">
                  <c:v>15.255000000000001</c:v>
                </c:pt>
                <c:pt idx="463">
                  <c:v>15.249000000000001</c:v>
                </c:pt>
                <c:pt idx="464">
                  <c:v>15.138</c:v>
                </c:pt>
                <c:pt idx="465">
                  <c:v>14.996</c:v>
                </c:pt>
                <c:pt idx="466">
                  <c:v>14.877000000000001</c:v>
                </c:pt>
                <c:pt idx="467">
                  <c:v>14.808</c:v>
                </c:pt>
                <c:pt idx="468">
                  <c:v>14.798</c:v>
                </c:pt>
                <c:pt idx="469">
                  <c:v>14.847</c:v>
                </c:pt>
                <c:pt idx="470">
                  <c:v>14.949</c:v>
                </c:pt>
                <c:pt idx="471">
                  <c:v>15.093999999999999</c:v>
                </c:pt>
                <c:pt idx="472">
                  <c:v>15.262</c:v>
                </c:pt>
                <c:pt idx="473">
                  <c:v>15.42</c:v>
                </c:pt>
                <c:pt idx="474">
                  <c:v>15.513</c:v>
                </c:pt>
                <c:pt idx="475">
                  <c:v>15.477</c:v>
                </c:pt>
                <c:pt idx="476">
                  <c:v>15.285</c:v>
                </c:pt>
                <c:pt idx="477">
                  <c:v>15.009</c:v>
                </c:pt>
                <c:pt idx="478">
                  <c:v>14.818</c:v>
                </c:pt>
                <c:pt idx="479">
                  <c:v>14.826000000000001</c:v>
                </c:pt>
                <c:pt idx="480">
                  <c:v>14.964</c:v>
                </c:pt>
                <c:pt idx="481">
                  <c:v>15.08</c:v>
                </c:pt>
                <c:pt idx="482">
                  <c:v>15.097</c:v>
                </c:pt>
                <c:pt idx="483">
                  <c:v>15.032</c:v>
                </c:pt>
                <c:pt idx="484">
                  <c:v>14.938000000000001</c:v>
                </c:pt>
                <c:pt idx="485">
                  <c:v>14.855</c:v>
                </c:pt>
                <c:pt idx="486">
                  <c:v>14.805999999999999</c:v>
                </c:pt>
                <c:pt idx="487">
                  <c:v>14.798999999999999</c:v>
                </c:pt>
                <c:pt idx="488">
                  <c:v>14.834</c:v>
                </c:pt>
                <c:pt idx="489">
                  <c:v>14.907999999999999</c:v>
                </c:pt>
                <c:pt idx="490">
                  <c:v>15.013</c:v>
                </c:pt>
                <c:pt idx="491">
                  <c:v>15.138999999999999</c:v>
                </c:pt>
                <c:pt idx="492">
                  <c:v>15.260999999999999</c:v>
                </c:pt>
                <c:pt idx="493">
                  <c:v>15.345000000000001</c:v>
                </c:pt>
                <c:pt idx="494">
                  <c:v>15.340999999999999</c:v>
                </c:pt>
                <c:pt idx="495">
                  <c:v>15.221</c:v>
                </c:pt>
                <c:pt idx="496">
                  <c:v>15.016999999999999</c:v>
                </c:pt>
                <c:pt idx="497">
                  <c:v>14.843</c:v>
                </c:pt>
                <c:pt idx="498">
                  <c:v>14.803000000000001</c:v>
                </c:pt>
                <c:pt idx="499">
                  <c:v>14.878</c:v>
                </c:pt>
                <c:pt idx="500">
                  <c:v>14.965</c:v>
                </c:pt>
                <c:pt idx="501">
                  <c:v>14.992000000000001</c:v>
                </c:pt>
                <c:pt idx="502">
                  <c:v>14.956</c:v>
                </c:pt>
                <c:pt idx="503">
                  <c:v>14.895</c:v>
                </c:pt>
                <c:pt idx="504">
                  <c:v>14.837999999999999</c:v>
                </c:pt>
                <c:pt idx="505">
                  <c:v>14.804</c:v>
                </c:pt>
                <c:pt idx="506">
                  <c:v>14.8</c:v>
                </c:pt>
                <c:pt idx="507">
                  <c:v>14.826000000000001</c:v>
                </c:pt>
                <c:pt idx="508">
                  <c:v>14.88</c:v>
                </c:pt>
                <c:pt idx="509">
                  <c:v>14.957000000000001</c:v>
                </c:pt>
                <c:pt idx="510">
                  <c:v>15.051</c:v>
                </c:pt>
                <c:pt idx="511">
                  <c:v>15.145</c:v>
                </c:pt>
                <c:pt idx="512">
                  <c:v>15.215999999999999</c:v>
                </c:pt>
                <c:pt idx="513">
                  <c:v>15.231</c:v>
                </c:pt>
                <c:pt idx="514">
                  <c:v>15.157999999999999</c:v>
                </c:pt>
                <c:pt idx="515">
                  <c:v>15.012</c:v>
                </c:pt>
                <c:pt idx="516">
                  <c:v>14.864000000000001</c:v>
                </c:pt>
                <c:pt idx="517">
                  <c:v>14.801</c:v>
                </c:pt>
                <c:pt idx="518">
                  <c:v>14.832000000000001</c:v>
                </c:pt>
                <c:pt idx="519">
                  <c:v>14.891</c:v>
                </c:pt>
                <c:pt idx="520">
                  <c:v>14.917999999999999</c:v>
                </c:pt>
                <c:pt idx="521">
                  <c:v>14.901999999999999</c:v>
                </c:pt>
                <c:pt idx="522">
                  <c:v>14.864000000000001</c:v>
                </c:pt>
                <c:pt idx="523">
                  <c:v>14.826000000000001</c:v>
                </c:pt>
                <c:pt idx="524">
                  <c:v>14.803000000000001</c:v>
                </c:pt>
                <c:pt idx="525">
                  <c:v>14.801</c:v>
                </c:pt>
                <c:pt idx="526">
                  <c:v>14.821</c:v>
                </c:pt>
                <c:pt idx="527">
                  <c:v>14.861000000000001</c:v>
                </c:pt>
                <c:pt idx="528">
                  <c:v>14.917999999999999</c:v>
                </c:pt>
                <c:pt idx="529">
                  <c:v>14.988</c:v>
                </c:pt>
                <c:pt idx="530">
                  <c:v>15.06</c:v>
                </c:pt>
                <c:pt idx="531">
                  <c:v>15.119</c:v>
                </c:pt>
                <c:pt idx="532">
                  <c:v>15.141</c:v>
                </c:pt>
                <c:pt idx="533">
                  <c:v>15.102</c:v>
                </c:pt>
                <c:pt idx="534">
                  <c:v>15.002000000000001</c:v>
                </c:pt>
                <c:pt idx="535">
                  <c:v>14.881</c:v>
                </c:pt>
                <c:pt idx="536">
                  <c:v>14.808999999999999</c:v>
                </c:pt>
                <c:pt idx="537">
                  <c:v>14.81</c:v>
                </c:pt>
                <c:pt idx="538">
                  <c:v>14.846</c:v>
                </c:pt>
                <c:pt idx="539">
                  <c:v>14.869</c:v>
                </c:pt>
                <c:pt idx="540">
                  <c:v>14.864000000000001</c:v>
                </c:pt>
                <c:pt idx="541">
                  <c:v>14.840999999999999</c:v>
                </c:pt>
                <c:pt idx="542">
                  <c:v>14.817</c:v>
                </c:pt>
                <c:pt idx="543">
                  <c:v>14.803000000000001</c:v>
                </c:pt>
                <c:pt idx="544">
                  <c:v>14.803000000000001</c:v>
                </c:pt>
                <c:pt idx="545">
                  <c:v>14.818</c:v>
                </c:pt>
                <c:pt idx="546">
                  <c:v>14.848000000000001</c:v>
                </c:pt>
                <c:pt idx="547">
                  <c:v>14.891</c:v>
                </c:pt>
                <c:pt idx="548">
                  <c:v>14.943</c:v>
                </c:pt>
                <c:pt idx="549">
                  <c:v>14.999000000000001</c:v>
                </c:pt>
                <c:pt idx="550">
                  <c:v>15.047000000000001</c:v>
                </c:pt>
                <c:pt idx="551">
                  <c:v>15.071</c:v>
                </c:pt>
                <c:pt idx="552">
                  <c:v>15.052</c:v>
                </c:pt>
                <c:pt idx="553">
                  <c:v>14.984999999999999</c:v>
                </c:pt>
                <c:pt idx="554">
                  <c:v>14.891999999999999</c:v>
                </c:pt>
                <c:pt idx="555">
                  <c:v>14.821</c:v>
                </c:pt>
                <c:pt idx="556">
                  <c:v>14.803000000000001</c:v>
                </c:pt>
                <c:pt idx="557">
                  <c:v>14.82</c:v>
                </c:pt>
                <c:pt idx="558">
                  <c:v>14.837999999999999</c:v>
                </c:pt>
                <c:pt idx="559">
                  <c:v>14.837999999999999</c:v>
                </c:pt>
                <c:pt idx="560">
                  <c:v>14.826000000000001</c:v>
                </c:pt>
                <c:pt idx="561">
                  <c:v>14.811</c:v>
                </c:pt>
                <c:pt idx="562">
                  <c:v>14.803000000000001</c:v>
                </c:pt>
                <c:pt idx="563">
                  <c:v>14.804</c:v>
                </c:pt>
                <c:pt idx="564">
                  <c:v>14.814</c:v>
                </c:pt>
                <c:pt idx="565">
                  <c:v>14.834</c:v>
                </c:pt>
                <c:pt idx="566">
                  <c:v>14.859</c:v>
                </c:pt>
                <c:pt idx="567">
                  <c:v>14.887</c:v>
                </c:pt>
                <c:pt idx="568">
                  <c:v>14.913</c:v>
                </c:pt>
                <c:pt idx="569">
                  <c:v>14.930999999999999</c:v>
                </c:pt>
                <c:pt idx="570">
                  <c:v>14.936</c:v>
                </c:pt>
                <c:pt idx="571">
                  <c:v>14.923</c:v>
                </c:pt>
                <c:pt idx="572">
                  <c:v>14.895</c:v>
                </c:pt>
                <c:pt idx="573">
                  <c:v>14.862</c:v>
                </c:pt>
                <c:pt idx="574">
                  <c:v>14.834</c:v>
                </c:pt>
                <c:pt idx="575">
                  <c:v>14.817</c:v>
                </c:pt>
                <c:pt idx="576">
                  <c:v>14.81</c:v>
                </c:pt>
                <c:pt idx="577">
                  <c:v>14.807</c:v>
                </c:pt>
                <c:pt idx="578">
                  <c:v>14.807</c:v>
                </c:pt>
                <c:pt idx="579">
                  <c:v>14.808999999999999</c:v>
                </c:pt>
                <c:pt idx="580">
                  <c:v>14.811999999999999</c:v>
                </c:pt>
                <c:pt idx="581">
                  <c:v>14.815</c:v>
                </c:pt>
                <c:pt idx="582">
                  <c:v>14.819000000000001</c:v>
                </c:pt>
                <c:pt idx="583">
                  <c:v>14.821999999999999</c:v>
                </c:pt>
                <c:pt idx="584">
                  <c:v>14.826000000000001</c:v>
                </c:pt>
                <c:pt idx="585">
                  <c:v>14.827999999999999</c:v>
                </c:pt>
                <c:pt idx="586">
                  <c:v>14.83</c:v>
                </c:pt>
                <c:pt idx="587">
                  <c:v>14.832000000000001</c:v>
                </c:pt>
                <c:pt idx="588">
                  <c:v>14.833</c:v>
                </c:pt>
                <c:pt idx="589">
                  <c:v>14.834</c:v>
                </c:pt>
                <c:pt idx="590">
                  <c:v>14.834</c:v>
                </c:pt>
                <c:pt idx="591">
                  <c:v>14.834</c:v>
                </c:pt>
                <c:pt idx="592">
                  <c:v>14.835000000000001</c:v>
                </c:pt>
                <c:pt idx="593">
                  <c:v>14.835000000000001</c:v>
                </c:pt>
                <c:pt idx="594">
                  <c:v>14.835000000000001</c:v>
                </c:pt>
                <c:pt idx="595">
                  <c:v>14.835000000000001</c:v>
                </c:pt>
                <c:pt idx="596">
                  <c:v>14.835000000000001</c:v>
                </c:pt>
                <c:pt idx="597">
                  <c:v>14.835000000000001</c:v>
                </c:pt>
                <c:pt idx="598">
                  <c:v>14.835000000000001</c:v>
                </c:pt>
                <c:pt idx="599">
                  <c:v>14.835000000000001</c:v>
                </c:pt>
                <c:pt idx="600">
                  <c:v>14.835000000000001</c:v>
                </c:pt>
                <c:pt idx="601">
                  <c:v>14.835000000000001</c:v>
                </c:pt>
                <c:pt idx="602">
                  <c:v>14.835000000000001</c:v>
                </c:pt>
                <c:pt idx="603">
                  <c:v>14.836</c:v>
                </c:pt>
                <c:pt idx="604">
                  <c:v>14.836</c:v>
                </c:pt>
                <c:pt idx="605">
                  <c:v>14.836</c:v>
                </c:pt>
                <c:pt idx="606">
                  <c:v>14.837</c:v>
                </c:pt>
                <c:pt idx="607">
                  <c:v>14.837999999999999</c:v>
                </c:pt>
                <c:pt idx="608">
                  <c:v>14.84</c:v>
                </c:pt>
                <c:pt idx="609">
                  <c:v>14.842000000000001</c:v>
                </c:pt>
                <c:pt idx="610">
                  <c:v>14.845000000000001</c:v>
                </c:pt>
                <c:pt idx="611">
                  <c:v>14.848000000000001</c:v>
                </c:pt>
                <c:pt idx="612">
                  <c:v>14.853</c:v>
                </c:pt>
                <c:pt idx="613">
                  <c:v>14.859</c:v>
                </c:pt>
                <c:pt idx="614">
                  <c:v>14.865</c:v>
                </c:pt>
                <c:pt idx="615">
                  <c:v>14.872</c:v>
                </c:pt>
                <c:pt idx="616">
                  <c:v>14.875999999999999</c:v>
                </c:pt>
                <c:pt idx="617">
                  <c:v>14.875</c:v>
                </c:pt>
                <c:pt idx="618">
                  <c:v>14.867000000000001</c:v>
                </c:pt>
                <c:pt idx="619">
                  <c:v>14.851000000000001</c:v>
                </c:pt>
                <c:pt idx="620">
                  <c:v>14.832000000000001</c:v>
                </c:pt>
                <c:pt idx="621">
                  <c:v>14.817</c:v>
                </c:pt>
                <c:pt idx="622">
                  <c:v>14.808999999999999</c:v>
                </c:pt>
                <c:pt idx="623">
                  <c:v>14.807</c:v>
                </c:pt>
                <c:pt idx="624">
                  <c:v>14.805999999999999</c:v>
                </c:pt>
                <c:pt idx="625">
                  <c:v>14.805999999999999</c:v>
                </c:pt>
                <c:pt idx="626">
                  <c:v>14.808</c:v>
                </c:pt>
                <c:pt idx="627">
                  <c:v>14.811999999999999</c:v>
                </c:pt>
                <c:pt idx="628">
                  <c:v>14.819000000000001</c:v>
                </c:pt>
                <c:pt idx="629">
                  <c:v>14.832000000000001</c:v>
                </c:pt>
                <c:pt idx="630">
                  <c:v>14.849</c:v>
                </c:pt>
                <c:pt idx="631">
                  <c:v>14.87</c:v>
                </c:pt>
                <c:pt idx="632">
                  <c:v>14.896000000000001</c:v>
                </c:pt>
                <c:pt idx="633">
                  <c:v>14.922000000000001</c:v>
                </c:pt>
                <c:pt idx="634">
                  <c:v>14.946</c:v>
                </c:pt>
                <c:pt idx="635">
                  <c:v>14.959</c:v>
                </c:pt>
                <c:pt idx="636">
                  <c:v>14.955</c:v>
                </c:pt>
                <c:pt idx="637">
                  <c:v>14.926</c:v>
                </c:pt>
                <c:pt idx="638">
                  <c:v>14.881</c:v>
                </c:pt>
                <c:pt idx="639">
                  <c:v>14.837999999999999</c:v>
                </c:pt>
                <c:pt idx="640">
                  <c:v>14.814</c:v>
                </c:pt>
                <c:pt idx="641">
                  <c:v>14.808</c:v>
                </c:pt>
                <c:pt idx="642">
                  <c:v>14.808</c:v>
                </c:pt>
                <c:pt idx="643">
                  <c:v>14.808</c:v>
                </c:pt>
                <c:pt idx="644">
                  <c:v>14.807</c:v>
                </c:pt>
                <c:pt idx="645">
                  <c:v>14.807</c:v>
                </c:pt>
                <c:pt idx="646">
                  <c:v>14.81</c:v>
                </c:pt>
                <c:pt idx="647">
                  <c:v>14.817</c:v>
                </c:pt>
                <c:pt idx="648">
                  <c:v>14.827999999999999</c:v>
                </c:pt>
                <c:pt idx="649">
                  <c:v>14.842000000000001</c:v>
                </c:pt>
                <c:pt idx="650">
                  <c:v>14.86</c:v>
                </c:pt>
                <c:pt idx="651">
                  <c:v>14.88</c:v>
                </c:pt>
                <c:pt idx="652">
                  <c:v>14.901999999999999</c:v>
                </c:pt>
                <c:pt idx="653">
                  <c:v>14.922000000000001</c:v>
                </c:pt>
                <c:pt idx="654">
                  <c:v>14.936</c:v>
                </c:pt>
                <c:pt idx="655">
                  <c:v>14.936</c:v>
                </c:pt>
                <c:pt idx="656">
                  <c:v>14.917</c:v>
                </c:pt>
                <c:pt idx="657">
                  <c:v>14.882999999999999</c:v>
                </c:pt>
                <c:pt idx="658">
                  <c:v>14.846</c:v>
                </c:pt>
                <c:pt idx="659">
                  <c:v>14.821</c:v>
                </c:pt>
                <c:pt idx="660">
                  <c:v>14.811</c:v>
                </c:pt>
                <c:pt idx="661">
                  <c:v>14.808999999999999</c:v>
                </c:pt>
                <c:pt idx="662">
                  <c:v>14.808999999999999</c:v>
                </c:pt>
                <c:pt idx="663">
                  <c:v>14.808</c:v>
                </c:pt>
                <c:pt idx="664">
                  <c:v>14.808999999999999</c:v>
                </c:pt>
                <c:pt idx="665">
                  <c:v>14.813000000000001</c:v>
                </c:pt>
                <c:pt idx="666">
                  <c:v>14.819000000000001</c:v>
                </c:pt>
                <c:pt idx="667">
                  <c:v>14.827999999999999</c:v>
                </c:pt>
                <c:pt idx="668">
                  <c:v>14.84</c:v>
                </c:pt>
                <c:pt idx="669">
                  <c:v>14.853999999999999</c:v>
                </c:pt>
                <c:pt idx="670">
                  <c:v>14.87</c:v>
                </c:pt>
                <c:pt idx="671">
                  <c:v>14.887</c:v>
                </c:pt>
                <c:pt idx="672">
                  <c:v>14.904</c:v>
                </c:pt>
                <c:pt idx="673">
                  <c:v>14.916</c:v>
                </c:pt>
                <c:pt idx="674">
                  <c:v>14.919</c:v>
                </c:pt>
                <c:pt idx="675">
                  <c:v>14.907999999999999</c:v>
                </c:pt>
                <c:pt idx="676">
                  <c:v>14.882999999999999</c:v>
                </c:pt>
                <c:pt idx="677">
                  <c:v>14.853</c:v>
                </c:pt>
                <c:pt idx="678">
                  <c:v>14.827999999999999</c:v>
                </c:pt>
                <c:pt idx="679">
                  <c:v>14.815</c:v>
                </c:pt>
                <c:pt idx="680">
                  <c:v>14.811</c:v>
                </c:pt>
                <c:pt idx="681">
                  <c:v>14.81</c:v>
                </c:pt>
                <c:pt idx="682">
                  <c:v>14.811</c:v>
                </c:pt>
                <c:pt idx="683">
                  <c:v>14.811999999999999</c:v>
                </c:pt>
                <c:pt idx="684">
                  <c:v>14.815</c:v>
                </c:pt>
                <c:pt idx="685">
                  <c:v>14.821</c:v>
                </c:pt>
                <c:pt idx="686">
                  <c:v>14.827999999999999</c:v>
                </c:pt>
                <c:pt idx="687">
                  <c:v>14.837999999999999</c:v>
                </c:pt>
                <c:pt idx="688">
                  <c:v>14.849</c:v>
                </c:pt>
                <c:pt idx="689">
                  <c:v>14.862</c:v>
                </c:pt>
                <c:pt idx="690">
                  <c:v>14.875999999999999</c:v>
                </c:pt>
                <c:pt idx="691">
                  <c:v>14.888999999999999</c:v>
                </c:pt>
                <c:pt idx="692">
                  <c:v>14.9</c:v>
                </c:pt>
                <c:pt idx="693">
                  <c:v>14.904</c:v>
                </c:pt>
                <c:pt idx="694">
                  <c:v>14.898</c:v>
                </c:pt>
                <c:pt idx="695">
                  <c:v>14.881</c:v>
                </c:pt>
                <c:pt idx="696">
                  <c:v>14.856999999999999</c:v>
                </c:pt>
                <c:pt idx="697">
                  <c:v>14.835000000000001</c:v>
                </c:pt>
                <c:pt idx="698">
                  <c:v>14.821</c:v>
                </c:pt>
                <c:pt idx="699">
                  <c:v>14.815</c:v>
                </c:pt>
                <c:pt idx="700">
                  <c:v>14.813000000000001</c:v>
                </c:pt>
                <c:pt idx="701">
                  <c:v>14.814</c:v>
                </c:pt>
                <c:pt idx="702">
                  <c:v>14.815</c:v>
                </c:pt>
                <c:pt idx="703">
                  <c:v>14.818</c:v>
                </c:pt>
                <c:pt idx="704">
                  <c:v>14.823</c:v>
                </c:pt>
                <c:pt idx="705">
                  <c:v>14.829000000000001</c:v>
                </c:pt>
                <c:pt idx="706">
                  <c:v>14.837</c:v>
                </c:pt>
                <c:pt idx="707">
                  <c:v>14.846</c:v>
                </c:pt>
                <c:pt idx="708">
                  <c:v>14.856999999999999</c:v>
                </c:pt>
                <c:pt idx="709">
                  <c:v>14.867000000000001</c:v>
                </c:pt>
                <c:pt idx="710">
                  <c:v>14.878</c:v>
                </c:pt>
                <c:pt idx="711">
                  <c:v>14.887</c:v>
                </c:pt>
                <c:pt idx="712">
                  <c:v>14.891</c:v>
                </c:pt>
                <c:pt idx="713">
                  <c:v>14.888999999999999</c:v>
                </c:pt>
                <c:pt idx="714">
                  <c:v>14.877000000000001</c:v>
                </c:pt>
                <c:pt idx="715">
                  <c:v>14.859</c:v>
                </c:pt>
                <c:pt idx="716">
                  <c:v>14.84</c:v>
                </c:pt>
                <c:pt idx="717">
                  <c:v>14.827</c:v>
                </c:pt>
                <c:pt idx="718">
                  <c:v>14.82</c:v>
                </c:pt>
                <c:pt idx="719">
                  <c:v>14.817</c:v>
                </c:pt>
                <c:pt idx="720">
                  <c:v>14.817</c:v>
                </c:pt>
                <c:pt idx="721">
                  <c:v>14.819000000000001</c:v>
                </c:pt>
                <c:pt idx="722">
                  <c:v>14.821</c:v>
                </c:pt>
                <c:pt idx="723">
                  <c:v>14.824999999999999</c:v>
                </c:pt>
                <c:pt idx="724">
                  <c:v>14.831</c:v>
                </c:pt>
                <c:pt idx="725">
                  <c:v>14.837</c:v>
                </c:pt>
                <c:pt idx="726">
                  <c:v>14.843999999999999</c:v>
                </c:pt>
                <c:pt idx="727">
                  <c:v>14.852</c:v>
                </c:pt>
                <c:pt idx="728">
                  <c:v>14.861000000000001</c:v>
                </c:pt>
                <c:pt idx="729">
                  <c:v>14.869</c:v>
                </c:pt>
                <c:pt idx="730">
                  <c:v>14.875999999999999</c:v>
                </c:pt>
                <c:pt idx="731">
                  <c:v>14.881</c:v>
                </c:pt>
                <c:pt idx="732">
                  <c:v>14.88</c:v>
                </c:pt>
                <c:pt idx="733">
                  <c:v>14.872999999999999</c:v>
                </c:pt>
                <c:pt idx="734">
                  <c:v>14.859</c:v>
                </c:pt>
                <c:pt idx="735">
                  <c:v>14.843999999999999</c:v>
                </c:pt>
                <c:pt idx="736">
                  <c:v>14.832000000000001</c:v>
                </c:pt>
                <c:pt idx="737">
                  <c:v>14.824999999999999</c:v>
                </c:pt>
                <c:pt idx="738">
                  <c:v>14.821999999999999</c:v>
                </c:pt>
                <c:pt idx="739">
                  <c:v>14.821</c:v>
                </c:pt>
                <c:pt idx="740">
                  <c:v>14.821999999999999</c:v>
                </c:pt>
                <c:pt idx="741">
                  <c:v>14.824999999999999</c:v>
                </c:pt>
                <c:pt idx="742">
                  <c:v>14.827999999999999</c:v>
                </c:pt>
                <c:pt idx="743">
                  <c:v>14.832000000000001</c:v>
                </c:pt>
                <c:pt idx="744">
                  <c:v>14.837999999999999</c:v>
                </c:pt>
                <c:pt idx="745">
                  <c:v>14.843</c:v>
                </c:pt>
                <c:pt idx="746">
                  <c:v>14.85</c:v>
                </c:pt>
                <c:pt idx="747">
                  <c:v>14.856</c:v>
                </c:pt>
                <c:pt idx="748">
                  <c:v>14.862</c:v>
                </c:pt>
                <c:pt idx="749">
                  <c:v>14.868</c:v>
                </c:pt>
                <c:pt idx="750">
                  <c:v>14.872</c:v>
                </c:pt>
                <c:pt idx="751">
                  <c:v>14.872999999999999</c:v>
                </c:pt>
                <c:pt idx="752">
                  <c:v>14.868</c:v>
                </c:pt>
                <c:pt idx="753">
                  <c:v>14.859</c:v>
                </c:pt>
                <c:pt idx="754">
                  <c:v>14.847</c:v>
                </c:pt>
                <c:pt idx="755">
                  <c:v>14.837</c:v>
                </c:pt>
                <c:pt idx="756">
                  <c:v>14.83</c:v>
                </c:pt>
                <c:pt idx="757">
                  <c:v>14.826000000000001</c:v>
                </c:pt>
                <c:pt idx="758">
                  <c:v>14.824999999999999</c:v>
                </c:pt>
                <c:pt idx="759">
                  <c:v>14.826000000000001</c:v>
                </c:pt>
                <c:pt idx="760">
                  <c:v>14.827999999999999</c:v>
                </c:pt>
                <c:pt idx="761">
                  <c:v>14.831</c:v>
                </c:pt>
                <c:pt idx="762">
                  <c:v>14.834</c:v>
                </c:pt>
                <c:pt idx="763">
                  <c:v>14.837999999999999</c:v>
                </c:pt>
                <c:pt idx="764">
                  <c:v>14.843</c:v>
                </c:pt>
                <c:pt idx="765">
                  <c:v>14.848000000000001</c:v>
                </c:pt>
                <c:pt idx="766">
                  <c:v>14.853</c:v>
                </c:pt>
                <c:pt idx="767">
                  <c:v>14.856999999999999</c:v>
                </c:pt>
                <c:pt idx="768">
                  <c:v>14.862</c:v>
                </c:pt>
                <c:pt idx="769">
                  <c:v>14.865</c:v>
                </c:pt>
                <c:pt idx="770">
                  <c:v>14.866</c:v>
                </c:pt>
                <c:pt idx="771">
                  <c:v>14.864000000000001</c:v>
                </c:pt>
                <c:pt idx="772">
                  <c:v>14.858000000000001</c:v>
                </c:pt>
                <c:pt idx="773">
                  <c:v>14.849</c:v>
                </c:pt>
                <c:pt idx="774">
                  <c:v>14.840999999999999</c:v>
                </c:pt>
                <c:pt idx="775">
                  <c:v>14.834</c:v>
                </c:pt>
                <c:pt idx="776">
                  <c:v>14.831</c:v>
                </c:pt>
                <c:pt idx="777">
                  <c:v>14.829000000000001</c:v>
                </c:pt>
                <c:pt idx="778">
                  <c:v>14.83</c:v>
                </c:pt>
                <c:pt idx="779">
                  <c:v>14.831</c:v>
                </c:pt>
                <c:pt idx="780">
                  <c:v>14.833</c:v>
                </c:pt>
                <c:pt idx="781">
                  <c:v>14.836</c:v>
                </c:pt>
                <c:pt idx="782">
                  <c:v>14.839</c:v>
                </c:pt>
                <c:pt idx="783">
                  <c:v>14.842000000000001</c:v>
                </c:pt>
                <c:pt idx="784">
                  <c:v>14.845000000000001</c:v>
                </c:pt>
                <c:pt idx="785">
                  <c:v>14.848000000000001</c:v>
                </c:pt>
                <c:pt idx="786">
                  <c:v>14.851000000000001</c:v>
                </c:pt>
                <c:pt idx="787">
                  <c:v>14.853</c:v>
                </c:pt>
                <c:pt idx="788">
                  <c:v>14.855</c:v>
                </c:pt>
                <c:pt idx="789">
                  <c:v>14.855</c:v>
                </c:pt>
                <c:pt idx="790">
                  <c:v>14.853</c:v>
                </c:pt>
                <c:pt idx="791">
                  <c:v>14.851000000000001</c:v>
                </c:pt>
                <c:pt idx="792">
                  <c:v>14.847</c:v>
                </c:pt>
                <c:pt idx="793">
                  <c:v>14.843999999999999</c:v>
                </c:pt>
                <c:pt idx="794">
                  <c:v>14.842000000000001</c:v>
                </c:pt>
                <c:pt idx="795">
                  <c:v>14.840999999999999</c:v>
                </c:pt>
                <c:pt idx="796">
                  <c:v>14.84</c:v>
                </c:pt>
                <c:pt idx="797">
                  <c:v>14.84</c:v>
                </c:pt>
                <c:pt idx="798">
                  <c:v>14.840999999999999</c:v>
                </c:pt>
                <c:pt idx="799">
                  <c:v>14.842000000000001</c:v>
                </c:pt>
                <c:pt idx="800">
                  <c:v>14.842000000000001</c:v>
                </c:pt>
                <c:pt idx="801">
                  <c:v>14.843</c:v>
                </c:pt>
                <c:pt idx="802">
                  <c:v>14.843999999999999</c:v>
                </c:pt>
                <c:pt idx="803">
                  <c:v>14.843999999999999</c:v>
                </c:pt>
                <c:pt idx="804">
                  <c:v>14.843999999999999</c:v>
                </c:pt>
                <c:pt idx="805">
                  <c:v>14.845000000000001</c:v>
                </c:pt>
                <c:pt idx="806">
                  <c:v>14.845000000000001</c:v>
                </c:pt>
                <c:pt idx="807">
                  <c:v>14.845000000000001</c:v>
                </c:pt>
                <c:pt idx="808">
                  <c:v>14.845000000000001</c:v>
                </c:pt>
                <c:pt idx="809">
                  <c:v>14.845000000000001</c:v>
                </c:pt>
                <c:pt idx="810">
                  <c:v>14.845000000000001</c:v>
                </c:pt>
                <c:pt idx="811">
                  <c:v>14.845000000000001</c:v>
                </c:pt>
                <c:pt idx="812">
                  <c:v>14.845000000000001</c:v>
                </c:pt>
                <c:pt idx="813">
                  <c:v>14.845000000000001</c:v>
                </c:pt>
                <c:pt idx="814">
                  <c:v>14.845000000000001</c:v>
                </c:pt>
                <c:pt idx="815">
                  <c:v>14.845000000000001</c:v>
                </c:pt>
                <c:pt idx="816">
                  <c:v>14.845000000000001</c:v>
                </c:pt>
                <c:pt idx="817">
                  <c:v>14.845000000000001</c:v>
                </c:pt>
                <c:pt idx="818">
                  <c:v>14.845000000000001</c:v>
                </c:pt>
                <c:pt idx="819">
                  <c:v>14.845000000000001</c:v>
                </c:pt>
                <c:pt idx="820">
                  <c:v>14.845000000000001</c:v>
                </c:pt>
                <c:pt idx="821">
                  <c:v>14.845000000000001</c:v>
                </c:pt>
                <c:pt idx="822">
                  <c:v>14.845000000000001</c:v>
                </c:pt>
                <c:pt idx="823">
                  <c:v>14.846</c:v>
                </c:pt>
                <c:pt idx="824">
                  <c:v>14.846</c:v>
                </c:pt>
                <c:pt idx="825">
                  <c:v>14.846</c:v>
                </c:pt>
                <c:pt idx="826">
                  <c:v>14.846</c:v>
                </c:pt>
                <c:pt idx="827">
                  <c:v>14.846</c:v>
                </c:pt>
                <c:pt idx="828">
                  <c:v>14.846</c:v>
                </c:pt>
                <c:pt idx="829">
                  <c:v>14.846</c:v>
                </c:pt>
                <c:pt idx="830">
                  <c:v>14.846</c:v>
                </c:pt>
                <c:pt idx="831">
                  <c:v>14.846</c:v>
                </c:pt>
                <c:pt idx="832">
                  <c:v>14.846</c:v>
                </c:pt>
                <c:pt idx="833">
                  <c:v>14.846</c:v>
                </c:pt>
                <c:pt idx="834">
                  <c:v>14.846</c:v>
                </c:pt>
                <c:pt idx="835">
                  <c:v>14.846</c:v>
                </c:pt>
                <c:pt idx="836">
                  <c:v>14.846</c:v>
                </c:pt>
                <c:pt idx="837">
                  <c:v>14.846</c:v>
                </c:pt>
                <c:pt idx="838">
                  <c:v>14.846</c:v>
                </c:pt>
                <c:pt idx="839">
                  <c:v>14.846</c:v>
                </c:pt>
                <c:pt idx="840">
                  <c:v>14.846</c:v>
                </c:pt>
                <c:pt idx="841">
                  <c:v>14.846</c:v>
                </c:pt>
                <c:pt idx="842">
                  <c:v>14.846</c:v>
                </c:pt>
                <c:pt idx="843">
                  <c:v>14.846</c:v>
                </c:pt>
                <c:pt idx="844">
                  <c:v>14.846</c:v>
                </c:pt>
                <c:pt idx="845">
                  <c:v>14.846</c:v>
                </c:pt>
                <c:pt idx="846">
                  <c:v>14.846</c:v>
                </c:pt>
                <c:pt idx="847">
                  <c:v>14.846</c:v>
                </c:pt>
                <c:pt idx="848">
                  <c:v>14.846</c:v>
                </c:pt>
                <c:pt idx="849">
                  <c:v>14.846</c:v>
                </c:pt>
                <c:pt idx="850">
                  <c:v>14.846</c:v>
                </c:pt>
                <c:pt idx="851">
                  <c:v>14.846</c:v>
                </c:pt>
                <c:pt idx="852">
                  <c:v>14.846</c:v>
                </c:pt>
                <c:pt idx="853">
                  <c:v>14.846</c:v>
                </c:pt>
                <c:pt idx="854">
                  <c:v>14.846</c:v>
                </c:pt>
                <c:pt idx="855">
                  <c:v>14.846</c:v>
                </c:pt>
                <c:pt idx="856">
                  <c:v>14.846</c:v>
                </c:pt>
                <c:pt idx="857">
                  <c:v>14.846</c:v>
                </c:pt>
                <c:pt idx="858">
                  <c:v>14.846</c:v>
                </c:pt>
                <c:pt idx="859">
                  <c:v>14.846</c:v>
                </c:pt>
                <c:pt idx="860">
                  <c:v>14.846</c:v>
                </c:pt>
                <c:pt idx="861">
                  <c:v>14.846</c:v>
                </c:pt>
                <c:pt idx="862">
                  <c:v>14.847</c:v>
                </c:pt>
                <c:pt idx="863">
                  <c:v>14.847</c:v>
                </c:pt>
                <c:pt idx="864">
                  <c:v>14.847</c:v>
                </c:pt>
                <c:pt idx="865">
                  <c:v>14.847</c:v>
                </c:pt>
                <c:pt idx="866">
                  <c:v>14.847</c:v>
                </c:pt>
                <c:pt idx="867">
                  <c:v>14.847</c:v>
                </c:pt>
                <c:pt idx="868">
                  <c:v>14.847</c:v>
                </c:pt>
                <c:pt idx="869">
                  <c:v>14.847</c:v>
                </c:pt>
                <c:pt idx="870">
                  <c:v>14.847</c:v>
                </c:pt>
                <c:pt idx="871">
                  <c:v>14.847</c:v>
                </c:pt>
                <c:pt idx="872">
                  <c:v>14.847</c:v>
                </c:pt>
                <c:pt idx="873">
                  <c:v>14.847</c:v>
                </c:pt>
                <c:pt idx="874">
                  <c:v>14.847</c:v>
                </c:pt>
                <c:pt idx="875">
                  <c:v>14.847</c:v>
                </c:pt>
                <c:pt idx="876">
                  <c:v>14.847</c:v>
                </c:pt>
                <c:pt idx="877">
                  <c:v>14.847</c:v>
                </c:pt>
                <c:pt idx="878">
                  <c:v>14.847</c:v>
                </c:pt>
                <c:pt idx="879">
                  <c:v>14.847</c:v>
                </c:pt>
                <c:pt idx="880">
                  <c:v>14.847</c:v>
                </c:pt>
                <c:pt idx="881">
                  <c:v>14.847</c:v>
                </c:pt>
                <c:pt idx="882">
                  <c:v>14.847</c:v>
                </c:pt>
                <c:pt idx="883">
                  <c:v>14.847</c:v>
                </c:pt>
                <c:pt idx="884">
                  <c:v>14.847</c:v>
                </c:pt>
                <c:pt idx="885">
                  <c:v>14.847</c:v>
                </c:pt>
                <c:pt idx="886">
                  <c:v>14.847</c:v>
                </c:pt>
                <c:pt idx="887">
                  <c:v>14.847</c:v>
                </c:pt>
                <c:pt idx="888">
                  <c:v>14.847</c:v>
                </c:pt>
                <c:pt idx="889">
                  <c:v>14.847</c:v>
                </c:pt>
                <c:pt idx="890">
                  <c:v>14.847</c:v>
                </c:pt>
                <c:pt idx="891">
                  <c:v>14.847</c:v>
                </c:pt>
                <c:pt idx="892">
                  <c:v>14.847</c:v>
                </c:pt>
                <c:pt idx="893">
                  <c:v>14.847</c:v>
                </c:pt>
                <c:pt idx="894">
                  <c:v>14.847</c:v>
                </c:pt>
                <c:pt idx="895">
                  <c:v>14.847</c:v>
                </c:pt>
                <c:pt idx="896">
                  <c:v>14.847</c:v>
                </c:pt>
                <c:pt idx="897">
                  <c:v>14.847</c:v>
                </c:pt>
                <c:pt idx="898">
                  <c:v>14.847</c:v>
                </c:pt>
                <c:pt idx="899">
                  <c:v>14.847</c:v>
                </c:pt>
                <c:pt idx="900">
                  <c:v>14.847</c:v>
                </c:pt>
                <c:pt idx="901">
                  <c:v>14.847</c:v>
                </c:pt>
                <c:pt idx="902">
                  <c:v>14.848000000000001</c:v>
                </c:pt>
                <c:pt idx="903">
                  <c:v>14.848000000000001</c:v>
                </c:pt>
                <c:pt idx="904">
                  <c:v>14.848000000000001</c:v>
                </c:pt>
                <c:pt idx="905">
                  <c:v>14.848000000000001</c:v>
                </c:pt>
                <c:pt idx="906">
                  <c:v>14.848000000000001</c:v>
                </c:pt>
                <c:pt idx="907">
                  <c:v>14.848000000000001</c:v>
                </c:pt>
                <c:pt idx="908">
                  <c:v>14.848000000000001</c:v>
                </c:pt>
                <c:pt idx="909">
                  <c:v>14.848000000000001</c:v>
                </c:pt>
                <c:pt idx="910">
                  <c:v>14.848000000000001</c:v>
                </c:pt>
                <c:pt idx="911">
                  <c:v>14.848000000000001</c:v>
                </c:pt>
                <c:pt idx="912">
                  <c:v>14.848000000000001</c:v>
                </c:pt>
                <c:pt idx="913">
                  <c:v>14.848000000000001</c:v>
                </c:pt>
                <c:pt idx="914">
                  <c:v>14.848000000000001</c:v>
                </c:pt>
                <c:pt idx="915">
                  <c:v>14.848000000000001</c:v>
                </c:pt>
                <c:pt idx="916">
                  <c:v>14.848000000000001</c:v>
                </c:pt>
                <c:pt idx="917">
                  <c:v>14.848000000000001</c:v>
                </c:pt>
                <c:pt idx="918">
                  <c:v>14.848000000000001</c:v>
                </c:pt>
                <c:pt idx="919">
                  <c:v>14.848000000000001</c:v>
                </c:pt>
                <c:pt idx="920">
                  <c:v>14.848000000000001</c:v>
                </c:pt>
                <c:pt idx="921">
                  <c:v>14.848000000000001</c:v>
                </c:pt>
                <c:pt idx="922">
                  <c:v>14.848000000000001</c:v>
                </c:pt>
                <c:pt idx="923">
                  <c:v>14.848000000000001</c:v>
                </c:pt>
                <c:pt idx="924">
                  <c:v>14.848000000000001</c:v>
                </c:pt>
                <c:pt idx="925">
                  <c:v>14.848000000000001</c:v>
                </c:pt>
                <c:pt idx="926">
                  <c:v>14.848000000000001</c:v>
                </c:pt>
                <c:pt idx="927">
                  <c:v>14.848000000000001</c:v>
                </c:pt>
                <c:pt idx="928">
                  <c:v>14.848000000000001</c:v>
                </c:pt>
                <c:pt idx="929">
                  <c:v>14.848000000000001</c:v>
                </c:pt>
                <c:pt idx="930">
                  <c:v>14.848000000000001</c:v>
                </c:pt>
                <c:pt idx="931">
                  <c:v>14.848000000000001</c:v>
                </c:pt>
                <c:pt idx="932">
                  <c:v>14.848000000000001</c:v>
                </c:pt>
                <c:pt idx="933">
                  <c:v>14.848000000000001</c:v>
                </c:pt>
                <c:pt idx="934">
                  <c:v>14.848000000000001</c:v>
                </c:pt>
                <c:pt idx="935">
                  <c:v>14.848000000000001</c:v>
                </c:pt>
                <c:pt idx="936">
                  <c:v>14.848000000000001</c:v>
                </c:pt>
                <c:pt idx="937">
                  <c:v>14.848000000000001</c:v>
                </c:pt>
                <c:pt idx="938">
                  <c:v>14.848000000000001</c:v>
                </c:pt>
                <c:pt idx="939">
                  <c:v>14.848000000000001</c:v>
                </c:pt>
                <c:pt idx="940">
                  <c:v>14.849</c:v>
                </c:pt>
                <c:pt idx="941">
                  <c:v>14.849</c:v>
                </c:pt>
                <c:pt idx="942">
                  <c:v>14.849</c:v>
                </c:pt>
                <c:pt idx="943">
                  <c:v>14.849</c:v>
                </c:pt>
                <c:pt idx="944">
                  <c:v>14.849</c:v>
                </c:pt>
                <c:pt idx="945">
                  <c:v>14.849</c:v>
                </c:pt>
                <c:pt idx="946">
                  <c:v>14.849</c:v>
                </c:pt>
                <c:pt idx="947">
                  <c:v>14.849</c:v>
                </c:pt>
                <c:pt idx="948">
                  <c:v>14.849</c:v>
                </c:pt>
                <c:pt idx="949">
                  <c:v>14.849</c:v>
                </c:pt>
                <c:pt idx="950">
                  <c:v>14.849</c:v>
                </c:pt>
                <c:pt idx="951">
                  <c:v>14.849</c:v>
                </c:pt>
                <c:pt idx="952">
                  <c:v>14.849</c:v>
                </c:pt>
                <c:pt idx="953">
                  <c:v>14.849</c:v>
                </c:pt>
                <c:pt idx="954">
                  <c:v>14.849</c:v>
                </c:pt>
                <c:pt idx="955">
                  <c:v>14.849</c:v>
                </c:pt>
                <c:pt idx="956">
                  <c:v>14.849</c:v>
                </c:pt>
                <c:pt idx="957">
                  <c:v>14.849</c:v>
                </c:pt>
                <c:pt idx="958">
                  <c:v>14.849</c:v>
                </c:pt>
                <c:pt idx="959">
                  <c:v>14.849</c:v>
                </c:pt>
                <c:pt idx="960">
                  <c:v>14.849</c:v>
                </c:pt>
                <c:pt idx="961">
                  <c:v>14.849</c:v>
                </c:pt>
                <c:pt idx="962">
                  <c:v>14.849</c:v>
                </c:pt>
                <c:pt idx="963">
                  <c:v>14.849</c:v>
                </c:pt>
                <c:pt idx="964">
                  <c:v>14.849</c:v>
                </c:pt>
                <c:pt idx="965">
                  <c:v>14.849</c:v>
                </c:pt>
                <c:pt idx="966">
                  <c:v>14.849</c:v>
                </c:pt>
                <c:pt idx="967">
                  <c:v>14.849</c:v>
                </c:pt>
                <c:pt idx="968">
                  <c:v>14.849</c:v>
                </c:pt>
                <c:pt idx="969">
                  <c:v>14.849</c:v>
                </c:pt>
                <c:pt idx="970">
                  <c:v>14.849</c:v>
                </c:pt>
                <c:pt idx="971">
                  <c:v>14.849</c:v>
                </c:pt>
                <c:pt idx="972">
                  <c:v>14.85</c:v>
                </c:pt>
                <c:pt idx="973">
                  <c:v>14.85</c:v>
                </c:pt>
                <c:pt idx="974">
                  <c:v>14.85</c:v>
                </c:pt>
                <c:pt idx="975">
                  <c:v>14.85</c:v>
                </c:pt>
                <c:pt idx="976">
                  <c:v>14.85</c:v>
                </c:pt>
                <c:pt idx="977">
                  <c:v>14.85</c:v>
                </c:pt>
                <c:pt idx="978">
                  <c:v>14.85</c:v>
                </c:pt>
                <c:pt idx="979">
                  <c:v>14.85</c:v>
                </c:pt>
                <c:pt idx="980">
                  <c:v>14.85</c:v>
                </c:pt>
                <c:pt idx="981">
                  <c:v>14.85</c:v>
                </c:pt>
                <c:pt idx="982">
                  <c:v>14.85</c:v>
                </c:pt>
                <c:pt idx="983">
                  <c:v>14.85</c:v>
                </c:pt>
                <c:pt idx="984">
                  <c:v>14.85</c:v>
                </c:pt>
                <c:pt idx="985">
                  <c:v>14.85</c:v>
                </c:pt>
                <c:pt idx="986">
                  <c:v>14.85</c:v>
                </c:pt>
                <c:pt idx="987">
                  <c:v>14.85</c:v>
                </c:pt>
                <c:pt idx="988">
                  <c:v>14.85</c:v>
                </c:pt>
                <c:pt idx="989">
                  <c:v>14.85</c:v>
                </c:pt>
                <c:pt idx="990">
                  <c:v>14.85</c:v>
                </c:pt>
                <c:pt idx="991">
                  <c:v>14.85</c:v>
                </c:pt>
                <c:pt idx="992">
                  <c:v>14.85</c:v>
                </c:pt>
                <c:pt idx="993">
                  <c:v>14.85</c:v>
                </c:pt>
                <c:pt idx="994">
                  <c:v>14.85</c:v>
                </c:pt>
                <c:pt idx="995">
                  <c:v>14.85</c:v>
                </c:pt>
                <c:pt idx="996">
                  <c:v>14.85</c:v>
                </c:pt>
                <c:pt idx="997">
                  <c:v>14.85</c:v>
                </c:pt>
                <c:pt idx="998">
                  <c:v>14.85</c:v>
                </c:pt>
                <c:pt idx="999">
                  <c:v>14.85</c:v>
                </c:pt>
                <c:pt idx="1000">
                  <c:v>14.85</c:v>
                </c:pt>
                <c:pt idx="1001">
                  <c:v>14.85</c:v>
                </c:pt>
                <c:pt idx="1002">
                  <c:v>14.851000000000001</c:v>
                </c:pt>
                <c:pt idx="1003">
                  <c:v>14.851000000000001</c:v>
                </c:pt>
                <c:pt idx="1004">
                  <c:v>14.851000000000001</c:v>
                </c:pt>
                <c:pt idx="1005">
                  <c:v>14.851000000000001</c:v>
                </c:pt>
                <c:pt idx="1006">
                  <c:v>14.851000000000001</c:v>
                </c:pt>
                <c:pt idx="1007">
                  <c:v>14.851000000000001</c:v>
                </c:pt>
                <c:pt idx="1008">
                  <c:v>14.851000000000001</c:v>
                </c:pt>
                <c:pt idx="1009">
                  <c:v>14.851000000000001</c:v>
                </c:pt>
                <c:pt idx="1010">
                  <c:v>14.851000000000001</c:v>
                </c:pt>
                <c:pt idx="1011">
                  <c:v>14.851000000000001</c:v>
                </c:pt>
                <c:pt idx="1012">
                  <c:v>14.851000000000001</c:v>
                </c:pt>
                <c:pt idx="1013">
                  <c:v>14.852</c:v>
                </c:pt>
                <c:pt idx="1014">
                  <c:v>14.852</c:v>
                </c:pt>
                <c:pt idx="1015">
                  <c:v>14.852</c:v>
                </c:pt>
                <c:pt idx="1016">
                  <c:v>14.852</c:v>
                </c:pt>
                <c:pt idx="1017">
                  <c:v>14.852</c:v>
                </c:pt>
                <c:pt idx="1018">
                  <c:v>14.852</c:v>
                </c:pt>
                <c:pt idx="1019">
                  <c:v>14.852</c:v>
                </c:pt>
                <c:pt idx="1020">
                  <c:v>14.852</c:v>
                </c:pt>
                <c:pt idx="1021">
                  <c:v>14.852</c:v>
                </c:pt>
                <c:pt idx="1022">
                  <c:v>14.852</c:v>
                </c:pt>
                <c:pt idx="1023">
                  <c:v>14.852</c:v>
                </c:pt>
                <c:pt idx="1024">
                  <c:v>14.852</c:v>
                </c:pt>
                <c:pt idx="1025">
                  <c:v>14.852</c:v>
                </c:pt>
                <c:pt idx="1026">
                  <c:v>14.852</c:v>
                </c:pt>
                <c:pt idx="1027">
                  <c:v>14.853</c:v>
                </c:pt>
                <c:pt idx="1028">
                  <c:v>14.853</c:v>
                </c:pt>
                <c:pt idx="1029">
                  <c:v>14.853</c:v>
                </c:pt>
                <c:pt idx="1030">
                  <c:v>14.853</c:v>
                </c:pt>
                <c:pt idx="1031">
                  <c:v>14.853</c:v>
                </c:pt>
                <c:pt idx="1032">
                  <c:v>14.853</c:v>
                </c:pt>
                <c:pt idx="1033">
                  <c:v>14.853</c:v>
                </c:pt>
                <c:pt idx="1034">
                  <c:v>14.853</c:v>
                </c:pt>
                <c:pt idx="1035">
                  <c:v>14.853</c:v>
                </c:pt>
                <c:pt idx="1036">
                  <c:v>14.853</c:v>
                </c:pt>
                <c:pt idx="1037">
                  <c:v>14.853</c:v>
                </c:pt>
                <c:pt idx="1038">
                  <c:v>14.853999999999999</c:v>
                </c:pt>
                <c:pt idx="1039">
                  <c:v>14.853999999999999</c:v>
                </c:pt>
                <c:pt idx="1040">
                  <c:v>14.853</c:v>
                </c:pt>
                <c:pt idx="1041">
                  <c:v>14.853</c:v>
                </c:pt>
                <c:pt idx="1042">
                  <c:v>14.853</c:v>
                </c:pt>
                <c:pt idx="1043">
                  <c:v>14.853999999999999</c:v>
                </c:pt>
                <c:pt idx="1044">
                  <c:v>14.853999999999999</c:v>
                </c:pt>
                <c:pt idx="1045">
                  <c:v>14.853999999999999</c:v>
                </c:pt>
                <c:pt idx="1046">
                  <c:v>14.855</c:v>
                </c:pt>
                <c:pt idx="1047">
                  <c:v>14.855</c:v>
                </c:pt>
                <c:pt idx="1048">
                  <c:v>14.855</c:v>
                </c:pt>
                <c:pt idx="1049">
                  <c:v>14.855</c:v>
                </c:pt>
                <c:pt idx="1050">
                  <c:v>14.855</c:v>
                </c:pt>
                <c:pt idx="1051">
                  <c:v>14.855</c:v>
                </c:pt>
                <c:pt idx="1052">
                  <c:v>14.855</c:v>
                </c:pt>
                <c:pt idx="1053">
                  <c:v>14.856</c:v>
                </c:pt>
                <c:pt idx="1054">
                  <c:v>14.856</c:v>
                </c:pt>
                <c:pt idx="1055">
                  <c:v>14.856</c:v>
                </c:pt>
                <c:pt idx="1056">
                  <c:v>14.856</c:v>
                </c:pt>
                <c:pt idx="1057">
                  <c:v>14.856</c:v>
                </c:pt>
                <c:pt idx="1058">
                  <c:v>14.856</c:v>
                </c:pt>
                <c:pt idx="1059">
                  <c:v>14.856</c:v>
                </c:pt>
                <c:pt idx="1060">
                  <c:v>14.856</c:v>
                </c:pt>
                <c:pt idx="1061">
                  <c:v>14.856999999999999</c:v>
                </c:pt>
                <c:pt idx="1062">
                  <c:v>14.856999999999999</c:v>
                </c:pt>
                <c:pt idx="1063">
                  <c:v>14.856999999999999</c:v>
                </c:pt>
                <c:pt idx="1064">
                  <c:v>14.856999999999999</c:v>
                </c:pt>
                <c:pt idx="1065">
                  <c:v>14.856999999999999</c:v>
                </c:pt>
                <c:pt idx="1066">
                  <c:v>14.856999999999999</c:v>
                </c:pt>
                <c:pt idx="1067">
                  <c:v>14.856999999999999</c:v>
                </c:pt>
                <c:pt idx="1068">
                  <c:v>14.858000000000001</c:v>
                </c:pt>
                <c:pt idx="1069">
                  <c:v>14.858000000000001</c:v>
                </c:pt>
                <c:pt idx="1070">
                  <c:v>14.858000000000001</c:v>
                </c:pt>
                <c:pt idx="1071">
                  <c:v>14.858000000000001</c:v>
                </c:pt>
                <c:pt idx="1072">
                  <c:v>14.858000000000001</c:v>
                </c:pt>
                <c:pt idx="1073">
                  <c:v>14.858000000000001</c:v>
                </c:pt>
                <c:pt idx="1074">
                  <c:v>14.858000000000001</c:v>
                </c:pt>
                <c:pt idx="1075">
                  <c:v>14.859</c:v>
                </c:pt>
                <c:pt idx="1076">
                  <c:v>14.859</c:v>
                </c:pt>
                <c:pt idx="1077">
                  <c:v>14.859</c:v>
                </c:pt>
                <c:pt idx="1078">
                  <c:v>14.859</c:v>
                </c:pt>
                <c:pt idx="1079">
                  <c:v>14.859</c:v>
                </c:pt>
                <c:pt idx="1080">
                  <c:v>14.859</c:v>
                </c:pt>
                <c:pt idx="1081">
                  <c:v>14.859</c:v>
                </c:pt>
                <c:pt idx="1082">
                  <c:v>14.86</c:v>
                </c:pt>
                <c:pt idx="1083">
                  <c:v>14.86</c:v>
                </c:pt>
                <c:pt idx="1084">
                  <c:v>14.86</c:v>
                </c:pt>
                <c:pt idx="1085">
                  <c:v>14.86</c:v>
                </c:pt>
                <c:pt idx="1086">
                  <c:v>14.86</c:v>
                </c:pt>
                <c:pt idx="1087">
                  <c:v>14.86</c:v>
                </c:pt>
                <c:pt idx="1088">
                  <c:v>14.861000000000001</c:v>
                </c:pt>
                <c:pt idx="1089">
                  <c:v>14.861000000000001</c:v>
                </c:pt>
                <c:pt idx="1090">
                  <c:v>14.861000000000001</c:v>
                </c:pt>
                <c:pt idx="1091">
                  <c:v>14.861000000000001</c:v>
                </c:pt>
                <c:pt idx="1092">
                  <c:v>14.861000000000001</c:v>
                </c:pt>
                <c:pt idx="1093">
                  <c:v>14.861000000000001</c:v>
                </c:pt>
                <c:pt idx="1094">
                  <c:v>14.862</c:v>
                </c:pt>
                <c:pt idx="1095">
                  <c:v>14.862</c:v>
                </c:pt>
                <c:pt idx="1096">
                  <c:v>14.862</c:v>
                </c:pt>
                <c:pt idx="1097">
                  <c:v>14.862</c:v>
                </c:pt>
                <c:pt idx="1098">
                  <c:v>14.862</c:v>
                </c:pt>
                <c:pt idx="1099">
                  <c:v>14.862</c:v>
                </c:pt>
                <c:pt idx="1100">
                  <c:v>14.863</c:v>
                </c:pt>
                <c:pt idx="1101">
                  <c:v>14.863</c:v>
                </c:pt>
                <c:pt idx="1102">
                  <c:v>14.863</c:v>
                </c:pt>
                <c:pt idx="1103">
                  <c:v>14.863</c:v>
                </c:pt>
                <c:pt idx="1104">
                  <c:v>14.863</c:v>
                </c:pt>
                <c:pt idx="1105">
                  <c:v>14.863</c:v>
                </c:pt>
                <c:pt idx="1106">
                  <c:v>14.864000000000001</c:v>
                </c:pt>
                <c:pt idx="1107">
                  <c:v>14.864000000000001</c:v>
                </c:pt>
                <c:pt idx="1108">
                  <c:v>14.864000000000001</c:v>
                </c:pt>
                <c:pt idx="1109">
                  <c:v>14.864000000000001</c:v>
                </c:pt>
                <c:pt idx="1110">
                  <c:v>14.864000000000001</c:v>
                </c:pt>
                <c:pt idx="1111">
                  <c:v>14.864000000000001</c:v>
                </c:pt>
                <c:pt idx="1112">
                  <c:v>14.865</c:v>
                </c:pt>
                <c:pt idx="1113">
                  <c:v>14.865</c:v>
                </c:pt>
                <c:pt idx="1114">
                  <c:v>14.865</c:v>
                </c:pt>
                <c:pt idx="1115">
                  <c:v>14.865</c:v>
                </c:pt>
                <c:pt idx="1116">
                  <c:v>14.865</c:v>
                </c:pt>
                <c:pt idx="1117">
                  <c:v>14.866</c:v>
                </c:pt>
                <c:pt idx="1118">
                  <c:v>14.866</c:v>
                </c:pt>
                <c:pt idx="1119">
                  <c:v>14.866</c:v>
                </c:pt>
                <c:pt idx="1120">
                  <c:v>14.866</c:v>
                </c:pt>
                <c:pt idx="1121">
                  <c:v>14.866</c:v>
                </c:pt>
                <c:pt idx="1122">
                  <c:v>14.866</c:v>
                </c:pt>
                <c:pt idx="1123">
                  <c:v>14.867000000000001</c:v>
                </c:pt>
                <c:pt idx="1124">
                  <c:v>14.867000000000001</c:v>
                </c:pt>
                <c:pt idx="1125">
                  <c:v>14.867000000000001</c:v>
                </c:pt>
                <c:pt idx="1126">
                  <c:v>14.867000000000001</c:v>
                </c:pt>
                <c:pt idx="1127">
                  <c:v>14.867000000000001</c:v>
                </c:pt>
                <c:pt idx="1128">
                  <c:v>14.868</c:v>
                </c:pt>
                <c:pt idx="1129">
                  <c:v>14.868</c:v>
                </c:pt>
                <c:pt idx="1130">
                  <c:v>14.868</c:v>
                </c:pt>
                <c:pt idx="1131">
                  <c:v>14.868</c:v>
                </c:pt>
                <c:pt idx="1132">
                  <c:v>14.868</c:v>
                </c:pt>
                <c:pt idx="1133">
                  <c:v>14.868</c:v>
                </c:pt>
                <c:pt idx="1134">
                  <c:v>14.869</c:v>
                </c:pt>
                <c:pt idx="1135">
                  <c:v>14.869</c:v>
                </c:pt>
                <c:pt idx="1136">
                  <c:v>14.869</c:v>
                </c:pt>
                <c:pt idx="1137">
                  <c:v>14.869</c:v>
                </c:pt>
                <c:pt idx="1138">
                  <c:v>14.869</c:v>
                </c:pt>
                <c:pt idx="1139">
                  <c:v>14.87</c:v>
                </c:pt>
                <c:pt idx="1140">
                  <c:v>14.87</c:v>
                </c:pt>
                <c:pt idx="1141">
                  <c:v>14.87</c:v>
                </c:pt>
                <c:pt idx="1142">
                  <c:v>14.87</c:v>
                </c:pt>
                <c:pt idx="1143">
                  <c:v>14.87</c:v>
                </c:pt>
                <c:pt idx="1144">
                  <c:v>14.871</c:v>
                </c:pt>
                <c:pt idx="1145">
                  <c:v>14.871</c:v>
                </c:pt>
                <c:pt idx="1146">
                  <c:v>14.871</c:v>
                </c:pt>
                <c:pt idx="1147">
                  <c:v>14.871</c:v>
                </c:pt>
                <c:pt idx="1148">
                  <c:v>14.871</c:v>
                </c:pt>
                <c:pt idx="1149">
                  <c:v>14.872</c:v>
                </c:pt>
                <c:pt idx="1150">
                  <c:v>14.872</c:v>
                </c:pt>
                <c:pt idx="1151">
                  <c:v>14.872</c:v>
                </c:pt>
                <c:pt idx="1152">
                  <c:v>14.872</c:v>
                </c:pt>
                <c:pt idx="1153">
                  <c:v>14.872</c:v>
                </c:pt>
                <c:pt idx="1154">
                  <c:v>14.872999999999999</c:v>
                </c:pt>
                <c:pt idx="1155">
                  <c:v>14.872999999999999</c:v>
                </c:pt>
                <c:pt idx="1156">
                  <c:v>14.872999999999999</c:v>
                </c:pt>
                <c:pt idx="1157">
                  <c:v>14.872999999999999</c:v>
                </c:pt>
                <c:pt idx="1158">
                  <c:v>14.872999999999999</c:v>
                </c:pt>
                <c:pt idx="1159">
                  <c:v>14.874000000000001</c:v>
                </c:pt>
                <c:pt idx="1160">
                  <c:v>14.874000000000001</c:v>
                </c:pt>
                <c:pt idx="1161">
                  <c:v>14.874000000000001</c:v>
                </c:pt>
                <c:pt idx="1162">
                  <c:v>14.874000000000001</c:v>
                </c:pt>
                <c:pt idx="1163">
                  <c:v>14.874000000000001</c:v>
                </c:pt>
                <c:pt idx="1164">
                  <c:v>14.88</c:v>
                </c:pt>
                <c:pt idx="1165">
                  <c:v>14.901</c:v>
                </c:pt>
                <c:pt idx="1166">
                  <c:v>14.901999999999999</c:v>
                </c:pt>
                <c:pt idx="1167">
                  <c:v>14.901999999999999</c:v>
                </c:pt>
                <c:pt idx="1168">
                  <c:v>14.901999999999999</c:v>
                </c:pt>
                <c:pt idx="1169">
                  <c:v>14.901999999999999</c:v>
                </c:pt>
                <c:pt idx="1170">
                  <c:v>14.903</c:v>
                </c:pt>
                <c:pt idx="1171">
                  <c:v>14.874000000000001</c:v>
                </c:pt>
                <c:pt idx="1172">
                  <c:v>14.875</c:v>
                </c:pt>
                <c:pt idx="1173">
                  <c:v>14.875</c:v>
                </c:pt>
                <c:pt idx="1174">
                  <c:v>14.875</c:v>
                </c:pt>
                <c:pt idx="1175">
                  <c:v>14.875999999999999</c:v>
                </c:pt>
                <c:pt idx="1176">
                  <c:v>14.875999999999999</c:v>
                </c:pt>
                <c:pt idx="1177">
                  <c:v>14.875999999999999</c:v>
                </c:pt>
                <c:pt idx="1178">
                  <c:v>14.877000000000001</c:v>
                </c:pt>
                <c:pt idx="1179">
                  <c:v>14.877000000000001</c:v>
                </c:pt>
                <c:pt idx="1180">
                  <c:v>14.877000000000001</c:v>
                </c:pt>
                <c:pt idx="1181">
                  <c:v>14.878</c:v>
                </c:pt>
                <c:pt idx="1182">
                  <c:v>14.878</c:v>
                </c:pt>
                <c:pt idx="1183">
                  <c:v>14.878</c:v>
                </c:pt>
                <c:pt idx="1184">
                  <c:v>14.879</c:v>
                </c:pt>
                <c:pt idx="1185">
                  <c:v>14.879</c:v>
                </c:pt>
                <c:pt idx="1186">
                  <c:v>14.879</c:v>
                </c:pt>
                <c:pt idx="1187">
                  <c:v>14.88</c:v>
                </c:pt>
                <c:pt idx="1188">
                  <c:v>14.88</c:v>
                </c:pt>
                <c:pt idx="1189">
                  <c:v>14.88</c:v>
                </c:pt>
                <c:pt idx="1190">
                  <c:v>14.881</c:v>
                </c:pt>
                <c:pt idx="1191">
                  <c:v>14.858000000000001</c:v>
                </c:pt>
                <c:pt idx="1192">
                  <c:v>14.859</c:v>
                </c:pt>
                <c:pt idx="1193">
                  <c:v>14.859</c:v>
                </c:pt>
                <c:pt idx="1194">
                  <c:v>14.859</c:v>
                </c:pt>
                <c:pt idx="1195">
                  <c:v>14.859</c:v>
                </c:pt>
                <c:pt idx="1196">
                  <c:v>14.86</c:v>
                </c:pt>
                <c:pt idx="1197">
                  <c:v>14.884</c:v>
                </c:pt>
                <c:pt idx="1198">
                  <c:v>14.885</c:v>
                </c:pt>
                <c:pt idx="1199">
                  <c:v>14.885</c:v>
                </c:pt>
                <c:pt idx="1200">
                  <c:v>14.885</c:v>
                </c:pt>
                <c:pt idx="1201">
                  <c:v>14.885</c:v>
                </c:pt>
                <c:pt idx="1202">
                  <c:v>14.885999999999999</c:v>
                </c:pt>
                <c:pt idx="1203">
                  <c:v>14.885999999999999</c:v>
                </c:pt>
                <c:pt idx="1204">
                  <c:v>14.885999999999999</c:v>
                </c:pt>
                <c:pt idx="1205">
                  <c:v>14.885999999999999</c:v>
                </c:pt>
                <c:pt idx="1206">
                  <c:v>14.887</c:v>
                </c:pt>
                <c:pt idx="1207">
                  <c:v>14.887</c:v>
                </c:pt>
                <c:pt idx="1208">
                  <c:v>14.887</c:v>
                </c:pt>
                <c:pt idx="1209">
                  <c:v>14.887</c:v>
                </c:pt>
                <c:pt idx="1210">
                  <c:v>14.888</c:v>
                </c:pt>
                <c:pt idx="1211">
                  <c:v>14.888</c:v>
                </c:pt>
                <c:pt idx="1212">
                  <c:v>14.888</c:v>
                </c:pt>
                <c:pt idx="1213">
                  <c:v>14.888</c:v>
                </c:pt>
                <c:pt idx="1214">
                  <c:v>14.888999999999999</c:v>
                </c:pt>
                <c:pt idx="1215">
                  <c:v>14.888999999999999</c:v>
                </c:pt>
                <c:pt idx="1216">
                  <c:v>14.888999999999999</c:v>
                </c:pt>
                <c:pt idx="1217">
                  <c:v>14.888999999999999</c:v>
                </c:pt>
                <c:pt idx="1218">
                  <c:v>14.89</c:v>
                </c:pt>
                <c:pt idx="1219">
                  <c:v>14.89</c:v>
                </c:pt>
                <c:pt idx="1220">
                  <c:v>14.89</c:v>
                </c:pt>
                <c:pt idx="1221">
                  <c:v>14.89</c:v>
                </c:pt>
                <c:pt idx="1222">
                  <c:v>14.891</c:v>
                </c:pt>
                <c:pt idx="1223">
                  <c:v>14.891</c:v>
                </c:pt>
                <c:pt idx="1224">
                  <c:v>14.891</c:v>
                </c:pt>
                <c:pt idx="1225">
                  <c:v>14.891</c:v>
                </c:pt>
                <c:pt idx="1226">
                  <c:v>14.891999999999999</c:v>
                </c:pt>
                <c:pt idx="1227">
                  <c:v>14.891999999999999</c:v>
                </c:pt>
                <c:pt idx="1228">
                  <c:v>14.891999999999999</c:v>
                </c:pt>
                <c:pt idx="1229">
                  <c:v>14.891999999999999</c:v>
                </c:pt>
                <c:pt idx="1230">
                  <c:v>14.893000000000001</c:v>
                </c:pt>
                <c:pt idx="1231">
                  <c:v>14.893000000000001</c:v>
                </c:pt>
                <c:pt idx="1232">
                  <c:v>14.893000000000001</c:v>
                </c:pt>
                <c:pt idx="1233">
                  <c:v>14.894</c:v>
                </c:pt>
                <c:pt idx="1234">
                  <c:v>14.894</c:v>
                </c:pt>
                <c:pt idx="1235">
                  <c:v>14.894</c:v>
                </c:pt>
                <c:pt idx="1236">
                  <c:v>14.894</c:v>
                </c:pt>
                <c:pt idx="1237">
                  <c:v>14.895</c:v>
                </c:pt>
                <c:pt idx="1238">
                  <c:v>14.895</c:v>
                </c:pt>
                <c:pt idx="1239">
                  <c:v>14.895</c:v>
                </c:pt>
                <c:pt idx="1240">
                  <c:v>14.895</c:v>
                </c:pt>
                <c:pt idx="1241">
                  <c:v>14.896000000000001</c:v>
                </c:pt>
                <c:pt idx="1242">
                  <c:v>14.896000000000001</c:v>
                </c:pt>
                <c:pt idx="1243">
                  <c:v>14.896000000000001</c:v>
                </c:pt>
                <c:pt idx="1244">
                  <c:v>14.896000000000001</c:v>
                </c:pt>
                <c:pt idx="1245">
                  <c:v>14.897</c:v>
                </c:pt>
                <c:pt idx="1246">
                  <c:v>14.897</c:v>
                </c:pt>
                <c:pt idx="1247">
                  <c:v>14.897</c:v>
                </c:pt>
                <c:pt idx="1248">
                  <c:v>14.897</c:v>
                </c:pt>
                <c:pt idx="1249">
                  <c:v>14.898</c:v>
                </c:pt>
                <c:pt idx="1250">
                  <c:v>14.898</c:v>
                </c:pt>
                <c:pt idx="1251">
                  <c:v>14.898</c:v>
                </c:pt>
                <c:pt idx="1252">
                  <c:v>14.898999999999999</c:v>
                </c:pt>
                <c:pt idx="1253">
                  <c:v>14.898999999999999</c:v>
                </c:pt>
                <c:pt idx="1254">
                  <c:v>14.898999999999999</c:v>
                </c:pt>
                <c:pt idx="1255">
                  <c:v>14.898999999999999</c:v>
                </c:pt>
                <c:pt idx="1256">
                  <c:v>14.9</c:v>
                </c:pt>
                <c:pt idx="1257">
                  <c:v>14.9</c:v>
                </c:pt>
                <c:pt idx="1258">
                  <c:v>14.9</c:v>
                </c:pt>
                <c:pt idx="1259">
                  <c:v>14.9</c:v>
                </c:pt>
                <c:pt idx="1260">
                  <c:v>14.901</c:v>
                </c:pt>
                <c:pt idx="1261">
                  <c:v>14.901</c:v>
                </c:pt>
                <c:pt idx="1262">
                  <c:v>14.901</c:v>
                </c:pt>
                <c:pt idx="1263">
                  <c:v>14.901</c:v>
                </c:pt>
                <c:pt idx="1264">
                  <c:v>14.901999999999999</c:v>
                </c:pt>
                <c:pt idx="1265">
                  <c:v>14.901999999999999</c:v>
                </c:pt>
                <c:pt idx="1266">
                  <c:v>14.901999999999999</c:v>
                </c:pt>
                <c:pt idx="1267">
                  <c:v>14.903</c:v>
                </c:pt>
                <c:pt idx="1268">
                  <c:v>14.903</c:v>
                </c:pt>
                <c:pt idx="1269">
                  <c:v>14.903</c:v>
                </c:pt>
                <c:pt idx="1270">
                  <c:v>14.903</c:v>
                </c:pt>
                <c:pt idx="1271">
                  <c:v>14.904</c:v>
                </c:pt>
                <c:pt idx="1272">
                  <c:v>14.904</c:v>
                </c:pt>
                <c:pt idx="1273">
                  <c:v>14.904</c:v>
                </c:pt>
                <c:pt idx="1274">
                  <c:v>14.904</c:v>
                </c:pt>
                <c:pt idx="1275">
                  <c:v>14.904999999999999</c:v>
                </c:pt>
                <c:pt idx="1276">
                  <c:v>14.904999999999999</c:v>
                </c:pt>
                <c:pt idx="1277">
                  <c:v>14.904999999999999</c:v>
                </c:pt>
                <c:pt idx="1278">
                  <c:v>14.906000000000001</c:v>
                </c:pt>
                <c:pt idx="1279">
                  <c:v>14.906000000000001</c:v>
                </c:pt>
                <c:pt idx="1280">
                  <c:v>14.904999999999999</c:v>
                </c:pt>
                <c:pt idx="1281">
                  <c:v>14.907999999999999</c:v>
                </c:pt>
                <c:pt idx="1282">
                  <c:v>14.946999999999999</c:v>
                </c:pt>
                <c:pt idx="1283">
                  <c:v>15.269</c:v>
                </c:pt>
                <c:pt idx="1284">
                  <c:v>16.065999999999999</c:v>
                </c:pt>
                <c:pt idx="1285">
                  <c:v>15.4</c:v>
                </c:pt>
                <c:pt idx="1286">
                  <c:v>15.315</c:v>
                </c:pt>
                <c:pt idx="1287">
                  <c:v>17.097000000000001</c:v>
                </c:pt>
                <c:pt idx="1288">
                  <c:v>19.318999999999999</c:v>
                </c:pt>
                <c:pt idx="1289">
                  <c:v>18.14</c:v>
                </c:pt>
                <c:pt idx="1290">
                  <c:v>15.224</c:v>
                </c:pt>
                <c:pt idx="1291">
                  <c:v>18.021999999999998</c:v>
                </c:pt>
                <c:pt idx="1292">
                  <c:v>17.518000000000001</c:v>
                </c:pt>
                <c:pt idx="1293">
                  <c:v>18.521999999999998</c:v>
                </c:pt>
                <c:pt idx="1294">
                  <c:v>14.882999999999999</c:v>
                </c:pt>
                <c:pt idx="1295">
                  <c:v>18.986000000000001</c:v>
                </c:pt>
                <c:pt idx="1296">
                  <c:v>15.727</c:v>
                </c:pt>
                <c:pt idx="1297">
                  <c:v>18.273</c:v>
                </c:pt>
                <c:pt idx="1298">
                  <c:v>14.843</c:v>
                </c:pt>
                <c:pt idx="1299">
                  <c:v>19.728000000000002</c:v>
                </c:pt>
                <c:pt idx="1300">
                  <c:v>14.849</c:v>
                </c:pt>
                <c:pt idx="1301">
                  <c:v>17.608000000000001</c:v>
                </c:pt>
                <c:pt idx="1302">
                  <c:v>15.093999999999999</c:v>
                </c:pt>
                <c:pt idx="1303">
                  <c:v>20.064</c:v>
                </c:pt>
                <c:pt idx="1304">
                  <c:v>15.252000000000001</c:v>
                </c:pt>
                <c:pt idx="1305">
                  <c:v>16.773</c:v>
                </c:pt>
                <c:pt idx="1306">
                  <c:v>15.582000000000001</c:v>
                </c:pt>
                <c:pt idx="1307">
                  <c:v>19.821999999999999</c:v>
                </c:pt>
                <c:pt idx="1308">
                  <c:v>16.34</c:v>
                </c:pt>
                <c:pt idx="1309">
                  <c:v>15.972</c:v>
                </c:pt>
                <c:pt idx="1310">
                  <c:v>16.225000000000001</c:v>
                </c:pt>
                <c:pt idx="1311">
                  <c:v>18.922000000000001</c:v>
                </c:pt>
                <c:pt idx="1312">
                  <c:v>17.286000000000001</c:v>
                </c:pt>
                <c:pt idx="1313">
                  <c:v>15.343999999999999</c:v>
                </c:pt>
                <c:pt idx="1314">
                  <c:v>16.927</c:v>
                </c:pt>
                <c:pt idx="1315">
                  <c:v>17.495999999999999</c:v>
                </c:pt>
                <c:pt idx="1316">
                  <c:v>17.687000000000001</c:v>
                </c:pt>
                <c:pt idx="1317">
                  <c:v>14.994999999999999</c:v>
                </c:pt>
                <c:pt idx="1318">
                  <c:v>16.545000000000002</c:v>
                </c:pt>
                <c:pt idx="1319">
                  <c:v>15.282</c:v>
                </c:pt>
                <c:pt idx="1320">
                  <c:v>15.032</c:v>
                </c:pt>
                <c:pt idx="1321">
                  <c:v>14.832000000000001</c:v>
                </c:pt>
                <c:pt idx="1322">
                  <c:v>14.885</c:v>
                </c:pt>
                <c:pt idx="1323">
                  <c:v>14.901999999999999</c:v>
                </c:pt>
                <c:pt idx="1324">
                  <c:v>14.903</c:v>
                </c:pt>
                <c:pt idx="1325">
                  <c:v>14.903</c:v>
                </c:pt>
                <c:pt idx="1326">
                  <c:v>14.923</c:v>
                </c:pt>
                <c:pt idx="1327">
                  <c:v>15.097</c:v>
                </c:pt>
                <c:pt idx="1328">
                  <c:v>15.805999999999999</c:v>
                </c:pt>
                <c:pt idx="1329">
                  <c:v>14.877000000000001</c:v>
                </c:pt>
                <c:pt idx="1330">
                  <c:v>15.537000000000001</c:v>
                </c:pt>
                <c:pt idx="1331">
                  <c:v>15.725</c:v>
                </c:pt>
                <c:pt idx="1332">
                  <c:v>19.425999999999998</c:v>
                </c:pt>
                <c:pt idx="1333">
                  <c:v>16.21</c:v>
                </c:pt>
                <c:pt idx="1334">
                  <c:v>15.686</c:v>
                </c:pt>
                <c:pt idx="1335">
                  <c:v>16.306000000000001</c:v>
                </c:pt>
                <c:pt idx="1336">
                  <c:v>18.649999999999999</c:v>
                </c:pt>
                <c:pt idx="1337">
                  <c:v>17.11</c:v>
                </c:pt>
                <c:pt idx="1338">
                  <c:v>15.211</c:v>
                </c:pt>
                <c:pt idx="1339">
                  <c:v>17.064</c:v>
                </c:pt>
                <c:pt idx="1340">
                  <c:v>17.318999999999999</c:v>
                </c:pt>
                <c:pt idx="1341">
                  <c:v>17.535</c:v>
                </c:pt>
                <c:pt idx="1342">
                  <c:v>14.907999999999999</c:v>
                </c:pt>
                <c:pt idx="1343">
                  <c:v>17.794</c:v>
                </c:pt>
                <c:pt idx="1344">
                  <c:v>15.858000000000001</c:v>
                </c:pt>
                <c:pt idx="1345">
                  <c:v>17.446000000000002</c:v>
                </c:pt>
                <c:pt idx="1346">
                  <c:v>14.827</c:v>
                </c:pt>
                <c:pt idx="1347">
                  <c:v>18.411999999999999</c:v>
                </c:pt>
                <c:pt idx="1348">
                  <c:v>14.949</c:v>
                </c:pt>
                <c:pt idx="1349">
                  <c:v>16.992999999999999</c:v>
                </c:pt>
                <c:pt idx="1350">
                  <c:v>14.964</c:v>
                </c:pt>
                <c:pt idx="1351">
                  <c:v>18.756</c:v>
                </c:pt>
                <c:pt idx="1352">
                  <c:v>14.957000000000001</c:v>
                </c:pt>
                <c:pt idx="1353">
                  <c:v>16.388999999999999</c:v>
                </c:pt>
                <c:pt idx="1354">
                  <c:v>15.284000000000001</c:v>
                </c:pt>
                <c:pt idx="1355">
                  <c:v>18.684000000000001</c:v>
                </c:pt>
                <c:pt idx="1356">
                  <c:v>15.645</c:v>
                </c:pt>
                <c:pt idx="1357">
                  <c:v>15.776999999999999</c:v>
                </c:pt>
                <c:pt idx="1358">
                  <c:v>15.718</c:v>
                </c:pt>
                <c:pt idx="1359">
                  <c:v>18.117999999999999</c:v>
                </c:pt>
                <c:pt idx="1360">
                  <c:v>16.398</c:v>
                </c:pt>
                <c:pt idx="1361">
                  <c:v>15.317</c:v>
                </c:pt>
                <c:pt idx="1362">
                  <c:v>15.744</c:v>
                </c:pt>
                <c:pt idx="1363">
                  <c:v>15.765000000000001</c:v>
                </c:pt>
                <c:pt idx="1364">
                  <c:v>14.981999999999999</c:v>
                </c:pt>
                <c:pt idx="1365">
                  <c:v>14.835000000000001</c:v>
                </c:pt>
                <c:pt idx="1366">
                  <c:v>14.872</c:v>
                </c:pt>
                <c:pt idx="1367">
                  <c:v>14.893000000000001</c:v>
                </c:pt>
                <c:pt idx="1368">
                  <c:v>14.894</c:v>
                </c:pt>
                <c:pt idx="1369">
                  <c:v>14.894</c:v>
                </c:pt>
                <c:pt idx="1370">
                  <c:v>14.904</c:v>
                </c:pt>
                <c:pt idx="1371">
                  <c:v>14.996</c:v>
                </c:pt>
                <c:pt idx="1372">
                  <c:v>15.487</c:v>
                </c:pt>
                <c:pt idx="1373">
                  <c:v>14.895</c:v>
                </c:pt>
                <c:pt idx="1374">
                  <c:v>15.563000000000001</c:v>
                </c:pt>
                <c:pt idx="1375">
                  <c:v>15.064</c:v>
                </c:pt>
                <c:pt idx="1376">
                  <c:v>18.434999999999999</c:v>
                </c:pt>
                <c:pt idx="1377">
                  <c:v>14.98</c:v>
                </c:pt>
                <c:pt idx="1378">
                  <c:v>16.045999999999999</c:v>
                </c:pt>
                <c:pt idx="1379">
                  <c:v>15.335000000000001</c:v>
                </c:pt>
                <c:pt idx="1380">
                  <c:v>18.433</c:v>
                </c:pt>
                <c:pt idx="1381">
                  <c:v>15.638</c:v>
                </c:pt>
                <c:pt idx="1382">
                  <c:v>15.58</c:v>
                </c:pt>
                <c:pt idx="1383">
                  <c:v>15.788</c:v>
                </c:pt>
                <c:pt idx="1384">
                  <c:v>17.948</c:v>
                </c:pt>
                <c:pt idx="1385">
                  <c:v>16.359000000000002</c:v>
                </c:pt>
                <c:pt idx="1386">
                  <c:v>15.185</c:v>
                </c:pt>
                <c:pt idx="1387">
                  <c:v>16.334</c:v>
                </c:pt>
                <c:pt idx="1388">
                  <c:v>17.026</c:v>
                </c:pt>
                <c:pt idx="1389">
                  <c:v>16.771999999999998</c:v>
                </c:pt>
                <c:pt idx="1390">
                  <c:v>14.925000000000001</c:v>
                </c:pt>
                <c:pt idx="1391">
                  <c:v>16.896000000000001</c:v>
                </c:pt>
                <c:pt idx="1392">
                  <c:v>15.896000000000001</c:v>
                </c:pt>
                <c:pt idx="1393">
                  <c:v>16.786999999999999</c:v>
                </c:pt>
                <c:pt idx="1394">
                  <c:v>14.827</c:v>
                </c:pt>
                <c:pt idx="1395">
                  <c:v>17.382000000000001</c:v>
                </c:pt>
                <c:pt idx="1396">
                  <c:v>15.048</c:v>
                </c:pt>
                <c:pt idx="1397">
                  <c:v>16.498000000000001</c:v>
                </c:pt>
                <c:pt idx="1398">
                  <c:v>14.887</c:v>
                </c:pt>
                <c:pt idx="1399">
                  <c:v>17.687999999999999</c:v>
                </c:pt>
                <c:pt idx="1400">
                  <c:v>14.853</c:v>
                </c:pt>
                <c:pt idx="1401">
                  <c:v>16.053999999999998</c:v>
                </c:pt>
                <c:pt idx="1402">
                  <c:v>15.083</c:v>
                </c:pt>
                <c:pt idx="1403">
                  <c:v>17.707000000000001</c:v>
                </c:pt>
                <c:pt idx="1404">
                  <c:v>15.239000000000001</c:v>
                </c:pt>
                <c:pt idx="1405">
                  <c:v>15.617000000000001</c:v>
                </c:pt>
                <c:pt idx="1406">
                  <c:v>15.198</c:v>
                </c:pt>
                <c:pt idx="1407">
                  <c:v>15.988</c:v>
                </c:pt>
                <c:pt idx="1408">
                  <c:v>14.898</c:v>
                </c:pt>
                <c:pt idx="1409">
                  <c:v>14.843999999999999</c:v>
                </c:pt>
                <c:pt idx="1410">
                  <c:v>14.86</c:v>
                </c:pt>
                <c:pt idx="1411">
                  <c:v>14.882999999999999</c:v>
                </c:pt>
                <c:pt idx="1412">
                  <c:v>14.885</c:v>
                </c:pt>
                <c:pt idx="1413">
                  <c:v>14.885</c:v>
                </c:pt>
                <c:pt idx="1414">
                  <c:v>14.888999999999999</c:v>
                </c:pt>
                <c:pt idx="1415">
                  <c:v>14.936</c:v>
                </c:pt>
                <c:pt idx="1416">
                  <c:v>15.239000000000001</c:v>
                </c:pt>
                <c:pt idx="1417">
                  <c:v>15.096</c:v>
                </c:pt>
                <c:pt idx="1418">
                  <c:v>15.404</c:v>
                </c:pt>
                <c:pt idx="1419">
                  <c:v>14.846</c:v>
                </c:pt>
                <c:pt idx="1420">
                  <c:v>17.201000000000001</c:v>
                </c:pt>
                <c:pt idx="1421">
                  <c:v>14.977</c:v>
                </c:pt>
                <c:pt idx="1422">
                  <c:v>16.155999999999999</c:v>
                </c:pt>
                <c:pt idx="1423">
                  <c:v>14.914999999999999</c:v>
                </c:pt>
                <c:pt idx="1424">
                  <c:v>17.530999999999999</c:v>
                </c:pt>
                <c:pt idx="1425">
                  <c:v>14.867000000000001</c:v>
                </c:pt>
                <c:pt idx="1426">
                  <c:v>15.83</c:v>
                </c:pt>
                <c:pt idx="1427">
                  <c:v>15.127000000000001</c:v>
                </c:pt>
                <c:pt idx="1428">
                  <c:v>17.611000000000001</c:v>
                </c:pt>
                <c:pt idx="1429">
                  <c:v>15.265000000000001</c:v>
                </c:pt>
                <c:pt idx="1430">
                  <c:v>15.468999999999999</c:v>
                </c:pt>
                <c:pt idx="1431">
                  <c:v>15.444000000000001</c:v>
                </c:pt>
                <c:pt idx="1432">
                  <c:v>17.332999999999998</c:v>
                </c:pt>
                <c:pt idx="1433">
                  <c:v>15.802</c:v>
                </c:pt>
                <c:pt idx="1434">
                  <c:v>15.153</c:v>
                </c:pt>
                <c:pt idx="1435">
                  <c:v>15.833</c:v>
                </c:pt>
                <c:pt idx="1436">
                  <c:v>16.689</c:v>
                </c:pt>
                <c:pt idx="1437">
                  <c:v>16.178999999999998</c:v>
                </c:pt>
                <c:pt idx="1438">
                  <c:v>14.938000000000001</c:v>
                </c:pt>
                <c:pt idx="1439">
                  <c:v>16.245000000000001</c:v>
                </c:pt>
                <c:pt idx="1440">
                  <c:v>15.843999999999999</c:v>
                </c:pt>
                <c:pt idx="1441">
                  <c:v>16.259</c:v>
                </c:pt>
                <c:pt idx="1442">
                  <c:v>14.835000000000001</c:v>
                </c:pt>
                <c:pt idx="1443">
                  <c:v>16.606999999999999</c:v>
                </c:pt>
                <c:pt idx="1444">
                  <c:v>15.125</c:v>
                </c:pt>
                <c:pt idx="1445">
                  <c:v>16.085999999999999</c:v>
                </c:pt>
                <c:pt idx="1446">
                  <c:v>14.851000000000001</c:v>
                </c:pt>
                <c:pt idx="1447">
                  <c:v>16.867000000000001</c:v>
                </c:pt>
                <c:pt idx="1448">
                  <c:v>14.837999999999999</c:v>
                </c:pt>
                <c:pt idx="1449">
                  <c:v>15.786</c:v>
                </c:pt>
                <c:pt idx="1450">
                  <c:v>14.917</c:v>
                </c:pt>
                <c:pt idx="1451">
                  <c:v>15.91</c:v>
                </c:pt>
                <c:pt idx="1452">
                  <c:v>14.837999999999999</c:v>
                </c:pt>
                <c:pt idx="1453">
                  <c:v>14.856999999999999</c:v>
                </c:pt>
                <c:pt idx="1454">
                  <c:v>14.85</c:v>
                </c:pt>
                <c:pt idx="1455">
                  <c:v>14.874000000000001</c:v>
                </c:pt>
                <c:pt idx="1456">
                  <c:v>14.878</c:v>
                </c:pt>
                <c:pt idx="1457">
                  <c:v>14.877000000000001</c:v>
                </c:pt>
                <c:pt idx="1458">
                  <c:v>14.877000000000001</c:v>
                </c:pt>
                <c:pt idx="1459">
                  <c:v>14.877000000000001</c:v>
                </c:pt>
                <c:pt idx="1460">
                  <c:v>14.877000000000001</c:v>
                </c:pt>
                <c:pt idx="1461">
                  <c:v>14.877000000000001</c:v>
                </c:pt>
                <c:pt idx="1462">
                  <c:v>14.877000000000001</c:v>
                </c:pt>
                <c:pt idx="1463">
                  <c:v>14.877000000000001</c:v>
                </c:pt>
                <c:pt idx="1464">
                  <c:v>14.877000000000001</c:v>
                </c:pt>
                <c:pt idx="1465">
                  <c:v>14.877000000000001</c:v>
                </c:pt>
                <c:pt idx="1466">
                  <c:v>14.877000000000001</c:v>
                </c:pt>
                <c:pt idx="1467">
                  <c:v>14.877000000000001</c:v>
                </c:pt>
                <c:pt idx="1468">
                  <c:v>14.877000000000001</c:v>
                </c:pt>
                <c:pt idx="1469">
                  <c:v>14.877000000000001</c:v>
                </c:pt>
                <c:pt idx="1470">
                  <c:v>14.877000000000001</c:v>
                </c:pt>
                <c:pt idx="1471">
                  <c:v>14.877000000000001</c:v>
                </c:pt>
                <c:pt idx="1472">
                  <c:v>14.877000000000001</c:v>
                </c:pt>
                <c:pt idx="1473">
                  <c:v>14.877000000000001</c:v>
                </c:pt>
                <c:pt idx="1474">
                  <c:v>14.877000000000001</c:v>
                </c:pt>
                <c:pt idx="1475">
                  <c:v>14.877000000000001</c:v>
                </c:pt>
                <c:pt idx="1476">
                  <c:v>14.877000000000001</c:v>
                </c:pt>
                <c:pt idx="1477">
                  <c:v>14.877000000000001</c:v>
                </c:pt>
                <c:pt idx="1478">
                  <c:v>14.877000000000001</c:v>
                </c:pt>
                <c:pt idx="1479">
                  <c:v>14.877000000000001</c:v>
                </c:pt>
                <c:pt idx="1480">
                  <c:v>14.877000000000001</c:v>
                </c:pt>
                <c:pt idx="1481">
                  <c:v>14.877000000000001</c:v>
                </c:pt>
                <c:pt idx="1482">
                  <c:v>14.878</c:v>
                </c:pt>
                <c:pt idx="1483">
                  <c:v>14.878</c:v>
                </c:pt>
                <c:pt idx="1484">
                  <c:v>14.878</c:v>
                </c:pt>
                <c:pt idx="1485">
                  <c:v>14.878</c:v>
                </c:pt>
                <c:pt idx="1486">
                  <c:v>14.878</c:v>
                </c:pt>
                <c:pt idx="1487">
                  <c:v>14.878</c:v>
                </c:pt>
                <c:pt idx="1488">
                  <c:v>14.878</c:v>
                </c:pt>
                <c:pt idx="1489">
                  <c:v>14.878</c:v>
                </c:pt>
                <c:pt idx="1490">
                  <c:v>14.878</c:v>
                </c:pt>
                <c:pt idx="1491">
                  <c:v>14.878</c:v>
                </c:pt>
                <c:pt idx="1492">
                  <c:v>14.878</c:v>
                </c:pt>
                <c:pt idx="1493">
                  <c:v>14.878</c:v>
                </c:pt>
                <c:pt idx="1494">
                  <c:v>14.878</c:v>
                </c:pt>
                <c:pt idx="1495">
                  <c:v>14.878</c:v>
                </c:pt>
                <c:pt idx="1496">
                  <c:v>14.878</c:v>
                </c:pt>
                <c:pt idx="1497">
                  <c:v>14.878</c:v>
                </c:pt>
                <c:pt idx="1498">
                  <c:v>14.878</c:v>
                </c:pt>
                <c:pt idx="1499">
                  <c:v>14.878</c:v>
                </c:pt>
                <c:pt idx="1500">
                  <c:v>14.878</c:v>
                </c:pt>
                <c:pt idx="1501">
                  <c:v>14.877000000000001</c:v>
                </c:pt>
                <c:pt idx="1502">
                  <c:v>14.878</c:v>
                </c:pt>
                <c:pt idx="1503">
                  <c:v>14.895</c:v>
                </c:pt>
                <c:pt idx="1504">
                  <c:v>15.02</c:v>
                </c:pt>
                <c:pt idx="1505">
                  <c:v>15.314</c:v>
                </c:pt>
                <c:pt idx="1506">
                  <c:v>14.98</c:v>
                </c:pt>
                <c:pt idx="1507">
                  <c:v>14.952</c:v>
                </c:pt>
                <c:pt idx="1508">
                  <c:v>15.692</c:v>
                </c:pt>
                <c:pt idx="1509">
                  <c:v>16.561</c:v>
                </c:pt>
                <c:pt idx="1510">
                  <c:v>15.89</c:v>
                </c:pt>
                <c:pt idx="1511">
                  <c:v>14.927</c:v>
                </c:pt>
                <c:pt idx="1512">
                  <c:v>16.052</c:v>
                </c:pt>
                <c:pt idx="1513">
                  <c:v>15.879</c:v>
                </c:pt>
                <c:pt idx="1514">
                  <c:v>16.041</c:v>
                </c:pt>
                <c:pt idx="1515">
                  <c:v>14.837</c:v>
                </c:pt>
                <c:pt idx="1516">
                  <c:v>16.442</c:v>
                </c:pt>
                <c:pt idx="1517">
                  <c:v>15.201000000000001</c:v>
                </c:pt>
                <c:pt idx="1518">
                  <c:v>15.967000000000001</c:v>
                </c:pt>
                <c:pt idx="1519">
                  <c:v>14.846</c:v>
                </c:pt>
                <c:pt idx="1520">
                  <c:v>16.757999999999999</c:v>
                </c:pt>
                <c:pt idx="1521">
                  <c:v>14.852</c:v>
                </c:pt>
                <c:pt idx="1522">
                  <c:v>15.741</c:v>
                </c:pt>
                <c:pt idx="1523">
                  <c:v>14.948</c:v>
                </c:pt>
                <c:pt idx="1524">
                  <c:v>16.913</c:v>
                </c:pt>
                <c:pt idx="1525">
                  <c:v>14.948</c:v>
                </c:pt>
                <c:pt idx="1526">
                  <c:v>15.454000000000001</c:v>
                </c:pt>
                <c:pt idx="1527">
                  <c:v>15.135</c:v>
                </c:pt>
                <c:pt idx="1528">
                  <c:v>16.829999999999998</c:v>
                </c:pt>
                <c:pt idx="1529">
                  <c:v>15.311</c:v>
                </c:pt>
                <c:pt idx="1530">
                  <c:v>15.185</c:v>
                </c:pt>
                <c:pt idx="1531">
                  <c:v>15.384</c:v>
                </c:pt>
                <c:pt idx="1532">
                  <c:v>16.472000000000001</c:v>
                </c:pt>
                <c:pt idx="1533">
                  <c:v>15.648999999999999</c:v>
                </c:pt>
                <c:pt idx="1534">
                  <c:v>14.98</c:v>
                </c:pt>
                <c:pt idx="1535">
                  <c:v>15.662000000000001</c:v>
                </c:pt>
                <c:pt idx="1536">
                  <c:v>15.901999999999999</c:v>
                </c:pt>
                <c:pt idx="1537">
                  <c:v>15.811999999999999</c:v>
                </c:pt>
                <c:pt idx="1538">
                  <c:v>14.874000000000001</c:v>
                </c:pt>
                <c:pt idx="1539">
                  <c:v>15.515000000000001</c:v>
                </c:pt>
                <c:pt idx="1540">
                  <c:v>15.026999999999999</c:v>
                </c:pt>
                <c:pt idx="1541">
                  <c:v>14.888</c:v>
                </c:pt>
                <c:pt idx="1542">
                  <c:v>14.837</c:v>
                </c:pt>
                <c:pt idx="1543">
                  <c:v>14.863</c:v>
                </c:pt>
                <c:pt idx="1544">
                  <c:v>14.871</c:v>
                </c:pt>
                <c:pt idx="1545">
                  <c:v>14.871</c:v>
                </c:pt>
                <c:pt idx="1546">
                  <c:v>14.871</c:v>
                </c:pt>
                <c:pt idx="1547">
                  <c:v>14.879</c:v>
                </c:pt>
                <c:pt idx="1548">
                  <c:v>14.945</c:v>
                </c:pt>
                <c:pt idx="1549">
                  <c:v>15.204000000000001</c:v>
                </c:pt>
                <c:pt idx="1550">
                  <c:v>14.843</c:v>
                </c:pt>
                <c:pt idx="1551">
                  <c:v>15.032</c:v>
                </c:pt>
                <c:pt idx="1552">
                  <c:v>15.173</c:v>
                </c:pt>
                <c:pt idx="1553">
                  <c:v>16.577999999999999</c:v>
                </c:pt>
                <c:pt idx="1554">
                  <c:v>15.262</c:v>
                </c:pt>
                <c:pt idx="1555">
                  <c:v>15.081</c:v>
                </c:pt>
                <c:pt idx="1556">
                  <c:v>15.387</c:v>
                </c:pt>
                <c:pt idx="1557">
                  <c:v>16.280999999999999</c:v>
                </c:pt>
                <c:pt idx="1558">
                  <c:v>15.566000000000001</c:v>
                </c:pt>
                <c:pt idx="1559">
                  <c:v>14.932</c:v>
                </c:pt>
                <c:pt idx="1560">
                  <c:v>15.673</c:v>
                </c:pt>
                <c:pt idx="1561">
                  <c:v>15.773999999999999</c:v>
                </c:pt>
                <c:pt idx="1562">
                  <c:v>15.725</c:v>
                </c:pt>
                <c:pt idx="1563">
                  <c:v>14.847</c:v>
                </c:pt>
                <c:pt idx="1564">
                  <c:v>15.965</c:v>
                </c:pt>
                <c:pt idx="1565">
                  <c:v>15.23</c:v>
                </c:pt>
                <c:pt idx="1566">
                  <c:v>15.702</c:v>
                </c:pt>
                <c:pt idx="1567">
                  <c:v>14.833</c:v>
                </c:pt>
                <c:pt idx="1568">
                  <c:v>16.207000000000001</c:v>
                </c:pt>
                <c:pt idx="1569">
                  <c:v>14.885999999999999</c:v>
                </c:pt>
                <c:pt idx="1570">
                  <c:v>15.547000000000001</c:v>
                </c:pt>
                <c:pt idx="1571">
                  <c:v>14.891999999999999</c:v>
                </c:pt>
                <c:pt idx="1572">
                  <c:v>16.353000000000002</c:v>
                </c:pt>
                <c:pt idx="1573">
                  <c:v>14.866</c:v>
                </c:pt>
                <c:pt idx="1574">
                  <c:v>15.335000000000001</c:v>
                </c:pt>
                <c:pt idx="1575">
                  <c:v>15.013</c:v>
                </c:pt>
                <c:pt idx="1576">
                  <c:v>16.332000000000001</c:v>
                </c:pt>
                <c:pt idx="1577">
                  <c:v>15.087999999999999</c:v>
                </c:pt>
                <c:pt idx="1578">
                  <c:v>15.132</c:v>
                </c:pt>
                <c:pt idx="1579">
                  <c:v>15.182</c:v>
                </c:pt>
                <c:pt idx="1580">
                  <c:v>16.111999999999998</c:v>
                </c:pt>
                <c:pt idx="1581">
                  <c:v>15.351000000000001</c:v>
                </c:pt>
                <c:pt idx="1582">
                  <c:v>14.98</c:v>
                </c:pt>
                <c:pt idx="1583">
                  <c:v>15.189</c:v>
                </c:pt>
                <c:pt idx="1584">
                  <c:v>15.196999999999999</c:v>
                </c:pt>
                <c:pt idx="1585">
                  <c:v>14.875</c:v>
                </c:pt>
                <c:pt idx="1586">
                  <c:v>14.835000000000001</c:v>
                </c:pt>
                <c:pt idx="1587">
                  <c:v>14.856</c:v>
                </c:pt>
                <c:pt idx="1588">
                  <c:v>14.865</c:v>
                </c:pt>
                <c:pt idx="1589">
                  <c:v>14.865</c:v>
                </c:pt>
                <c:pt idx="1590">
                  <c:v>14.865</c:v>
                </c:pt>
                <c:pt idx="1591">
                  <c:v>14.869</c:v>
                </c:pt>
                <c:pt idx="1592">
                  <c:v>14.904999999999999</c:v>
                </c:pt>
                <c:pt idx="1593">
                  <c:v>15.085000000000001</c:v>
                </c:pt>
                <c:pt idx="1594">
                  <c:v>14.865</c:v>
                </c:pt>
                <c:pt idx="1595">
                  <c:v>15.05</c:v>
                </c:pt>
                <c:pt idx="1596">
                  <c:v>14.928000000000001</c:v>
                </c:pt>
                <c:pt idx="1597">
                  <c:v>16.193999999999999</c:v>
                </c:pt>
                <c:pt idx="1598">
                  <c:v>14.872</c:v>
                </c:pt>
                <c:pt idx="1599">
                  <c:v>15.207000000000001</c:v>
                </c:pt>
                <c:pt idx="1600">
                  <c:v>15.028</c:v>
                </c:pt>
                <c:pt idx="1601">
                  <c:v>16.2</c:v>
                </c:pt>
                <c:pt idx="1602">
                  <c:v>15.077999999999999</c:v>
                </c:pt>
                <c:pt idx="1603">
                  <c:v>15.058999999999999</c:v>
                </c:pt>
                <c:pt idx="1604">
                  <c:v>15.2</c:v>
                </c:pt>
                <c:pt idx="1605">
                  <c:v>16.018000000000001</c:v>
                </c:pt>
                <c:pt idx="1606">
                  <c:v>15.324</c:v>
                </c:pt>
                <c:pt idx="1607">
                  <c:v>14.933999999999999</c:v>
                </c:pt>
                <c:pt idx="1608">
                  <c:v>15.4</c:v>
                </c:pt>
                <c:pt idx="1609">
                  <c:v>15.659000000000001</c:v>
                </c:pt>
                <c:pt idx="1610">
                  <c:v>15.473000000000001</c:v>
                </c:pt>
                <c:pt idx="1611">
                  <c:v>14.855</c:v>
                </c:pt>
                <c:pt idx="1612">
                  <c:v>15.615</c:v>
                </c:pt>
                <c:pt idx="1613">
                  <c:v>15.244</c:v>
                </c:pt>
                <c:pt idx="1614">
                  <c:v>15.483000000000001</c:v>
                </c:pt>
                <c:pt idx="1615">
                  <c:v>14.831</c:v>
                </c:pt>
                <c:pt idx="1616">
                  <c:v>15.805999999999999</c:v>
                </c:pt>
                <c:pt idx="1617">
                  <c:v>14.927</c:v>
                </c:pt>
                <c:pt idx="1618">
                  <c:v>15.385</c:v>
                </c:pt>
                <c:pt idx="1619">
                  <c:v>14.861000000000001</c:v>
                </c:pt>
                <c:pt idx="1620">
                  <c:v>15.930999999999999</c:v>
                </c:pt>
                <c:pt idx="1621">
                  <c:v>14.839</c:v>
                </c:pt>
                <c:pt idx="1622">
                  <c:v>15.231999999999999</c:v>
                </c:pt>
                <c:pt idx="1623">
                  <c:v>14.936</c:v>
                </c:pt>
                <c:pt idx="1624">
                  <c:v>15.944000000000001</c:v>
                </c:pt>
                <c:pt idx="1625">
                  <c:v>14.957000000000001</c:v>
                </c:pt>
                <c:pt idx="1626">
                  <c:v>15.084</c:v>
                </c:pt>
                <c:pt idx="1627">
                  <c:v>14.98</c:v>
                </c:pt>
                <c:pt idx="1628">
                  <c:v>15.282</c:v>
                </c:pt>
                <c:pt idx="1629">
                  <c:v>14.851000000000001</c:v>
                </c:pt>
                <c:pt idx="1630">
                  <c:v>14.836</c:v>
                </c:pt>
                <c:pt idx="1631">
                  <c:v>14.85</c:v>
                </c:pt>
                <c:pt idx="1632">
                  <c:v>14.86</c:v>
                </c:pt>
                <c:pt idx="1633">
                  <c:v>14.861000000000001</c:v>
                </c:pt>
                <c:pt idx="1634">
                  <c:v>14.861000000000001</c:v>
                </c:pt>
                <c:pt idx="1635">
                  <c:v>14.863</c:v>
                </c:pt>
                <c:pt idx="1636">
                  <c:v>14.881</c:v>
                </c:pt>
                <c:pt idx="1637">
                  <c:v>14.993</c:v>
                </c:pt>
                <c:pt idx="1638">
                  <c:v>14.942</c:v>
                </c:pt>
                <c:pt idx="1639">
                  <c:v>15.006</c:v>
                </c:pt>
                <c:pt idx="1640">
                  <c:v>14.843</c:v>
                </c:pt>
                <c:pt idx="1641">
                  <c:v>15.722</c:v>
                </c:pt>
                <c:pt idx="1642">
                  <c:v>14.898</c:v>
                </c:pt>
                <c:pt idx="1643">
                  <c:v>15.259</c:v>
                </c:pt>
                <c:pt idx="1644">
                  <c:v>14.872</c:v>
                </c:pt>
                <c:pt idx="1645">
                  <c:v>15.853</c:v>
                </c:pt>
                <c:pt idx="1646">
                  <c:v>14.842000000000001</c:v>
                </c:pt>
                <c:pt idx="1647">
                  <c:v>15.15</c:v>
                </c:pt>
                <c:pt idx="1648">
                  <c:v>14.951000000000001</c:v>
                </c:pt>
                <c:pt idx="1649">
                  <c:v>15.888</c:v>
                </c:pt>
                <c:pt idx="1650">
                  <c:v>14.964</c:v>
                </c:pt>
                <c:pt idx="1651">
                  <c:v>15.03</c:v>
                </c:pt>
                <c:pt idx="1652">
                  <c:v>15.069000000000001</c:v>
                </c:pt>
                <c:pt idx="1653">
                  <c:v>15.785</c:v>
                </c:pt>
                <c:pt idx="1654">
                  <c:v>15.148</c:v>
                </c:pt>
                <c:pt idx="1655">
                  <c:v>14.928000000000001</c:v>
                </c:pt>
                <c:pt idx="1656">
                  <c:v>15.214</c:v>
                </c:pt>
                <c:pt idx="1657">
                  <c:v>15.541</c:v>
                </c:pt>
                <c:pt idx="1658">
                  <c:v>15.276999999999999</c:v>
                </c:pt>
                <c:pt idx="1659">
                  <c:v>14.859</c:v>
                </c:pt>
                <c:pt idx="1660">
                  <c:v>15.37</c:v>
                </c:pt>
                <c:pt idx="1661">
                  <c:v>15.224</c:v>
                </c:pt>
                <c:pt idx="1662">
                  <c:v>15.308</c:v>
                </c:pt>
                <c:pt idx="1663">
                  <c:v>14.832000000000001</c:v>
                </c:pt>
                <c:pt idx="1664">
                  <c:v>15.513999999999999</c:v>
                </c:pt>
                <c:pt idx="1665">
                  <c:v>14.955</c:v>
                </c:pt>
                <c:pt idx="1666">
                  <c:v>15.249000000000001</c:v>
                </c:pt>
                <c:pt idx="1667">
                  <c:v>14.843999999999999</c:v>
                </c:pt>
                <c:pt idx="1668">
                  <c:v>15.612</c:v>
                </c:pt>
                <c:pt idx="1669">
                  <c:v>14.839</c:v>
                </c:pt>
                <c:pt idx="1670">
                  <c:v>15.146000000000001</c:v>
                </c:pt>
                <c:pt idx="1671">
                  <c:v>14.872</c:v>
                </c:pt>
                <c:pt idx="1672">
                  <c:v>15.25</c:v>
                </c:pt>
                <c:pt idx="1673">
                  <c:v>14.836</c:v>
                </c:pt>
                <c:pt idx="1674">
                  <c:v>14.839</c:v>
                </c:pt>
                <c:pt idx="1675">
                  <c:v>14.845000000000001</c:v>
                </c:pt>
                <c:pt idx="1676">
                  <c:v>14.856</c:v>
                </c:pt>
                <c:pt idx="1677">
                  <c:v>14.856999999999999</c:v>
                </c:pt>
                <c:pt idx="1678">
                  <c:v>14.856999999999999</c:v>
                </c:pt>
                <c:pt idx="1679">
                  <c:v>14.856999999999999</c:v>
                </c:pt>
                <c:pt idx="1680">
                  <c:v>14.856999999999999</c:v>
                </c:pt>
                <c:pt idx="1681">
                  <c:v>14.856999999999999</c:v>
                </c:pt>
                <c:pt idx="1682">
                  <c:v>14.856999999999999</c:v>
                </c:pt>
                <c:pt idx="1683">
                  <c:v>14.856999999999999</c:v>
                </c:pt>
                <c:pt idx="1684">
                  <c:v>14.856999999999999</c:v>
                </c:pt>
                <c:pt idx="1685">
                  <c:v>14.856999999999999</c:v>
                </c:pt>
                <c:pt idx="1686">
                  <c:v>14.856999999999999</c:v>
                </c:pt>
                <c:pt idx="1687">
                  <c:v>14.856999999999999</c:v>
                </c:pt>
                <c:pt idx="1688">
                  <c:v>14.856999999999999</c:v>
                </c:pt>
                <c:pt idx="1689">
                  <c:v>14.856999999999999</c:v>
                </c:pt>
                <c:pt idx="1690">
                  <c:v>14.856999999999999</c:v>
                </c:pt>
                <c:pt idx="1691">
                  <c:v>14.856999999999999</c:v>
                </c:pt>
                <c:pt idx="1692">
                  <c:v>14.856999999999999</c:v>
                </c:pt>
                <c:pt idx="1693">
                  <c:v>14.856999999999999</c:v>
                </c:pt>
                <c:pt idx="1694">
                  <c:v>14.856999999999999</c:v>
                </c:pt>
                <c:pt idx="1695">
                  <c:v>14.856999999999999</c:v>
                </c:pt>
                <c:pt idx="1696">
                  <c:v>14.856999999999999</c:v>
                </c:pt>
                <c:pt idx="1697">
                  <c:v>14.856999999999999</c:v>
                </c:pt>
                <c:pt idx="1698">
                  <c:v>14.856999999999999</c:v>
                </c:pt>
                <c:pt idx="1699">
                  <c:v>14.856999999999999</c:v>
                </c:pt>
                <c:pt idx="1700">
                  <c:v>14.856999999999999</c:v>
                </c:pt>
                <c:pt idx="1701">
                  <c:v>14.856999999999999</c:v>
                </c:pt>
                <c:pt idx="1702">
                  <c:v>14.856999999999999</c:v>
                </c:pt>
                <c:pt idx="1703">
                  <c:v>14.858000000000001</c:v>
                </c:pt>
                <c:pt idx="1704">
                  <c:v>14.869</c:v>
                </c:pt>
                <c:pt idx="1705">
                  <c:v>14.939</c:v>
                </c:pt>
                <c:pt idx="1706">
                  <c:v>14.962</c:v>
                </c:pt>
                <c:pt idx="1707">
                  <c:v>14.936999999999999</c:v>
                </c:pt>
                <c:pt idx="1708">
                  <c:v>14.833</c:v>
                </c:pt>
                <c:pt idx="1709">
                  <c:v>15.385</c:v>
                </c:pt>
                <c:pt idx="1710">
                  <c:v>15.035</c:v>
                </c:pt>
                <c:pt idx="1711">
                  <c:v>15.179</c:v>
                </c:pt>
                <c:pt idx="1712">
                  <c:v>14.837</c:v>
                </c:pt>
                <c:pt idx="1713">
                  <c:v>15.507999999999999</c:v>
                </c:pt>
                <c:pt idx="1714">
                  <c:v>14.868</c:v>
                </c:pt>
                <c:pt idx="1715">
                  <c:v>15.124000000000001</c:v>
                </c:pt>
                <c:pt idx="1716">
                  <c:v>14.871</c:v>
                </c:pt>
                <c:pt idx="1717">
                  <c:v>15.598000000000001</c:v>
                </c:pt>
                <c:pt idx="1718">
                  <c:v>14.845000000000001</c:v>
                </c:pt>
                <c:pt idx="1719">
                  <c:v>15.041</c:v>
                </c:pt>
                <c:pt idx="1720">
                  <c:v>14.935</c:v>
                </c:pt>
                <c:pt idx="1721">
                  <c:v>15.606</c:v>
                </c:pt>
                <c:pt idx="1722">
                  <c:v>14.939</c:v>
                </c:pt>
                <c:pt idx="1723">
                  <c:v>14.957000000000001</c:v>
                </c:pt>
                <c:pt idx="1724">
                  <c:v>15.023999999999999</c:v>
                </c:pt>
                <c:pt idx="1725">
                  <c:v>15.51</c:v>
                </c:pt>
                <c:pt idx="1726">
                  <c:v>15.065</c:v>
                </c:pt>
                <c:pt idx="1727">
                  <c:v>14.888</c:v>
                </c:pt>
                <c:pt idx="1728">
                  <c:v>15.128</c:v>
                </c:pt>
                <c:pt idx="1729">
                  <c:v>15.317</c:v>
                </c:pt>
                <c:pt idx="1730">
                  <c:v>15.145</c:v>
                </c:pt>
                <c:pt idx="1731">
                  <c:v>14.845000000000001</c:v>
                </c:pt>
                <c:pt idx="1732">
                  <c:v>15.238</c:v>
                </c:pt>
                <c:pt idx="1733">
                  <c:v>15.09</c:v>
                </c:pt>
                <c:pt idx="1734">
                  <c:v>15.151999999999999</c:v>
                </c:pt>
                <c:pt idx="1735">
                  <c:v>14.832000000000001</c:v>
                </c:pt>
                <c:pt idx="1736">
                  <c:v>15.336</c:v>
                </c:pt>
                <c:pt idx="1737">
                  <c:v>14.907</c:v>
                </c:pt>
                <c:pt idx="1738">
                  <c:v>15.105</c:v>
                </c:pt>
                <c:pt idx="1739">
                  <c:v>14.840999999999999</c:v>
                </c:pt>
                <c:pt idx="1740">
                  <c:v>15.15</c:v>
                </c:pt>
                <c:pt idx="1741">
                  <c:v>14.843</c:v>
                </c:pt>
                <c:pt idx="1742">
                  <c:v>14.84</c:v>
                </c:pt>
                <c:pt idx="1743">
                  <c:v>14.843</c:v>
                </c:pt>
                <c:pt idx="1744">
                  <c:v>14.853</c:v>
                </c:pt>
                <c:pt idx="1745">
                  <c:v>14.853999999999999</c:v>
                </c:pt>
                <c:pt idx="1746">
                  <c:v>14.853999999999999</c:v>
                </c:pt>
                <c:pt idx="1747">
                  <c:v>14.855</c:v>
                </c:pt>
                <c:pt idx="1748">
                  <c:v>14.86</c:v>
                </c:pt>
                <c:pt idx="1749">
                  <c:v>14.9</c:v>
                </c:pt>
                <c:pt idx="1750">
                  <c:v>14.97</c:v>
                </c:pt>
                <c:pt idx="1751">
                  <c:v>14.872999999999999</c:v>
                </c:pt>
                <c:pt idx="1752">
                  <c:v>14.843999999999999</c:v>
                </c:pt>
                <c:pt idx="1753">
                  <c:v>15.119</c:v>
                </c:pt>
                <c:pt idx="1754">
                  <c:v>15.233000000000001</c:v>
                </c:pt>
                <c:pt idx="1755">
                  <c:v>15.084</c:v>
                </c:pt>
                <c:pt idx="1756">
                  <c:v>14.837999999999999</c:v>
                </c:pt>
                <c:pt idx="1757">
                  <c:v>15.22</c:v>
                </c:pt>
                <c:pt idx="1758">
                  <c:v>15.042999999999999</c:v>
                </c:pt>
                <c:pt idx="1759">
                  <c:v>15.097</c:v>
                </c:pt>
                <c:pt idx="1760">
                  <c:v>14.834</c:v>
                </c:pt>
                <c:pt idx="1761">
                  <c:v>15.323</c:v>
                </c:pt>
                <c:pt idx="1762">
                  <c:v>14.888999999999999</c:v>
                </c:pt>
                <c:pt idx="1763">
                  <c:v>15.064</c:v>
                </c:pt>
                <c:pt idx="1764">
                  <c:v>14.853999999999999</c:v>
                </c:pt>
                <c:pt idx="1765">
                  <c:v>15.398</c:v>
                </c:pt>
                <c:pt idx="1766">
                  <c:v>14.837</c:v>
                </c:pt>
                <c:pt idx="1767">
                  <c:v>15.003</c:v>
                </c:pt>
                <c:pt idx="1768">
                  <c:v>14.895</c:v>
                </c:pt>
                <c:pt idx="1769">
                  <c:v>15.417999999999999</c:v>
                </c:pt>
                <c:pt idx="1770">
                  <c:v>14.885</c:v>
                </c:pt>
                <c:pt idx="1771">
                  <c:v>14.936999999999999</c:v>
                </c:pt>
                <c:pt idx="1772">
                  <c:v>14.956</c:v>
                </c:pt>
                <c:pt idx="1773">
                  <c:v>15.365</c:v>
                </c:pt>
                <c:pt idx="1774">
                  <c:v>14.974</c:v>
                </c:pt>
                <c:pt idx="1775">
                  <c:v>14.882</c:v>
                </c:pt>
                <c:pt idx="1776">
                  <c:v>15.03</c:v>
                </c:pt>
                <c:pt idx="1777">
                  <c:v>15.237</c:v>
                </c:pt>
                <c:pt idx="1778">
                  <c:v>15.04</c:v>
                </c:pt>
                <c:pt idx="1779">
                  <c:v>14.847</c:v>
                </c:pt>
                <c:pt idx="1780">
                  <c:v>15.109</c:v>
                </c:pt>
                <c:pt idx="1781">
                  <c:v>15.069000000000001</c:v>
                </c:pt>
                <c:pt idx="1782">
                  <c:v>15.058</c:v>
                </c:pt>
                <c:pt idx="1783">
                  <c:v>14.834</c:v>
                </c:pt>
                <c:pt idx="1784">
                  <c:v>15.048999999999999</c:v>
                </c:pt>
                <c:pt idx="1785">
                  <c:v>14.878</c:v>
                </c:pt>
                <c:pt idx="1786">
                  <c:v>14.840999999999999</c:v>
                </c:pt>
                <c:pt idx="1787">
                  <c:v>14.84</c:v>
                </c:pt>
                <c:pt idx="1788">
                  <c:v>14.85</c:v>
                </c:pt>
                <c:pt idx="1789">
                  <c:v>14.852</c:v>
                </c:pt>
                <c:pt idx="1790">
                  <c:v>14.852</c:v>
                </c:pt>
                <c:pt idx="1791">
                  <c:v>14.852</c:v>
                </c:pt>
                <c:pt idx="1792">
                  <c:v>14.855</c:v>
                </c:pt>
                <c:pt idx="1793">
                  <c:v>14.877000000000001</c:v>
                </c:pt>
                <c:pt idx="1794">
                  <c:v>14.946999999999999</c:v>
                </c:pt>
                <c:pt idx="1795">
                  <c:v>14.839</c:v>
                </c:pt>
                <c:pt idx="1796">
                  <c:v>14.861000000000001</c:v>
                </c:pt>
                <c:pt idx="1797">
                  <c:v>14.962999999999999</c:v>
                </c:pt>
                <c:pt idx="1798">
                  <c:v>15.29</c:v>
                </c:pt>
                <c:pt idx="1799">
                  <c:v>14.951000000000001</c:v>
                </c:pt>
                <c:pt idx="1800">
                  <c:v>14.864000000000001</c:v>
                </c:pt>
                <c:pt idx="1801">
                  <c:v>15.026999999999999</c:v>
                </c:pt>
                <c:pt idx="1802">
                  <c:v>15.183999999999999</c:v>
                </c:pt>
                <c:pt idx="1803">
                  <c:v>15.009</c:v>
                </c:pt>
                <c:pt idx="1804">
                  <c:v>14.84</c:v>
                </c:pt>
                <c:pt idx="1805">
                  <c:v>15.106999999999999</c:v>
                </c:pt>
                <c:pt idx="1806">
                  <c:v>15.037000000000001</c:v>
                </c:pt>
                <c:pt idx="1807">
                  <c:v>15.029</c:v>
                </c:pt>
                <c:pt idx="1808">
                  <c:v>14.833</c:v>
                </c:pt>
                <c:pt idx="1809">
                  <c:v>15.185</c:v>
                </c:pt>
                <c:pt idx="1810">
                  <c:v>14.904</c:v>
                </c:pt>
                <c:pt idx="1811">
                  <c:v>15.009</c:v>
                </c:pt>
                <c:pt idx="1812">
                  <c:v>14.843999999999999</c:v>
                </c:pt>
                <c:pt idx="1813">
                  <c:v>15.244</c:v>
                </c:pt>
                <c:pt idx="1814">
                  <c:v>14.84</c:v>
                </c:pt>
                <c:pt idx="1815">
                  <c:v>14.965999999999999</c:v>
                </c:pt>
                <c:pt idx="1816">
                  <c:v>14.871</c:v>
                </c:pt>
                <c:pt idx="1817">
                  <c:v>15.269</c:v>
                </c:pt>
                <c:pt idx="1818">
                  <c:v>14.853999999999999</c:v>
                </c:pt>
                <c:pt idx="1819">
                  <c:v>14.917</c:v>
                </c:pt>
                <c:pt idx="1820">
                  <c:v>14.913</c:v>
                </c:pt>
                <c:pt idx="1821">
                  <c:v>15.242000000000001</c:v>
                </c:pt>
                <c:pt idx="1822">
                  <c:v>14.911</c:v>
                </c:pt>
                <c:pt idx="1823">
                  <c:v>14.875999999999999</c:v>
                </c:pt>
                <c:pt idx="1824">
                  <c:v>14.964</c:v>
                </c:pt>
                <c:pt idx="1825">
                  <c:v>15.16</c:v>
                </c:pt>
                <c:pt idx="1826">
                  <c:v>14.964</c:v>
                </c:pt>
                <c:pt idx="1827">
                  <c:v>14.849</c:v>
                </c:pt>
                <c:pt idx="1828">
                  <c:v>14.958</c:v>
                </c:pt>
                <c:pt idx="1829">
                  <c:v>14.923999999999999</c:v>
                </c:pt>
                <c:pt idx="1830">
                  <c:v>14.84</c:v>
                </c:pt>
                <c:pt idx="1831">
                  <c:v>14.837999999999999</c:v>
                </c:pt>
                <c:pt idx="1832">
                  <c:v>14.847</c:v>
                </c:pt>
                <c:pt idx="1833">
                  <c:v>14.85</c:v>
                </c:pt>
                <c:pt idx="1834">
                  <c:v>14.85</c:v>
                </c:pt>
                <c:pt idx="1835">
                  <c:v>14.85</c:v>
                </c:pt>
                <c:pt idx="1836">
                  <c:v>14.852</c:v>
                </c:pt>
                <c:pt idx="1837">
                  <c:v>14.864000000000001</c:v>
                </c:pt>
                <c:pt idx="1838">
                  <c:v>14.917</c:v>
                </c:pt>
                <c:pt idx="1839">
                  <c:v>14.843</c:v>
                </c:pt>
                <c:pt idx="1840">
                  <c:v>14.869</c:v>
                </c:pt>
                <c:pt idx="1841">
                  <c:v>14.882</c:v>
                </c:pt>
                <c:pt idx="1842">
                  <c:v>15.217000000000001</c:v>
                </c:pt>
                <c:pt idx="1843">
                  <c:v>14.853</c:v>
                </c:pt>
                <c:pt idx="1844">
                  <c:v>14.891999999999999</c:v>
                </c:pt>
                <c:pt idx="1845">
                  <c:v>14.914999999999999</c:v>
                </c:pt>
                <c:pt idx="1846">
                  <c:v>15.199</c:v>
                </c:pt>
                <c:pt idx="1847">
                  <c:v>14.904</c:v>
                </c:pt>
                <c:pt idx="1848">
                  <c:v>14.862</c:v>
                </c:pt>
                <c:pt idx="1849">
                  <c:v>14.967000000000001</c:v>
                </c:pt>
                <c:pt idx="1850">
                  <c:v>15.129</c:v>
                </c:pt>
                <c:pt idx="1851">
                  <c:v>14.952</c:v>
                </c:pt>
                <c:pt idx="1852">
                  <c:v>14.842000000000001</c:v>
                </c:pt>
                <c:pt idx="1853">
                  <c:v>15.023999999999999</c:v>
                </c:pt>
                <c:pt idx="1854">
                  <c:v>15.021000000000001</c:v>
                </c:pt>
                <c:pt idx="1855">
                  <c:v>14.973000000000001</c:v>
                </c:pt>
                <c:pt idx="1856">
                  <c:v>14.834</c:v>
                </c:pt>
                <c:pt idx="1857">
                  <c:v>15.082000000000001</c:v>
                </c:pt>
                <c:pt idx="1858">
                  <c:v>14.914999999999999</c:v>
                </c:pt>
                <c:pt idx="1859">
                  <c:v>14.964</c:v>
                </c:pt>
                <c:pt idx="1860">
                  <c:v>14.839</c:v>
                </c:pt>
                <c:pt idx="1861">
                  <c:v>15.129</c:v>
                </c:pt>
                <c:pt idx="1862">
                  <c:v>14.848000000000001</c:v>
                </c:pt>
                <c:pt idx="1863">
                  <c:v>14.935</c:v>
                </c:pt>
                <c:pt idx="1864">
                  <c:v>14.856999999999999</c:v>
                </c:pt>
                <c:pt idx="1865">
                  <c:v>15.153</c:v>
                </c:pt>
                <c:pt idx="1866">
                  <c:v>14.840999999999999</c:v>
                </c:pt>
                <c:pt idx="1867">
                  <c:v>14.9</c:v>
                </c:pt>
                <c:pt idx="1868">
                  <c:v>14.884</c:v>
                </c:pt>
                <c:pt idx="1869">
                  <c:v>15.141999999999999</c:v>
                </c:pt>
                <c:pt idx="1870">
                  <c:v>14.874000000000001</c:v>
                </c:pt>
                <c:pt idx="1871">
                  <c:v>14.87</c:v>
                </c:pt>
                <c:pt idx="1872">
                  <c:v>14.895</c:v>
                </c:pt>
                <c:pt idx="1873">
                  <c:v>14.954000000000001</c:v>
                </c:pt>
                <c:pt idx="1874">
                  <c:v>14.837999999999999</c:v>
                </c:pt>
                <c:pt idx="1875">
                  <c:v>14.837</c:v>
                </c:pt>
                <c:pt idx="1876">
                  <c:v>14.845000000000001</c:v>
                </c:pt>
                <c:pt idx="1877">
                  <c:v>14.848000000000001</c:v>
                </c:pt>
                <c:pt idx="1878">
                  <c:v>14.849</c:v>
                </c:pt>
                <c:pt idx="1879">
                  <c:v>14.849</c:v>
                </c:pt>
                <c:pt idx="1880">
                  <c:v>14.849</c:v>
                </c:pt>
                <c:pt idx="1881">
                  <c:v>14.849</c:v>
                </c:pt>
                <c:pt idx="1882">
                  <c:v>14.849</c:v>
                </c:pt>
                <c:pt idx="1883">
                  <c:v>14.849</c:v>
                </c:pt>
                <c:pt idx="1884">
                  <c:v>14.849</c:v>
                </c:pt>
                <c:pt idx="1885">
                  <c:v>14.849</c:v>
                </c:pt>
                <c:pt idx="1886">
                  <c:v>14.849</c:v>
                </c:pt>
                <c:pt idx="1887">
                  <c:v>14.849</c:v>
                </c:pt>
                <c:pt idx="1888">
                  <c:v>14.849</c:v>
                </c:pt>
                <c:pt idx="1889">
                  <c:v>14.849</c:v>
                </c:pt>
                <c:pt idx="1890">
                  <c:v>14.849</c:v>
                </c:pt>
                <c:pt idx="1891">
                  <c:v>14.849</c:v>
                </c:pt>
                <c:pt idx="1892">
                  <c:v>14.849</c:v>
                </c:pt>
                <c:pt idx="1893">
                  <c:v>14.849</c:v>
                </c:pt>
                <c:pt idx="1894">
                  <c:v>14.849</c:v>
                </c:pt>
                <c:pt idx="1895">
                  <c:v>14.849</c:v>
                </c:pt>
                <c:pt idx="1896">
                  <c:v>14.849</c:v>
                </c:pt>
                <c:pt idx="1897">
                  <c:v>14.849</c:v>
                </c:pt>
                <c:pt idx="1898">
                  <c:v>14.849</c:v>
                </c:pt>
                <c:pt idx="1899">
                  <c:v>14.849</c:v>
                </c:pt>
                <c:pt idx="1900">
                  <c:v>14.849</c:v>
                </c:pt>
                <c:pt idx="1901">
                  <c:v>14.849</c:v>
                </c:pt>
                <c:pt idx="1902">
                  <c:v>14.849</c:v>
                </c:pt>
                <c:pt idx="1903">
                  <c:v>14.849</c:v>
                </c:pt>
                <c:pt idx="1904">
                  <c:v>14.849</c:v>
                </c:pt>
                <c:pt idx="1905">
                  <c:v>14.849</c:v>
                </c:pt>
                <c:pt idx="1906">
                  <c:v>14.849</c:v>
                </c:pt>
                <c:pt idx="1907">
                  <c:v>14.849</c:v>
                </c:pt>
                <c:pt idx="1908">
                  <c:v>14.849</c:v>
                </c:pt>
                <c:pt idx="1909">
                  <c:v>14.849</c:v>
                </c:pt>
                <c:pt idx="1910">
                  <c:v>14.849</c:v>
                </c:pt>
                <c:pt idx="1911">
                  <c:v>14.849</c:v>
                </c:pt>
                <c:pt idx="1912">
                  <c:v>14.849</c:v>
                </c:pt>
                <c:pt idx="1913">
                  <c:v>14.849</c:v>
                </c:pt>
                <c:pt idx="1914">
                  <c:v>14.849</c:v>
                </c:pt>
                <c:pt idx="1915">
                  <c:v>14.849</c:v>
                </c:pt>
                <c:pt idx="1916">
                  <c:v>14.849</c:v>
                </c:pt>
                <c:pt idx="1917">
                  <c:v>14.849</c:v>
                </c:pt>
                <c:pt idx="1918">
                  <c:v>14.849</c:v>
                </c:pt>
                <c:pt idx="1919">
                  <c:v>14.849</c:v>
                </c:pt>
                <c:pt idx="1920">
                  <c:v>14.849</c:v>
                </c:pt>
                <c:pt idx="1921">
                  <c:v>14.849</c:v>
                </c:pt>
                <c:pt idx="1922">
                  <c:v>14.849</c:v>
                </c:pt>
                <c:pt idx="1923">
                  <c:v>14.849</c:v>
                </c:pt>
                <c:pt idx="1924">
                  <c:v>14.849</c:v>
                </c:pt>
                <c:pt idx="1925">
                  <c:v>14.849</c:v>
                </c:pt>
                <c:pt idx="1926">
                  <c:v>14.849</c:v>
                </c:pt>
                <c:pt idx="1927">
                  <c:v>14.849</c:v>
                </c:pt>
                <c:pt idx="1928">
                  <c:v>14.849</c:v>
                </c:pt>
                <c:pt idx="1929">
                  <c:v>14.849</c:v>
                </c:pt>
                <c:pt idx="1930">
                  <c:v>14.849</c:v>
                </c:pt>
                <c:pt idx="1931">
                  <c:v>14.849</c:v>
                </c:pt>
                <c:pt idx="1932">
                  <c:v>14.849</c:v>
                </c:pt>
                <c:pt idx="1933">
                  <c:v>14.849</c:v>
                </c:pt>
                <c:pt idx="1934">
                  <c:v>14.849</c:v>
                </c:pt>
                <c:pt idx="1935">
                  <c:v>14.849</c:v>
                </c:pt>
                <c:pt idx="1936">
                  <c:v>14.849</c:v>
                </c:pt>
                <c:pt idx="1937">
                  <c:v>14.849</c:v>
                </c:pt>
                <c:pt idx="1938">
                  <c:v>14.849</c:v>
                </c:pt>
                <c:pt idx="1939">
                  <c:v>14.849</c:v>
                </c:pt>
                <c:pt idx="1940">
                  <c:v>14.849</c:v>
                </c:pt>
                <c:pt idx="1941">
                  <c:v>14.849</c:v>
                </c:pt>
                <c:pt idx="1942">
                  <c:v>14.849</c:v>
                </c:pt>
                <c:pt idx="1943">
                  <c:v>14.849</c:v>
                </c:pt>
                <c:pt idx="1944">
                  <c:v>14.849</c:v>
                </c:pt>
                <c:pt idx="1945">
                  <c:v>14.849</c:v>
                </c:pt>
                <c:pt idx="1946">
                  <c:v>14.849</c:v>
                </c:pt>
                <c:pt idx="1947">
                  <c:v>14.849</c:v>
                </c:pt>
                <c:pt idx="1948">
                  <c:v>14.849</c:v>
                </c:pt>
                <c:pt idx="1949">
                  <c:v>14.849</c:v>
                </c:pt>
                <c:pt idx="1950">
                  <c:v>14.849</c:v>
                </c:pt>
                <c:pt idx="1951">
                  <c:v>14.849</c:v>
                </c:pt>
                <c:pt idx="1952">
                  <c:v>14.849</c:v>
                </c:pt>
                <c:pt idx="1953">
                  <c:v>14.849</c:v>
                </c:pt>
                <c:pt idx="1954">
                  <c:v>14.849</c:v>
                </c:pt>
                <c:pt idx="1955">
                  <c:v>14.849</c:v>
                </c:pt>
                <c:pt idx="1956">
                  <c:v>14.849</c:v>
                </c:pt>
                <c:pt idx="1957">
                  <c:v>14.849</c:v>
                </c:pt>
                <c:pt idx="1958">
                  <c:v>14.849</c:v>
                </c:pt>
                <c:pt idx="1959">
                  <c:v>14.849</c:v>
                </c:pt>
                <c:pt idx="1960">
                  <c:v>14.849</c:v>
                </c:pt>
                <c:pt idx="1961">
                  <c:v>14.849</c:v>
                </c:pt>
                <c:pt idx="1962">
                  <c:v>14.849</c:v>
                </c:pt>
                <c:pt idx="1963">
                  <c:v>14.849</c:v>
                </c:pt>
                <c:pt idx="1964">
                  <c:v>14.849</c:v>
                </c:pt>
                <c:pt idx="1965">
                  <c:v>14.849</c:v>
                </c:pt>
                <c:pt idx="1966">
                  <c:v>14.849</c:v>
                </c:pt>
                <c:pt idx="1967">
                  <c:v>14.849</c:v>
                </c:pt>
                <c:pt idx="1968">
                  <c:v>14.849</c:v>
                </c:pt>
                <c:pt idx="1969">
                  <c:v>14.849</c:v>
                </c:pt>
                <c:pt idx="1970">
                  <c:v>14.849</c:v>
                </c:pt>
                <c:pt idx="1971">
                  <c:v>14.849</c:v>
                </c:pt>
                <c:pt idx="1972">
                  <c:v>14.849</c:v>
                </c:pt>
                <c:pt idx="1973">
                  <c:v>14.849</c:v>
                </c:pt>
                <c:pt idx="1974">
                  <c:v>14.849</c:v>
                </c:pt>
                <c:pt idx="1975">
                  <c:v>14.849</c:v>
                </c:pt>
                <c:pt idx="1976">
                  <c:v>14.849</c:v>
                </c:pt>
                <c:pt idx="1977">
                  <c:v>14.849</c:v>
                </c:pt>
                <c:pt idx="1978">
                  <c:v>14.849</c:v>
                </c:pt>
                <c:pt idx="1979">
                  <c:v>14.849</c:v>
                </c:pt>
                <c:pt idx="1980">
                  <c:v>14.849</c:v>
                </c:pt>
                <c:pt idx="1981">
                  <c:v>14.849</c:v>
                </c:pt>
                <c:pt idx="1982">
                  <c:v>14.849</c:v>
                </c:pt>
                <c:pt idx="1983">
                  <c:v>14.849</c:v>
                </c:pt>
                <c:pt idx="1984">
                  <c:v>14.849</c:v>
                </c:pt>
                <c:pt idx="1985">
                  <c:v>14.849</c:v>
                </c:pt>
                <c:pt idx="1986">
                  <c:v>14.849</c:v>
                </c:pt>
                <c:pt idx="1987">
                  <c:v>14.849</c:v>
                </c:pt>
                <c:pt idx="1988">
                  <c:v>14.849</c:v>
                </c:pt>
                <c:pt idx="1989">
                  <c:v>14.849</c:v>
                </c:pt>
                <c:pt idx="1990">
                  <c:v>14.849</c:v>
                </c:pt>
                <c:pt idx="1991">
                  <c:v>14.849</c:v>
                </c:pt>
                <c:pt idx="1992">
                  <c:v>14.849</c:v>
                </c:pt>
                <c:pt idx="1993">
                  <c:v>14.849</c:v>
                </c:pt>
                <c:pt idx="1994">
                  <c:v>14.849</c:v>
                </c:pt>
                <c:pt idx="1995">
                  <c:v>14.849</c:v>
                </c:pt>
                <c:pt idx="1996">
                  <c:v>14.849</c:v>
                </c:pt>
                <c:pt idx="1997">
                  <c:v>14.849</c:v>
                </c:pt>
                <c:pt idx="1998">
                  <c:v>14.849</c:v>
                </c:pt>
                <c:pt idx="1999">
                  <c:v>14.849</c:v>
                </c:pt>
                <c:pt idx="2000">
                  <c:v>14.849</c:v>
                </c:pt>
                <c:pt idx="2001">
                  <c:v>14.849</c:v>
                </c:pt>
                <c:pt idx="2002">
                  <c:v>14.849</c:v>
                </c:pt>
                <c:pt idx="2003">
                  <c:v>14.849</c:v>
                </c:pt>
                <c:pt idx="2004">
                  <c:v>14.849</c:v>
                </c:pt>
                <c:pt idx="2005">
                  <c:v>14.849</c:v>
                </c:pt>
                <c:pt idx="2006">
                  <c:v>14.849</c:v>
                </c:pt>
                <c:pt idx="2007">
                  <c:v>14.849</c:v>
                </c:pt>
                <c:pt idx="2008">
                  <c:v>14.849</c:v>
                </c:pt>
                <c:pt idx="2009">
                  <c:v>14.849</c:v>
                </c:pt>
                <c:pt idx="2010">
                  <c:v>14.849</c:v>
                </c:pt>
                <c:pt idx="2011">
                  <c:v>14.849</c:v>
                </c:pt>
                <c:pt idx="2012">
                  <c:v>14.849</c:v>
                </c:pt>
                <c:pt idx="2013">
                  <c:v>14.849</c:v>
                </c:pt>
                <c:pt idx="2014">
                  <c:v>14.849</c:v>
                </c:pt>
                <c:pt idx="2015">
                  <c:v>14.849</c:v>
                </c:pt>
                <c:pt idx="2016">
                  <c:v>14.849</c:v>
                </c:pt>
                <c:pt idx="2017">
                  <c:v>14.849</c:v>
                </c:pt>
                <c:pt idx="2018">
                  <c:v>14.849</c:v>
                </c:pt>
                <c:pt idx="2019">
                  <c:v>14.849</c:v>
                </c:pt>
                <c:pt idx="2020">
                  <c:v>14.849</c:v>
                </c:pt>
                <c:pt idx="2021">
                  <c:v>14.849</c:v>
                </c:pt>
                <c:pt idx="2022">
                  <c:v>14.849</c:v>
                </c:pt>
                <c:pt idx="2023">
                  <c:v>14.849</c:v>
                </c:pt>
                <c:pt idx="2024">
                  <c:v>14.849</c:v>
                </c:pt>
                <c:pt idx="2025">
                  <c:v>14.849</c:v>
                </c:pt>
                <c:pt idx="2026">
                  <c:v>14.849</c:v>
                </c:pt>
                <c:pt idx="2027">
                  <c:v>14.849</c:v>
                </c:pt>
                <c:pt idx="2028">
                  <c:v>14.849</c:v>
                </c:pt>
                <c:pt idx="2029">
                  <c:v>14.849</c:v>
                </c:pt>
                <c:pt idx="2030">
                  <c:v>14.849</c:v>
                </c:pt>
                <c:pt idx="2031">
                  <c:v>14.849</c:v>
                </c:pt>
                <c:pt idx="2032">
                  <c:v>14.849</c:v>
                </c:pt>
                <c:pt idx="2033">
                  <c:v>14.849</c:v>
                </c:pt>
                <c:pt idx="2034">
                  <c:v>14.849</c:v>
                </c:pt>
                <c:pt idx="2035">
                  <c:v>14.849</c:v>
                </c:pt>
                <c:pt idx="2036">
                  <c:v>14.849</c:v>
                </c:pt>
                <c:pt idx="2037">
                  <c:v>14.849</c:v>
                </c:pt>
                <c:pt idx="2038">
                  <c:v>14.849</c:v>
                </c:pt>
                <c:pt idx="2039">
                  <c:v>14.849</c:v>
                </c:pt>
                <c:pt idx="2040">
                  <c:v>14.849</c:v>
                </c:pt>
                <c:pt idx="2041">
                  <c:v>14.849</c:v>
                </c:pt>
                <c:pt idx="2042">
                  <c:v>14.849</c:v>
                </c:pt>
                <c:pt idx="2043">
                  <c:v>14.849</c:v>
                </c:pt>
                <c:pt idx="2044">
                  <c:v>14.849</c:v>
                </c:pt>
                <c:pt idx="2045">
                  <c:v>14.849</c:v>
                </c:pt>
                <c:pt idx="2046">
                  <c:v>14.849</c:v>
                </c:pt>
                <c:pt idx="2047">
                  <c:v>14.849</c:v>
                </c:pt>
                <c:pt idx="2048">
                  <c:v>14.849</c:v>
                </c:pt>
                <c:pt idx="2049">
                  <c:v>14.849</c:v>
                </c:pt>
                <c:pt idx="2050">
                  <c:v>14.849</c:v>
                </c:pt>
                <c:pt idx="2051">
                  <c:v>14.849</c:v>
                </c:pt>
                <c:pt idx="2052">
                  <c:v>14.849</c:v>
                </c:pt>
                <c:pt idx="2053">
                  <c:v>14.849</c:v>
                </c:pt>
                <c:pt idx="2054">
                  <c:v>14.849</c:v>
                </c:pt>
                <c:pt idx="2055">
                  <c:v>14.849</c:v>
                </c:pt>
                <c:pt idx="2056">
                  <c:v>14.849</c:v>
                </c:pt>
                <c:pt idx="2057">
                  <c:v>14.849</c:v>
                </c:pt>
                <c:pt idx="2058">
                  <c:v>14.849</c:v>
                </c:pt>
                <c:pt idx="2059">
                  <c:v>14.849</c:v>
                </c:pt>
                <c:pt idx="2060">
                  <c:v>14.849</c:v>
                </c:pt>
                <c:pt idx="2061">
                  <c:v>14.849</c:v>
                </c:pt>
                <c:pt idx="2062">
                  <c:v>14.849</c:v>
                </c:pt>
                <c:pt idx="2063">
                  <c:v>14.849</c:v>
                </c:pt>
                <c:pt idx="2064">
                  <c:v>14.849</c:v>
                </c:pt>
                <c:pt idx="2065">
                  <c:v>14.849</c:v>
                </c:pt>
                <c:pt idx="2066">
                  <c:v>14.849</c:v>
                </c:pt>
                <c:pt idx="2067">
                  <c:v>14.849</c:v>
                </c:pt>
                <c:pt idx="2068">
                  <c:v>14.849</c:v>
                </c:pt>
                <c:pt idx="2069">
                  <c:v>14.849</c:v>
                </c:pt>
                <c:pt idx="2070">
                  <c:v>14.849</c:v>
                </c:pt>
                <c:pt idx="2071">
                  <c:v>14.849</c:v>
                </c:pt>
                <c:pt idx="2072">
                  <c:v>14.849</c:v>
                </c:pt>
                <c:pt idx="2073">
                  <c:v>14.849</c:v>
                </c:pt>
                <c:pt idx="2074">
                  <c:v>14.849</c:v>
                </c:pt>
                <c:pt idx="2075">
                  <c:v>14.849</c:v>
                </c:pt>
                <c:pt idx="2076">
                  <c:v>14.849</c:v>
                </c:pt>
                <c:pt idx="2077">
                  <c:v>14.849</c:v>
                </c:pt>
                <c:pt idx="2078">
                  <c:v>14.849</c:v>
                </c:pt>
                <c:pt idx="2079">
                  <c:v>14.849</c:v>
                </c:pt>
                <c:pt idx="2080">
                  <c:v>14.849</c:v>
                </c:pt>
                <c:pt idx="2081">
                  <c:v>14.849</c:v>
                </c:pt>
                <c:pt idx="2082">
                  <c:v>14.849</c:v>
                </c:pt>
                <c:pt idx="2083">
                  <c:v>14.849</c:v>
                </c:pt>
                <c:pt idx="2084">
                  <c:v>14.849</c:v>
                </c:pt>
                <c:pt idx="2085">
                  <c:v>14.849</c:v>
                </c:pt>
                <c:pt idx="2086">
                  <c:v>14.849</c:v>
                </c:pt>
                <c:pt idx="2087">
                  <c:v>14.849</c:v>
                </c:pt>
                <c:pt idx="2088">
                  <c:v>14.849</c:v>
                </c:pt>
                <c:pt idx="2089">
                  <c:v>14.849</c:v>
                </c:pt>
                <c:pt idx="2090">
                  <c:v>14.849</c:v>
                </c:pt>
                <c:pt idx="2091">
                  <c:v>14.849</c:v>
                </c:pt>
                <c:pt idx="2092">
                  <c:v>14.849</c:v>
                </c:pt>
                <c:pt idx="2093">
                  <c:v>14.849</c:v>
                </c:pt>
                <c:pt idx="2094">
                  <c:v>14.849</c:v>
                </c:pt>
                <c:pt idx="2095">
                  <c:v>14.849</c:v>
                </c:pt>
                <c:pt idx="2096">
                  <c:v>14.849</c:v>
                </c:pt>
                <c:pt idx="2097">
                  <c:v>14.849</c:v>
                </c:pt>
                <c:pt idx="2098">
                  <c:v>14.849</c:v>
                </c:pt>
                <c:pt idx="2099">
                  <c:v>14.849</c:v>
                </c:pt>
                <c:pt idx="2100">
                  <c:v>14.849</c:v>
                </c:pt>
                <c:pt idx="2101">
                  <c:v>14.849</c:v>
                </c:pt>
                <c:pt idx="2102">
                  <c:v>14.849</c:v>
                </c:pt>
                <c:pt idx="2103">
                  <c:v>14.849</c:v>
                </c:pt>
                <c:pt idx="2104">
                  <c:v>14.849</c:v>
                </c:pt>
                <c:pt idx="2105">
                  <c:v>14.849</c:v>
                </c:pt>
                <c:pt idx="2106">
                  <c:v>14.849</c:v>
                </c:pt>
                <c:pt idx="2107">
                  <c:v>14.849</c:v>
                </c:pt>
                <c:pt idx="2108">
                  <c:v>14.849</c:v>
                </c:pt>
                <c:pt idx="2109">
                  <c:v>14.849</c:v>
                </c:pt>
                <c:pt idx="2110">
                  <c:v>14.849</c:v>
                </c:pt>
                <c:pt idx="2111">
                  <c:v>14.849</c:v>
                </c:pt>
                <c:pt idx="2112">
                  <c:v>14.849</c:v>
                </c:pt>
                <c:pt idx="2113">
                  <c:v>14.849</c:v>
                </c:pt>
                <c:pt idx="2114">
                  <c:v>14.849</c:v>
                </c:pt>
                <c:pt idx="2115">
                  <c:v>14.849</c:v>
                </c:pt>
                <c:pt idx="2116">
                  <c:v>14.849</c:v>
                </c:pt>
                <c:pt idx="2117">
                  <c:v>14.849</c:v>
                </c:pt>
                <c:pt idx="2118">
                  <c:v>14.849</c:v>
                </c:pt>
                <c:pt idx="2119">
                  <c:v>14.849</c:v>
                </c:pt>
                <c:pt idx="2120">
                  <c:v>14.849</c:v>
                </c:pt>
                <c:pt idx="2121">
                  <c:v>14.849</c:v>
                </c:pt>
                <c:pt idx="2122">
                  <c:v>14.849</c:v>
                </c:pt>
                <c:pt idx="2123">
                  <c:v>14.849</c:v>
                </c:pt>
                <c:pt idx="2124">
                  <c:v>14.849</c:v>
                </c:pt>
                <c:pt idx="2125">
                  <c:v>14.849</c:v>
                </c:pt>
                <c:pt idx="2126">
                  <c:v>14.849</c:v>
                </c:pt>
                <c:pt idx="2127">
                  <c:v>14.849</c:v>
                </c:pt>
                <c:pt idx="2128">
                  <c:v>14.849</c:v>
                </c:pt>
                <c:pt idx="2129">
                  <c:v>14.849</c:v>
                </c:pt>
                <c:pt idx="2130">
                  <c:v>14.849</c:v>
                </c:pt>
                <c:pt idx="2131">
                  <c:v>14.849</c:v>
                </c:pt>
                <c:pt idx="2132">
                  <c:v>14.849</c:v>
                </c:pt>
                <c:pt idx="2133">
                  <c:v>14.849</c:v>
                </c:pt>
                <c:pt idx="2134">
                  <c:v>14.849</c:v>
                </c:pt>
                <c:pt idx="2135">
                  <c:v>14.849</c:v>
                </c:pt>
                <c:pt idx="2136">
                  <c:v>14.849</c:v>
                </c:pt>
                <c:pt idx="2137">
                  <c:v>14.849</c:v>
                </c:pt>
                <c:pt idx="2138">
                  <c:v>14.849</c:v>
                </c:pt>
                <c:pt idx="2139">
                  <c:v>14.849</c:v>
                </c:pt>
                <c:pt idx="2140">
                  <c:v>14.849</c:v>
                </c:pt>
                <c:pt idx="2141">
                  <c:v>14.849</c:v>
                </c:pt>
                <c:pt idx="2142">
                  <c:v>14.849</c:v>
                </c:pt>
                <c:pt idx="2143">
                  <c:v>14.849</c:v>
                </c:pt>
                <c:pt idx="2144">
                  <c:v>14.849</c:v>
                </c:pt>
                <c:pt idx="2145">
                  <c:v>14.849</c:v>
                </c:pt>
                <c:pt idx="2146">
                  <c:v>14.849</c:v>
                </c:pt>
                <c:pt idx="2147">
                  <c:v>14.849</c:v>
                </c:pt>
                <c:pt idx="2148">
                  <c:v>14.849</c:v>
                </c:pt>
                <c:pt idx="2149">
                  <c:v>14.849</c:v>
                </c:pt>
                <c:pt idx="2150">
                  <c:v>14.849</c:v>
                </c:pt>
                <c:pt idx="2151">
                  <c:v>14.849</c:v>
                </c:pt>
                <c:pt idx="2152">
                  <c:v>14.849</c:v>
                </c:pt>
                <c:pt idx="2153">
                  <c:v>14.849</c:v>
                </c:pt>
                <c:pt idx="2154">
                  <c:v>14.849</c:v>
                </c:pt>
                <c:pt idx="2155">
                  <c:v>14.849</c:v>
                </c:pt>
                <c:pt idx="2156">
                  <c:v>14.849</c:v>
                </c:pt>
                <c:pt idx="2157">
                  <c:v>14.849</c:v>
                </c:pt>
                <c:pt idx="2158">
                  <c:v>14.849</c:v>
                </c:pt>
                <c:pt idx="2159">
                  <c:v>14.849</c:v>
                </c:pt>
                <c:pt idx="2160">
                  <c:v>14.849</c:v>
                </c:pt>
                <c:pt idx="2161">
                  <c:v>14.849</c:v>
                </c:pt>
                <c:pt idx="2162">
                  <c:v>14.849</c:v>
                </c:pt>
                <c:pt idx="2163">
                  <c:v>14.849</c:v>
                </c:pt>
                <c:pt idx="2164">
                  <c:v>14.849</c:v>
                </c:pt>
                <c:pt idx="2165">
                  <c:v>14.849</c:v>
                </c:pt>
                <c:pt idx="2166">
                  <c:v>14.849</c:v>
                </c:pt>
                <c:pt idx="2167">
                  <c:v>14.849</c:v>
                </c:pt>
                <c:pt idx="2168">
                  <c:v>14.849</c:v>
                </c:pt>
                <c:pt idx="2169">
                  <c:v>14.849</c:v>
                </c:pt>
                <c:pt idx="2170">
                  <c:v>14.849</c:v>
                </c:pt>
                <c:pt idx="2171">
                  <c:v>14.849</c:v>
                </c:pt>
                <c:pt idx="2172">
                  <c:v>14.849</c:v>
                </c:pt>
                <c:pt idx="2173">
                  <c:v>14.849</c:v>
                </c:pt>
                <c:pt idx="2174">
                  <c:v>14.849</c:v>
                </c:pt>
                <c:pt idx="2175">
                  <c:v>14.849</c:v>
                </c:pt>
                <c:pt idx="2176">
                  <c:v>14.849</c:v>
                </c:pt>
                <c:pt idx="2177">
                  <c:v>14.849</c:v>
                </c:pt>
                <c:pt idx="2178">
                  <c:v>14.849</c:v>
                </c:pt>
                <c:pt idx="2179">
                  <c:v>14.849</c:v>
                </c:pt>
                <c:pt idx="2180">
                  <c:v>14.849</c:v>
                </c:pt>
                <c:pt idx="2181">
                  <c:v>14.849</c:v>
                </c:pt>
                <c:pt idx="2182">
                  <c:v>14.849</c:v>
                </c:pt>
                <c:pt idx="2183">
                  <c:v>14.849</c:v>
                </c:pt>
                <c:pt idx="2184">
                  <c:v>14.849</c:v>
                </c:pt>
                <c:pt idx="2185">
                  <c:v>14.849</c:v>
                </c:pt>
                <c:pt idx="2186">
                  <c:v>14.849</c:v>
                </c:pt>
                <c:pt idx="2187">
                  <c:v>14.849</c:v>
                </c:pt>
                <c:pt idx="2188">
                  <c:v>14.849</c:v>
                </c:pt>
                <c:pt idx="2189">
                  <c:v>14.849</c:v>
                </c:pt>
                <c:pt idx="2190">
                  <c:v>14.849</c:v>
                </c:pt>
                <c:pt idx="2191">
                  <c:v>14.849</c:v>
                </c:pt>
                <c:pt idx="2192">
                  <c:v>14.849</c:v>
                </c:pt>
                <c:pt idx="2193">
                  <c:v>14.849</c:v>
                </c:pt>
                <c:pt idx="2194">
                  <c:v>14.849</c:v>
                </c:pt>
                <c:pt idx="2195">
                  <c:v>14.849</c:v>
                </c:pt>
                <c:pt idx="2196">
                  <c:v>14.849</c:v>
                </c:pt>
                <c:pt idx="2197">
                  <c:v>14.849</c:v>
                </c:pt>
                <c:pt idx="2198">
                  <c:v>14.849</c:v>
                </c:pt>
                <c:pt idx="2199">
                  <c:v>14.849</c:v>
                </c:pt>
                <c:pt idx="2200">
                  <c:v>14.849</c:v>
                </c:pt>
                <c:pt idx="2201">
                  <c:v>14.849</c:v>
                </c:pt>
                <c:pt idx="2202">
                  <c:v>14.849</c:v>
                </c:pt>
                <c:pt idx="2203">
                  <c:v>14.849</c:v>
                </c:pt>
                <c:pt idx="2204">
                  <c:v>14.849</c:v>
                </c:pt>
                <c:pt idx="2205">
                  <c:v>14.849</c:v>
                </c:pt>
                <c:pt idx="2206">
                  <c:v>14.849</c:v>
                </c:pt>
                <c:pt idx="2207">
                  <c:v>14.849</c:v>
                </c:pt>
                <c:pt idx="2208">
                  <c:v>14.849</c:v>
                </c:pt>
                <c:pt idx="2209">
                  <c:v>14.849</c:v>
                </c:pt>
                <c:pt idx="2210">
                  <c:v>14.849</c:v>
                </c:pt>
                <c:pt idx="2211">
                  <c:v>14.849</c:v>
                </c:pt>
                <c:pt idx="2212">
                  <c:v>14.849</c:v>
                </c:pt>
                <c:pt idx="2213">
                  <c:v>14.849</c:v>
                </c:pt>
                <c:pt idx="2214">
                  <c:v>14.849</c:v>
                </c:pt>
                <c:pt idx="2215">
                  <c:v>14.849</c:v>
                </c:pt>
                <c:pt idx="2216">
                  <c:v>14.849</c:v>
                </c:pt>
                <c:pt idx="2217">
                  <c:v>14.849</c:v>
                </c:pt>
                <c:pt idx="2218">
                  <c:v>14.849</c:v>
                </c:pt>
                <c:pt idx="2219">
                  <c:v>14.849</c:v>
                </c:pt>
                <c:pt idx="2220">
                  <c:v>14.849</c:v>
                </c:pt>
                <c:pt idx="2221">
                  <c:v>14.849</c:v>
                </c:pt>
                <c:pt idx="2222">
                  <c:v>14.849</c:v>
                </c:pt>
                <c:pt idx="2223">
                  <c:v>14.849</c:v>
                </c:pt>
                <c:pt idx="2224">
                  <c:v>14.849</c:v>
                </c:pt>
                <c:pt idx="2225">
                  <c:v>14.849</c:v>
                </c:pt>
                <c:pt idx="2226">
                  <c:v>14.849</c:v>
                </c:pt>
                <c:pt idx="2227">
                  <c:v>14.849</c:v>
                </c:pt>
                <c:pt idx="2228">
                  <c:v>14.849</c:v>
                </c:pt>
                <c:pt idx="2229">
                  <c:v>14.849</c:v>
                </c:pt>
                <c:pt idx="2230">
                  <c:v>14.849</c:v>
                </c:pt>
                <c:pt idx="2231">
                  <c:v>14.849</c:v>
                </c:pt>
                <c:pt idx="2232">
                  <c:v>14.849</c:v>
                </c:pt>
                <c:pt idx="2233">
                  <c:v>14.849</c:v>
                </c:pt>
                <c:pt idx="2234">
                  <c:v>14.849</c:v>
                </c:pt>
                <c:pt idx="2235">
                  <c:v>14.849</c:v>
                </c:pt>
                <c:pt idx="2236">
                  <c:v>14.849</c:v>
                </c:pt>
                <c:pt idx="2237">
                  <c:v>14.849</c:v>
                </c:pt>
                <c:pt idx="2238">
                  <c:v>14.849</c:v>
                </c:pt>
                <c:pt idx="2239">
                  <c:v>14.849</c:v>
                </c:pt>
                <c:pt idx="2240">
                  <c:v>14.849</c:v>
                </c:pt>
                <c:pt idx="2241">
                  <c:v>14.849</c:v>
                </c:pt>
                <c:pt idx="2242">
                  <c:v>14.849</c:v>
                </c:pt>
                <c:pt idx="2243">
                  <c:v>14.849</c:v>
                </c:pt>
                <c:pt idx="2244">
                  <c:v>14.849</c:v>
                </c:pt>
                <c:pt idx="2245">
                  <c:v>14.849</c:v>
                </c:pt>
                <c:pt idx="2246">
                  <c:v>14.849</c:v>
                </c:pt>
                <c:pt idx="2247">
                  <c:v>14.849</c:v>
                </c:pt>
                <c:pt idx="2248">
                  <c:v>14.849</c:v>
                </c:pt>
                <c:pt idx="2249">
                  <c:v>14.849</c:v>
                </c:pt>
                <c:pt idx="2250">
                  <c:v>14.849</c:v>
                </c:pt>
                <c:pt idx="2251">
                  <c:v>14.849</c:v>
                </c:pt>
                <c:pt idx="2252">
                  <c:v>14.849</c:v>
                </c:pt>
                <c:pt idx="2253">
                  <c:v>14.849</c:v>
                </c:pt>
                <c:pt idx="2254">
                  <c:v>14.849</c:v>
                </c:pt>
                <c:pt idx="2255">
                  <c:v>14.849</c:v>
                </c:pt>
                <c:pt idx="2256">
                  <c:v>14.849</c:v>
                </c:pt>
                <c:pt idx="2257">
                  <c:v>14.849</c:v>
                </c:pt>
                <c:pt idx="2258">
                  <c:v>14.849</c:v>
                </c:pt>
                <c:pt idx="2259">
                  <c:v>14.849</c:v>
                </c:pt>
                <c:pt idx="2260">
                  <c:v>14.849</c:v>
                </c:pt>
                <c:pt idx="2261">
                  <c:v>14.849</c:v>
                </c:pt>
                <c:pt idx="2262">
                  <c:v>14.849</c:v>
                </c:pt>
                <c:pt idx="2263">
                  <c:v>14.849</c:v>
                </c:pt>
                <c:pt idx="2264">
                  <c:v>14.849</c:v>
                </c:pt>
                <c:pt idx="2265">
                  <c:v>14.849</c:v>
                </c:pt>
                <c:pt idx="2266">
                  <c:v>14.849</c:v>
                </c:pt>
                <c:pt idx="2267">
                  <c:v>14.849</c:v>
                </c:pt>
                <c:pt idx="2268">
                  <c:v>14.849</c:v>
                </c:pt>
                <c:pt idx="2269">
                  <c:v>14.849</c:v>
                </c:pt>
                <c:pt idx="2270">
                  <c:v>14.849</c:v>
                </c:pt>
                <c:pt idx="2271">
                  <c:v>14.849</c:v>
                </c:pt>
                <c:pt idx="2272">
                  <c:v>14.849</c:v>
                </c:pt>
                <c:pt idx="2273">
                  <c:v>14.849</c:v>
                </c:pt>
                <c:pt idx="2274">
                  <c:v>14.849</c:v>
                </c:pt>
                <c:pt idx="2275">
                  <c:v>14.849</c:v>
                </c:pt>
                <c:pt idx="2276">
                  <c:v>14.849</c:v>
                </c:pt>
                <c:pt idx="2277">
                  <c:v>14.849</c:v>
                </c:pt>
                <c:pt idx="2278">
                  <c:v>14.849</c:v>
                </c:pt>
                <c:pt idx="2279">
                  <c:v>14.849</c:v>
                </c:pt>
                <c:pt idx="2280">
                  <c:v>14.849</c:v>
                </c:pt>
                <c:pt idx="2281">
                  <c:v>14.849</c:v>
                </c:pt>
                <c:pt idx="2282">
                  <c:v>14.849</c:v>
                </c:pt>
                <c:pt idx="2283">
                  <c:v>14.849</c:v>
                </c:pt>
                <c:pt idx="2284">
                  <c:v>14.849</c:v>
                </c:pt>
                <c:pt idx="2285">
                  <c:v>14.849</c:v>
                </c:pt>
                <c:pt idx="2286">
                  <c:v>14.849</c:v>
                </c:pt>
                <c:pt idx="2287">
                  <c:v>14.849</c:v>
                </c:pt>
                <c:pt idx="2288">
                  <c:v>14.849</c:v>
                </c:pt>
                <c:pt idx="2289">
                  <c:v>14.849</c:v>
                </c:pt>
                <c:pt idx="2290">
                  <c:v>14.849</c:v>
                </c:pt>
                <c:pt idx="2291">
                  <c:v>14.849</c:v>
                </c:pt>
                <c:pt idx="2292">
                  <c:v>14.849</c:v>
                </c:pt>
                <c:pt idx="2293">
                  <c:v>14.849</c:v>
                </c:pt>
                <c:pt idx="2294">
                  <c:v>14.849</c:v>
                </c:pt>
                <c:pt idx="2295">
                  <c:v>14.849</c:v>
                </c:pt>
                <c:pt idx="2296">
                  <c:v>14.849</c:v>
                </c:pt>
                <c:pt idx="2297">
                  <c:v>14.849</c:v>
                </c:pt>
                <c:pt idx="2298">
                  <c:v>14.849</c:v>
                </c:pt>
                <c:pt idx="2299">
                  <c:v>14.849</c:v>
                </c:pt>
                <c:pt idx="2300">
                  <c:v>14.849</c:v>
                </c:pt>
                <c:pt idx="2301">
                  <c:v>14.849</c:v>
                </c:pt>
                <c:pt idx="2302">
                  <c:v>14.849</c:v>
                </c:pt>
                <c:pt idx="2303">
                  <c:v>14.849</c:v>
                </c:pt>
                <c:pt idx="2304">
                  <c:v>14.849</c:v>
                </c:pt>
                <c:pt idx="2305">
                  <c:v>14.849</c:v>
                </c:pt>
                <c:pt idx="2306">
                  <c:v>14.849</c:v>
                </c:pt>
                <c:pt idx="2307">
                  <c:v>14.849</c:v>
                </c:pt>
                <c:pt idx="2308">
                  <c:v>14.849</c:v>
                </c:pt>
                <c:pt idx="2309">
                  <c:v>14.849</c:v>
                </c:pt>
                <c:pt idx="2310">
                  <c:v>14.849</c:v>
                </c:pt>
                <c:pt idx="2311">
                  <c:v>14.849</c:v>
                </c:pt>
                <c:pt idx="2312">
                  <c:v>14.849</c:v>
                </c:pt>
                <c:pt idx="2313">
                  <c:v>14.849</c:v>
                </c:pt>
                <c:pt idx="2314">
                  <c:v>14.849</c:v>
                </c:pt>
                <c:pt idx="2315">
                  <c:v>14.849</c:v>
                </c:pt>
                <c:pt idx="2316">
                  <c:v>14.849</c:v>
                </c:pt>
                <c:pt idx="2317">
                  <c:v>14.849</c:v>
                </c:pt>
                <c:pt idx="2318">
                  <c:v>14.849</c:v>
                </c:pt>
                <c:pt idx="2319">
                  <c:v>14.849</c:v>
                </c:pt>
                <c:pt idx="2320">
                  <c:v>14.849</c:v>
                </c:pt>
                <c:pt idx="2321">
                  <c:v>14.849</c:v>
                </c:pt>
                <c:pt idx="2322">
                  <c:v>14.849</c:v>
                </c:pt>
                <c:pt idx="2323">
                  <c:v>14.849</c:v>
                </c:pt>
                <c:pt idx="2324">
                  <c:v>14.849</c:v>
                </c:pt>
                <c:pt idx="2325">
                  <c:v>14.849</c:v>
                </c:pt>
                <c:pt idx="2326">
                  <c:v>14.849</c:v>
                </c:pt>
                <c:pt idx="2327">
                  <c:v>14.849</c:v>
                </c:pt>
                <c:pt idx="2328">
                  <c:v>14.849</c:v>
                </c:pt>
                <c:pt idx="2329">
                  <c:v>14.849</c:v>
                </c:pt>
                <c:pt idx="2330">
                  <c:v>14.849</c:v>
                </c:pt>
                <c:pt idx="2331">
                  <c:v>14.849</c:v>
                </c:pt>
                <c:pt idx="2332">
                  <c:v>14.849</c:v>
                </c:pt>
                <c:pt idx="2333">
                  <c:v>14.849</c:v>
                </c:pt>
                <c:pt idx="2334">
                  <c:v>14.849</c:v>
                </c:pt>
                <c:pt idx="2335">
                  <c:v>14.849</c:v>
                </c:pt>
                <c:pt idx="2336">
                  <c:v>14.849</c:v>
                </c:pt>
                <c:pt idx="2337">
                  <c:v>14.849</c:v>
                </c:pt>
                <c:pt idx="2338">
                  <c:v>14.849</c:v>
                </c:pt>
                <c:pt idx="2339">
                  <c:v>14.849</c:v>
                </c:pt>
                <c:pt idx="2340">
                  <c:v>14.849</c:v>
                </c:pt>
                <c:pt idx="2341">
                  <c:v>14.849</c:v>
                </c:pt>
                <c:pt idx="2342">
                  <c:v>14.849</c:v>
                </c:pt>
                <c:pt idx="2343">
                  <c:v>14.849</c:v>
                </c:pt>
                <c:pt idx="2344">
                  <c:v>14.849</c:v>
                </c:pt>
                <c:pt idx="2345">
                  <c:v>14.849</c:v>
                </c:pt>
                <c:pt idx="2346">
                  <c:v>14.849</c:v>
                </c:pt>
                <c:pt idx="2347">
                  <c:v>14.849</c:v>
                </c:pt>
                <c:pt idx="2348">
                  <c:v>14.849</c:v>
                </c:pt>
                <c:pt idx="2349">
                  <c:v>14.849</c:v>
                </c:pt>
                <c:pt idx="2350">
                  <c:v>14.849</c:v>
                </c:pt>
                <c:pt idx="2351">
                  <c:v>14.849</c:v>
                </c:pt>
                <c:pt idx="2352">
                  <c:v>14.849</c:v>
                </c:pt>
                <c:pt idx="2353">
                  <c:v>14.849</c:v>
                </c:pt>
                <c:pt idx="2354">
                  <c:v>14.849</c:v>
                </c:pt>
                <c:pt idx="2355">
                  <c:v>14.849</c:v>
                </c:pt>
                <c:pt idx="2356">
                  <c:v>14.849</c:v>
                </c:pt>
                <c:pt idx="2357">
                  <c:v>14.849</c:v>
                </c:pt>
                <c:pt idx="2358">
                  <c:v>14.849</c:v>
                </c:pt>
                <c:pt idx="2359">
                  <c:v>14.849</c:v>
                </c:pt>
                <c:pt idx="2360">
                  <c:v>14.849</c:v>
                </c:pt>
                <c:pt idx="2361">
                  <c:v>14.849</c:v>
                </c:pt>
                <c:pt idx="2362">
                  <c:v>14.849</c:v>
                </c:pt>
                <c:pt idx="2363">
                  <c:v>14.849</c:v>
                </c:pt>
                <c:pt idx="2364">
                  <c:v>14.849</c:v>
                </c:pt>
                <c:pt idx="2365">
                  <c:v>14.849</c:v>
                </c:pt>
                <c:pt idx="2366">
                  <c:v>14.849</c:v>
                </c:pt>
                <c:pt idx="2367">
                  <c:v>14.849</c:v>
                </c:pt>
                <c:pt idx="2368">
                  <c:v>14.849</c:v>
                </c:pt>
                <c:pt idx="2369">
                  <c:v>14.849</c:v>
                </c:pt>
                <c:pt idx="2370">
                  <c:v>14.849</c:v>
                </c:pt>
                <c:pt idx="2371">
                  <c:v>14.849</c:v>
                </c:pt>
                <c:pt idx="2372">
                  <c:v>14.849</c:v>
                </c:pt>
                <c:pt idx="2373">
                  <c:v>14.849</c:v>
                </c:pt>
                <c:pt idx="2374">
                  <c:v>14.849</c:v>
                </c:pt>
                <c:pt idx="2375">
                  <c:v>14.849</c:v>
                </c:pt>
                <c:pt idx="2376">
                  <c:v>14.849</c:v>
                </c:pt>
                <c:pt idx="2377">
                  <c:v>14.849</c:v>
                </c:pt>
                <c:pt idx="2378">
                  <c:v>14.849</c:v>
                </c:pt>
                <c:pt idx="2379">
                  <c:v>14.849</c:v>
                </c:pt>
                <c:pt idx="2380">
                  <c:v>14.849</c:v>
                </c:pt>
                <c:pt idx="2381">
                  <c:v>14.849</c:v>
                </c:pt>
                <c:pt idx="2382">
                  <c:v>14.849</c:v>
                </c:pt>
                <c:pt idx="2383">
                  <c:v>14.849</c:v>
                </c:pt>
                <c:pt idx="2384">
                  <c:v>14.849</c:v>
                </c:pt>
                <c:pt idx="2385">
                  <c:v>14.849</c:v>
                </c:pt>
                <c:pt idx="2386">
                  <c:v>14.849</c:v>
                </c:pt>
                <c:pt idx="2387">
                  <c:v>14.849</c:v>
                </c:pt>
                <c:pt idx="2388">
                  <c:v>14.849</c:v>
                </c:pt>
                <c:pt idx="2389">
                  <c:v>14.849</c:v>
                </c:pt>
                <c:pt idx="2390">
                  <c:v>14.849</c:v>
                </c:pt>
                <c:pt idx="2391">
                  <c:v>14.849</c:v>
                </c:pt>
                <c:pt idx="2392">
                  <c:v>14.849</c:v>
                </c:pt>
                <c:pt idx="2393">
                  <c:v>14.849</c:v>
                </c:pt>
                <c:pt idx="2394">
                  <c:v>14.849</c:v>
                </c:pt>
                <c:pt idx="2395">
                  <c:v>14.849</c:v>
                </c:pt>
                <c:pt idx="2396">
                  <c:v>14.849</c:v>
                </c:pt>
                <c:pt idx="2397">
                  <c:v>14.849</c:v>
                </c:pt>
                <c:pt idx="2398">
                  <c:v>14.849</c:v>
                </c:pt>
                <c:pt idx="2399">
                  <c:v>14.849</c:v>
                </c:pt>
                <c:pt idx="2400">
                  <c:v>14.849</c:v>
                </c:pt>
                <c:pt idx="2401">
                  <c:v>14.849</c:v>
                </c:pt>
                <c:pt idx="2402">
                  <c:v>14.849</c:v>
                </c:pt>
                <c:pt idx="2403">
                  <c:v>14.849</c:v>
                </c:pt>
                <c:pt idx="2404">
                  <c:v>14.849</c:v>
                </c:pt>
                <c:pt idx="2405">
                  <c:v>14.849</c:v>
                </c:pt>
                <c:pt idx="2406">
                  <c:v>14.849</c:v>
                </c:pt>
                <c:pt idx="2407">
                  <c:v>14.849</c:v>
                </c:pt>
                <c:pt idx="2408">
                  <c:v>14.849</c:v>
                </c:pt>
                <c:pt idx="2409">
                  <c:v>14.849</c:v>
                </c:pt>
                <c:pt idx="2410">
                  <c:v>14.849</c:v>
                </c:pt>
                <c:pt idx="2411">
                  <c:v>14.849</c:v>
                </c:pt>
                <c:pt idx="2412">
                  <c:v>14.849</c:v>
                </c:pt>
                <c:pt idx="2413">
                  <c:v>14.849</c:v>
                </c:pt>
                <c:pt idx="2414">
                  <c:v>14.849</c:v>
                </c:pt>
                <c:pt idx="2415">
                  <c:v>14.849</c:v>
                </c:pt>
                <c:pt idx="2416">
                  <c:v>14.849</c:v>
                </c:pt>
                <c:pt idx="2417">
                  <c:v>14.849</c:v>
                </c:pt>
                <c:pt idx="2418">
                  <c:v>14.849</c:v>
                </c:pt>
                <c:pt idx="2419">
                  <c:v>14.849</c:v>
                </c:pt>
                <c:pt idx="2420">
                  <c:v>14.849</c:v>
                </c:pt>
                <c:pt idx="2421">
                  <c:v>14.849</c:v>
                </c:pt>
                <c:pt idx="2422">
                  <c:v>14.849</c:v>
                </c:pt>
                <c:pt idx="2423">
                  <c:v>14.849</c:v>
                </c:pt>
                <c:pt idx="2424">
                  <c:v>14.849</c:v>
                </c:pt>
                <c:pt idx="2425">
                  <c:v>14.849</c:v>
                </c:pt>
                <c:pt idx="2426">
                  <c:v>14.849</c:v>
                </c:pt>
                <c:pt idx="2427">
                  <c:v>14.849</c:v>
                </c:pt>
                <c:pt idx="2428">
                  <c:v>14.849</c:v>
                </c:pt>
                <c:pt idx="2429">
                  <c:v>14.849</c:v>
                </c:pt>
                <c:pt idx="2430">
                  <c:v>14.849</c:v>
                </c:pt>
                <c:pt idx="2431">
                  <c:v>14.849</c:v>
                </c:pt>
                <c:pt idx="2432">
                  <c:v>14.849</c:v>
                </c:pt>
                <c:pt idx="2433">
                  <c:v>14.849</c:v>
                </c:pt>
                <c:pt idx="2434">
                  <c:v>14.849</c:v>
                </c:pt>
                <c:pt idx="2435">
                  <c:v>14.849</c:v>
                </c:pt>
                <c:pt idx="2436">
                  <c:v>14.849</c:v>
                </c:pt>
                <c:pt idx="2437">
                  <c:v>14.849</c:v>
                </c:pt>
                <c:pt idx="2438">
                  <c:v>14.849</c:v>
                </c:pt>
                <c:pt idx="2439">
                  <c:v>14.849</c:v>
                </c:pt>
                <c:pt idx="2440">
                  <c:v>14.849</c:v>
                </c:pt>
                <c:pt idx="2441">
                  <c:v>14.849</c:v>
                </c:pt>
                <c:pt idx="2442">
                  <c:v>14.849</c:v>
                </c:pt>
                <c:pt idx="2443">
                  <c:v>14.849</c:v>
                </c:pt>
                <c:pt idx="2444">
                  <c:v>14.849</c:v>
                </c:pt>
                <c:pt idx="2445">
                  <c:v>14.849</c:v>
                </c:pt>
                <c:pt idx="2446">
                  <c:v>14.849</c:v>
                </c:pt>
                <c:pt idx="2447">
                  <c:v>14.849</c:v>
                </c:pt>
                <c:pt idx="2448">
                  <c:v>14.849</c:v>
                </c:pt>
                <c:pt idx="2449">
                  <c:v>14.849</c:v>
                </c:pt>
                <c:pt idx="2450">
                  <c:v>14.849</c:v>
                </c:pt>
                <c:pt idx="2451">
                  <c:v>14.849</c:v>
                </c:pt>
                <c:pt idx="2452">
                  <c:v>14.849</c:v>
                </c:pt>
                <c:pt idx="2453">
                  <c:v>14.849</c:v>
                </c:pt>
                <c:pt idx="2454">
                  <c:v>14.849</c:v>
                </c:pt>
                <c:pt idx="2455">
                  <c:v>14.849</c:v>
                </c:pt>
                <c:pt idx="2456">
                  <c:v>14.849</c:v>
                </c:pt>
                <c:pt idx="2457">
                  <c:v>14.849</c:v>
                </c:pt>
                <c:pt idx="2458">
                  <c:v>14.849</c:v>
                </c:pt>
                <c:pt idx="2459">
                  <c:v>14.849</c:v>
                </c:pt>
                <c:pt idx="2460">
                  <c:v>14.849</c:v>
                </c:pt>
                <c:pt idx="2461">
                  <c:v>14.849</c:v>
                </c:pt>
                <c:pt idx="2462">
                  <c:v>14.849</c:v>
                </c:pt>
                <c:pt idx="2463">
                  <c:v>14.849</c:v>
                </c:pt>
                <c:pt idx="2464">
                  <c:v>14.849</c:v>
                </c:pt>
                <c:pt idx="2465">
                  <c:v>14.849</c:v>
                </c:pt>
                <c:pt idx="2466">
                  <c:v>14.849</c:v>
                </c:pt>
                <c:pt idx="2467">
                  <c:v>14.849</c:v>
                </c:pt>
                <c:pt idx="2468">
                  <c:v>14.849</c:v>
                </c:pt>
                <c:pt idx="2469">
                  <c:v>14.849</c:v>
                </c:pt>
                <c:pt idx="2470">
                  <c:v>14.849</c:v>
                </c:pt>
                <c:pt idx="2471">
                  <c:v>14.849</c:v>
                </c:pt>
                <c:pt idx="2472">
                  <c:v>14.849</c:v>
                </c:pt>
                <c:pt idx="2473">
                  <c:v>14.849</c:v>
                </c:pt>
                <c:pt idx="2474">
                  <c:v>14.849</c:v>
                </c:pt>
                <c:pt idx="2475">
                  <c:v>14.849</c:v>
                </c:pt>
                <c:pt idx="2476">
                  <c:v>14.849</c:v>
                </c:pt>
                <c:pt idx="2477">
                  <c:v>14.849</c:v>
                </c:pt>
                <c:pt idx="2478">
                  <c:v>14.849</c:v>
                </c:pt>
                <c:pt idx="2479">
                  <c:v>14.849</c:v>
                </c:pt>
                <c:pt idx="2480">
                  <c:v>14.849</c:v>
                </c:pt>
                <c:pt idx="2481">
                  <c:v>14.849</c:v>
                </c:pt>
                <c:pt idx="2482">
                  <c:v>14.849</c:v>
                </c:pt>
                <c:pt idx="2483">
                  <c:v>14.849</c:v>
                </c:pt>
                <c:pt idx="2484">
                  <c:v>14.849</c:v>
                </c:pt>
                <c:pt idx="2485">
                  <c:v>14.849</c:v>
                </c:pt>
                <c:pt idx="2486">
                  <c:v>14.849</c:v>
                </c:pt>
                <c:pt idx="2487">
                  <c:v>14.849</c:v>
                </c:pt>
                <c:pt idx="2488">
                  <c:v>14.849</c:v>
                </c:pt>
                <c:pt idx="2489">
                  <c:v>14.849</c:v>
                </c:pt>
                <c:pt idx="2490">
                  <c:v>14.849</c:v>
                </c:pt>
                <c:pt idx="2491">
                  <c:v>14.849</c:v>
                </c:pt>
                <c:pt idx="2492">
                  <c:v>14.849</c:v>
                </c:pt>
                <c:pt idx="2493">
                  <c:v>14.849</c:v>
                </c:pt>
                <c:pt idx="2494">
                  <c:v>14.849</c:v>
                </c:pt>
                <c:pt idx="2495">
                  <c:v>14.849</c:v>
                </c:pt>
                <c:pt idx="2496">
                  <c:v>14.849</c:v>
                </c:pt>
                <c:pt idx="2497">
                  <c:v>14.849</c:v>
                </c:pt>
                <c:pt idx="2498">
                  <c:v>14.849</c:v>
                </c:pt>
                <c:pt idx="2499">
                  <c:v>14.849</c:v>
                </c:pt>
                <c:pt idx="2500">
                  <c:v>14.849</c:v>
                </c:pt>
                <c:pt idx="2501">
                  <c:v>14.849</c:v>
                </c:pt>
                <c:pt idx="2502">
                  <c:v>14.849</c:v>
                </c:pt>
                <c:pt idx="2503">
                  <c:v>14.849</c:v>
                </c:pt>
                <c:pt idx="2504">
                  <c:v>14.849</c:v>
                </c:pt>
                <c:pt idx="2505">
                  <c:v>14.849</c:v>
                </c:pt>
                <c:pt idx="2506">
                  <c:v>14.849</c:v>
                </c:pt>
                <c:pt idx="2507">
                  <c:v>14.849</c:v>
                </c:pt>
                <c:pt idx="2508">
                  <c:v>14.849</c:v>
                </c:pt>
                <c:pt idx="2509">
                  <c:v>14.849</c:v>
                </c:pt>
                <c:pt idx="2510">
                  <c:v>14.849</c:v>
                </c:pt>
                <c:pt idx="2511">
                  <c:v>14.849</c:v>
                </c:pt>
                <c:pt idx="2512">
                  <c:v>14.849</c:v>
                </c:pt>
                <c:pt idx="2513">
                  <c:v>14.849</c:v>
                </c:pt>
                <c:pt idx="2514">
                  <c:v>14.849</c:v>
                </c:pt>
                <c:pt idx="2515">
                  <c:v>14.849</c:v>
                </c:pt>
                <c:pt idx="2516">
                  <c:v>14.849</c:v>
                </c:pt>
                <c:pt idx="2517">
                  <c:v>14.849</c:v>
                </c:pt>
                <c:pt idx="2518">
                  <c:v>14.849</c:v>
                </c:pt>
                <c:pt idx="2519">
                  <c:v>14.849</c:v>
                </c:pt>
                <c:pt idx="2520">
                  <c:v>14.849</c:v>
                </c:pt>
                <c:pt idx="2521">
                  <c:v>14.849</c:v>
                </c:pt>
                <c:pt idx="2522">
                  <c:v>14.849</c:v>
                </c:pt>
                <c:pt idx="2523">
                  <c:v>14.849</c:v>
                </c:pt>
                <c:pt idx="2524">
                  <c:v>14.849</c:v>
                </c:pt>
                <c:pt idx="2525">
                  <c:v>14.849</c:v>
                </c:pt>
                <c:pt idx="2526">
                  <c:v>14.849</c:v>
                </c:pt>
                <c:pt idx="2527">
                  <c:v>14.849</c:v>
                </c:pt>
                <c:pt idx="2528">
                  <c:v>14.849</c:v>
                </c:pt>
                <c:pt idx="2529">
                  <c:v>14.849</c:v>
                </c:pt>
                <c:pt idx="2530">
                  <c:v>14.849</c:v>
                </c:pt>
                <c:pt idx="2531">
                  <c:v>14.849</c:v>
                </c:pt>
                <c:pt idx="2532">
                  <c:v>14.849</c:v>
                </c:pt>
                <c:pt idx="2533">
                  <c:v>14.849</c:v>
                </c:pt>
                <c:pt idx="2534">
                  <c:v>14.849</c:v>
                </c:pt>
                <c:pt idx="2535">
                  <c:v>14.849</c:v>
                </c:pt>
                <c:pt idx="2536">
                  <c:v>14.849</c:v>
                </c:pt>
                <c:pt idx="2537">
                  <c:v>14.849</c:v>
                </c:pt>
                <c:pt idx="2538">
                  <c:v>14.849</c:v>
                </c:pt>
                <c:pt idx="2539">
                  <c:v>14.849</c:v>
                </c:pt>
                <c:pt idx="2540">
                  <c:v>14.849</c:v>
                </c:pt>
                <c:pt idx="2541">
                  <c:v>14.849</c:v>
                </c:pt>
                <c:pt idx="2542">
                  <c:v>14.849</c:v>
                </c:pt>
                <c:pt idx="2543">
                  <c:v>14.849</c:v>
                </c:pt>
                <c:pt idx="2544">
                  <c:v>14.849</c:v>
                </c:pt>
                <c:pt idx="2545">
                  <c:v>14.849</c:v>
                </c:pt>
                <c:pt idx="2546">
                  <c:v>14.849</c:v>
                </c:pt>
                <c:pt idx="2547">
                  <c:v>14.849</c:v>
                </c:pt>
                <c:pt idx="2548">
                  <c:v>14.849</c:v>
                </c:pt>
                <c:pt idx="2549">
                  <c:v>14.849</c:v>
                </c:pt>
                <c:pt idx="2550">
                  <c:v>14.849</c:v>
                </c:pt>
                <c:pt idx="2551">
                  <c:v>14.849</c:v>
                </c:pt>
                <c:pt idx="2552">
                  <c:v>14.849</c:v>
                </c:pt>
                <c:pt idx="2553">
                  <c:v>14.849</c:v>
                </c:pt>
                <c:pt idx="2554">
                  <c:v>14.849</c:v>
                </c:pt>
                <c:pt idx="2555">
                  <c:v>14.849</c:v>
                </c:pt>
                <c:pt idx="2556">
                  <c:v>14.849</c:v>
                </c:pt>
                <c:pt idx="2557">
                  <c:v>14.849</c:v>
                </c:pt>
                <c:pt idx="2558">
                  <c:v>14.849</c:v>
                </c:pt>
                <c:pt idx="2559">
                  <c:v>14.849</c:v>
                </c:pt>
                <c:pt idx="2560">
                  <c:v>14.849</c:v>
                </c:pt>
                <c:pt idx="2561">
                  <c:v>14.849</c:v>
                </c:pt>
                <c:pt idx="2562">
                  <c:v>14.849</c:v>
                </c:pt>
                <c:pt idx="2563">
                  <c:v>14.849</c:v>
                </c:pt>
                <c:pt idx="2564">
                  <c:v>14.849</c:v>
                </c:pt>
                <c:pt idx="2565">
                  <c:v>14.849</c:v>
                </c:pt>
                <c:pt idx="2566">
                  <c:v>14.849</c:v>
                </c:pt>
                <c:pt idx="2567">
                  <c:v>14.849</c:v>
                </c:pt>
                <c:pt idx="2568">
                  <c:v>14.849</c:v>
                </c:pt>
                <c:pt idx="2569">
                  <c:v>14.849</c:v>
                </c:pt>
                <c:pt idx="2570">
                  <c:v>14.849</c:v>
                </c:pt>
                <c:pt idx="2571">
                  <c:v>14.849</c:v>
                </c:pt>
                <c:pt idx="2572">
                  <c:v>14.849</c:v>
                </c:pt>
                <c:pt idx="2573">
                  <c:v>14.849</c:v>
                </c:pt>
                <c:pt idx="2574">
                  <c:v>14.849</c:v>
                </c:pt>
                <c:pt idx="2575">
                  <c:v>14.849</c:v>
                </c:pt>
                <c:pt idx="2576">
                  <c:v>14.849</c:v>
                </c:pt>
                <c:pt idx="2577">
                  <c:v>14.849</c:v>
                </c:pt>
                <c:pt idx="2578">
                  <c:v>14.849</c:v>
                </c:pt>
                <c:pt idx="2579">
                  <c:v>14.849</c:v>
                </c:pt>
                <c:pt idx="2580">
                  <c:v>14.849</c:v>
                </c:pt>
                <c:pt idx="2581">
                  <c:v>14.849</c:v>
                </c:pt>
                <c:pt idx="2582">
                  <c:v>14.849</c:v>
                </c:pt>
                <c:pt idx="2583">
                  <c:v>14.849</c:v>
                </c:pt>
                <c:pt idx="2584">
                  <c:v>14.849</c:v>
                </c:pt>
                <c:pt idx="2585">
                  <c:v>14.849</c:v>
                </c:pt>
                <c:pt idx="2586">
                  <c:v>14.849</c:v>
                </c:pt>
                <c:pt idx="2587">
                  <c:v>14.849</c:v>
                </c:pt>
                <c:pt idx="2588">
                  <c:v>14.849</c:v>
                </c:pt>
                <c:pt idx="2589">
                  <c:v>14.849</c:v>
                </c:pt>
                <c:pt idx="2590">
                  <c:v>14.849</c:v>
                </c:pt>
                <c:pt idx="2591">
                  <c:v>14.849</c:v>
                </c:pt>
                <c:pt idx="2592">
                  <c:v>14.849</c:v>
                </c:pt>
                <c:pt idx="2593">
                  <c:v>14.849</c:v>
                </c:pt>
                <c:pt idx="2594">
                  <c:v>14.849</c:v>
                </c:pt>
                <c:pt idx="2595">
                  <c:v>14.849</c:v>
                </c:pt>
                <c:pt idx="2596">
                  <c:v>14.849</c:v>
                </c:pt>
                <c:pt idx="2597">
                  <c:v>14.849</c:v>
                </c:pt>
                <c:pt idx="2598">
                  <c:v>14.849</c:v>
                </c:pt>
                <c:pt idx="2599">
                  <c:v>14.849</c:v>
                </c:pt>
                <c:pt idx="2600">
                  <c:v>14.849</c:v>
                </c:pt>
                <c:pt idx="2601">
                  <c:v>14.849</c:v>
                </c:pt>
                <c:pt idx="2602">
                  <c:v>14.849</c:v>
                </c:pt>
                <c:pt idx="2603">
                  <c:v>14.849</c:v>
                </c:pt>
                <c:pt idx="2604">
                  <c:v>14.849</c:v>
                </c:pt>
                <c:pt idx="2605">
                  <c:v>14.849</c:v>
                </c:pt>
                <c:pt idx="2606">
                  <c:v>14.849</c:v>
                </c:pt>
                <c:pt idx="2607">
                  <c:v>14.849</c:v>
                </c:pt>
                <c:pt idx="2608">
                  <c:v>14.849</c:v>
                </c:pt>
                <c:pt idx="2609">
                  <c:v>14.849</c:v>
                </c:pt>
                <c:pt idx="2610">
                  <c:v>14.849</c:v>
                </c:pt>
                <c:pt idx="2611">
                  <c:v>14.849</c:v>
                </c:pt>
                <c:pt idx="2612">
                  <c:v>14.849</c:v>
                </c:pt>
                <c:pt idx="2613">
                  <c:v>14.849</c:v>
                </c:pt>
                <c:pt idx="2614">
                  <c:v>14.849</c:v>
                </c:pt>
                <c:pt idx="2615">
                  <c:v>14.849</c:v>
                </c:pt>
                <c:pt idx="2616">
                  <c:v>14.849</c:v>
                </c:pt>
                <c:pt idx="2617">
                  <c:v>14.849</c:v>
                </c:pt>
                <c:pt idx="2618">
                  <c:v>14.849</c:v>
                </c:pt>
                <c:pt idx="2619">
                  <c:v>14.849</c:v>
                </c:pt>
                <c:pt idx="2620">
                  <c:v>14.849</c:v>
                </c:pt>
                <c:pt idx="2621">
                  <c:v>14.849</c:v>
                </c:pt>
                <c:pt idx="2622">
                  <c:v>14.849</c:v>
                </c:pt>
                <c:pt idx="2623">
                  <c:v>14.849</c:v>
                </c:pt>
                <c:pt idx="2624">
                  <c:v>14.849</c:v>
                </c:pt>
                <c:pt idx="2625">
                  <c:v>14.849</c:v>
                </c:pt>
                <c:pt idx="2626">
                  <c:v>14.849</c:v>
                </c:pt>
                <c:pt idx="2627">
                  <c:v>14.849</c:v>
                </c:pt>
                <c:pt idx="2628">
                  <c:v>14.849</c:v>
                </c:pt>
                <c:pt idx="2629">
                  <c:v>14.849</c:v>
                </c:pt>
                <c:pt idx="2630">
                  <c:v>14.849</c:v>
                </c:pt>
                <c:pt idx="2631">
                  <c:v>14.849</c:v>
                </c:pt>
                <c:pt idx="2632">
                  <c:v>14.849</c:v>
                </c:pt>
                <c:pt idx="2633">
                  <c:v>14.849</c:v>
                </c:pt>
                <c:pt idx="2634">
                  <c:v>14.849</c:v>
                </c:pt>
                <c:pt idx="2635">
                  <c:v>14.849</c:v>
                </c:pt>
                <c:pt idx="2636">
                  <c:v>14.849</c:v>
                </c:pt>
                <c:pt idx="2637">
                  <c:v>14.849</c:v>
                </c:pt>
                <c:pt idx="2638">
                  <c:v>14.849</c:v>
                </c:pt>
                <c:pt idx="2639">
                  <c:v>14.849</c:v>
                </c:pt>
                <c:pt idx="2640">
                  <c:v>14.849</c:v>
                </c:pt>
                <c:pt idx="2641">
                  <c:v>14.849</c:v>
                </c:pt>
                <c:pt idx="2642">
                  <c:v>14.849</c:v>
                </c:pt>
                <c:pt idx="2643">
                  <c:v>14.849</c:v>
                </c:pt>
                <c:pt idx="2644">
                  <c:v>14.849</c:v>
                </c:pt>
                <c:pt idx="2645">
                  <c:v>14.849</c:v>
                </c:pt>
                <c:pt idx="2646">
                  <c:v>14.849</c:v>
                </c:pt>
                <c:pt idx="2647">
                  <c:v>14.849</c:v>
                </c:pt>
                <c:pt idx="2648">
                  <c:v>14.849</c:v>
                </c:pt>
                <c:pt idx="2649">
                  <c:v>14.849</c:v>
                </c:pt>
                <c:pt idx="2650">
                  <c:v>14.849</c:v>
                </c:pt>
                <c:pt idx="2651">
                  <c:v>14.849</c:v>
                </c:pt>
                <c:pt idx="2652">
                  <c:v>14.85</c:v>
                </c:pt>
                <c:pt idx="2653">
                  <c:v>14.85</c:v>
                </c:pt>
                <c:pt idx="2654">
                  <c:v>14.85</c:v>
                </c:pt>
                <c:pt idx="2655">
                  <c:v>14.85</c:v>
                </c:pt>
                <c:pt idx="2656">
                  <c:v>14.85</c:v>
                </c:pt>
                <c:pt idx="2657">
                  <c:v>14.85</c:v>
                </c:pt>
                <c:pt idx="2658">
                  <c:v>14.85</c:v>
                </c:pt>
                <c:pt idx="2659">
                  <c:v>14.85</c:v>
                </c:pt>
                <c:pt idx="2660">
                  <c:v>14.85</c:v>
                </c:pt>
                <c:pt idx="2661">
                  <c:v>14.85</c:v>
                </c:pt>
                <c:pt idx="2662">
                  <c:v>14.85</c:v>
                </c:pt>
                <c:pt idx="2663">
                  <c:v>14.85</c:v>
                </c:pt>
                <c:pt idx="2664">
                  <c:v>14.85</c:v>
                </c:pt>
                <c:pt idx="2665">
                  <c:v>14.85</c:v>
                </c:pt>
                <c:pt idx="2666">
                  <c:v>14.85</c:v>
                </c:pt>
                <c:pt idx="2667">
                  <c:v>14.85</c:v>
                </c:pt>
                <c:pt idx="2668">
                  <c:v>14.85</c:v>
                </c:pt>
                <c:pt idx="2669">
                  <c:v>14.85</c:v>
                </c:pt>
                <c:pt idx="2670">
                  <c:v>14.85</c:v>
                </c:pt>
                <c:pt idx="2671">
                  <c:v>14.85</c:v>
                </c:pt>
                <c:pt idx="2672">
                  <c:v>14.85</c:v>
                </c:pt>
                <c:pt idx="2673">
                  <c:v>14.85</c:v>
                </c:pt>
                <c:pt idx="2674">
                  <c:v>14.85</c:v>
                </c:pt>
                <c:pt idx="2675">
                  <c:v>14.85</c:v>
                </c:pt>
                <c:pt idx="2676">
                  <c:v>14.85</c:v>
                </c:pt>
                <c:pt idx="2677">
                  <c:v>14.85</c:v>
                </c:pt>
                <c:pt idx="2678">
                  <c:v>14.85</c:v>
                </c:pt>
                <c:pt idx="2679">
                  <c:v>14.85</c:v>
                </c:pt>
                <c:pt idx="2680">
                  <c:v>14.85</c:v>
                </c:pt>
                <c:pt idx="2681">
                  <c:v>14.85</c:v>
                </c:pt>
                <c:pt idx="2682">
                  <c:v>14.85</c:v>
                </c:pt>
                <c:pt idx="2683">
                  <c:v>14.85</c:v>
                </c:pt>
                <c:pt idx="2684">
                  <c:v>14.85</c:v>
                </c:pt>
                <c:pt idx="2685">
                  <c:v>14.85</c:v>
                </c:pt>
                <c:pt idx="2686">
                  <c:v>14.85</c:v>
                </c:pt>
                <c:pt idx="2687">
                  <c:v>14.85</c:v>
                </c:pt>
                <c:pt idx="2688">
                  <c:v>14.85</c:v>
                </c:pt>
                <c:pt idx="2689">
                  <c:v>14.85</c:v>
                </c:pt>
                <c:pt idx="2690">
                  <c:v>14.85</c:v>
                </c:pt>
                <c:pt idx="2691">
                  <c:v>14.85</c:v>
                </c:pt>
                <c:pt idx="2692">
                  <c:v>14.85</c:v>
                </c:pt>
                <c:pt idx="2693">
                  <c:v>14.85</c:v>
                </c:pt>
                <c:pt idx="2694">
                  <c:v>14.85</c:v>
                </c:pt>
                <c:pt idx="2695">
                  <c:v>14.85</c:v>
                </c:pt>
                <c:pt idx="2696">
                  <c:v>14.85</c:v>
                </c:pt>
                <c:pt idx="2697">
                  <c:v>14.85</c:v>
                </c:pt>
                <c:pt idx="2698">
                  <c:v>14.85</c:v>
                </c:pt>
                <c:pt idx="2699">
                  <c:v>14.85</c:v>
                </c:pt>
                <c:pt idx="2700">
                  <c:v>14.85</c:v>
                </c:pt>
                <c:pt idx="2701">
                  <c:v>14.85</c:v>
                </c:pt>
                <c:pt idx="2702">
                  <c:v>14.85</c:v>
                </c:pt>
                <c:pt idx="2703">
                  <c:v>14.85</c:v>
                </c:pt>
                <c:pt idx="2704">
                  <c:v>14.85</c:v>
                </c:pt>
                <c:pt idx="2705">
                  <c:v>14.85</c:v>
                </c:pt>
                <c:pt idx="2706">
                  <c:v>14.85</c:v>
                </c:pt>
                <c:pt idx="2707">
                  <c:v>14.85</c:v>
                </c:pt>
                <c:pt idx="2708">
                  <c:v>14.85</c:v>
                </c:pt>
                <c:pt idx="2709">
                  <c:v>14.85</c:v>
                </c:pt>
                <c:pt idx="2710">
                  <c:v>14.85</c:v>
                </c:pt>
                <c:pt idx="2711">
                  <c:v>14.85</c:v>
                </c:pt>
                <c:pt idx="2712">
                  <c:v>14.849</c:v>
                </c:pt>
                <c:pt idx="2713">
                  <c:v>14.849</c:v>
                </c:pt>
                <c:pt idx="2714">
                  <c:v>14.849</c:v>
                </c:pt>
                <c:pt idx="2715">
                  <c:v>14.849</c:v>
                </c:pt>
                <c:pt idx="2716">
                  <c:v>14.849</c:v>
                </c:pt>
                <c:pt idx="2717">
                  <c:v>14.849</c:v>
                </c:pt>
                <c:pt idx="2718">
                  <c:v>14.849</c:v>
                </c:pt>
                <c:pt idx="2719">
                  <c:v>14.849</c:v>
                </c:pt>
                <c:pt idx="2720">
                  <c:v>14.849</c:v>
                </c:pt>
                <c:pt idx="2721">
                  <c:v>14.849</c:v>
                </c:pt>
                <c:pt idx="2722">
                  <c:v>14.849</c:v>
                </c:pt>
                <c:pt idx="2723">
                  <c:v>14.849</c:v>
                </c:pt>
                <c:pt idx="2724">
                  <c:v>14.849</c:v>
                </c:pt>
                <c:pt idx="2725">
                  <c:v>14.849</c:v>
                </c:pt>
                <c:pt idx="2726">
                  <c:v>14.849</c:v>
                </c:pt>
                <c:pt idx="2727">
                  <c:v>14.849</c:v>
                </c:pt>
                <c:pt idx="2728">
                  <c:v>14.849</c:v>
                </c:pt>
                <c:pt idx="2729">
                  <c:v>14.849</c:v>
                </c:pt>
                <c:pt idx="2730">
                  <c:v>14.849</c:v>
                </c:pt>
                <c:pt idx="2731">
                  <c:v>14.849</c:v>
                </c:pt>
                <c:pt idx="2732">
                  <c:v>14.849</c:v>
                </c:pt>
                <c:pt idx="2733">
                  <c:v>14.849</c:v>
                </c:pt>
                <c:pt idx="2734">
                  <c:v>14.849</c:v>
                </c:pt>
                <c:pt idx="2735">
                  <c:v>14.849</c:v>
                </c:pt>
                <c:pt idx="2736">
                  <c:v>14.849</c:v>
                </c:pt>
                <c:pt idx="2737">
                  <c:v>14.849</c:v>
                </c:pt>
                <c:pt idx="2738">
                  <c:v>14.85</c:v>
                </c:pt>
                <c:pt idx="2739">
                  <c:v>14.85</c:v>
                </c:pt>
                <c:pt idx="2740">
                  <c:v>14.85</c:v>
                </c:pt>
                <c:pt idx="2741">
                  <c:v>14.85</c:v>
                </c:pt>
                <c:pt idx="2742">
                  <c:v>14.85</c:v>
                </c:pt>
                <c:pt idx="2743">
                  <c:v>14.85</c:v>
                </c:pt>
                <c:pt idx="2744">
                  <c:v>14.85</c:v>
                </c:pt>
                <c:pt idx="2745">
                  <c:v>14.85</c:v>
                </c:pt>
                <c:pt idx="2746">
                  <c:v>14.85</c:v>
                </c:pt>
                <c:pt idx="2747">
                  <c:v>14.85</c:v>
                </c:pt>
                <c:pt idx="2748">
                  <c:v>14.85</c:v>
                </c:pt>
                <c:pt idx="2749">
                  <c:v>14.85</c:v>
                </c:pt>
                <c:pt idx="2750">
                  <c:v>14.85</c:v>
                </c:pt>
                <c:pt idx="2751">
                  <c:v>14.85</c:v>
                </c:pt>
                <c:pt idx="2752">
                  <c:v>14.85</c:v>
                </c:pt>
                <c:pt idx="2753">
                  <c:v>14.85</c:v>
                </c:pt>
                <c:pt idx="2754">
                  <c:v>14.85</c:v>
                </c:pt>
                <c:pt idx="2755">
                  <c:v>14.85</c:v>
                </c:pt>
                <c:pt idx="2756">
                  <c:v>14.85</c:v>
                </c:pt>
                <c:pt idx="2757">
                  <c:v>14.85</c:v>
                </c:pt>
                <c:pt idx="2758">
                  <c:v>14.85</c:v>
                </c:pt>
                <c:pt idx="2759">
                  <c:v>14.85</c:v>
                </c:pt>
                <c:pt idx="2760">
                  <c:v>14.85</c:v>
                </c:pt>
                <c:pt idx="2761">
                  <c:v>14.85</c:v>
                </c:pt>
                <c:pt idx="2762">
                  <c:v>14.85</c:v>
                </c:pt>
                <c:pt idx="2763">
                  <c:v>14.85</c:v>
                </c:pt>
                <c:pt idx="2764">
                  <c:v>14.85</c:v>
                </c:pt>
                <c:pt idx="2765">
                  <c:v>14.85</c:v>
                </c:pt>
                <c:pt idx="2766">
                  <c:v>14.85</c:v>
                </c:pt>
                <c:pt idx="2767">
                  <c:v>14.85</c:v>
                </c:pt>
                <c:pt idx="2768">
                  <c:v>14.85</c:v>
                </c:pt>
                <c:pt idx="2769">
                  <c:v>14.85</c:v>
                </c:pt>
                <c:pt idx="2770">
                  <c:v>14.85</c:v>
                </c:pt>
                <c:pt idx="2771">
                  <c:v>14.85</c:v>
                </c:pt>
                <c:pt idx="2772">
                  <c:v>14.85</c:v>
                </c:pt>
                <c:pt idx="2773">
                  <c:v>14.85</c:v>
                </c:pt>
                <c:pt idx="2774">
                  <c:v>14.85</c:v>
                </c:pt>
                <c:pt idx="2775">
                  <c:v>14.85</c:v>
                </c:pt>
                <c:pt idx="2776">
                  <c:v>14.85</c:v>
                </c:pt>
                <c:pt idx="2777">
                  <c:v>14.85</c:v>
                </c:pt>
                <c:pt idx="2778">
                  <c:v>14.85</c:v>
                </c:pt>
                <c:pt idx="2779">
                  <c:v>14.85</c:v>
                </c:pt>
                <c:pt idx="2780">
                  <c:v>14.85</c:v>
                </c:pt>
                <c:pt idx="2781">
                  <c:v>14.85</c:v>
                </c:pt>
                <c:pt idx="2782">
                  <c:v>14.85</c:v>
                </c:pt>
                <c:pt idx="2783">
                  <c:v>14.85</c:v>
                </c:pt>
                <c:pt idx="2784">
                  <c:v>14.85</c:v>
                </c:pt>
                <c:pt idx="2785">
                  <c:v>14.85</c:v>
                </c:pt>
                <c:pt idx="2786">
                  <c:v>14.85</c:v>
                </c:pt>
                <c:pt idx="2787">
                  <c:v>14.85</c:v>
                </c:pt>
                <c:pt idx="2788">
                  <c:v>14.85</c:v>
                </c:pt>
                <c:pt idx="2789">
                  <c:v>14.85</c:v>
                </c:pt>
                <c:pt idx="2790">
                  <c:v>14.85</c:v>
                </c:pt>
                <c:pt idx="2791">
                  <c:v>14.85</c:v>
                </c:pt>
                <c:pt idx="2792">
                  <c:v>14.85</c:v>
                </c:pt>
                <c:pt idx="2793">
                  <c:v>14.85</c:v>
                </c:pt>
                <c:pt idx="2794">
                  <c:v>14.85</c:v>
                </c:pt>
                <c:pt idx="2795">
                  <c:v>14.85</c:v>
                </c:pt>
                <c:pt idx="2796">
                  <c:v>14.85</c:v>
                </c:pt>
                <c:pt idx="2797">
                  <c:v>14.85</c:v>
                </c:pt>
                <c:pt idx="2798">
                  <c:v>14.85</c:v>
                </c:pt>
                <c:pt idx="2799">
                  <c:v>14.85</c:v>
                </c:pt>
                <c:pt idx="2800">
                  <c:v>14.85</c:v>
                </c:pt>
                <c:pt idx="2801">
                  <c:v>14.85</c:v>
                </c:pt>
                <c:pt idx="2802">
                  <c:v>14.85</c:v>
                </c:pt>
                <c:pt idx="2803">
                  <c:v>14.85</c:v>
                </c:pt>
                <c:pt idx="2804">
                  <c:v>14.85</c:v>
                </c:pt>
                <c:pt idx="2805">
                  <c:v>14.85</c:v>
                </c:pt>
                <c:pt idx="2806">
                  <c:v>14.85</c:v>
                </c:pt>
                <c:pt idx="2807">
                  <c:v>14.85</c:v>
                </c:pt>
                <c:pt idx="2808">
                  <c:v>14.85</c:v>
                </c:pt>
                <c:pt idx="2809">
                  <c:v>14.85</c:v>
                </c:pt>
                <c:pt idx="2810">
                  <c:v>14.85</c:v>
                </c:pt>
                <c:pt idx="2811">
                  <c:v>14.85</c:v>
                </c:pt>
                <c:pt idx="2812">
                  <c:v>14.85</c:v>
                </c:pt>
                <c:pt idx="2813">
                  <c:v>14.85</c:v>
                </c:pt>
                <c:pt idx="2814">
                  <c:v>14.85</c:v>
                </c:pt>
                <c:pt idx="2815">
                  <c:v>14.85</c:v>
                </c:pt>
                <c:pt idx="2816">
                  <c:v>14.85</c:v>
                </c:pt>
                <c:pt idx="2817">
                  <c:v>14.85</c:v>
                </c:pt>
                <c:pt idx="2818">
                  <c:v>14.85</c:v>
                </c:pt>
                <c:pt idx="2819">
                  <c:v>14.85</c:v>
                </c:pt>
                <c:pt idx="2820">
                  <c:v>14.85</c:v>
                </c:pt>
                <c:pt idx="2821">
                  <c:v>14.85</c:v>
                </c:pt>
                <c:pt idx="2822">
                  <c:v>14.85</c:v>
                </c:pt>
                <c:pt idx="2823">
                  <c:v>14.85</c:v>
                </c:pt>
                <c:pt idx="2824">
                  <c:v>14.85</c:v>
                </c:pt>
                <c:pt idx="2825">
                  <c:v>14.85</c:v>
                </c:pt>
                <c:pt idx="2826">
                  <c:v>14.85</c:v>
                </c:pt>
                <c:pt idx="2827">
                  <c:v>14.85</c:v>
                </c:pt>
                <c:pt idx="2828">
                  <c:v>14.85</c:v>
                </c:pt>
                <c:pt idx="2829">
                  <c:v>14.85</c:v>
                </c:pt>
                <c:pt idx="2830">
                  <c:v>14.85</c:v>
                </c:pt>
                <c:pt idx="2831">
                  <c:v>14.85</c:v>
                </c:pt>
                <c:pt idx="2832">
                  <c:v>14.85</c:v>
                </c:pt>
                <c:pt idx="2833">
                  <c:v>14.85</c:v>
                </c:pt>
                <c:pt idx="2834">
                  <c:v>14.85</c:v>
                </c:pt>
                <c:pt idx="2835">
                  <c:v>14.85</c:v>
                </c:pt>
                <c:pt idx="2836">
                  <c:v>14.85</c:v>
                </c:pt>
                <c:pt idx="2837">
                  <c:v>14.85</c:v>
                </c:pt>
                <c:pt idx="2838">
                  <c:v>14.85</c:v>
                </c:pt>
                <c:pt idx="2839">
                  <c:v>14.85</c:v>
                </c:pt>
                <c:pt idx="2840">
                  <c:v>14.85</c:v>
                </c:pt>
                <c:pt idx="2841">
                  <c:v>14.85</c:v>
                </c:pt>
                <c:pt idx="2842">
                  <c:v>14.85</c:v>
                </c:pt>
                <c:pt idx="2843">
                  <c:v>14.85</c:v>
                </c:pt>
                <c:pt idx="2844">
                  <c:v>14.85</c:v>
                </c:pt>
                <c:pt idx="2845">
                  <c:v>14.85</c:v>
                </c:pt>
                <c:pt idx="2846">
                  <c:v>14.85</c:v>
                </c:pt>
                <c:pt idx="2847">
                  <c:v>14.85</c:v>
                </c:pt>
                <c:pt idx="2848">
                  <c:v>14.85</c:v>
                </c:pt>
                <c:pt idx="2849">
                  <c:v>14.85</c:v>
                </c:pt>
                <c:pt idx="2850">
                  <c:v>14.85</c:v>
                </c:pt>
                <c:pt idx="2851">
                  <c:v>14.85</c:v>
                </c:pt>
                <c:pt idx="2852">
                  <c:v>14.85</c:v>
                </c:pt>
                <c:pt idx="2853">
                  <c:v>14.85</c:v>
                </c:pt>
                <c:pt idx="2854">
                  <c:v>14.85</c:v>
                </c:pt>
                <c:pt idx="2855">
                  <c:v>14.85</c:v>
                </c:pt>
                <c:pt idx="2856">
                  <c:v>14.85</c:v>
                </c:pt>
                <c:pt idx="2857">
                  <c:v>14.85</c:v>
                </c:pt>
                <c:pt idx="2858">
                  <c:v>14.85</c:v>
                </c:pt>
                <c:pt idx="2859">
                  <c:v>14.85</c:v>
                </c:pt>
                <c:pt idx="2860">
                  <c:v>14.85</c:v>
                </c:pt>
                <c:pt idx="2861">
                  <c:v>14.85</c:v>
                </c:pt>
                <c:pt idx="2862">
                  <c:v>14.85</c:v>
                </c:pt>
                <c:pt idx="2863">
                  <c:v>14.85</c:v>
                </c:pt>
                <c:pt idx="2864">
                  <c:v>14.85</c:v>
                </c:pt>
                <c:pt idx="2865">
                  <c:v>14.85</c:v>
                </c:pt>
                <c:pt idx="2866">
                  <c:v>14.85</c:v>
                </c:pt>
                <c:pt idx="2867">
                  <c:v>14.85</c:v>
                </c:pt>
                <c:pt idx="2868">
                  <c:v>14.85</c:v>
                </c:pt>
                <c:pt idx="2869">
                  <c:v>14.85</c:v>
                </c:pt>
                <c:pt idx="2870">
                  <c:v>14.85</c:v>
                </c:pt>
                <c:pt idx="2871">
                  <c:v>14.85</c:v>
                </c:pt>
                <c:pt idx="2872">
                  <c:v>14.85</c:v>
                </c:pt>
                <c:pt idx="2873">
                  <c:v>14.85</c:v>
                </c:pt>
                <c:pt idx="2874">
                  <c:v>14.85</c:v>
                </c:pt>
                <c:pt idx="2875">
                  <c:v>14.85</c:v>
                </c:pt>
                <c:pt idx="2876">
                  <c:v>14.85</c:v>
                </c:pt>
                <c:pt idx="2877">
                  <c:v>14.85</c:v>
                </c:pt>
                <c:pt idx="2878">
                  <c:v>14.85</c:v>
                </c:pt>
                <c:pt idx="2879">
                  <c:v>14.85</c:v>
                </c:pt>
                <c:pt idx="2880">
                  <c:v>14.85</c:v>
                </c:pt>
                <c:pt idx="2881">
                  <c:v>14.85</c:v>
                </c:pt>
                <c:pt idx="2882">
                  <c:v>14.85</c:v>
                </c:pt>
                <c:pt idx="2883">
                  <c:v>14.85</c:v>
                </c:pt>
                <c:pt idx="2884">
                  <c:v>14.85</c:v>
                </c:pt>
                <c:pt idx="2885">
                  <c:v>14.85</c:v>
                </c:pt>
                <c:pt idx="2886">
                  <c:v>14.85</c:v>
                </c:pt>
                <c:pt idx="2887">
                  <c:v>14.85</c:v>
                </c:pt>
                <c:pt idx="2888">
                  <c:v>14.85</c:v>
                </c:pt>
                <c:pt idx="2889">
                  <c:v>14.85</c:v>
                </c:pt>
                <c:pt idx="2890">
                  <c:v>14.85</c:v>
                </c:pt>
                <c:pt idx="2891">
                  <c:v>14.85</c:v>
                </c:pt>
                <c:pt idx="2892">
                  <c:v>14.85</c:v>
                </c:pt>
                <c:pt idx="2893">
                  <c:v>14.85</c:v>
                </c:pt>
                <c:pt idx="2894">
                  <c:v>14.85</c:v>
                </c:pt>
                <c:pt idx="2895">
                  <c:v>14.85</c:v>
                </c:pt>
                <c:pt idx="2896">
                  <c:v>14.85</c:v>
                </c:pt>
                <c:pt idx="2897">
                  <c:v>14.85</c:v>
                </c:pt>
                <c:pt idx="2898">
                  <c:v>14.85</c:v>
                </c:pt>
                <c:pt idx="2899">
                  <c:v>14.85</c:v>
                </c:pt>
                <c:pt idx="2900">
                  <c:v>14.85</c:v>
                </c:pt>
                <c:pt idx="2901">
                  <c:v>14.85</c:v>
                </c:pt>
                <c:pt idx="2902">
                  <c:v>14.849</c:v>
                </c:pt>
                <c:pt idx="2903">
                  <c:v>14.849</c:v>
                </c:pt>
                <c:pt idx="2904">
                  <c:v>14.849</c:v>
                </c:pt>
                <c:pt idx="2905">
                  <c:v>14.849</c:v>
                </c:pt>
                <c:pt idx="2906">
                  <c:v>14.849</c:v>
                </c:pt>
                <c:pt idx="2907">
                  <c:v>14.849</c:v>
                </c:pt>
                <c:pt idx="2908">
                  <c:v>14.849</c:v>
                </c:pt>
                <c:pt idx="2909">
                  <c:v>14.849</c:v>
                </c:pt>
                <c:pt idx="2910">
                  <c:v>14.849</c:v>
                </c:pt>
                <c:pt idx="2911">
                  <c:v>14.849</c:v>
                </c:pt>
                <c:pt idx="2912">
                  <c:v>14.849</c:v>
                </c:pt>
                <c:pt idx="2913">
                  <c:v>14.849</c:v>
                </c:pt>
                <c:pt idx="2914">
                  <c:v>14.849</c:v>
                </c:pt>
                <c:pt idx="2915">
                  <c:v>14.849</c:v>
                </c:pt>
                <c:pt idx="2916">
                  <c:v>14.849</c:v>
                </c:pt>
                <c:pt idx="2917">
                  <c:v>14.849</c:v>
                </c:pt>
                <c:pt idx="2918">
                  <c:v>14.849</c:v>
                </c:pt>
                <c:pt idx="2919">
                  <c:v>14.849</c:v>
                </c:pt>
                <c:pt idx="2920">
                  <c:v>14.849</c:v>
                </c:pt>
                <c:pt idx="2921">
                  <c:v>14.849</c:v>
                </c:pt>
                <c:pt idx="2922">
                  <c:v>14.849</c:v>
                </c:pt>
                <c:pt idx="2923">
                  <c:v>14.849</c:v>
                </c:pt>
                <c:pt idx="2924">
                  <c:v>14.849</c:v>
                </c:pt>
                <c:pt idx="2925">
                  <c:v>14.849</c:v>
                </c:pt>
                <c:pt idx="2926">
                  <c:v>14.849</c:v>
                </c:pt>
                <c:pt idx="2927">
                  <c:v>14.849</c:v>
                </c:pt>
                <c:pt idx="2928">
                  <c:v>14.849</c:v>
                </c:pt>
                <c:pt idx="2929">
                  <c:v>14.849</c:v>
                </c:pt>
                <c:pt idx="2930">
                  <c:v>14.849</c:v>
                </c:pt>
                <c:pt idx="2931">
                  <c:v>14.849</c:v>
                </c:pt>
                <c:pt idx="2932">
                  <c:v>14.849</c:v>
                </c:pt>
                <c:pt idx="2933">
                  <c:v>14.849</c:v>
                </c:pt>
                <c:pt idx="2934">
                  <c:v>14.849</c:v>
                </c:pt>
                <c:pt idx="2935">
                  <c:v>14.849</c:v>
                </c:pt>
                <c:pt idx="2936">
                  <c:v>14.849</c:v>
                </c:pt>
                <c:pt idx="2937">
                  <c:v>14.849</c:v>
                </c:pt>
                <c:pt idx="2938">
                  <c:v>14.849</c:v>
                </c:pt>
                <c:pt idx="2939">
                  <c:v>14.849</c:v>
                </c:pt>
                <c:pt idx="2940">
                  <c:v>14.849</c:v>
                </c:pt>
                <c:pt idx="2941">
                  <c:v>14.85</c:v>
                </c:pt>
                <c:pt idx="2942">
                  <c:v>14.85</c:v>
                </c:pt>
                <c:pt idx="2943">
                  <c:v>14.85</c:v>
                </c:pt>
                <c:pt idx="2944">
                  <c:v>14.85</c:v>
                </c:pt>
                <c:pt idx="2945">
                  <c:v>14.85</c:v>
                </c:pt>
                <c:pt idx="2946">
                  <c:v>14.85</c:v>
                </c:pt>
                <c:pt idx="2947">
                  <c:v>14.85</c:v>
                </c:pt>
                <c:pt idx="2948">
                  <c:v>14.85</c:v>
                </c:pt>
                <c:pt idx="2949">
                  <c:v>14.85</c:v>
                </c:pt>
                <c:pt idx="2950">
                  <c:v>14.85</c:v>
                </c:pt>
                <c:pt idx="2951">
                  <c:v>14.85</c:v>
                </c:pt>
                <c:pt idx="2952">
                  <c:v>14.85</c:v>
                </c:pt>
                <c:pt idx="2953">
                  <c:v>14.85</c:v>
                </c:pt>
                <c:pt idx="2954">
                  <c:v>14.85</c:v>
                </c:pt>
                <c:pt idx="2955">
                  <c:v>14.85</c:v>
                </c:pt>
                <c:pt idx="2956">
                  <c:v>14.85</c:v>
                </c:pt>
                <c:pt idx="2957">
                  <c:v>14.85</c:v>
                </c:pt>
                <c:pt idx="2958">
                  <c:v>14.85</c:v>
                </c:pt>
                <c:pt idx="2959">
                  <c:v>14.85</c:v>
                </c:pt>
                <c:pt idx="2960">
                  <c:v>14.85</c:v>
                </c:pt>
                <c:pt idx="2961">
                  <c:v>14.85</c:v>
                </c:pt>
                <c:pt idx="2962">
                  <c:v>14.85</c:v>
                </c:pt>
                <c:pt idx="2963">
                  <c:v>14.85</c:v>
                </c:pt>
                <c:pt idx="2964">
                  <c:v>14.85</c:v>
                </c:pt>
                <c:pt idx="2965">
                  <c:v>14.85</c:v>
                </c:pt>
                <c:pt idx="2966">
                  <c:v>14.85</c:v>
                </c:pt>
                <c:pt idx="2967">
                  <c:v>14.85</c:v>
                </c:pt>
                <c:pt idx="2968">
                  <c:v>14.85</c:v>
                </c:pt>
                <c:pt idx="2969">
                  <c:v>14.85</c:v>
                </c:pt>
                <c:pt idx="2970">
                  <c:v>14.85</c:v>
                </c:pt>
                <c:pt idx="2971">
                  <c:v>14.85</c:v>
                </c:pt>
                <c:pt idx="2972">
                  <c:v>14.85</c:v>
                </c:pt>
                <c:pt idx="2973">
                  <c:v>14.85</c:v>
                </c:pt>
                <c:pt idx="2974">
                  <c:v>14.85</c:v>
                </c:pt>
                <c:pt idx="2975">
                  <c:v>14.85</c:v>
                </c:pt>
                <c:pt idx="2976">
                  <c:v>14.85</c:v>
                </c:pt>
                <c:pt idx="2977">
                  <c:v>14.85</c:v>
                </c:pt>
                <c:pt idx="2978">
                  <c:v>14.85</c:v>
                </c:pt>
                <c:pt idx="2979">
                  <c:v>14.85</c:v>
                </c:pt>
                <c:pt idx="2980">
                  <c:v>14.85</c:v>
                </c:pt>
                <c:pt idx="2981">
                  <c:v>14.85</c:v>
                </c:pt>
                <c:pt idx="2982">
                  <c:v>14.85</c:v>
                </c:pt>
                <c:pt idx="2983">
                  <c:v>14.85</c:v>
                </c:pt>
                <c:pt idx="2984">
                  <c:v>14.85</c:v>
                </c:pt>
                <c:pt idx="2985">
                  <c:v>14.85</c:v>
                </c:pt>
                <c:pt idx="2986">
                  <c:v>14.85</c:v>
                </c:pt>
                <c:pt idx="2987">
                  <c:v>14.85</c:v>
                </c:pt>
                <c:pt idx="2988">
                  <c:v>14.85</c:v>
                </c:pt>
                <c:pt idx="2989">
                  <c:v>14.85</c:v>
                </c:pt>
                <c:pt idx="2990">
                  <c:v>14.85</c:v>
                </c:pt>
                <c:pt idx="2991">
                  <c:v>14.85</c:v>
                </c:pt>
                <c:pt idx="2992">
                  <c:v>14.85</c:v>
                </c:pt>
                <c:pt idx="2993">
                  <c:v>14.85</c:v>
                </c:pt>
                <c:pt idx="2994">
                  <c:v>14.85</c:v>
                </c:pt>
                <c:pt idx="2995">
                  <c:v>14.85</c:v>
                </c:pt>
                <c:pt idx="2996">
                  <c:v>14.85</c:v>
                </c:pt>
                <c:pt idx="2997">
                  <c:v>14.85</c:v>
                </c:pt>
                <c:pt idx="2998">
                  <c:v>14.85</c:v>
                </c:pt>
                <c:pt idx="2999">
                  <c:v>14.85</c:v>
                </c:pt>
                <c:pt idx="3000">
                  <c:v>14.85</c:v>
                </c:pt>
                <c:pt idx="3001">
                  <c:v>14.85</c:v>
                </c:pt>
                <c:pt idx="3002">
                  <c:v>14.85</c:v>
                </c:pt>
                <c:pt idx="3003">
                  <c:v>14.85</c:v>
                </c:pt>
                <c:pt idx="3004">
                  <c:v>14.85</c:v>
                </c:pt>
                <c:pt idx="3005">
                  <c:v>14.673</c:v>
                </c:pt>
                <c:pt idx="3006">
                  <c:v>14.58</c:v>
                </c:pt>
                <c:pt idx="3007">
                  <c:v>47.899000000000001</c:v>
                </c:pt>
                <c:pt idx="3008">
                  <c:v>81.483999999999995</c:v>
                </c:pt>
                <c:pt idx="3009">
                  <c:v>115.07</c:v>
                </c:pt>
                <c:pt idx="3010">
                  <c:v>148.65</c:v>
                </c:pt>
                <c:pt idx="3011">
                  <c:v>182.19</c:v>
                </c:pt>
                <c:pt idx="3012">
                  <c:v>215.71</c:v>
                </c:pt>
                <c:pt idx="3013">
                  <c:v>240.14</c:v>
                </c:pt>
                <c:pt idx="3014">
                  <c:v>240.15</c:v>
                </c:pt>
                <c:pt idx="3015">
                  <c:v>240.15</c:v>
                </c:pt>
                <c:pt idx="3016">
                  <c:v>240.15</c:v>
                </c:pt>
                <c:pt idx="3017">
                  <c:v>240.15</c:v>
                </c:pt>
                <c:pt idx="3018">
                  <c:v>240.15</c:v>
                </c:pt>
                <c:pt idx="3019">
                  <c:v>240.15</c:v>
                </c:pt>
                <c:pt idx="3020">
                  <c:v>240.15</c:v>
                </c:pt>
                <c:pt idx="3021">
                  <c:v>240.15</c:v>
                </c:pt>
                <c:pt idx="3022">
                  <c:v>240.15</c:v>
                </c:pt>
                <c:pt idx="3023">
                  <c:v>240.15</c:v>
                </c:pt>
                <c:pt idx="3024">
                  <c:v>240.15</c:v>
                </c:pt>
                <c:pt idx="3025">
                  <c:v>240.15</c:v>
                </c:pt>
                <c:pt idx="3026">
                  <c:v>240.15</c:v>
                </c:pt>
                <c:pt idx="3027">
                  <c:v>240.15</c:v>
                </c:pt>
                <c:pt idx="3028">
                  <c:v>240.15</c:v>
                </c:pt>
                <c:pt idx="3029">
                  <c:v>240.15</c:v>
                </c:pt>
                <c:pt idx="3030">
                  <c:v>240.15</c:v>
                </c:pt>
                <c:pt idx="3031">
                  <c:v>240.15</c:v>
                </c:pt>
                <c:pt idx="3032">
                  <c:v>240.15</c:v>
                </c:pt>
                <c:pt idx="3033">
                  <c:v>240.15</c:v>
                </c:pt>
                <c:pt idx="3034">
                  <c:v>240.15</c:v>
                </c:pt>
                <c:pt idx="3035">
                  <c:v>240.15</c:v>
                </c:pt>
                <c:pt idx="3036">
                  <c:v>240.15</c:v>
                </c:pt>
                <c:pt idx="3037">
                  <c:v>240.15</c:v>
                </c:pt>
                <c:pt idx="3038">
                  <c:v>240.15</c:v>
                </c:pt>
                <c:pt idx="3039">
                  <c:v>240.15</c:v>
                </c:pt>
                <c:pt idx="3040">
                  <c:v>240.15</c:v>
                </c:pt>
                <c:pt idx="3041">
                  <c:v>240.15</c:v>
                </c:pt>
                <c:pt idx="3042">
                  <c:v>240.15</c:v>
                </c:pt>
                <c:pt idx="3043">
                  <c:v>240.15</c:v>
                </c:pt>
                <c:pt idx="3044">
                  <c:v>240.15</c:v>
                </c:pt>
                <c:pt idx="3045">
                  <c:v>240.15</c:v>
                </c:pt>
                <c:pt idx="3046">
                  <c:v>240.15</c:v>
                </c:pt>
                <c:pt idx="3047">
                  <c:v>240.15</c:v>
                </c:pt>
                <c:pt idx="3048">
                  <c:v>240.15</c:v>
                </c:pt>
                <c:pt idx="3049">
                  <c:v>240.15</c:v>
                </c:pt>
                <c:pt idx="3050">
                  <c:v>240.15</c:v>
                </c:pt>
                <c:pt idx="3051">
                  <c:v>240.15</c:v>
                </c:pt>
                <c:pt idx="3052">
                  <c:v>240.15</c:v>
                </c:pt>
                <c:pt idx="3053">
                  <c:v>240.15</c:v>
                </c:pt>
                <c:pt idx="3054">
                  <c:v>240.15</c:v>
                </c:pt>
                <c:pt idx="3055">
                  <c:v>240.15</c:v>
                </c:pt>
                <c:pt idx="3056">
                  <c:v>240.15</c:v>
                </c:pt>
                <c:pt idx="3057">
                  <c:v>240.15</c:v>
                </c:pt>
                <c:pt idx="3058">
                  <c:v>240.15</c:v>
                </c:pt>
                <c:pt idx="3059">
                  <c:v>240.15</c:v>
                </c:pt>
                <c:pt idx="3060">
                  <c:v>240.15</c:v>
                </c:pt>
                <c:pt idx="3061">
                  <c:v>240.15</c:v>
                </c:pt>
                <c:pt idx="3062">
                  <c:v>240.15</c:v>
                </c:pt>
                <c:pt idx="3063">
                  <c:v>240.15</c:v>
                </c:pt>
                <c:pt idx="3064">
                  <c:v>240.15</c:v>
                </c:pt>
                <c:pt idx="3065">
                  <c:v>240.15</c:v>
                </c:pt>
                <c:pt idx="3066">
                  <c:v>240.15</c:v>
                </c:pt>
                <c:pt idx="3067">
                  <c:v>240.15</c:v>
                </c:pt>
                <c:pt idx="3068">
                  <c:v>240.15</c:v>
                </c:pt>
                <c:pt idx="3069">
                  <c:v>240.15</c:v>
                </c:pt>
                <c:pt idx="3070">
                  <c:v>240.15</c:v>
                </c:pt>
                <c:pt idx="3071">
                  <c:v>240.15</c:v>
                </c:pt>
                <c:pt idx="3072">
                  <c:v>240.15</c:v>
                </c:pt>
                <c:pt idx="3073">
                  <c:v>240.15</c:v>
                </c:pt>
                <c:pt idx="3074">
                  <c:v>240.15</c:v>
                </c:pt>
                <c:pt idx="3075">
                  <c:v>240.15</c:v>
                </c:pt>
                <c:pt idx="3076">
                  <c:v>240.15</c:v>
                </c:pt>
                <c:pt idx="3077">
                  <c:v>240.15</c:v>
                </c:pt>
                <c:pt idx="3078">
                  <c:v>240.15</c:v>
                </c:pt>
                <c:pt idx="3079">
                  <c:v>240.15</c:v>
                </c:pt>
                <c:pt idx="3080">
                  <c:v>240.15</c:v>
                </c:pt>
                <c:pt idx="3081">
                  <c:v>240.15</c:v>
                </c:pt>
                <c:pt idx="3082">
                  <c:v>240.15</c:v>
                </c:pt>
                <c:pt idx="3083">
                  <c:v>240.15</c:v>
                </c:pt>
                <c:pt idx="3084">
                  <c:v>240.15</c:v>
                </c:pt>
                <c:pt idx="3085">
                  <c:v>240.15</c:v>
                </c:pt>
                <c:pt idx="3086">
                  <c:v>240.15</c:v>
                </c:pt>
                <c:pt idx="3087">
                  <c:v>240.15</c:v>
                </c:pt>
                <c:pt idx="3088">
                  <c:v>240.15</c:v>
                </c:pt>
                <c:pt idx="3089">
                  <c:v>240.15</c:v>
                </c:pt>
                <c:pt idx="3090">
                  <c:v>240.15</c:v>
                </c:pt>
                <c:pt idx="3091">
                  <c:v>240.15</c:v>
                </c:pt>
                <c:pt idx="3092">
                  <c:v>240.15</c:v>
                </c:pt>
                <c:pt idx="3093">
                  <c:v>240.15</c:v>
                </c:pt>
                <c:pt idx="3094">
                  <c:v>240.15</c:v>
                </c:pt>
                <c:pt idx="3095">
                  <c:v>240.15</c:v>
                </c:pt>
                <c:pt idx="3096">
                  <c:v>240.15</c:v>
                </c:pt>
                <c:pt idx="3097">
                  <c:v>240.15</c:v>
                </c:pt>
                <c:pt idx="3098">
                  <c:v>240.15</c:v>
                </c:pt>
                <c:pt idx="3099">
                  <c:v>240.15</c:v>
                </c:pt>
                <c:pt idx="3100">
                  <c:v>240.15</c:v>
                </c:pt>
                <c:pt idx="3101">
                  <c:v>240.15</c:v>
                </c:pt>
                <c:pt idx="3102">
                  <c:v>240.15</c:v>
                </c:pt>
                <c:pt idx="3103">
                  <c:v>240.15</c:v>
                </c:pt>
                <c:pt idx="3104">
                  <c:v>240.15</c:v>
                </c:pt>
                <c:pt idx="3105">
                  <c:v>240.15</c:v>
                </c:pt>
                <c:pt idx="3106">
                  <c:v>240.15</c:v>
                </c:pt>
                <c:pt idx="3107">
                  <c:v>240.15</c:v>
                </c:pt>
                <c:pt idx="3108">
                  <c:v>240.15</c:v>
                </c:pt>
                <c:pt idx="3109">
                  <c:v>240.15</c:v>
                </c:pt>
                <c:pt idx="3110">
                  <c:v>240.15</c:v>
                </c:pt>
                <c:pt idx="3111">
                  <c:v>240.15</c:v>
                </c:pt>
                <c:pt idx="3112">
                  <c:v>240.15</c:v>
                </c:pt>
                <c:pt idx="3113">
                  <c:v>240.15</c:v>
                </c:pt>
                <c:pt idx="3114">
                  <c:v>240.15</c:v>
                </c:pt>
                <c:pt idx="3115">
                  <c:v>240.15</c:v>
                </c:pt>
                <c:pt idx="3116">
                  <c:v>240.15</c:v>
                </c:pt>
                <c:pt idx="3117">
                  <c:v>240.15</c:v>
                </c:pt>
                <c:pt idx="3118">
                  <c:v>240.15</c:v>
                </c:pt>
                <c:pt idx="3119">
                  <c:v>240.15</c:v>
                </c:pt>
                <c:pt idx="3120">
                  <c:v>240.15</c:v>
                </c:pt>
                <c:pt idx="3121">
                  <c:v>240.15</c:v>
                </c:pt>
                <c:pt idx="3122">
                  <c:v>240.15</c:v>
                </c:pt>
                <c:pt idx="3123">
                  <c:v>240.15</c:v>
                </c:pt>
                <c:pt idx="3124">
                  <c:v>240.15</c:v>
                </c:pt>
                <c:pt idx="3125">
                  <c:v>240.15</c:v>
                </c:pt>
                <c:pt idx="3126">
                  <c:v>240.15</c:v>
                </c:pt>
                <c:pt idx="3127">
                  <c:v>240.15</c:v>
                </c:pt>
                <c:pt idx="3128">
                  <c:v>240.15</c:v>
                </c:pt>
                <c:pt idx="3129">
                  <c:v>240.15</c:v>
                </c:pt>
                <c:pt idx="3130">
                  <c:v>240.15</c:v>
                </c:pt>
                <c:pt idx="3131">
                  <c:v>240.15</c:v>
                </c:pt>
                <c:pt idx="3132">
                  <c:v>240.15</c:v>
                </c:pt>
                <c:pt idx="3133">
                  <c:v>240.15</c:v>
                </c:pt>
                <c:pt idx="3134">
                  <c:v>240.15</c:v>
                </c:pt>
                <c:pt idx="3135">
                  <c:v>240.15</c:v>
                </c:pt>
                <c:pt idx="3136">
                  <c:v>240.15</c:v>
                </c:pt>
                <c:pt idx="3137">
                  <c:v>240.15</c:v>
                </c:pt>
                <c:pt idx="3138">
                  <c:v>240.15</c:v>
                </c:pt>
                <c:pt idx="3139">
                  <c:v>240.15</c:v>
                </c:pt>
                <c:pt idx="3140">
                  <c:v>240.15</c:v>
                </c:pt>
                <c:pt idx="3141">
                  <c:v>240.15</c:v>
                </c:pt>
                <c:pt idx="3142">
                  <c:v>240.15</c:v>
                </c:pt>
                <c:pt idx="3143">
                  <c:v>240.15</c:v>
                </c:pt>
                <c:pt idx="3144">
                  <c:v>240.15</c:v>
                </c:pt>
                <c:pt idx="3145">
                  <c:v>240.15</c:v>
                </c:pt>
                <c:pt idx="3146">
                  <c:v>240.15</c:v>
                </c:pt>
                <c:pt idx="3147">
                  <c:v>240.15</c:v>
                </c:pt>
                <c:pt idx="3148">
                  <c:v>240.15</c:v>
                </c:pt>
                <c:pt idx="3149">
                  <c:v>240.15</c:v>
                </c:pt>
                <c:pt idx="3150">
                  <c:v>240.15</c:v>
                </c:pt>
                <c:pt idx="3151">
                  <c:v>240.15</c:v>
                </c:pt>
                <c:pt idx="3152">
                  <c:v>240.15</c:v>
                </c:pt>
                <c:pt idx="3153">
                  <c:v>240.15</c:v>
                </c:pt>
                <c:pt idx="3154">
                  <c:v>240.15</c:v>
                </c:pt>
                <c:pt idx="3155">
                  <c:v>240.15</c:v>
                </c:pt>
                <c:pt idx="3156">
                  <c:v>240.15</c:v>
                </c:pt>
                <c:pt idx="3157">
                  <c:v>240.15</c:v>
                </c:pt>
                <c:pt idx="3158">
                  <c:v>240.15</c:v>
                </c:pt>
                <c:pt idx="3159">
                  <c:v>240.15</c:v>
                </c:pt>
                <c:pt idx="3160">
                  <c:v>240.15</c:v>
                </c:pt>
                <c:pt idx="3161">
                  <c:v>240.15</c:v>
                </c:pt>
                <c:pt idx="3162">
                  <c:v>240.15</c:v>
                </c:pt>
                <c:pt idx="3163">
                  <c:v>240.15</c:v>
                </c:pt>
                <c:pt idx="3164">
                  <c:v>240.15</c:v>
                </c:pt>
                <c:pt idx="3165">
                  <c:v>240.15</c:v>
                </c:pt>
                <c:pt idx="3166">
                  <c:v>240.15</c:v>
                </c:pt>
                <c:pt idx="3167">
                  <c:v>240.15</c:v>
                </c:pt>
                <c:pt idx="3168">
                  <c:v>240.15</c:v>
                </c:pt>
                <c:pt idx="3169">
                  <c:v>240.15</c:v>
                </c:pt>
                <c:pt idx="3170">
                  <c:v>240.15</c:v>
                </c:pt>
                <c:pt idx="3171">
                  <c:v>240.15</c:v>
                </c:pt>
                <c:pt idx="3172">
                  <c:v>240.15</c:v>
                </c:pt>
                <c:pt idx="3173">
                  <c:v>240.15</c:v>
                </c:pt>
                <c:pt idx="3174">
                  <c:v>240.15</c:v>
                </c:pt>
                <c:pt idx="3175">
                  <c:v>240.15</c:v>
                </c:pt>
                <c:pt idx="3176">
                  <c:v>240.15</c:v>
                </c:pt>
                <c:pt idx="3177">
                  <c:v>240.15</c:v>
                </c:pt>
                <c:pt idx="3178">
                  <c:v>240.15</c:v>
                </c:pt>
                <c:pt idx="3179">
                  <c:v>240.15</c:v>
                </c:pt>
                <c:pt idx="3180">
                  <c:v>240.15</c:v>
                </c:pt>
                <c:pt idx="3181">
                  <c:v>240.15</c:v>
                </c:pt>
                <c:pt idx="3182">
                  <c:v>240.15</c:v>
                </c:pt>
                <c:pt idx="3183">
                  <c:v>240.15</c:v>
                </c:pt>
                <c:pt idx="3184">
                  <c:v>240.15</c:v>
                </c:pt>
                <c:pt idx="3185">
                  <c:v>240.15</c:v>
                </c:pt>
                <c:pt idx="3186">
                  <c:v>240.15</c:v>
                </c:pt>
                <c:pt idx="3187">
                  <c:v>240.15</c:v>
                </c:pt>
                <c:pt idx="3188">
                  <c:v>240.15</c:v>
                </c:pt>
                <c:pt idx="3189">
                  <c:v>240.15</c:v>
                </c:pt>
                <c:pt idx="3190">
                  <c:v>240.15</c:v>
                </c:pt>
                <c:pt idx="3191">
                  <c:v>240.15</c:v>
                </c:pt>
                <c:pt idx="3192">
                  <c:v>240.15</c:v>
                </c:pt>
                <c:pt idx="3193">
                  <c:v>240.15</c:v>
                </c:pt>
                <c:pt idx="3194">
                  <c:v>240.15</c:v>
                </c:pt>
                <c:pt idx="3195">
                  <c:v>240.15</c:v>
                </c:pt>
                <c:pt idx="3196">
                  <c:v>240.15</c:v>
                </c:pt>
                <c:pt idx="3197">
                  <c:v>240.15</c:v>
                </c:pt>
                <c:pt idx="3198">
                  <c:v>240.15</c:v>
                </c:pt>
                <c:pt idx="3199">
                  <c:v>240.15</c:v>
                </c:pt>
                <c:pt idx="3200">
                  <c:v>240.15</c:v>
                </c:pt>
                <c:pt idx="3201">
                  <c:v>240.15</c:v>
                </c:pt>
                <c:pt idx="3202">
                  <c:v>240.15</c:v>
                </c:pt>
                <c:pt idx="3203">
                  <c:v>240.15</c:v>
                </c:pt>
                <c:pt idx="3204">
                  <c:v>240.15</c:v>
                </c:pt>
                <c:pt idx="3205">
                  <c:v>240.15</c:v>
                </c:pt>
                <c:pt idx="3206">
                  <c:v>240.15</c:v>
                </c:pt>
                <c:pt idx="3207">
                  <c:v>240.15</c:v>
                </c:pt>
                <c:pt idx="3208">
                  <c:v>240.15</c:v>
                </c:pt>
                <c:pt idx="3209">
                  <c:v>240.15</c:v>
                </c:pt>
                <c:pt idx="3210">
                  <c:v>240.15</c:v>
                </c:pt>
                <c:pt idx="3211">
                  <c:v>240.15</c:v>
                </c:pt>
                <c:pt idx="3212">
                  <c:v>240.15</c:v>
                </c:pt>
                <c:pt idx="3213">
                  <c:v>240.15</c:v>
                </c:pt>
                <c:pt idx="3214">
                  <c:v>240.15</c:v>
                </c:pt>
                <c:pt idx="3215">
                  <c:v>240.15</c:v>
                </c:pt>
                <c:pt idx="3216">
                  <c:v>240.15</c:v>
                </c:pt>
                <c:pt idx="3217">
                  <c:v>240.15</c:v>
                </c:pt>
                <c:pt idx="3218">
                  <c:v>240.15</c:v>
                </c:pt>
                <c:pt idx="3219">
                  <c:v>240.15</c:v>
                </c:pt>
                <c:pt idx="3220">
                  <c:v>240.15</c:v>
                </c:pt>
                <c:pt idx="3221">
                  <c:v>240.15</c:v>
                </c:pt>
                <c:pt idx="3222">
                  <c:v>240.15</c:v>
                </c:pt>
                <c:pt idx="3223">
                  <c:v>240.15</c:v>
                </c:pt>
                <c:pt idx="3224">
                  <c:v>240.15</c:v>
                </c:pt>
                <c:pt idx="3225">
                  <c:v>240.15</c:v>
                </c:pt>
                <c:pt idx="3226">
                  <c:v>240.15</c:v>
                </c:pt>
                <c:pt idx="3227">
                  <c:v>240.15</c:v>
                </c:pt>
                <c:pt idx="3228">
                  <c:v>240.15</c:v>
                </c:pt>
                <c:pt idx="3229">
                  <c:v>240.15</c:v>
                </c:pt>
                <c:pt idx="3230">
                  <c:v>240.15</c:v>
                </c:pt>
                <c:pt idx="3231">
                  <c:v>240.15</c:v>
                </c:pt>
                <c:pt idx="3232">
                  <c:v>240.15</c:v>
                </c:pt>
                <c:pt idx="3233">
                  <c:v>240.15</c:v>
                </c:pt>
                <c:pt idx="3234">
                  <c:v>240.15</c:v>
                </c:pt>
                <c:pt idx="3235">
                  <c:v>240.15</c:v>
                </c:pt>
                <c:pt idx="3236">
                  <c:v>233</c:v>
                </c:pt>
                <c:pt idx="3237">
                  <c:v>200.67</c:v>
                </c:pt>
                <c:pt idx="3238">
                  <c:v>168.55</c:v>
                </c:pt>
                <c:pt idx="3239">
                  <c:v>136.69</c:v>
                </c:pt>
                <c:pt idx="3240">
                  <c:v>105.09</c:v>
                </c:pt>
                <c:pt idx="3241">
                  <c:v>73.802000000000007</c:v>
                </c:pt>
                <c:pt idx="3242">
                  <c:v>42.978999999999999</c:v>
                </c:pt>
                <c:pt idx="3243">
                  <c:v>14.177</c:v>
                </c:pt>
                <c:pt idx="3244">
                  <c:v>5.0082000000000004</c:v>
                </c:pt>
                <c:pt idx="3245">
                  <c:v>5.0083000000000002</c:v>
                </c:pt>
                <c:pt idx="3246">
                  <c:v>5.0084999999999997</c:v>
                </c:pt>
                <c:pt idx="3247">
                  <c:v>5.0086000000000004</c:v>
                </c:pt>
                <c:pt idx="3248">
                  <c:v>5.0087999999999999</c:v>
                </c:pt>
                <c:pt idx="3249">
                  <c:v>5.0088999999999997</c:v>
                </c:pt>
                <c:pt idx="3250">
                  <c:v>5.0091000000000001</c:v>
                </c:pt>
                <c:pt idx="3251">
                  <c:v>5.0091999999999999</c:v>
                </c:pt>
                <c:pt idx="3252">
                  <c:v>5.0094000000000003</c:v>
                </c:pt>
                <c:pt idx="3253">
                  <c:v>5.0095000000000001</c:v>
                </c:pt>
                <c:pt idx="3254">
                  <c:v>5.0096999999999996</c:v>
                </c:pt>
                <c:pt idx="3255">
                  <c:v>5.0099</c:v>
                </c:pt>
                <c:pt idx="3256">
                  <c:v>5.01</c:v>
                </c:pt>
                <c:pt idx="3257">
                  <c:v>5.0102000000000002</c:v>
                </c:pt>
                <c:pt idx="3258">
                  <c:v>5.0103</c:v>
                </c:pt>
                <c:pt idx="3259">
                  <c:v>5.0105000000000004</c:v>
                </c:pt>
                <c:pt idx="3260">
                  <c:v>5.0106000000000002</c:v>
                </c:pt>
                <c:pt idx="3261">
                  <c:v>5.0107999999999997</c:v>
                </c:pt>
                <c:pt idx="3262">
                  <c:v>5.0109000000000004</c:v>
                </c:pt>
                <c:pt idx="3263">
                  <c:v>5.0110999999999999</c:v>
                </c:pt>
                <c:pt idx="3264">
                  <c:v>5.0111999999999997</c:v>
                </c:pt>
                <c:pt idx="3265">
                  <c:v>5.0114000000000001</c:v>
                </c:pt>
                <c:pt idx="3266">
                  <c:v>5.0115999999999996</c:v>
                </c:pt>
                <c:pt idx="3267">
                  <c:v>5.0117000000000003</c:v>
                </c:pt>
                <c:pt idx="3268">
                  <c:v>5.0118999999999998</c:v>
                </c:pt>
                <c:pt idx="3269">
                  <c:v>5.0119999999999996</c:v>
                </c:pt>
                <c:pt idx="3270">
                  <c:v>5.0122</c:v>
                </c:pt>
                <c:pt idx="3271">
                  <c:v>5.0122999999999998</c:v>
                </c:pt>
                <c:pt idx="3272">
                  <c:v>5.0125000000000002</c:v>
                </c:pt>
                <c:pt idx="3273">
                  <c:v>5.0126999999999997</c:v>
                </c:pt>
                <c:pt idx="3274">
                  <c:v>5.0128000000000004</c:v>
                </c:pt>
                <c:pt idx="3275">
                  <c:v>5.0129999999999999</c:v>
                </c:pt>
                <c:pt idx="3276">
                  <c:v>5.0130999999999997</c:v>
                </c:pt>
                <c:pt idx="3277">
                  <c:v>5.0133000000000001</c:v>
                </c:pt>
                <c:pt idx="3278">
                  <c:v>5.0134999999999996</c:v>
                </c:pt>
                <c:pt idx="3279">
                  <c:v>5.0136000000000003</c:v>
                </c:pt>
                <c:pt idx="3280">
                  <c:v>5.0137999999999998</c:v>
                </c:pt>
                <c:pt idx="3281">
                  <c:v>5.0138999999999996</c:v>
                </c:pt>
                <c:pt idx="3282">
                  <c:v>5.0141</c:v>
                </c:pt>
                <c:pt idx="3283">
                  <c:v>5.0141999999999998</c:v>
                </c:pt>
                <c:pt idx="3284">
                  <c:v>5.0144000000000002</c:v>
                </c:pt>
                <c:pt idx="3285">
                  <c:v>5.0145999999999997</c:v>
                </c:pt>
                <c:pt idx="3286">
                  <c:v>5.0147000000000004</c:v>
                </c:pt>
                <c:pt idx="3287">
                  <c:v>5.0148999999999999</c:v>
                </c:pt>
                <c:pt idx="3288">
                  <c:v>5.0151000000000003</c:v>
                </c:pt>
                <c:pt idx="3289">
                  <c:v>5.0152000000000001</c:v>
                </c:pt>
                <c:pt idx="3290">
                  <c:v>5.0153999999999996</c:v>
                </c:pt>
                <c:pt idx="3291">
                  <c:v>5.0155000000000003</c:v>
                </c:pt>
                <c:pt idx="3292">
                  <c:v>5.0156999999999998</c:v>
                </c:pt>
                <c:pt idx="3293">
                  <c:v>5.0159000000000002</c:v>
                </c:pt>
                <c:pt idx="3294">
                  <c:v>5.016</c:v>
                </c:pt>
                <c:pt idx="3295">
                  <c:v>5.0162000000000004</c:v>
                </c:pt>
                <c:pt idx="3296">
                  <c:v>5.0164</c:v>
                </c:pt>
                <c:pt idx="3297">
                  <c:v>5.0164999999999997</c:v>
                </c:pt>
                <c:pt idx="3298">
                  <c:v>5.0167000000000002</c:v>
                </c:pt>
                <c:pt idx="3299">
                  <c:v>5.0167999999999999</c:v>
                </c:pt>
                <c:pt idx="3300">
                  <c:v>5.0170000000000003</c:v>
                </c:pt>
                <c:pt idx="3301">
                  <c:v>5.0171999999999999</c:v>
                </c:pt>
                <c:pt idx="3302">
                  <c:v>5.0172999999999996</c:v>
                </c:pt>
                <c:pt idx="3303">
                  <c:v>5.0175000000000001</c:v>
                </c:pt>
                <c:pt idx="3304">
                  <c:v>5.0176999999999996</c:v>
                </c:pt>
                <c:pt idx="3305">
                  <c:v>5.0178000000000003</c:v>
                </c:pt>
                <c:pt idx="3306">
                  <c:v>5.0179999999999998</c:v>
                </c:pt>
                <c:pt idx="3307">
                  <c:v>5.0182000000000002</c:v>
                </c:pt>
                <c:pt idx="3308">
                  <c:v>5.0183</c:v>
                </c:pt>
                <c:pt idx="3309">
                  <c:v>5.0185000000000004</c:v>
                </c:pt>
                <c:pt idx="3310">
                  <c:v>5.0186999999999999</c:v>
                </c:pt>
                <c:pt idx="3311">
                  <c:v>5.0187999999999997</c:v>
                </c:pt>
                <c:pt idx="3312">
                  <c:v>5.0190000000000001</c:v>
                </c:pt>
                <c:pt idx="3313">
                  <c:v>5.0191999999999997</c:v>
                </c:pt>
                <c:pt idx="3314">
                  <c:v>5.0193000000000003</c:v>
                </c:pt>
                <c:pt idx="3315">
                  <c:v>5.0194999999999999</c:v>
                </c:pt>
                <c:pt idx="3316">
                  <c:v>5.0197000000000003</c:v>
                </c:pt>
                <c:pt idx="3317">
                  <c:v>5.0198</c:v>
                </c:pt>
                <c:pt idx="3318">
                  <c:v>5.0199999999999996</c:v>
                </c:pt>
                <c:pt idx="3319">
                  <c:v>5.0202</c:v>
                </c:pt>
                <c:pt idx="3320">
                  <c:v>5.0202999999999998</c:v>
                </c:pt>
                <c:pt idx="3321">
                  <c:v>5.0205000000000002</c:v>
                </c:pt>
                <c:pt idx="3322">
                  <c:v>5.0206999999999997</c:v>
                </c:pt>
                <c:pt idx="3323">
                  <c:v>5.0208000000000004</c:v>
                </c:pt>
                <c:pt idx="3324">
                  <c:v>5.0209999999999999</c:v>
                </c:pt>
                <c:pt idx="3325">
                  <c:v>5.0212000000000003</c:v>
                </c:pt>
                <c:pt idx="3326">
                  <c:v>5.0213999999999999</c:v>
                </c:pt>
                <c:pt idx="3327">
                  <c:v>5.0214999999999996</c:v>
                </c:pt>
                <c:pt idx="3328">
                  <c:v>5.0217000000000001</c:v>
                </c:pt>
                <c:pt idx="3329">
                  <c:v>5.0218999999999996</c:v>
                </c:pt>
                <c:pt idx="3330">
                  <c:v>5.0220000000000002</c:v>
                </c:pt>
                <c:pt idx="3331">
                  <c:v>5.0221999999999998</c:v>
                </c:pt>
                <c:pt idx="3332">
                  <c:v>5.0224000000000002</c:v>
                </c:pt>
                <c:pt idx="3333">
                  <c:v>5.0225</c:v>
                </c:pt>
                <c:pt idx="3334">
                  <c:v>5.0227000000000004</c:v>
                </c:pt>
                <c:pt idx="3335">
                  <c:v>5.0228999999999999</c:v>
                </c:pt>
                <c:pt idx="3336">
                  <c:v>5.0231000000000003</c:v>
                </c:pt>
                <c:pt idx="3337">
                  <c:v>5.0232000000000001</c:v>
                </c:pt>
                <c:pt idx="3338">
                  <c:v>5.0233999999999996</c:v>
                </c:pt>
                <c:pt idx="3339">
                  <c:v>5.0236000000000001</c:v>
                </c:pt>
                <c:pt idx="3340">
                  <c:v>5.0237999999999996</c:v>
                </c:pt>
                <c:pt idx="3341">
                  <c:v>5.0239000000000003</c:v>
                </c:pt>
                <c:pt idx="3342">
                  <c:v>5.0240999999999998</c:v>
                </c:pt>
                <c:pt idx="3343">
                  <c:v>5.0243000000000002</c:v>
                </c:pt>
                <c:pt idx="3344">
                  <c:v>5.0244999999999997</c:v>
                </c:pt>
                <c:pt idx="3345">
                  <c:v>5.0246000000000004</c:v>
                </c:pt>
                <c:pt idx="3346">
                  <c:v>5.0247999999999999</c:v>
                </c:pt>
                <c:pt idx="3347">
                  <c:v>5.0250000000000004</c:v>
                </c:pt>
                <c:pt idx="3348">
                  <c:v>5.0251999999999999</c:v>
                </c:pt>
                <c:pt idx="3349">
                  <c:v>5.0252999999999997</c:v>
                </c:pt>
                <c:pt idx="3350">
                  <c:v>5.0255000000000001</c:v>
                </c:pt>
                <c:pt idx="3351">
                  <c:v>5.0256999999999996</c:v>
                </c:pt>
                <c:pt idx="3352">
                  <c:v>5.0259</c:v>
                </c:pt>
                <c:pt idx="3353">
                  <c:v>5.0259999999999998</c:v>
                </c:pt>
                <c:pt idx="3354">
                  <c:v>5.0262000000000002</c:v>
                </c:pt>
                <c:pt idx="3355">
                  <c:v>5.0263999999999998</c:v>
                </c:pt>
                <c:pt idx="3356">
                  <c:v>5.0266000000000002</c:v>
                </c:pt>
                <c:pt idx="3357">
                  <c:v>5.0266999999999999</c:v>
                </c:pt>
                <c:pt idx="3358">
                  <c:v>5.0269000000000004</c:v>
                </c:pt>
                <c:pt idx="3359">
                  <c:v>5.0270999999999999</c:v>
                </c:pt>
                <c:pt idx="3360">
                  <c:v>5.0273000000000003</c:v>
                </c:pt>
                <c:pt idx="3361">
                  <c:v>5.0274000000000001</c:v>
                </c:pt>
                <c:pt idx="3362">
                  <c:v>5.0275999999999996</c:v>
                </c:pt>
                <c:pt idx="3363">
                  <c:v>5.0278</c:v>
                </c:pt>
                <c:pt idx="3364">
                  <c:v>5.0279999999999996</c:v>
                </c:pt>
                <c:pt idx="3365">
                  <c:v>5.0282</c:v>
                </c:pt>
                <c:pt idx="3366">
                  <c:v>5.0282999999999998</c:v>
                </c:pt>
                <c:pt idx="3367">
                  <c:v>5.0285000000000002</c:v>
                </c:pt>
                <c:pt idx="3368">
                  <c:v>5.0286999999999997</c:v>
                </c:pt>
                <c:pt idx="3369">
                  <c:v>5.0289000000000001</c:v>
                </c:pt>
                <c:pt idx="3370">
                  <c:v>5.0290999999999997</c:v>
                </c:pt>
                <c:pt idx="3371">
                  <c:v>5.0292000000000003</c:v>
                </c:pt>
                <c:pt idx="3372">
                  <c:v>5.0293999999999999</c:v>
                </c:pt>
                <c:pt idx="3373">
                  <c:v>5.0296000000000003</c:v>
                </c:pt>
                <c:pt idx="3374">
                  <c:v>5.0297999999999998</c:v>
                </c:pt>
                <c:pt idx="3375">
                  <c:v>5.03</c:v>
                </c:pt>
                <c:pt idx="3376">
                  <c:v>5.0301</c:v>
                </c:pt>
                <c:pt idx="3377">
                  <c:v>5.0303000000000004</c:v>
                </c:pt>
                <c:pt idx="3378">
                  <c:v>5.0305</c:v>
                </c:pt>
                <c:pt idx="3379">
                  <c:v>5.0307000000000004</c:v>
                </c:pt>
                <c:pt idx="3380">
                  <c:v>5.0308999999999999</c:v>
                </c:pt>
                <c:pt idx="3381">
                  <c:v>5.0309999999999997</c:v>
                </c:pt>
                <c:pt idx="3382">
                  <c:v>5.0312000000000001</c:v>
                </c:pt>
                <c:pt idx="3383">
                  <c:v>5.0313999999999997</c:v>
                </c:pt>
                <c:pt idx="3384">
                  <c:v>5.0316000000000001</c:v>
                </c:pt>
                <c:pt idx="3385">
                  <c:v>5.0317999999999996</c:v>
                </c:pt>
                <c:pt idx="3386">
                  <c:v>5.032</c:v>
                </c:pt>
                <c:pt idx="3387">
                  <c:v>5.0320999999999998</c:v>
                </c:pt>
                <c:pt idx="3388">
                  <c:v>5.0323000000000002</c:v>
                </c:pt>
                <c:pt idx="3389">
                  <c:v>5.0324999999999998</c:v>
                </c:pt>
                <c:pt idx="3390">
                  <c:v>5.0327000000000002</c:v>
                </c:pt>
                <c:pt idx="3391">
                  <c:v>5.0328999999999997</c:v>
                </c:pt>
                <c:pt idx="3392">
                  <c:v>5.0331000000000001</c:v>
                </c:pt>
                <c:pt idx="3393">
                  <c:v>5.0331999999999999</c:v>
                </c:pt>
                <c:pt idx="3394">
                  <c:v>5.0334000000000003</c:v>
                </c:pt>
                <c:pt idx="3395">
                  <c:v>5.0335999999999999</c:v>
                </c:pt>
                <c:pt idx="3396">
                  <c:v>5.0338000000000003</c:v>
                </c:pt>
                <c:pt idx="3397">
                  <c:v>5.0339999999999998</c:v>
                </c:pt>
                <c:pt idx="3398">
                  <c:v>5.0342000000000002</c:v>
                </c:pt>
                <c:pt idx="3399">
                  <c:v>5.0343999999999998</c:v>
                </c:pt>
                <c:pt idx="3400">
                  <c:v>5.0345000000000004</c:v>
                </c:pt>
                <c:pt idx="3401">
                  <c:v>5.0347</c:v>
                </c:pt>
                <c:pt idx="3402">
                  <c:v>5.0349000000000004</c:v>
                </c:pt>
                <c:pt idx="3403">
                  <c:v>5.0350999999999999</c:v>
                </c:pt>
                <c:pt idx="3404">
                  <c:v>5.0353000000000003</c:v>
                </c:pt>
                <c:pt idx="3405">
                  <c:v>5.0354999999999999</c:v>
                </c:pt>
                <c:pt idx="3406">
                  <c:v>5.0357000000000003</c:v>
                </c:pt>
                <c:pt idx="3407">
                  <c:v>5.0358999999999998</c:v>
                </c:pt>
                <c:pt idx="3408">
                  <c:v>5.0359999999999996</c:v>
                </c:pt>
                <c:pt idx="3409">
                  <c:v>5.0362</c:v>
                </c:pt>
                <c:pt idx="3410">
                  <c:v>5.0364000000000004</c:v>
                </c:pt>
                <c:pt idx="3411">
                  <c:v>5.0366</c:v>
                </c:pt>
                <c:pt idx="3412">
                  <c:v>5.0368000000000004</c:v>
                </c:pt>
                <c:pt idx="3413">
                  <c:v>5.0369999999999999</c:v>
                </c:pt>
                <c:pt idx="3414">
                  <c:v>5.0372000000000003</c:v>
                </c:pt>
                <c:pt idx="3415">
                  <c:v>5.0373999999999999</c:v>
                </c:pt>
                <c:pt idx="3416">
                  <c:v>5.0376000000000003</c:v>
                </c:pt>
                <c:pt idx="3417">
                  <c:v>5.0377000000000001</c:v>
                </c:pt>
                <c:pt idx="3418">
                  <c:v>5.0378999999999996</c:v>
                </c:pt>
                <c:pt idx="3419">
                  <c:v>5.0381</c:v>
                </c:pt>
                <c:pt idx="3420">
                  <c:v>5.0382999999999996</c:v>
                </c:pt>
                <c:pt idx="3421">
                  <c:v>5.0385</c:v>
                </c:pt>
                <c:pt idx="3422">
                  <c:v>5.0387000000000004</c:v>
                </c:pt>
                <c:pt idx="3423">
                  <c:v>5.0388999999999999</c:v>
                </c:pt>
                <c:pt idx="3424">
                  <c:v>5.0391000000000004</c:v>
                </c:pt>
                <c:pt idx="3425">
                  <c:v>5.0392999999999999</c:v>
                </c:pt>
                <c:pt idx="3426">
                  <c:v>5.0395000000000003</c:v>
                </c:pt>
                <c:pt idx="3427">
                  <c:v>5.0396999999999998</c:v>
                </c:pt>
                <c:pt idx="3428">
                  <c:v>5.0397999999999996</c:v>
                </c:pt>
                <c:pt idx="3429">
                  <c:v>5.04</c:v>
                </c:pt>
                <c:pt idx="3430">
                  <c:v>5.0401999999999996</c:v>
                </c:pt>
                <c:pt idx="3431">
                  <c:v>5.0404</c:v>
                </c:pt>
                <c:pt idx="3432">
                  <c:v>5.0406000000000004</c:v>
                </c:pt>
                <c:pt idx="3433">
                  <c:v>5.0407999999999999</c:v>
                </c:pt>
                <c:pt idx="3434">
                  <c:v>5.0410000000000004</c:v>
                </c:pt>
                <c:pt idx="3435">
                  <c:v>5.0411999999999999</c:v>
                </c:pt>
                <c:pt idx="3436">
                  <c:v>5.0414000000000003</c:v>
                </c:pt>
                <c:pt idx="3437">
                  <c:v>5.0415999999999999</c:v>
                </c:pt>
                <c:pt idx="3438">
                  <c:v>5.0418000000000003</c:v>
                </c:pt>
                <c:pt idx="3439">
                  <c:v>5.0419999999999998</c:v>
                </c:pt>
                <c:pt idx="3440">
                  <c:v>5.0422000000000002</c:v>
                </c:pt>
                <c:pt idx="3441">
                  <c:v>5.0423999999999998</c:v>
                </c:pt>
                <c:pt idx="3442">
                  <c:v>5.0426000000000002</c:v>
                </c:pt>
                <c:pt idx="3443">
                  <c:v>5.0427999999999997</c:v>
                </c:pt>
                <c:pt idx="3444">
                  <c:v>5.0430000000000001</c:v>
                </c:pt>
                <c:pt idx="3445">
                  <c:v>5.0430999999999999</c:v>
                </c:pt>
                <c:pt idx="3446">
                  <c:v>5.0433000000000003</c:v>
                </c:pt>
                <c:pt idx="3447">
                  <c:v>5.0434999999999999</c:v>
                </c:pt>
                <c:pt idx="3448">
                  <c:v>5.0437000000000003</c:v>
                </c:pt>
                <c:pt idx="3449">
                  <c:v>5.0438999999999998</c:v>
                </c:pt>
                <c:pt idx="3450">
                  <c:v>5.0441000000000003</c:v>
                </c:pt>
                <c:pt idx="3451">
                  <c:v>5.0442999999999998</c:v>
                </c:pt>
                <c:pt idx="3452">
                  <c:v>5.0445000000000002</c:v>
                </c:pt>
                <c:pt idx="3453">
                  <c:v>5.0446999999999997</c:v>
                </c:pt>
                <c:pt idx="3454">
                  <c:v>5.0449000000000002</c:v>
                </c:pt>
                <c:pt idx="3455">
                  <c:v>5.0450999999999997</c:v>
                </c:pt>
                <c:pt idx="3456">
                  <c:v>5.0453000000000001</c:v>
                </c:pt>
                <c:pt idx="3457">
                  <c:v>5.0454999999999997</c:v>
                </c:pt>
                <c:pt idx="3458">
                  <c:v>5.0457000000000001</c:v>
                </c:pt>
                <c:pt idx="3459">
                  <c:v>5.0458999999999996</c:v>
                </c:pt>
                <c:pt idx="3460">
                  <c:v>5.0461</c:v>
                </c:pt>
                <c:pt idx="3461">
                  <c:v>5.0462999999999996</c:v>
                </c:pt>
                <c:pt idx="3462">
                  <c:v>5.0465</c:v>
                </c:pt>
                <c:pt idx="3463">
                  <c:v>5.0467000000000004</c:v>
                </c:pt>
                <c:pt idx="3464">
                  <c:v>5.0468999999999999</c:v>
                </c:pt>
                <c:pt idx="3465">
                  <c:v>5.0471000000000004</c:v>
                </c:pt>
                <c:pt idx="3466">
                  <c:v>5.0472999999999999</c:v>
                </c:pt>
                <c:pt idx="3467">
                  <c:v>5.0475000000000003</c:v>
                </c:pt>
                <c:pt idx="3468">
                  <c:v>5.0476999999999999</c:v>
                </c:pt>
                <c:pt idx="3469">
                  <c:v>5.0479000000000003</c:v>
                </c:pt>
                <c:pt idx="3470">
                  <c:v>5.0480999999999998</c:v>
                </c:pt>
                <c:pt idx="3471">
                  <c:v>5.0483000000000002</c:v>
                </c:pt>
                <c:pt idx="3472">
                  <c:v>5.0484999999999998</c:v>
                </c:pt>
                <c:pt idx="3473">
                  <c:v>5.0487000000000002</c:v>
                </c:pt>
                <c:pt idx="3474">
                  <c:v>5.0488999999999997</c:v>
                </c:pt>
                <c:pt idx="3475">
                  <c:v>5.0491000000000001</c:v>
                </c:pt>
                <c:pt idx="3476">
                  <c:v>5.0492999999999997</c:v>
                </c:pt>
                <c:pt idx="3477">
                  <c:v>5.0495999999999999</c:v>
                </c:pt>
                <c:pt idx="3478">
                  <c:v>5.0498000000000003</c:v>
                </c:pt>
                <c:pt idx="3479">
                  <c:v>5.05</c:v>
                </c:pt>
                <c:pt idx="3480">
                  <c:v>5.0502000000000002</c:v>
                </c:pt>
                <c:pt idx="3481">
                  <c:v>5.0503999999999998</c:v>
                </c:pt>
                <c:pt idx="3482">
                  <c:v>5.0506000000000002</c:v>
                </c:pt>
                <c:pt idx="3483">
                  <c:v>5.0507999999999997</c:v>
                </c:pt>
                <c:pt idx="3484">
                  <c:v>5.0510000000000002</c:v>
                </c:pt>
                <c:pt idx="3485">
                  <c:v>5.0511999999999997</c:v>
                </c:pt>
                <c:pt idx="3486">
                  <c:v>5.0514000000000001</c:v>
                </c:pt>
                <c:pt idx="3487">
                  <c:v>5.0515999999999996</c:v>
                </c:pt>
                <c:pt idx="3488">
                  <c:v>5.0518000000000001</c:v>
                </c:pt>
                <c:pt idx="3489">
                  <c:v>5.0519999999999996</c:v>
                </c:pt>
                <c:pt idx="3490">
                  <c:v>5.0522</c:v>
                </c:pt>
                <c:pt idx="3491">
                  <c:v>5.0523999999999996</c:v>
                </c:pt>
                <c:pt idx="3492">
                  <c:v>5.0526</c:v>
                </c:pt>
                <c:pt idx="3493">
                  <c:v>5.0528000000000004</c:v>
                </c:pt>
                <c:pt idx="3494">
                  <c:v>5.0529999999999999</c:v>
                </c:pt>
                <c:pt idx="3495">
                  <c:v>5.0533000000000001</c:v>
                </c:pt>
                <c:pt idx="3496">
                  <c:v>5.0534999999999997</c:v>
                </c:pt>
                <c:pt idx="3497">
                  <c:v>5.0537000000000001</c:v>
                </c:pt>
                <c:pt idx="3498">
                  <c:v>5.0538999999999996</c:v>
                </c:pt>
                <c:pt idx="3499">
                  <c:v>5.0541</c:v>
                </c:pt>
                <c:pt idx="3500">
                  <c:v>5.0542999999999996</c:v>
                </c:pt>
                <c:pt idx="3501">
                  <c:v>5.0545</c:v>
                </c:pt>
                <c:pt idx="3502">
                  <c:v>5.0547000000000004</c:v>
                </c:pt>
                <c:pt idx="3503">
                  <c:v>4.7214</c:v>
                </c:pt>
                <c:pt idx="3504">
                  <c:v>3.9904000000000002</c:v>
                </c:pt>
                <c:pt idx="3505">
                  <c:v>3.2831000000000001</c:v>
                </c:pt>
                <c:pt idx="3506">
                  <c:v>2.5992999999999999</c:v>
                </c:pt>
                <c:pt idx="3507">
                  <c:v>1.9394</c:v>
                </c:pt>
                <c:pt idx="3508">
                  <c:v>1.3044</c:v>
                </c:pt>
                <c:pt idx="3509">
                  <c:v>0.70045000000000002</c:v>
                </c:pt>
                <c:pt idx="3510">
                  <c:v>0.2203</c:v>
                </c:pt>
                <c:pt idx="3511">
                  <c:v>0.185</c:v>
                </c:pt>
                <c:pt idx="3512">
                  <c:v>0.185</c:v>
                </c:pt>
                <c:pt idx="3513">
                  <c:v>0.185</c:v>
                </c:pt>
                <c:pt idx="3514">
                  <c:v>0.185</c:v>
                </c:pt>
                <c:pt idx="3515">
                  <c:v>0.185</c:v>
                </c:pt>
                <c:pt idx="3516">
                  <c:v>0.185</c:v>
                </c:pt>
                <c:pt idx="3517">
                  <c:v>0.185</c:v>
                </c:pt>
                <c:pt idx="3518">
                  <c:v>0.185</c:v>
                </c:pt>
                <c:pt idx="3519">
                  <c:v>0.185</c:v>
                </c:pt>
                <c:pt idx="3520">
                  <c:v>0.185</c:v>
                </c:pt>
                <c:pt idx="3521">
                  <c:v>0.185</c:v>
                </c:pt>
                <c:pt idx="3522">
                  <c:v>0.185</c:v>
                </c:pt>
                <c:pt idx="3523">
                  <c:v>0.185</c:v>
                </c:pt>
                <c:pt idx="3524">
                  <c:v>0.185</c:v>
                </c:pt>
                <c:pt idx="3525">
                  <c:v>0.185</c:v>
                </c:pt>
                <c:pt idx="3526">
                  <c:v>0.185</c:v>
                </c:pt>
                <c:pt idx="3527">
                  <c:v>0.185</c:v>
                </c:pt>
                <c:pt idx="3528">
                  <c:v>0.185</c:v>
                </c:pt>
                <c:pt idx="3529">
                  <c:v>0.185</c:v>
                </c:pt>
                <c:pt idx="3530">
                  <c:v>0.185</c:v>
                </c:pt>
                <c:pt idx="3531">
                  <c:v>0.185</c:v>
                </c:pt>
                <c:pt idx="3532">
                  <c:v>0.185</c:v>
                </c:pt>
                <c:pt idx="3533">
                  <c:v>0.185</c:v>
                </c:pt>
                <c:pt idx="3534">
                  <c:v>0.185</c:v>
                </c:pt>
                <c:pt idx="3535">
                  <c:v>0.185</c:v>
                </c:pt>
                <c:pt idx="3536">
                  <c:v>0.185</c:v>
                </c:pt>
                <c:pt idx="3537">
                  <c:v>0.18501000000000001</c:v>
                </c:pt>
                <c:pt idx="3538">
                  <c:v>0.18501000000000001</c:v>
                </c:pt>
                <c:pt idx="3539">
                  <c:v>0.18501000000000001</c:v>
                </c:pt>
                <c:pt idx="3540">
                  <c:v>0.18501000000000001</c:v>
                </c:pt>
                <c:pt idx="3541">
                  <c:v>0.18501000000000001</c:v>
                </c:pt>
                <c:pt idx="3542">
                  <c:v>0.18501000000000001</c:v>
                </c:pt>
                <c:pt idx="3543">
                  <c:v>0.18501000000000001</c:v>
                </c:pt>
                <c:pt idx="3544">
                  <c:v>0.18501000000000001</c:v>
                </c:pt>
                <c:pt idx="3545">
                  <c:v>0.18501000000000001</c:v>
                </c:pt>
                <c:pt idx="3546">
                  <c:v>0.18501000000000001</c:v>
                </c:pt>
                <c:pt idx="3547">
                  <c:v>0.18501000000000001</c:v>
                </c:pt>
                <c:pt idx="3548">
                  <c:v>0.18501000000000001</c:v>
                </c:pt>
                <c:pt idx="3549">
                  <c:v>0.18501000000000001</c:v>
                </c:pt>
                <c:pt idx="3550">
                  <c:v>0.18501000000000001</c:v>
                </c:pt>
                <c:pt idx="3551">
                  <c:v>0.18501000000000001</c:v>
                </c:pt>
                <c:pt idx="3552">
                  <c:v>0.18501999999999999</c:v>
                </c:pt>
                <c:pt idx="3553">
                  <c:v>0.18501999999999999</c:v>
                </c:pt>
                <c:pt idx="3554">
                  <c:v>0.18501999999999999</c:v>
                </c:pt>
                <c:pt idx="3555">
                  <c:v>0.18501999999999999</c:v>
                </c:pt>
                <c:pt idx="3556">
                  <c:v>0.18501999999999999</c:v>
                </c:pt>
                <c:pt idx="3557">
                  <c:v>0.18501999999999999</c:v>
                </c:pt>
                <c:pt idx="3558">
                  <c:v>0.18501999999999999</c:v>
                </c:pt>
                <c:pt idx="3559">
                  <c:v>0.18501999999999999</c:v>
                </c:pt>
                <c:pt idx="3560">
                  <c:v>0.18501999999999999</c:v>
                </c:pt>
                <c:pt idx="3561">
                  <c:v>0.18501999999999999</c:v>
                </c:pt>
                <c:pt idx="3562">
                  <c:v>0.18501999999999999</c:v>
                </c:pt>
                <c:pt idx="3563">
                  <c:v>0.18501999999999999</c:v>
                </c:pt>
                <c:pt idx="3564">
                  <c:v>0.18501999999999999</c:v>
                </c:pt>
                <c:pt idx="3565">
                  <c:v>0.18501999999999999</c:v>
                </c:pt>
                <c:pt idx="3566">
                  <c:v>0.18503</c:v>
                </c:pt>
                <c:pt idx="3567">
                  <c:v>0.18503</c:v>
                </c:pt>
                <c:pt idx="3568">
                  <c:v>0.18503</c:v>
                </c:pt>
                <c:pt idx="3569">
                  <c:v>0.18503</c:v>
                </c:pt>
                <c:pt idx="3570">
                  <c:v>0.18503</c:v>
                </c:pt>
                <c:pt idx="3571">
                  <c:v>0.18503</c:v>
                </c:pt>
                <c:pt idx="3572">
                  <c:v>0.18503</c:v>
                </c:pt>
                <c:pt idx="3573">
                  <c:v>0.18503</c:v>
                </c:pt>
                <c:pt idx="3574">
                  <c:v>0.18503</c:v>
                </c:pt>
                <c:pt idx="3575">
                  <c:v>0.18503</c:v>
                </c:pt>
                <c:pt idx="3576">
                  <c:v>0.18503</c:v>
                </c:pt>
                <c:pt idx="3577">
                  <c:v>0.18503</c:v>
                </c:pt>
                <c:pt idx="3578">
                  <c:v>0.18503</c:v>
                </c:pt>
                <c:pt idx="3579">
                  <c:v>0.18503</c:v>
                </c:pt>
                <c:pt idx="3580">
                  <c:v>0.18503</c:v>
                </c:pt>
                <c:pt idx="3581">
                  <c:v>0.18503</c:v>
                </c:pt>
                <c:pt idx="3582">
                  <c:v>0.18503</c:v>
                </c:pt>
                <c:pt idx="3583">
                  <c:v>0.18503</c:v>
                </c:pt>
                <c:pt idx="3584">
                  <c:v>0.18503</c:v>
                </c:pt>
                <c:pt idx="3585">
                  <c:v>0.18503</c:v>
                </c:pt>
                <c:pt idx="3586">
                  <c:v>0.18503</c:v>
                </c:pt>
                <c:pt idx="3587">
                  <c:v>0.18503</c:v>
                </c:pt>
                <c:pt idx="3588">
                  <c:v>0.18503</c:v>
                </c:pt>
                <c:pt idx="3589">
                  <c:v>0.18503</c:v>
                </c:pt>
                <c:pt idx="3590">
                  <c:v>0.18503</c:v>
                </c:pt>
                <c:pt idx="3591">
                  <c:v>0.18503</c:v>
                </c:pt>
                <c:pt idx="3592">
                  <c:v>0.18503</c:v>
                </c:pt>
                <c:pt idx="3593">
                  <c:v>0.18503</c:v>
                </c:pt>
                <c:pt idx="3594">
                  <c:v>0.18503</c:v>
                </c:pt>
                <c:pt idx="3595">
                  <c:v>0.18503</c:v>
                </c:pt>
                <c:pt idx="3596">
                  <c:v>0.18503</c:v>
                </c:pt>
                <c:pt idx="3597">
                  <c:v>0.18503</c:v>
                </c:pt>
                <c:pt idx="3598">
                  <c:v>0.18503</c:v>
                </c:pt>
                <c:pt idx="3599">
                  <c:v>0.18503</c:v>
                </c:pt>
                <c:pt idx="3600">
                  <c:v>0.18503</c:v>
                </c:pt>
                <c:pt idx="3601">
                  <c:v>0.18503</c:v>
                </c:pt>
                <c:pt idx="3602">
                  <c:v>0.18503</c:v>
                </c:pt>
                <c:pt idx="3603">
                  <c:v>0.18503</c:v>
                </c:pt>
                <c:pt idx="3604">
                  <c:v>0.18504000000000001</c:v>
                </c:pt>
                <c:pt idx="3605">
                  <c:v>0.18504000000000001</c:v>
                </c:pt>
                <c:pt idx="3606">
                  <c:v>0.18504000000000001</c:v>
                </c:pt>
                <c:pt idx="3607">
                  <c:v>0.18504000000000001</c:v>
                </c:pt>
                <c:pt idx="3608">
                  <c:v>0.18504000000000001</c:v>
                </c:pt>
                <c:pt idx="3609">
                  <c:v>0.18504000000000001</c:v>
                </c:pt>
                <c:pt idx="3610">
                  <c:v>0.18504000000000001</c:v>
                </c:pt>
                <c:pt idx="3611">
                  <c:v>0.18504000000000001</c:v>
                </c:pt>
                <c:pt idx="3612">
                  <c:v>0.18504000000000001</c:v>
                </c:pt>
                <c:pt idx="3613">
                  <c:v>0.18504000000000001</c:v>
                </c:pt>
                <c:pt idx="3614">
                  <c:v>0.18504000000000001</c:v>
                </c:pt>
                <c:pt idx="3615">
                  <c:v>0.18504000000000001</c:v>
                </c:pt>
                <c:pt idx="3616">
                  <c:v>0.18504000000000001</c:v>
                </c:pt>
                <c:pt idx="3617">
                  <c:v>0.18504000000000001</c:v>
                </c:pt>
                <c:pt idx="3618">
                  <c:v>0.18504000000000001</c:v>
                </c:pt>
                <c:pt idx="3619">
                  <c:v>0.18504000000000001</c:v>
                </c:pt>
                <c:pt idx="3620">
                  <c:v>0.18504000000000001</c:v>
                </c:pt>
                <c:pt idx="3621">
                  <c:v>0.18504000000000001</c:v>
                </c:pt>
                <c:pt idx="3622">
                  <c:v>0.18504000000000001</c:v>
                </c:pt>
                <c:pt idx="3623">
                  <c:v>0.18504000000000001</c:v>
                </c:pt>
                <c:pt idx="3624">
                  <c:v>0.18504000000000001</c:v>
                </c:pt>
                <c:pt idx="3625">
                  <c:v>0.18504999999999999</c:v>
                </c:pt>
                <c:pt idx="3626">
                  <c:v>0.18504999999999999</c:v>
                </c:pt>
                <c:pt idx="3627">
                  <c:v>0.18504999999999999</c:v>
                </c:pt>
                <c:pt idx="3628">
                  <c:v>0.18504999999999999</c:v>
                </c:pt>
                <c:pt idx="3629">
                  <c:v>0.18504999999999999</c:v>
                </c:pt>
                <c:pt idx="3630">
                  <c:v>0.18504999999999999</c:v>
                </c:pt>
                <c:pt idx="3631">
                  <c:v>0.18504999999999999</c:v>
                </c:pt>
                <c:pt idx="3632">
                  <c:v>0.18504999999999999</c:v>
                </c:pt>
                <c:pt idx="3633">
                  <c:v>0.18504999999999999</c:v>
                </c:pt>
                <c:pt idx="3634">
                  <c:v>0.18504999999999999</c:v>
                </c:pt>
                <c:pt idx="3635">
                  <c:v>0.18504999999999999</c:v>
                </c:pt>
                <c:pt idx="3636">
                  <c:v>0.18504999999999999</c:v>
                </c:pt>
                <c:pt idx="3637">
                  <c:v>0.18504999999999999</c:v>
                </c:pt>
                <c:pt idx="3638">
                  <c:v>0.18504999999999999</c:v>
                </c:pt>
                <c:pt idx="3639">
                  <c:v>0.18504999999999999</c:v>
                </c:pt>
                <c:pt idx="3640">
                  <c:v>0.18504999999999999</c:v>
                </c:pt>
                <c:pt idx="3641">
                  <c:v>0.18504999999999999</c:v>
                </c:pt>
                <c:pt idx="3642">
                  <c:v>0.18506</c:v>
                </c:pt>
                <c:pt idx="3643">
                  <c:v>0.18506</c:v>
                </c:pt>
                <c:pt idx="3644">
                  <c:v>0.18506</c:v>
                </c:pt>
                <c:pt idx="3645">
                  <c:v>0.18506</c:v>
                </c:pt>
                <c:pt idx="3646">
                  <c:v>0.18506</c:v>
                </c:pt>
                <c:pt idx="3647">
                  <c:v>0.18506</c:v>
                </c:pt>
                <c:pt idx="3648">
                  <c:v>0.18506</c:v>
                </c:pt>
                <c:pt idx="3649">
                  <c:v>0.18506</c:v>
                </c:pt>
                <c:pt idx="3650">
                  <c:v>0.18506</c:v>
                </c:pt>
                <c:pt idx="3651">
                  <c:v>0.18506</c:v>
                </c:pt>
                <c:pt idx="3652">
                  <c:v>0.18506</c:v>
                </c:pt>
                <c:pt idx="3653">
                  <c:v>0.18506</c:v>
                </c:pt>
                <c:pt idx="3654">
                  <c:v>0.18506</c:v>
                </c:pt>
                <c:pt idx="3655">
                  <c:v>0.18506</c:v>
                </c:pt>
                <c:pt idx="3656">
                  <c:v>0.18506</c:v>
                </c:pt>
                <c:pt idx="3657">
                  <c:v>0.18507000000000001</c:v>
                </c:pt>
                <c:pt idx="3658">
                  <c:v>0.18507000000000001</c:v>
                </c:pt>
                <c:pt idx="3659">
                  <c:v>0.18507000000000001</c:v>
                </c:pt>
                <c:pt idx="3660">
                  <c:v>0.18507000000000001</c:v>
                </c:pt>
                <c:pt idx="3661">
                  <c:v>0.18507000000000001</c:v>
                </c:pt>
                <c:pt idx="3662">
                  <c:v>0.18507000000000001</c:v>
                </c:pt>
                <c:pt idx="3663">
                  <c:v>0.18507000000000001</c:v>
                </c:pt>
                <c:pt idx="3664">
                  <c:v>0.18507000000000001</c:v>
                </c:pt>
                <c:pt idx="3665">
                  <c:v>0.18507000000000001</c:v>
                </c:pt>
                <c:pt idx="3666">
                  <c:v>0.18507000000000001</c:v>
                </c:pt>
                <c:pt idx="3667">
                  <c:v>0.18507000000000001</c:v>
                </c:pt>
                <c:pt idx="3668">
                  <c:v>0.18507000000000001</c:v>
                </c:pt>
                <c:pt idx="3669">
                  <c:v>0.18507000000000001</c:v>
                </c:pt>
                <c:pt idx="3670">
                  <c:v>0.18507000000000001</c:v>
                </c:pt>
                <c:pt idx="3671">
                  <c:v>0.18507999999999999</c:v>
                </c:pt>
                <c:pt idx="3672">
                  <c:v>0.18507999999999999</c:v>
                </c:pt>
                <c:pt idx="3673">
                  <c:v>0.18507999999999999</c:v>
                </c:pt>
                <c:pt idx="3674">
                  <c:v>0.18507999999999999</c:v>
                </c:pt>
                <c:pt idx="3675">
                  <c:v>0.18507999999999999</c:v>
                </c:pt>
                <c:pt idx="3676">
                  <c:v>0.18507999999999999</c:v>
                </c:pt>
                <c:pt idx="3677">
                  <c:v>0.18507999999999999</c:v>
                </c:pt>
                <c:pt idx="3678">
                  <c:v>0.18507999999999999</c:v>
                </c:pt>
                <c:pt idx="3679">
                  <c:v>0.18507999999999999</c:v>
                </c:pt>
                <c:pt idx="3680">
                  <c:v>0.18507999999999999</c:v>
                </c:pt>
                <c:pt idx="3681">
                  <c:v>0.18507999999999999</c:v>
                </c:pt>
                <c:pt idx="3682">
                  <c:v>0.18507999999999999</c:v>
                </c:pt>
                <c:pt idx="3683">
                  <c:v>0.18507999999999999</c:v>
                </c:pt>
                <c:pt idx="3684">
                  <c:v>0.18509</c:v>
                </c:pt>
                <c:pt idx="3685">
                  <c:v>0.18509</c:v>
                </c:pt>
                <c:pt idx="3686">
                  <c:v>0.18509</c:v>
                </c:pt>
                <c:pt idx="3687">
                  <c:v>0.18509</c:v>
                </c:pt>
                <c:pt idx="3688">
                  <c:v>0.18509</c:v>
                </c:pt>
                <c:pt idx="3689">
                  <c:v>0.18509</c:v>
                </c:pt>
                <c:pt idx="3690">
                  <c:v>0.18509</c:v>
                </c:pt>
                <c:pt idx="3691">
                  <c:v>0.18509</c:v>
                </c:pt>
                <c:pt idx="3692">
                  <c:v>0.18509</c:v>
                </c:pt>
                <c:pt idx="3693">
                  <c:v>0.18509</c:v>
                </c:pt>
                <c:pt idx="3694">
                  <c:v>0.18509</c:v>
                </c:pt>
                <c:pt idx="3695">
                  <c:v>0.18509</c:v>
                </c:pt>
                <c:pt idx="3696">
                  <c:v>0.18509</c:v>
                </c:pt>
                <c:pt idx="3697">
                  <c:v>0.18509999999999999</c:v>
                </c:pt>
                <c:pt idx="3698">
                  <c:v>0.18509999999999999</c:v>
                </c:pt>
                <c:pt idx="3699">
                  <c:v>0.18509999999999999</c:v>
                </c:pt>
                <c:pt idx="3700">
                  <c:v>0.18509999999999999</c:v>
                </c:pt>
                <c:pt idx="3701">
                  <c:v>0.18509999999999999</c:v>
                </c:pt>
                <c:pt idx="3702">
                  <c:v>0.18509999999999999</c:v>
                </c:pt>
                <c:pt idx="3703">
                  <c:v>0.18509999999999999</c:v>
                </c:pt>
                <c:pt idx="3704">
                  <c:v>0.18509999999999999</c:v>
                </c:pt>
                <c:pt idx="3705">
                  <c:v>0.18509999999999999</c:v>
                </c:pt>
                <c:pt idx="3706">
                  <c:v>0.18509999999999999</c:v>
                </c:pt>
                <c:pt idx="3707">
                  <c:v>0.18509999999999999</c:v>
                </c:pt>
                <c:pt idx="3708">
                  <c:v>0.18509999999999999</c:v>
                </c:pt>
                <c:pt idx="3709">
                  <c:v>0.18511</c:v>
                </c:pt>
                <c:pt idx="3710">
                  <c:v>0.18511</c:v>
                </c:pt>
                <c:pt idx="3711">
                  <c:v>0.18511</c:v>
                </c:pt>
                <c:pt idx="3712">
                  <c:v>0.18511</c:v>
                </c:pt>
                <c:pt idx="3713">
                  <c:v>0.18511</c:v>
                </c:pt>
                <c:pt idx="3714">
                  <c:v>0.18511</c:v>
                </c:pt>
                <c:pt idx="3715">
                  <c:v>0.18511</c:v>
                </c:pt>
                <c:pt idx="3716">
                  <c:v>0.18511</c:v>
                </c:pt>
                <c:pt idx="3717">
                  <c:v>0.18511</c:v>
                </c:pt>
                <c:pt idx="3718">
                  <c:v>0.18511</c:v>
                </c:pt>
                <c:pt idx="3719">
                  <c:v>0.18511</c:v>
                </c:pt>
                <c:pt idx="3720">
                  <c:v>0.18511</c:v>
                </c:pt>
                <c:pt idx="3721">
                  <c:v>0.18511</c:v>
                </c:pt>
                <c:pt idx="3722">
                  <c:v>0.18512000000000001</c:v>
                </c:pt>
                <c:pt idx="3723">
                  <c:v>0.18512000000000001</c:v>
                </c:pt>
                <c:pt idx="3724">
                  <c:v>0.18512000000000001</c:v>
                </c:pt>
                <c:pt idx="3725">
                  <c:v>0.18512000000000001</c:v>
                </c:pt>
                <c:pt idx="3726">
                  <c:v>0.18512000000000001</c:v>
                </c:pt>
                <c:pt idx="3727">
                  <c:v>0.18512000000000001</c:v>
                </c:pt>
                <c:pt idx="3728">
                  <c:v>0.18512000000000001</c:v>
                </c:pt>
                <c:pt idx="3729">
                  <c:v>0.18512000000000001</c:v>
                </c:pt>
                <c:pt idx="3730">
                  <c:v>0.18512000000000001</c:v>
                </c:pt>
                <c:pt idx="3731">
                  <c:v>0.18512000000000001</c:v>
                </c:pt>
                <c:pt idx="3732">
                  <c:v>0.18512000000000001</c:v>
                </c:pt>
                <c:pt idx="3733">
                  <c:v>0.18512000000000001</c:v>
                </c:pt>
                <c:pt idx="3734">
                  <c:v>0.18512999999999999</c:v>
                </c:pt>
                <c:pt idx="3735">
                  <c:v>0.18512999999999999</c:v>
                </c:pt>
                <c:pt idx="3736">
                  <c:v>0.18512999999999999</c:v>
                </c:pt>
                <c:pt idx="3737">
                  <c:v>0.18512999999999999</c:v>
                </c:pt>
                <c:pt idx="3738">
                  <c:v>0.18512999999999999</c:v>
                </c:pt>
                <c:pt idx="3739">
                  <c:v>0.18512999999999999</c:v>
                </c:pt>
                <c:pt idx="3740">
                  <c:v>0.18512999999999999</c:v>
                </c:pt>
                <c:pt idx="3741">
                  <c:v>0.18512999999999999</c:v>
                </c:pt>
                <c:pt idx="3742">
                  <c:v>0.18512999999999999</c:v>
                </c:pt>
                <c:pt idx="3743">
                  <c:v>0.18512999999999999</c:v>
                </c:pt>
                <c:pt idx="3744">
                  <c:v>0.18512999999999999</c:v>
                </c:pt>
                <c:pt idx="3745">
                  <c:v>0.18512999999999999</c:v>
                </c:pt>
                <c:pt idx="3746">
                  <c:v>0.18514</c:v>
                </c:pt>
                <c:pt idx="3747">
                  <c:v>0.18514</c:v>
                </c:pt>
                <c:pt idx="3748">
                  <c:v>0.18514</c:v>
                </c:pt>
                <c:pt idx="3749">
                  <c:v>0.18514</c:v>
                </c:pt>
                <c:pt idx="3750">
                  <c:v>0.18514</c:v>
                </c:pt>
                <c:pt idx="3751">
                  <c:v>0.18514</c:v>
                </c:pt>
                <c:pt idx="3752">
                  <c:v>0.18514</c:v>
                </c:pt>
                <c:pt idx="3753">
                  <c:v>0.18514</c:v>
                </c:pt>
                <c:pt idx="3754">
                  <c:v>0.18514</c:v>
                </c:pt>
                <c:pt idx="3755">
                  <c:v>0.18514</c:v>
                </c:pt>
                <c:pt idx="3756">
                  <c:v>0.18514</c:v>
                </c:pt>
                <c:pt idx="3757">
                  <c:v>0.18514</c:v>
                </c:pt>
                <c:pt idx="3758">
                  <c:v>0.18515000000000001</c:v>
                </c:pt>
                <c:pt idx="3759">
                  <c:v>0.18515000000000001</c:v>
                </c:pt>
                <c:pt idx="3760">
                  <c:v>0.18515000000000001</c:v>
                </c:pt>
                <c:pt idx="3761">
                  <c:v>0.18515000000000001</c:v>
                </c:pt>
                <c:pt idx="3762">
                  <c:v>0.18515000000000001</c:v>
                </c:pt>
                <c:pt idx="3763">
                  <c:v>0.18515000000000001</c:v>
                </c:pt>
                <c:pt idx="3764">
                  <c:v>0.18515000000000001</c:v>
                </c:pt>
                <c:pt idx="3765">
                  <c:v>0.18515000000000001</c:v>
                </c:pt>
                <c:pt idx="3766">
                  <c:v>0.18515000000000001</c:v>
                </c:pt>
                <c:pt idx="3767">
                  <c:v>0.18515000000000001</c:v>
                </c:pt>
                <c:pt idx="3768">
                  <c:v>0.18515000000000001</c:v>
                </c:pt>
                <c:pt idx="3769">
                  <c:v>0.18515999999999999</c:v>
                </c:pt>
                <c:pt idx="3770">
                  <c:v>0.18515999999999999</c:v>
                </c:pt>
                <c:pt idx="3771">
                  <c:v>0.18515999999999999</c:v>
                </c:pt>
                <c:pt idx="3772">
                  <c:v>0.18515999999999999</c:v>
                </c:pt>
                <c:pt idx="3773">
                  <c:v>0.18515999999999999</c:v>
                </c:pt>
                <c:pt idx="3774">
                  <c:v>0.18515999999999999</c:v>
                </c:pt>
                <c:pt idx="3775">
                  <c:v>0.18515999999999999</c:v>
                </c:pt>
                <c:pt idx="3776">
                  <c:v>0.18515999999999999</c:v>
                </c:pt>
                <c:pt idx="3777">
                  <c:v>0.18515999999999999</c:v>
                </c:pt>
                <c:pt idx="3778">
                  <c:v>0.18515999999999999</c:v>
                </c:pt>
                <c:pt idx="3779">
                  <c:v>0.18515999999999999</c:v>
                </c:pt>
                <c:pt idx="3780">
                  <c:v>0.18515999999999999</c:v>
                </c:pt>
                <c:pt idx="3781">
                  <c:v>0.18517</c:v>
                </c:pt>
                <c:pt idx="3782">
                  <c:v>0.18517</c:v>
                </c:pt>
                <c:pt idx="3783">
                  <c:v>0.18517</c:v>
                </c:pt>
                <c:pt idx="3784">
                  <c:v>0.18517</c:v>
                </c:pt>
                <c:pt idx="3785">
                  <c:v>0.18517</c:v>
                </c:pt>
                <c:pt idx="3786">
                  <c:v>0.18517</c:v>
                </c:pt>
                <c:pt idx="3787">
                  <c:v>0.18517</c:v>
                </c:pt>
                <c:pt idx="3788">
                  <c:v>0.18517</c:v>
                </c:pt>
                <c:pt idx="3789">
                  <c:v>0.18517</c:v>
                </c:pt>
                <c:pt idx="3790">
                  <c:v>0.18517</c:v>
                </c:pt>
                <c:pt idx="3791">
                  <c:v>0.18517</c:v>
                </c:pt>
                <c:pt idx="3792">
                  <c:v>0.18518000000000001</c:v>
                </c:pt>
                <c:pt idx="3793">
                  <c:v>0.18518000000000001</c:v>
                </c:pt>
                <c:pt idx="3794">
                  <c:v>0.18518000000000001</c:v>
                </c:pt>
                <c:pt idx="3795">
                  <c:v>0.18518000000000001</c:v>
                </c:pt>
                <c:pt idx="3796">
                  <c:v>0.18518000000000001</c:v>
                </c:pt>
                <c:pt idx="3797">
                  <c:v>0.18518000000000001</c:v>
                </c:pt>
                <c:pt idx="3798">
                  <c:v>0.18518000000000001</c:v>
                </c:pt>
                <c:pt idx="3799">
                  <c:v>0.18518000000000001</c:v>
                </c:pt>
                <c:pt idx="3800">
                  <c:v>0.18518000000000001</c:v>
                </c:pt>
                <c:pt idx="3801">
                  <c:v>0.18518000000000001</c:v>
                </c:pt>
                <c:pt idx="3802">
                  <c:v>0.18518000000000001</c:v>
                </c:pt>
                <c:pt idx="3803">
                  <c:v>0.18518000000000001</c:v>
                </c:pt>
                <c:pt idx="3804">
                  <c:v>0.18518999999999999</c:v>
                </c:pt>
                <c:pt idx="3805">
                  <c:v>0.18518999999999999</c:v>
                </c:pt>
                <c:pt idx="3806">
                  <c:v>0.18518999999999999</c:v>
                </c:pt>
                <c:pt idx="3807">
                  <c:v>0.18518999999999999</c:v>
                </c:pt>
                <c:pt idx="3808">
                  <c:v>0.18518999999999999</c:v>
                </c:pt>
                <c:pt idx="3809">
                  <c:v>0.18518999999999999</c:v>
                </c:pt>
                <c:pt idx="3810">
                  <c:v>0.18518999999999999</c:v>
                </c:pt>
                <c:pt idx="3811">
                  <c:v>0.18518999999999999</c:v>
                </c:pt>
                <c:pt idx="3812">
                  <c:v>0.18518999999999999</c:v>
                </c:pt>
                <c:pt idx="3813">
                  <c:v>0.18518999999999999</c:v>
                </c:pt>
                <c:pt idx="3814">
                  <c:v>0.18518999999999999</c:v>
                </c:pt>
                <c:pt idx="3815">
                  <c:v>0.1852</c:v>
                </c:pt>
                <c:pt idx="3816">
                  <c:v>0.1852</c:v>
                </c:pt>
                <c:pt idx="3817">
                  <c:v>0.1852</c:v>
                </c:pt>
                <c:pt idx="3818">
                  <c:v>0.1852</c:v>
                </c:pt>
                <c:pt idx="3819">
                  <c:v>0.1852</c:v>
                </c:pt>
                <c:pt idx="3820">
                  <c:v>0.1852</c:v>
                </c:pt>
                <c:pt idx="3821">
                  <c:v>0.1852</c:v>
                </c:pt>
                <c:pt idx="3822">
                  <c:v>0.1852</c:v>
                </c:pt>
                <c:pt idx="3823">
                  <c:v>0.1852</c:v>
                </c:pt>
                <c:pt idx="3824">
                  <c:v>0.1852</c:v>
                </c:pt>
                <c:pt idx="3825">
                  <c:v>0.1852</c:v>
                </c:pt>
                <c:pt idx="3826">
                  <c:v>0.18521000000000001</c:v>
                </c:pt>
                <c:pt idx="3827">
                  <c:v>0.18521000000000001</c:v>
                </c:pt>
                <c:pt idx="3828">
                  <c:v>0.18521000000000001</c:v>
                </c:pt>
                <c:pt idx="3829">
                  <c:v>0.18521000000000001</c:v>
                </c:pt>
                <c:pt idx="3830">
                  <c:v>0.18521000000000001</c:v>
                </c:pt>
                <c:pt idx="3831">
                  <c:v>0.18521000000000001</c:v>
                </c:pt>
                <c:pt idx="3832">
                  <c:v>0.18521000000000001</c:v>
                </c:pt>
                <c:pt idx="3833">
                  <c:v>0.18521000000000001</c:v>
                </c:pt>
                <c:pt idx="3834">
                  <c:v>0.18521000000000001</c:v>
                </c:pt>
                <c:pt idx="3835">
                  <c:v>0.18521000000000001</c:v>
                </c:pt>
                <c:pt idx="3836">
                  <c:v>0.18521000000000001</c:v>
                </c:pt>
                <c:pt idx="3837">
                  <c:v>0.18522</c:v>
                </c:pt>
                <c:pt idx="3838">
                  <c:v>0.18522</c:v>
                </c:pt>
                <c:pt idx="3839">
                  <c:v>0.18522</c:v>
                </c:pt>
                <c:pt idx="3840">
                  <c:v>0.18522</c:v>
                </c:pt>
                <c:pt idx="3841">
                  <c:v>0.18522</c:v>
                </c:pt>
                <c:pt idx="3842">
                  <c:v>0.18522</c:v>
                </c:pt>
                <c:pt idx="3843">
                  <c:v>0.18522</c:v>
                </c:pt>
                <c:pt idx="3844">
                  <c:v>0.18522</c:v>
                </c:pt>
                <c:pt idx="3845">
                  <c:v>0.18522</c:v>
                </c:pt>
                <c:pt idx="3846">
                  <c:v>0.18522</c:v>
                </c:pt>
                <c:pt idx="3847">
                  <c:v>0.18522</c:v>
                </c:pt>
                <c:pt idx="3848">
                  <c:v>0.18522</c:v>
                </c:pt>
                <c:pt idx="3849">
                  <c:v>0.18523000000000001</c:v>
                </c:pt>
                <c:pt idx="3850">
                  <c:v>0.18523000000000001</c:v>
                </c:pt>
                <c:pt idx="3851">
                  <c:v>0.18523000000000001</c:v>
                </c:pt>
                <c:pt idx="3852">
                  <c:v>0.18523000000000001</c:v>
                </c:pt>
                <c:pt idx="3853">
                  <c:v>0.18523000000000001</c:v>
                </c:pt>
                <c:pt idx="3854">
                  <c:v>0.18523000000000001</c:v>
                </c:pt>
                <c:pt idx="3855">
                  <c:v>0.18523000000000001</c:v>
                </c:pt>
                <c:pt idx="3856">
                  <c:v>0.18523000000000001</c:v>
                </c:pt>
                <c:pt idx="3857">
                  <c:v>0.18523000000000001</c:v>
                </c:pt>
                <c:pt idx="3858">
                  <c:v>0.18523000000000001</c:v>
                </c:pt>
                <c:pt idx="3859">
                  <c:v>0.18523000000000001</c:v>
                </c:pt>
                <c:pt idx="3860">
                  <c:v>0.18523999999999999</c:v>
                </c:pt>
                <c:pt idx="3861">
                  <c:v>0.18523999999999999</c:v>
                </c:pt>
                <c:pt idx="3862">
                  <c:v>0.18523999999999999</c:v>
                </c:pt>
                <c:pt idx="3863">
                  <c:v>0.18523999999999999</c:v>
                </c:pt>
                <c:pt idx="3864">
                  <c:v>0.18523999999999999</c:v>
                </c:pt>
                <c:pt idx="3865">
                  <c:v>0.18523999999999999</c:v>
                </c:pt>
                <c:pt idx="3866">
                  <c:v>0.18523999999999999</c:v>
                </c:pt>
                <c:pt idx="3867">
                  <c:v>0.18523999999999999</c:v>
                </c:pt>
                <c:pt idx="3868">
                  <c:v>0.18523999999999999</c:v>
                </c:pt>
                <c:pt idx="3869">
                  <c:v>0.18523999999999999</c:v>
                </c:pt>
                <c:pt idx="3870">
                  <c:v>0.18525</c:v>
                </c:pt>
                <c:pt idx="3871">
                  <c:v>0.18525</c:v>
                </c:pt>
                <c:pt idx="3872">
                  <c:v>0.18525</c:v>
                </c:pt>
                <c:pt idx="3873">
                  <c:v>0.18525</c:v>
                </c:pt>
                <c:pt idx="3874">
                  <c:v>0.18525</c:v>
                </c:pt>
                <c:pt idx="3875">
                  <c:v>0.18525</c:v>
                </c:pt>
                <c:pt idx="3876">
                  <c:v>0.18525</c:v>
                </c:pt>
                <c:pt idx="3877">
                  <c:v>0.18525</c:v>
                </c:pt>
                <c:pt idx="3878">
                  <c:v>0.18525</c:v>
                </c:pt>
                <c:pt idx="3879">
                  <c:v>0.18525</c:v>
                </c:pt>
                <c:pt idx="3880">
                  <c:v>0.18525</c:v>
                </c:pt>
                <c:pt idx="3881">
                  <c:v>0.18526000000000001</c:v>
                </c:pt>
                <c:pt idx="3882">
                  <c:v>0.18526000000000001</c:v>
                </c:pt>
                <c:pt idx="3883">
                  <c:v>0.18526000000000001</c:v>
                </c:pt>
                <c:pt idx="3884">
                  <c:v>0.18526000000000001</c:v>
                </c:pt>
                <c:pt idx="3885">
                  <c:v>0.18526000000000001</c:v>
                </c:pt>
                <c:pt idx="3886">
                  <c:v>0.18526000000000001</c:v>
                </c:pt>
                <c:pt idx="3887">
                  <c:v>0.18526000000000001</c:v>
                </c:pt>
                <c:pt idx="3888">
                  <c:v>0.18526000000000001</c:v>
                </c:pt>
                <c:pt idx="3889">
                  <c:v>0.18526000000000001</c:v>
                </c:pt>
                <c:pt idx="3890">
                  <c:v>0.18526000000000001</c:v>
                </c:pt>
                <c:pt idx="3891">
                  <c:v>0.18526000000000001</c:v>
                </c:pt>
                <c:pt idx="3892">
                  <c:v>0.18526999999999999</c:v>
                </c:pt>
                <c:pt idx="3893">
                  <c:v>0.18526999999999999</c:v>
                </c:pt>
                <c:pt idx="3894">
                  <c:v>0.18526999999999999</c:v>
                </c:pt>
                <c:pt idx="3895">
                  <c:v>0.18526999999999999</c:v>
                </c:pt>
                <c:pt idx="3896">
                  <c:v>0.18526999999999999</c:v>
                </c:pt>
                <c:pt idx="3897">
                  <c:v>0.18526999999999999</c:v>
                </c:pt>
                <c:pt idx="3898">
                  <c:v>0.18526999999999999</c:v>
                </c:pt>
                <c:pt idx="3899">
                  <c:v>0.18526999999999999</c:v>
                </c:pt>
                <c:pt idx="3900">
                  <c:v>0.18526999999999999</c:v>
                </c:pt>
                <c:pt idx="3901">
                  <c:v>0.18526999999999999</c:v>
                </c:pt>
                <c:pt idx="3902">
                  <c:v>0.18526999999999999</c:v>
                </c:pt>
                <c:pt idx="3903">
                  <c:v>0.18528</c:v>
                </c:pt>
                <c:pt idx="3904">
                  <c:v>0.18528</c:v>
                </c:pt>
                <c:pt idx="3905">
                  <c:v>0.18528</c:v>
                </c:pt>
                <c:pt idx="3906">
                  <c:v>0.18528</c:v>
                </c:pt>
                <c:pt idx="3907">
                  <c:v>0.18528</c:v>
                </c:pt>
                <c:pt idx="3908">
                  <c:v>0.18528</c:v>
                </c:pt>
                <c:pt idx="3909">
                  <c:v>0.18528</c:v>
                </c:pt>
                <c:pt idx="3910">
                  <c:v>0.18528</c:v>
                </c:pt>
                <c:pt idx="3911">
                  <c:v>0.18528</c:v>
                </c:pt>
                <c:pt idx="3912">
                  <c:v>0.18528</c:v>
                </c:pt>
                <c:pt idx="3913">
                  <c:v>0.18528</c:v>
                </c:pt>
                <c:pt idx="3914">
                  <c:v>0.18529000000000001</c:v>
                </c:pt>
                <c:pt idx="3915">
                  <c:v>0.18529000000000001</c:v>
                </c:pt>
                <c:pt idx="3916">
                  <c:v>0.18529000000000001</c:v>
                </c:pt>
                <c:pt idx="3917">
                  <c:v>0.18529000000000001</c:v>
                </c:pt>
                <c:pt idx="3918">
                  <c:v>0.18529000000000001</c:v>
                </c:pt>
                <c:pt idx="3919">
                  <c:v>0.18529000000000001</c:v>
                </c:pt>
                <c:pt idx="3920">
                  <c:v>0.18529000000000001</c:v>
                </c:pt>
                <c:pt idx="3921">
                  <c:v>0.18529000000000001</c:v>
                </c:pt>
                <c:pt idx="3922">
                  <c:v>0.18529000000000001</c:v>
                </c:pt>
                <c:pt idx="3923">
                  <c:v>0.18529000000000001</c:v>
                </c:pt>
                <c:pt idx="3924">
                  <c:v>0.18529999999999999</c:v>
                </c:pt>
                <c:pt idx="3925">
                  <c:v>0.18529999999999999</c:v>
                </c:pt>
                <c:pt idx="3926">
                  <c:v>0.18529999999999999</c:v>
                </c:pt>
                <c:pt idx="3927">
                  <c:v>0.18529999999999999</c:v>
                </c:pt>
                <c:pt idx="3928">
                  <c:v>0.18529999999999999</c:v>
                </c:pt>
                <c:pt idx="3929">
                  <c:v>0.18529999999999999</c:v>
                </c:pt>
                <c:pt idx="3930">
                  <c:v>0.18529999999999999</c:v>
                </c:pt>
                <c:pt idx="3931">
                  <c:v>0.18529999999999999</c:v>
                </c:pt>
                <c:pt idx="3932">
                  <c:v>0.18529999999999999</c:v>
                </c:pt>
                <c:pt idx="3933">
                  <c:v>0.18529999999999999</c:v>
                </c:pt>
                <c:pt idx="3934">
                  <c:v>0.18529999999999999</c:v>
                </c:pt>
                <c:pt idx="3935">
                  <c:v>0.18531</c:v>
                </c:pt>
                <c:pt idx="3936">
                  <c:v>0.18531</c:v>
                </c:pt>
                <c:pt idx="3937">
                  <c:v>0.18531</c:v>
                </c:pt>
                <c:pt idx="3938">
                  <c:v>0.18531</c:v>
                </c:pt>
                <c:pt idx="3939">
                  <c:v>0.18531</c:v>
                </c:pt>
                <c:pt idx="3940">
                  <c:v>0.18531</c:v>
                </c:pt>
                <c:pt idx="3941">
                  <c:v>0.18531</c:v>
                </c:pt>
                <c:pt idx="3942">
                  <c:v>0.18531</c:v>
                </c:pt>
                <c:pt idx="3943">
                  <c:v>0.18531</c:v>
                </c:pt>
                <c:pt idx="3944">
                  <c:v>0.18531</c:v>
                </c:pt>
                <c:pt idx="3945">
                  <c:v>0.18531</c:v>
                </c:pt>
                <c:pt idx="3946">
                  <c:v>0.18532000000000001</c:v>
                </c:pt>
                <c:pt idx="3947">
                  <c:v>0.18532000000000001</c:v>
                </c:pt>
                <c:pt idx="3948">
                  <c:v>0.18532000000000001</c:v>
                </c:pt>
                <c:pt idx="3949">
                  <c:v>0.18532000000000001</c:v>
                </c:pt>
                <c:pt idx="3950">
                  <c:v>0.18532000000000001</c:v>
                </c:pt>
                <c:pt idx="3951">
                  <c:v>0.18532000000000001</c:v>
                </c:pt>
                <c:pt idx="3952">
                  <c:v>0.18532000000000001</c:v>
                </c:pt>
                <c:pt idx="3953">
                  <c:v>0.18532000000000001</c:v>
                </c:pt>
                <c:pt idx="3954">
                  <c:v>0.18532000000000001</c:v>
                </c:pt>
                <c:pt idx="3955">
                  <c:v>0.18532000000000001</c:v>
                </c:pt>
                <c:pt idx="3956">
                  <c:v>0.18532999999999999</c:v>
                </c:pt>
                <c:pt idx="3957">
                  <c:v>0.18532999999999999</c:v>
                </c:pt>
                <c:pt idx="3958">
                  <c:v>0.18532999999999999</c:v>
                </c:pt>
                <c:pt idx="3959">
                  <c:v>0.18532999999999999</c:v>
                </c:pt>
                <c:pt idx="3960">
                  <c:v>0.18532999999999999</c:v>
                </c:pt>
                <c:pt idx="3961">
                  <c:v>0.18532999999999999</c:v>
                </c:pt>
                <c:pt idx="3962">
                  <c:v>0.18532999999999999</c:v>
                </c:pt>
                <c:pt idx="3963">
                  <c:v>0.18532999999999999</c:v>
                </c:pt>
                <c:pt idx="3964">
                  <c:v>0.18532999999999999</c:v>
                </c:pt>
                <c:pt idx="3965">
                  <c:v>0.18532999999999999</c:v>
                </c:pt>
                <c:pt idx="3966">
                  <c:v>0.18532999999999999</c:v>
                </c:pt>
                <c:pt idx="3967">
                  <c:v>0.18534</c:v>
                </c:pt>
                <c:pt idx="3968">
                  <c:v>0.18534</c:v>
                </c:pt>
                <c:pt idx="3969">
                  <c:v>0.18534</c:v>
                </c:pt>
                <c:pt idx="3970">
                  <c:v>0.18534</c:v>
                </c:pt>
                <c:pt idx="3971">
                  <c:v>0.18534</c:v>
                </c:pt>
                <c:pt idx="3972">
                  <c:v>0.18534</c:v>
                </c:pt>
                <c:pt idx="3973">
                  <c:v>0.18534</c:v>
                </c:pt>
                <c:pt idx="3974">
                  <c:v>0.18534</c:v>
                </c:pt>
                <c:pt idx="3975">
                  <c:v>0.18534</c:v>
                </c:pt>
                <c:pt idx="3976">
                  <c:v>0.18534</c:v>
                </c:pt>
                <c:pt idx="3977">
                  <c:v>0.18534</c:v>
                </c:pt>
                <c:pt idx="3978">
                  <c:v>0.18534999999999999</c:v>
                </c:pt>
                <c:pt idx="3979">
                  <c:v>0.18534999999999999</c:v>
                </c:pt>
                <c:pt idx="3980">
                  <c:v>0.18534999999999999</c:v>
                </c:pt>
                <c:pt idx="3981">
                  <c:v>0.18534999999999999</c:v>
                </c:pt>
                <c:pt idx="3982">
                  <c:v>0.18534999999999999</c:v>
                </c:pt>
                <c:pt idx="3983">
                  <c:v>0.18534999999999999</c:v>
                </c:pt>
                <c:pt idx="3984">
                  <c:v>0.18534999999999999</c:v>
                </c:pt>
                <c:pt idx="3985">
                  <c:v>0.18534999999999999</c:v>
                </c:pt>
                <c:pt idx="3986">
                  <c:v>0.18534999999999999</c:v>
                </c:pt>
                <c:pt idx="3987">
                  <c:v>0.18534999999999999</c:v>
                </c:pt>
                <c:pt idx="3988">
                  <c:v>0.18536</c:v>
                </c:pt>
                <c:pt idx="3989">
                  <c:v>0.18536</c:v>
                </c:pt>
                <c:pt idx="3990">
                  <c:v>0.18536</c:v>
                </c:pt>
                <c:pt idx="3991">
                  <c:v>0.18536</c:v>
                </c:pt>
                <c:pt idx="3992">
                  <c:v>0.18536</c:v>
                </c:pt>
                <c:pt idx="3993">
                  <c:v>0.18536</c:v>
                </c:pt>
                <c:pt idx="3994">
                  <c:v>0.18536</c:v>
                </c:pt>
                <c:pt idx="3995">
                  <c:v>0.18536</c:v>
                </c:pt>
                <c:pt idx="3996">
                  <c:v>0.18536</c:v>
                </c:pt>
                <c:pt idx="3997">
                  <c:v>0.18536</c:v>
                </c:pt>
                <c:pt idx="3998">
                  <c:v>0.18536</c:v>
                </c:pt>
                <c:pt idx="3999">
                  <c:v>0.18537000000000001</c:v>
                </c:pt>
                <c:pt idx="4000">
                  <c:v>0.18537000000000001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7D-C146-89C2-1A6A5D882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777151"/>
        <c:axId val="803013039"/>
      </c:scatterChart>
      <c:valAx>
        <c:axId val="782777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s[m]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03013039"/>
        <c:crosses val="autoZero"/>
        <c:crossBetween val="midCat"/>
      </c:valAx>
      <c:valAx>
        <c:axId val="80301303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emittance[Pi mrad mm]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6353367905636608E-2"/>
              <c:y val="7.44099935911528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2777151"/>
        <c:crossesAt val="-1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362696965732176"/>
          <c:y val="0.12004122593938031"/>
          <c:w val="0.13932351196822826"/>
          <c:h val="0.19251699744088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13115606202485"/>
          <c:y val="0.15709793708288547"/>
          <c:w val="0.73496149237386321"/>
          <c:h val="0.71031724260772244"/>
        </c:manualLayout>
      </c:layout>
      <c:scatterChart>
        <c:scatterStyle val="lineMarker"/>
        <c:varyColors val="0"/>
        <c:ser>
          <c:idx val="0"/>
          <c:order val="0"/>
          <c:tx>
            <c:v>emittance ratio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88900">
                <a:noFill/>
              </a:ln>
              <a:effectLst/>
            </c:spPr>
          </c:marker>
          <c:xVal>
            <c:numRef>
              <c:f>'charge Off _ sol1 _xy_rms'!$A$3:$A$102</c:f>
              <c:numCache>
                <c:formatCode>General</c:formatCode>
                <c:ptCount val="100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</c:numCache>
            </c:numRef>
          </c:xVal>
          <c:yVal>
            <c:numRef>
              <c:f>'charge Off _ sol1 _xy_rms'!$N$3:$N$102</c:f>
              <c:numCache>
                <c:formatCode>General</c:formatCode>
                <c:ptCount val="100"/>
                <c:pt idx="0">
                  <c:v>777.2502899684406</c:v>
                </c:pt>
                <c:pt idx="1">
                  <c:v>6.9402509036785043</c:v>
                </c:pt>
                <c:pt idx="2">
                  <c:v>22.27072373098251</c:v>
                </c:pt>
                <c:pt idx="3">
                  <c:v>43.389488719909252</c:v>
                </c:pt>
                <c:pt idx="4">
                  <c:v>80.553219738880287</c:v>
                </c:pt>
                <c:pt idx="5">
                  <c:v>121.64054112089327</c:v>
                </c:pt>
                <c:pt idx="6">
                  <c:v>169.15083752441916</c:v>
                </c:pt>
                <c:pt idx="7">
                  <c:v>221.87951227338363</c:v>
                </c:pt>
                <c:pt idx="8">
                  <c:v>278.66517409094422</c:v>
                </c:pt>
                <c:pt idx="9">
                  <c:v>338.41820472907864</c:v>
                </c:pt>
                <c:pt idx="10">
                  <c:v>400.22732116217946</c:v>
                </c:pt>
                <c:pt idx="11">
                  <c:v>463.27453179701575</c:v>
                </c:pt>
                <c:pt idx="12">
                  <c:v>526.90058479532172</c:v>
                </c:pt>
                <c:pt idx="13">
                  <c:v>590.49865020014283</c:v>
                </c:pt>
                <c:pt idx="14">
                  <c:v>653.66272697651004</c:v>
                </c:pt>
                <c:pt idx="15">
                  <c:v>715.67020795660039</c:v>
                </c:pt>
                <c:pt idx="16">
                  <c:v>777.2502899684406</c:v>
                </c:pt>
                <c:pt idx="17">
                  <c:v>837.18117005121871</c:v>
                </c:pt>
                <c:pt idx="18">
                  <c:v>895.72330442899602</c:v>
                </c:pt>
                <c:pt idx="19">
                  <c:v>952.61096911857805</c:v>
                </c:pt>
                <c:pt idx="20">
                  <c:v>1007.2051913179682</c:v>
                </c:pt>
                <c:pt idx="21">
                  <c:v>1061.4078240968495</c:v>
                </c:pt>
                <c:pt idx="22">
                  <c:v>1113.1323454266735</c:v>
                </c:pt>
                <c:pt idx="23">
                  <c:v>1163.0647178364859</c:v>
                </c:pt>
                <c:pt idx="24">
                  <c:v>1211.2552332535886</c:v>
                </c:pt>
                <c:pt idx="25">
                  <c:v>1257.6998747987836</c:v>
                </c:pt>
                <c:pt idx="26">
                  <c:v>1302.3614226758225</c:v>
                </c:pt>
                <c:pt idx="27">
                  <c:v>1345.2580126627956</c:v>
                </c:pt>
                <c:pt idx="28">
                  <c:v>1386.4436619718308</c:v>
                </c:pt>
                <c:pt idx="29">
                  <c:v>1425.8371763571149</c:v>
                </c:pt>
                <c:pt idx="30">
                  <c:v>1463.7213941855928</c:v>
                </c:pt>
                <c:pt idx="31">
                  <c:v>1499.8196498432342</c:v>
                </c:pt>
                <c:pt idx="32">
                  <c:v>1534.352771931694</c:v>
                </c:pt>
                <c:pt idx="33">
                  <c:v>1567.297850562948</c:v>
                </c:pt>
                <c:pt idx="34">
                  <c:v>1564.6659607239123</c:v>
                </c:pt>
                <c:pt idx="35">
                  <c:v>1628.6079001489254</c:v>
                </c:pt>
                <c:pt idx="36">
                  <c:v>1657.0993372966707</c:v>
                </c:pt>
                <c:pt idx="37">
                  <c:v>1683.9457567804025</c:v>
                </c:pt>
                <c:pt idx="38">
                  <c:v>1691.0294852573713</c:v>
                </c:pt>
                <c:pt idx="39">
                  <c:v>1733.548164812225</c:v>
                </c:pt>
                <c:pt idx="40">
                  <c:v>1744.9912468391362</c:v>
                </c:pt>
                <c:pt idx="41">
                  <c:v>1477.9302234417876</c:v>
                </c:pt>
                <c:pt idx="42">
                  <c:v>1786.0948081264107</c:v>
                </c:pt>
                <c:pt idx="43">
                  <c:v>1804.5957002350074</c:v>
                </c:pt>
                <c:pt idx="44">
                  <c:v>1821.7522658610274</c:v>
                </c:pt>
                <c:pt idx="45">
                  <c:v>1837.649724830042</c:v>
                </c:pt>
                <c:pt idx="46">
                  <c:v>1852.2913576391597</c:v>
                </c:pt>
                <c:pt idx="47">
                  <c:v>1865.7627118644068</c:v>
                </c:pt>
                <c:pt idx="48">
                  <c:v>1877.8714742657751</c:v>
                </c:pt>
                <c:pt idx="49">
                  <c:v>1888.3900385829531</c:v>
                </c:pt>
                <c:pt idx="50">
                  <c:v>1853.2795556731023</c:v>
                </c:pt>
                <c:pt idx="51">
                  <c:v>1906.3807531380753</c:v>
                </c:pt>
                <c:pt idx="52">
                  <c:v>1913.7626262626261</c:v>
                </c:pt>
                <c:pt idx="53">
                  <c:v>1919.3636862314868</c:v>
                </c:pt>
                <c:pt idx="54">
                  <c:v>1923.9008887057853</c:v>
                </c:pt>
                <c:pt idx="55">
                  <c:v>1927.527994088558</c:v>
                </c:pt>
                <c:pt idx="56">
                  <c:v>1929.6300362279064</c:v>
                </c:pt>
                <c:pt idx="57">
                  <c:v>1930.8662920156928</c:v>
                </c:pt>
                <c:pt idx="58">
                  <c:v>1930.8720364586</c:v>
                </c:pt>
                <c:pt idx="59">
                  <c:v>65.712943229682324</c:v>
                </c:pt>
                <c:pt idx="60">
                  <c:v>1927.3500191058465</c:v>
                </c:pt>
                <c:pt idx="61">
                  <c:v>1923.7546125461256</c:v>
                </c:pt>
                <c:pt idx="62">
                  <c:v>1919.1091314031178</c:v>
                </c:pt>
                <c:pt idx="63">
                  <c:v>1913.4549208534067</c:v>
                </c:pt>
                <c:pt idx="64">
                  <c:v>1906.7120784183419</c:v>
                </c:pt>
                <c:pt idx="65">
                  <c:v>1898.9773410868258</c:v>
                </c:pt>
                <c:pt idx="66">
                  <c:v>1889.680266315708</c:v>
                </c:pt>
                <c:pt idx="67">
                  <c:v>1880.5652125154197</c:v>
                </c:pt>
                <c:pt idx="68">
                  <c:v>1868.9990982867446</c:v>
                </c:pt>
                <c:pt idx="69">
                  <c:v>1857.0782136517107</c:v>
                </c:pt>
                <c:pt idx="70">
                  <c:v>1844.0354648038688</c:v>
                </c:pt>
                <c:pt idx="71">
                  <c:v>1830.6056972485983</c:v>
                </c:pt>
                <c:pt idx="72">
                  <c:v>1816.2971764485164</c:v>
                </c:pt>
                <c:pt idx="73">
                  <c:v>1800.8806852455061</c:v>
                </c:pt>
                <c:pt idx="74">
                  <c:v>1784.901818181818</c:v>
                </c:pt>
                <c:pt idx="75">
                  <c:v>1768.123667377399</c:v>
                </c:pt>
                <c:pt idx="76">
                  <c:v>1750.5139580177449</c:v>
                </c:pt>
                <c:pt idx="77">
                  <c:v>1732.34404339662</c:v>
                </c:pt>
                <c:pt idx="78">
                  <c:v>1713.9839565468856</c:v>
                </c:pt>
                <c:pt idx="79">
                  <c:v>1693.455408613089</c:v>
                </c:pt>
                <c:pt idx="80">
                  <c:v>1673.474627701788</c:v>
                </c:pt>
                <c:pt idx="81">
                  <c:v>1653.0295533264361</c:v>
                </c:pt>
                <c:pt idx="82">
                  <c:v>1633.0601448332684</c:v>
                </c:pt>
                <c:pt idx="83">
                  <c:v>1610.4096667153619</c:v>
                </c:pt>
                <c:pt idx="84">
                  <c:v>1588.6869823912521</c:v>
                </c:pt>
                <c:pt idx="85">
                  <c:v>1566.4318067438351</c:v>
                </c:pt>
                <c:pt idx="86">
                  <c:v>1544.0548752073664</c:v>
                </c:pt>
                <c:pt idx="87">
                  <c:v>1521.283468523437</c:v>
                </c:pt>
                <c:pt idx="88">
                  <c:v>1498.1689410951806</c:v>
                </c:pt>
                <c:pt idx="89">
                  <c:v>1474.869902073254</c:v>
                </c:pt>
                <c:pt idx="90">
                  <c:v>1451.4528929851513</c:v>
                </c:pt>
                <c:pt idx="91">
                  <c:v>1427.3576628853762</c:v>
                </c:pt>
                <c:pt idx="92">
                  <c:v>1403.7886193311413</c:v>
                </c:pt>
                <c:pt idx="93">
                  <c:v>1379.870916266545</c:v>
                </c:pt>
                <c:pt idx="94">
                  <c:v>1356.1227007319278</c:v>
                </c:pt>
                <c:pt idx="95">
                  <c:v>1332.2346736980885</c:v>
                </c:pt>
                <c:pt idx="96">
                  <c:v>1308.3057573567635</c:v>
                </c:pt>
                <c:pt idx="97">
                  <c:v>1284.5524490019875</c:v>
                </c:pt>
                <c:pt idx="98">
                  <c:v>1260.7879924953097</c:v>
                </c:pt>
                <c:pt idx="99">
                  <c:v>1237.2168540212649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3F-FA44-9EFD-8ECFFCE0CD9F}"/>
            </c:ext>
          </c:extLst>
        </c:ser>
        <c:ser>
          <c:idx val="2"/>
          <c:order val="2"/>
          <c:tx>
            <c:v>theorical ratio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FF0000"/>
              </a:solidFill>
              <a:ln w="9525" cap="sq">
                <a:solidFill>
                  <a:schemeClr val="accent3"/>
                </a:solidFill>
              </a:ln>
              <a:effectLst/>
            </c:spPr>
          </c:marker>
          <c:xVal>
            <c:numRef>
              <c:f>'charge Off _ sol1 _xy_rms'!$A$3:$A$102</c:f>
              <c:numCache>
                <c:formatCode>General</c:formatCode>
                <c:ptCount val="100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</c:numCache>
            </c:numRef>
          </c:xVal>
          <c:yVal>
            <c:numRef>
              <c:f>'charge Off _ sol1 _xy_rms'!$P$3:$P$102</c:f>
              <c:numCache>
                <c:formatCode>General</c:formatCode>
                <c:ptCount val="100"/>
                <c:pt idx="0">
                  <c:v>1232.042927533897</c:v>
                </c:pt>
                <c:pt idx="1">
                  <c:v>6.955554369931134</c:v>
                </c:pt>
                <c:pt idx="2">
                  <c:v>22.510830233111875</c:v>
                </c:pt>
                <c:pt idx="3">
                  <c:v>48.236136055689109</c:v>
                </c:pt>
                <c:pt idx="4">
                  <c:v>84.119509888017333</c:v>
                </c:pt>
                <c:pt idx="5">
                  <c:v>130.2666981745073</c:v>
                </c:pt>
                <c:pt idx="6">
                  <c:v>185.54314934609266</c:v>
                </c:pt>
                <c:pt idx="7">
                  <c:v>251.18178443126945</c:v>
                </c:pt>
                <c:pt idx="8">
                  <c:v>325.09410402146335</c:v>
                </c:pt>
                <c:pt idx="9">
                  <c:v>409.62848603581051</c:v>
                </c:pt>
                <c:pt idx="10">
                  <c:v>501.54848948381448</c:v>
                </c:pt>
                <c:pt idx="11">
                  <c:v>601.95881398731126</c:v>
                </c:pt>
                <c:pt idx="12">
                  <c:v>710.8492342288414</c:v>
                </c:pt>
                <c:pt idx="13">
                  <c:v>824.27024848282826</c:v>
                </c:pt>
                <c:pt idx="14">
                  <c:v>948.72672214947613</c:v>
                </c:pt>
                <c:pt idx="15">
                  <c:v>1076.7707013009699</c:v>
                </c:pt>
                <c:pt idx="16">
                  <c:v>1232.042927533897</c:v>
                </c:pt>
                <c:pt idx="17">
                  <c:v>1363.4001555456728</c:v>
                </c:pt>
                <c:pt idx="18">
                  <c:v>1524.6653483488433</c:v>
                </c:pt>
                <c:pt idx="19">
                  <c:v>1652.5802439879599</c:v>
                </c:pt>
                <c:pt idx="20">
                  <c:v>1812.1835857448498</c:v>
                </c:pt>
                <c:pt idx="21">
                  <c:v>1929.2235893394609</c:v>
                </c:pt>
                <c:pt idx="22">
                  <c:v>2080.6573423825666</c:v>
                </c:pt>
                <c:pt idx="23">
                  <c:v>2266.8890406928736</c:v>
                </c:pt>
                <c:pt idx="24">
                  <c:v>2409.2923756188638</c:v>
                </c:pt>
                <c:pt idx="25">
                  <c:v>2587.2724060753176</c:v>
                </c:pt>
                <c:pt idx="26">
                  <c:v>2807.8469634085391</c:v>
                </c:pt>
                <c:pt idx="27">
                  <c:v>2978.0575252347139</c:v>
                </c:pt>
                <c:pt idx="28">
                  <c:v>3080.634849985011</c:v>
                </c:pt>
                <c:pt idx="29">
                  <c:v>3340.2317102911443</c:v>
                </c:pt>
                <c:pt idx="30">
                  <c:v>3417.3837351749721</c:v>
                </c:pt>
                <c:pt idx="31">
                  <c:v>3663.3529507038943</c:v>
                </c:pt>
                <c:pt idx="32">
                  <c:v>3833.9344723467602</c:v>
                </c:pt>
                <c:pt idx="33">
                  <c:v>3934.7621020838051</c:v>
                </c:pt>
                <c:pt idx="34">
                  <c:v>4080.0883995448671</c:v>
                </c:pt>
                <c:pt idx="35">
                  <c:v>4284.4278431693365</c:v>
                </c:pt>
                <c:pt idx="36">
                  <c:v>4530.256017421455</c:v>
                </c:pt>
                <c:pt idx="37">
                  <c:v>4568.7490828164464</c:v>
                </c:pt>
                <c:pt idx="38">
                  <c:v>4804.0280496267515</c:v>
                </c:pt>
                <c:pt idx="39">
                  <c:v>4946.1002111677317</c:v>
                </c:pt>
                <c:pt idx="40">
                  <c:v>5152.7588307748456</c:v>
                </c:pt>
                <c:pt idx="41">
                  <c:v>5276.7673211280462</c:v>
                </c:pt>
                <c:pt idx="42">
                  <c:v>5419.0691000948682</c:v>
                </c:pt>
                <c:pt idx="43">
                  <c:v>5157.0071602741327</c:v>
                </c:pt>
                <c:pt idx="44">
                  <c:v>6016.2189411675745</c:v>
                </c:pt>
                <c:pt idx="45">
                  <c:v>5710.1256376166921</c:v>
                </c:pt>
                <c:pt idx="46">
                  <c:v>5709.8525775623584</c:v>
                </c:pt>
                <c:pt idx="47">
                  <c:v>5992.6510433162402</c:v>
                </c:pt>
                <c:pt idx="48">
                  <c:v>6619.7917233268545</c:v>
                </c:pt>
                <c:pt idx="49">
                  <c:v>5991.4621898702535</c:v>
                </c:pt>
                <c:pt idx="50">
                  <c:v>7243.7018703166223</c:v>
                </c:pt>
                <c:pt idx="51">
                  <c:v>7211.2673925509871</c:v>
                </c:pt>
                <c:pt idx="52">
                  <c:v>7540.507824590256</c:v>
                </c:pt>
                <c:pt idx="53">
                  <c:v>6543.0048499660879</c:v>
                </c:pt>
                <c:pt idx="54">
                  <c:v>7434.7213931400302</c:v>
                </c:pt>
                <c:pt idx="55">
                  <c:v>7079.6834944000775</c:v>
                </c:pt>
                <c:pt idx="56">
                  <c:v>7074.8625128953572</c:v>
                </c:pt>
                <c:pt idx="57">
                  <c:v>7290.2559740547058</c:v>
                </c:pt>
                <c:pt idx="58">
                  <c:v>7879.846241680204</c:v>
                </c:pt>
                <c:pt idx="59">
                  <c:v>7275.8796053272863</c:v>
                </c:pt>
                <c:pt idx="60">
                  <c:v>8420.8023839706766</c:v>
                </c:pt>
                <c:pt idx="61">
                  <c:v>8336.3317266387567</c:v>
                </c:pt>
                <c:pt idx="62">
                  <c:v>8558.5125263655336</c:v>
                </c:pt>
                <c:pt idx="63">
                  <c:v>7579.4434479560487</c:v>
                </c:pt>
                <c:pt idx="64">
                  <c:v>8355.4905289273302</c:v>
                </c:pt>
                <c:pt idx="65">
                  <c:v>7980.3363955123114</c:v>
                </c:pt>
                <c:pt idx="66">
                  <c:v>7883.4411541883546</c:v>
                </c:pt>
                <c:pt idx="67">
                  <c:v>8029.2909541061472</c:v>
                </c:pt>
                <c:pt idx="68">
                  <c:v>8469.4865061575438</c:v>
                </c:pt>
                <c:pt idx="69">
                  <c:v>9178.8965314056059</c:v>
                </c:pt>
                <c:pt idx="70">
                  <c:v>8721.9976702005388</c:v>
                </c:pt>
                <c:pt idx="71">
                  <c:v>8579.606218361645</c:v>
                </c:pt>
                <c:pt idx="72">
                  <c:v>8696.6868692358639</c:v>
                </c:pt>
                <c:pt idx="73">
                  <c:v>9043.9464392819009</c:v>
                </c:pt>
                <c:pt idx="74">
                  <c:v>8348.741672097729</c:v>
                </c:pt>
                <c:pt idx="75">
                  <c:v>9125.0577649603856</c:v>
                </c:pt>
                <c:pt idx="76">
                  <c:v>8927.4200638641469</c:v>
                </c:pt>
                <c:pt idx="77">
                  <c:v>8945.1411263876471</c:v>
                </c:pt>
                <c:pt idx="78">
                  <c:v>9209.3511107563809</c:v>
                </c:pt>
                <c:pt idx="79">
                  <c:v>9697.984666419572</c:v>
                </c:pt>
                <c:pt idx="80">
                  <c:v>9159.4424141261989</c:v>
                </c:pt>
                <c:pt idx="81">
                  <c:v>8906.9128739321477</c:v>
                </c:pt>
                <c:pt idx="82">
                  <c:v>10007.259131892715</c:v>
                </c:pt>
                <c:pt idx="83">
                  <c:v>10195.834022139232</c:v>
                </c:pt>
                <c:pt idx="84">
                  <c:v>9342.4694904254939</c:v>
                </c:pt>
                <c:pt idx="85">
                  <c:v>9894.973272056006</c:v>
                </c:pt>
                <c:pt idx="86">
                  <c:v>9508.7043210872525</c:v>
                </c:pt>
                <c:pt idx="87">
                  <c:v>9388.4286405573839</c:v>
                </c:pt>
                <c:pt idx="88">
                  <c:v>9476.485086510791</c:v>
                </c:pt>
                <c:pt idx="89">
                  <c:v>9665.1833775313098</c:v>
                </c:pt>
                <c:pt idx="90">
                  <c:v>10091.600047697741</c:v>
                </c:pt>
                <c:pt idx="91">
                  <c:v>9660.9638453788593</c:v>
                </c:pt>
                <c:pt idx="92">
                  <c:v>10500.988155479467</c:v>
                </c:pt>
                <c:pt idx="93">
                  <c:v>10466.14848922127</c:v>
                </c:pt>
                <c:pt idx="94">
                  <c:v>10518.545143958356</c:v>
                </c:pt>
                <c:pt idx="95">
                  <c:v>9770.4310967337678</c:v>
                </c:pt>
                <c:pt idx="96">
                  <c:v>10254.529471432757</c:v>
                </c:pt>
                <c:pt idx="97">
                  <c:v>9918.1580378765611</c:v>
                </c:pt>
                <c:pt idx="98">
                  <c:v>10682.156685059364</c:v>
                </c:pt>
                <c:pt idx="99">
                  <c:v>10655.314782162812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3F-FA44-9EFD-8ECFFCE0C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1223471"/>
        <c:axId val="1846192159"/>
      </c:scatterChart>
      <c:scatterChart>
        <c:scatterStyle val="lineMarker"/>
        <c:varyColors val="0"/>
        <c:ser>
          <c:idx val="1"/>
          <c:order val="1"/>
          <c:tx>
            <c:v>Coupling emittance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88900">
                <a:noFill/>
              </a:ln>
              <a:effectLst/>
            </c:spPr>
          </c:marker>
          <c:xVal>
            <c:numRef>
              <c:f>'charge Off _ sol1 _xy_rms'!$A$3:$A$102</c:f>
              <c:numCache>
                <c:formatCode>General</c:formatCode>
                <c:ptCount val="100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</c:numCache>
            </c:numRef>
          </c:xVal>
          <c:yVal>
            <c:numRef>
              <c:f>'charge Off _ sol1 _xy_rms'!$G$3:$G$102</c:f>
              <c:numCache>
                <c:formatCode>General</c:formatCode>
                <c:ptCount val="100"/>
                <c:pt idx="0">
                  <c:v>2.0858405540599999E-2</c:v>
                </c:pt>
                <c:pt idx="1">
                  <c:v>1.52716612282E-3</c:v>
                </c:pt>
                <c:pt idx="2">
                  <c:v>2.8989676296800001E-3</c:v>
                </c:pt>
                <c:pt idx="3">
                  <c:v>1.77312399218E-2</c:v>
                </c:pt>
                <c:pt idx="4">
                  <c:v>5.0780135764499999E-3</c:v>
                </c:pt>
                <c:pt idx="5">
                  <c:v>5.9177024886000002E-3</c:v>
                </c:pt>
                <c:pt idx="6">
                  <c:v>6.5562254868500001E-3</c:v>
                </c:pt>
                <c:pt idx="7">
                  <c:v>6.95375129725E-3</c:v>
                </c:pt>
                <c:pt idx="8">
                  <c:v>7.0158965971299997E-3</c:v>
                </c:pt>
                <c:pt idx="9">
                  <c:v>6.6239624616599999E-3</c:v>
                </c:pt>
                <c:pt idx="10">
                  <c:v>5.4578349803999998E-3</c:v>
                </c:pt>
                <c:pt idx="11">
                  <c:v>1.7670451690900001E-3</c:v>
                </c:pt>
                <c:pt idx="12">
                  <c:v>6.1858354554799998E-3</c:v>
                </c:pt>
                <c:pt idx="13">
                  <c:v>9.9208295853199999E-3</c:v>
                </c:pt>
                <c:pt idx="14">
                  <c:v>1.35089652976E-2</c:v>
                </c:pt>
                <c:pt idx="15">
                  <c:v>1.84032903851E-2</c:v>
                </c:pt>
                <c:pt idx="16">
                  <c:v>2.0858405540599999E-2</c:v>
                </c:pt>
                <c:pt idx="17">
                  <c:v>2.5048475408900001E-2</c:v>
                </c:pt>
                <c:pt idx="18">
                  <c:v>2.8718033684599999E-2</c:v>
                </c:pt>
                <c:pt idx="19">
                  <c:v>3.2760094004500001E-2</c:v>
                </c:pt>
                <c:pt idx="20">
                  <c:v>4.4349440834399997E-2</c:v>
                </c:pt>
                <c:pt idx="21">
                  <c:v>4.0928522359700001E-2</c:v>
                </c:pt>
                <c:pt idx="22">
                  <c:v>4.4786690741200001E-2</c:v>
                </c:pt>
                <c:pt idx="23">
                  <c:v>4.8399396338300003E-2</c:v>
                </c:pt>
                <c:pt idx="24">
                  <c:v>5.1561277764100001E-2</c:v>
                </c:pt>
                <c:pt idx="25">
                  <c:v>5.3949868026799998E-2</c:v>
                </c:pt>
                <c:pt idx="26">
                  <c:v>5.5392134547600003E-2</c:v>
                </c:pt>
                <c:pt idx="27">
                  <c:v>5.51698635127E-2</c:v>
                </c:pt>
                <c:pt idx="28">
                  <c:v>5.2874557411700003E-2</c:v>
                </c:pt>
                <c:pt idx="29">
                  <c:v>4.6050902684E-2</c:v>
                </c:pt>
                <c:pt idx="30">
                  <c:v>3.2412332845499998E-2</c:v>
                </c:pt>
                <c:pt idx="31">
                  <c:v>2.5884943043699999E-2</c:v>
                </c:pt>
                <c:pt idx="32">
                  <c:v>5.6796335600300001E-2</c:v>
                </c:pt>
                <c:pt idx="33">
                  <c:v>8.2774465026100003E-2</c:v>
                </c:pt>
                <c:pt idx="34">
                  <c:v>0.35891881059199998</c:v>
                </c:pt>
                <c:pt idx="35">
                  <c:v>0.13609875153100001</c:v>
                </c:pt>
                <c:pt idx="36">
                  <c:v>0.16499866442200001</c:v>
                </c:pt>
                <c:pt idx="37">
                  <c:v>0.19603829129600001</c:v>
                </c:pt>
                <c:pt idx="38">
                  <c:v>0.44265048317900002</c:v>
                </c:pt>
                <c:pt idx="39">
                  <c:v>0.26628429764099998</c:v>
                </c:pt>
                <c:pt idx="40">
                  <c:v>0.30457237245500002</c:v>
                </c:pt>
                <c:pt idx="41">
                  <c:v>1.0624654436200001</c:v>
                </c:pt>
                <c:pt idx="42">
                  <c:v>0.39262359947999997</c:v>
                </c:pt>
                <c:pt idx="43">
                  <c:v>0.44213960323099999</c:v>
                </c:pt>
                <c:pt idx="44">
                  <c:v>0.49548173801000001</c:v>
                </c:pt>
                <c:pt idx="45">
                  <c:v>0.55265178668199999</c:v>
                </c:pt>
                <c:pt idx="46">
                  <c:v>0.61384472652099997</c:v>
                </c:pt>
                <c:pt idx="47">
                  <c:v>0.67958237791300002</c:v>
                </c:pt>
                <c:pt idx="48">
                  <c:v>0.74956209060800005</c:v>
                </c:pt>
                <c:pt idx="49">
                  <c:v>0.82646337539299997</c:v>
                </c:pt>
                <c:pt idx="50">
                  <c:v>1.30973485357</c:v>
                </c:pt>
                <c:pt idx="51">
                  <c:v>0.99147250361600003</c:v>
                </c:pt>
                <c:pt idx="52">
                  <c:v>1.0751489830900001</c:v>
                </c:pt>
                <c:pt idx="53">
                  <c:v>1.1785766260899999</c:v>
                </c:pt>
                <c:pt idx="54">
                  <c:v>1.28078029006</c:v>
                </c:pt>
                <c:pt idx="55">
                  <c:v>1.38857233662</c:v>
                </c:pt>
                <c:pt idx="56">
                  <c:v>1.5034430060999999</c:v>
                </c:pt>
                <c:pt idx="57">
                  <c:v>1.6245752330300001</c:v>
                </c:pt>
                <c:pt idx="58">
                  <c:v>1.75231262921</c:v>
                </c:pt>
                <c:pt idx="59">
                  <c:v>22.731191945999999</c:v>
                </c:pt>
                <c:pt idx="60">
                  <c:v>2.0286224744600001</c:v>
                </c:pt>
                <c:pt idx="61">
                  <c:v>2.1804285677799999</c:v>
                </c:pt>
                <c:pt idx="62">
                  <c:v>2.3377839912099998</c:v>
                </c:pt>
                <c:pt idx="63">
                  <c:v>2.5047474594999999</c:v>
                </c:pt>
                <c:pt idx="64">
                  <c:v>2.67862753553</c:v>
                </c:pt>
                <c:pt idx="65">
                  <c:v>2.8615188212999998</c:v>
                </c:pt>
                <c:pt idx="66">
                  <c:v>3.0572614380199998</c:v>
                </c:pt>
                <c:pt idx="67">
                  <c:v>3.2413547021500002</c:v>
                </c:pt>
                <c:pt idx="68">
                  <c:v>3.4698753510399998</c:v>
                </c:pt>
                <c:pt idx="69">
                  <c:v>3.69045067871</c:v>
                </c:pt>
                <c:pt idx="70">
                  <c:v>3.9266872509400002</c:v>
                </c:pt>
                <c:pt idx="71">
                  <c:v>4.1633508883100001</c:v>
                </c:pt>
                <c:pt idx="72">
                  <c:v>4.4155799309999999</c:v>
                </c:pt>
                <c:pt idx="73">
                  <c:v>4.6787653134699996</c:v>
                </c:pt>
                <c:pt idx="74">
                  <c:v>4.9532329838900004</c:v>
                </c:pt>
                <c:pt idx="75">
                  <c:v>5.2387115499899997</c:v>
                </c:pt>
                <c:pt idx="76">
                  <c:v>5.5381846283499998</c:v>
                </c:pt>
                <c:pt idx="77">
                  <c:v>5.8490325993600001</c:v>
                </c:pt>
                <c:pt idx="78">
                  <c:v>6.1614420016700002</c:v>
                </c:pt>
                <c:pt idx="79">
                  <c:v>6.51411444878</c:v>
                </c:pt>
                <c:pt idx="80">
                  <c:v>6.8637930167299999</c:v>
                </c:pt>
                <c:pt idx="81">
                  <c:v>7.22712133971</c:v>
                </c:pt>
                <c:pt idx="82">
                  <c:v>7.5817093919599996</c:v>
                </c:pt>
                <c:pt idx="83">
                  <c:v>7.9985653624399999</c:v>
                </c:pt>
                <c:pt idx="84">
                  <c:v>8.4041188778099993</c:v>
                </c:pt>
                <c:pt idx="85">
                  <c:v>8.8262404636599996</c:v>
                </c:pt>
                <c:pt idx="86">
                  <c:v>9.2628625713700004</c:v>
                </c:pt>
                <c:pt idx="87">
                  <c:v>9.7154258697400007</c:v>
                </c:pt>
                <c:pt idx="88">
                  <c:v>10.1858493055</c:v>
                </c:pt>
                <c:pt idx="89">
                  <c:v>10.671817942700001</c:v>
                </c:pt>
                <c:pt idx="90">
                  <c:v>11.175883429800001</c:v>
                </c:pt>
                <c:pt idx="91">
                  <c:v>11.704452589300001</c:v>
                </c:pt>
                <c:pt idx="92">
                  <c:v>12.2407262772</c:v>
                </c:pt>
                <c:pt idx="93">
                  <c:v>12.7999849845</c:v>
                </c:pt>
                <c:pt idx="94">
                  <c:v>13.3748940107</c:v>
                </c:pt>
                <c:pt idx="95">
                  <c:v>13.9700933999</c:v>
                </c:pt>
                <c:pt idx="96">
                  <c:v>14.5855691073</c:v>
                </c:pt>
                <c:pt idx="97">
                  <c:v>15.2197009093</c:v>
                </c:pt>
                <c:pt idx="98">
                  <c:v>15.8731500534</c:v>
                </c:pt>
                <c:pt idx="99">
                  <c:v>16.549523272199998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3F-FA44-9EFD-8ECFFCE0C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75999"/>
        <c:axId val="344278911"/>
      </c:scatterChart>
      <c:valAx>
        <c:axId val="1851223471"/>
        <c:scaling>
          <c:orientation val="minMax"/>
          <c:max val="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Beam</a:t>
                </a:r>
                <a:r>
                  <a:rPr lang="en-US" sz="1400" baseline="0" dirty="0"/>
                  <a:t> size </a:t>
                </a:r>
                <a:r>
                  <a:rPr lang="en-US" sz="1400" dirty="0"/>
                  <a:t>(</a:t>
                </a:r>
                <a:r>
                  <a:rPr lang="en-US" sz="1400" dirty="0" err="1"/>
                  <a:t>rms</a:t>
                </a:r>
                <a:r>
                  <a:rPr lang="en-US" sz="1400" dirty="0"/>
                  <a:t>)[mm]</a:t>
                </a:r>
                <a:endParaRPr lang="ja-JP" sz="1400" dirty="0"/>
              </a:p>
            </c:rich>
          </c:tx>
          <c:layout>
            <c:manualLayout>
              <c:xMode val="edge"/>
              <c:yMode val="edge"/>
              <c:x val="0.35184764523518552"/>
              <c:y val="0.92594990849220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6192159"/>
        <c:crosses val="autoZero"/>
        <c:crossBetween val="midCat"/>
      </c:valAx>
      <c:valAx>
        <c:axId val="184619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emittance ratio</a:t>
                </a:r>
                <a:endParaRPr lang="ja-JP" sz="1800" dirty="0"/>
              </a:p>
            </c:rich>
          </c:tx>
          <c:layout>
            <c:manualLayout>
              <c:xMode val="edge"/>
              <c:yMode val="edge"/>
              <c:x val="4.3786636140957881E-2"/>
              <c:y val="0.28778396139820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1223471"/>
        <c:crosses val="autoZero"/>
        <c:crossBetween val="midCat"/>
      </c:valAx>
      <c:valAx>
        <c:axId val="34427891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4275999"/>
        <c:crosses val="max"/>
        <c:crossBetween val="midCat"/>
      </c:valAx>
      <c:valAx>
        <c:axId val="344275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42789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266436665767297"/>
          <c:y val="0.17538498101080996"/>
          <c:w val="0.30959622211288695"/>
          <c:h val="0.26633406163976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5503062117237"/>
          <c:y val="0.10689053482216615"/>
          <c:w val="0.70572804505631481"/>
          <c:h val="0.73908586268321996"/>
        </c:manualLayout>
      </c:layout>
      <c:scatterChart>
        <c:scatterStyle val="lineMarker"/>
        <c:varyColors val="0"/>
        <c:ser>
          <c:idx val="0"/>
          <c:order val="0"/>
          <c:tx>
            <c:v>emittance ratio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8575">
                <a:noFill/>
              </a:ln>
              <a:effectLst/>
            </c:spPr>
          </c:marker>
          <c:xVal>
            <c:numRef>
              <c:f>'charge Off'!$A$3:$A$52</c:f>
              <c:numCache>
                <c:formatCode>General</c:formatCode>
                <c:ptCount val="50"/>
                <c:pt idx="0">
                  <c:v>0.126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</c:numCache>
            </c:numRef>
          </c:xVal>
          <c:yVal>
            <c:numRef>
              <c:f>'charge Off'!$J$3:$J$52</c:f>
              <c:numCache>
                <c:formatCode>General</c:formatCode>
                <c:ptCount val="50"/>
                <c:pt idx="0">
                  <c:v>772.57327238504968</c:v>
                </c:pt>
                <c:pt idx="1">
                  <c:v>3.6304113916805938</c:v>
                </c:pt>
                <c:pt idx="2">
                  <c:v>9.6087038079159619</c:v>
                </c:pt>
                <c:pt idx="3">
                  <c:v>19.453434787268243</c:v>
                </c:pt>
                <c:pt idx="4">
                  <c:v>33.36480202902635</c:v>
                </c:pt>
                <c:pt idx="5">
                  <c:v>51.504922644163152</c:v>
                </c:pt>
                <c:pt idx="6">
                  <c:v>74.014881298885498</c:v>
                </c:pt>
                <c:pt idx="7">
                  <c:v>101.03222120090427</c:v>
                </c:pt>
                <c:pt idx="8">
                  <c:v>132.67990677590473</c:v>
                </c:pt>
                <c:pt idx="9">
                  <c:v>168.99194659147992</c:v>
                </c:pt>
                <c:pt idx="10">
                  <c:v>209.99764292060269</c:v>
                </c:pt>
                <c:pt idx="11">
                  <c:v>255.48645937813441</c:v>
                </c:pt>
                <c:pt idx="12">
                  <c:v>305.11080362829716</c:v>
                </c:pt>
                <c:pt idx="13">
                  <c:v>358.16632551054408</c:v>
                </c:pt>
                <c:pt idx="14">
                  <c:v>395.26771557507016</c:v>
                </c:pt>
                <c:pt idx="15">
                  <c:v>470.0498266897747</c:v>
                </c:pt>
                <c:pt idx="16">
                  <c:v>525.67306600022721</c:v>
                </c:pt>
                <c:pt idx="17">
                  <c:v>578.53842305088733</c:v>
                </c:pt>
                <c:pt idx="18">
                  <c:v>626.78921199337049</c:v>
                </c:pt>
                <c:pt idx="19">
                  <c:v>668.79077992560519</c:v>
                </c:pt>
                <c:pt idx="20">
                  <c:v>703.59071356661264</c:v>
                </c:pt>
                <c:pt idx="21">
                  <c:v>688.23110858118685</c:v>
                </c:pt>
                <c:pt idx="22">
                  <c:v>750.40061724731436</c:v>
                </c:pt>
                <c:pt idx="23">
                  <c:v>763.24393137169795</c:v>
                </c:pt>
                <c:pt idx="24">
                  <c:v>770.3248611344892</c:v>
                </c:pt>
                <c:pt idx="25">
                  <c:v>772.59183010076936</c:v>
                </c:pt>
                <c:pt idx="26">
                  <c:v>771.06642672717317</c:v>
                </c:pt>
                <c:pt idx="27">
                  <c:v>766.69925057021828</c:v>
                </c:pt>
                <c:pt idx="28">
                  <c:v>760.23968811666748</c:v>
                </c:pt>
                <c:pt idx="29">
                  <c:v>32.889580218981045</c:v>
                </c:pt>
                <c:pt idx="30">
                  <c:v>743.10604717148442</c:v>
                </c:pt>
                <c:pt idx="31">
                  <c:v>733.21272746621264</c:v>
                </c:pt>
                <c:pt idx="32">
                  <c:v>722.64131656955942</c:v>
                </c:pt>
                <c:pt idx="33">
                  <c:v>618.43363617733462</c:v>
                </c:pt>
                <c:pt idx="34">
                  <c:v>700.17006802721085</c:v>
                </c:pt>
                <c:pt idx="35">
                  <c:v>688.32727272727266</c:v>
                </c:pt>
                <c:pt idx="36">
                  <c:v>675.97648047039058</c:v>
                </c:pt>
                <c:pt idx="37">
                  <c:v>663.0674639939358</c:v>
                </c:pt>
                <c:pt idx="38">
                  <c:v>649.70322078427546</c:v>
                </c:pt>
                <c:pt idx="39">
                  <c:v>635.76189955820598</c:v>
                </c:pt>
                <c:pt idx="40">
                  <c:v>621.32435803044189</c:v>
                </c:pt>
                <c:pt idx="41">
                  <c:v>317.02465587656934</c:v>
                </c:pt>
                <c:pt idx="42">
                  <c:v>590.39308591198983</c:v>
                </c:pt>
                <c:pt idx="43">
                  <c:v>575.14075936501138</c:v>
                </c:pt>
                <c:pt idx="44">
                  <c:v>19.917014350557061</c:v>
                </c:pt>
                <c:pt idx="45">
                  <c:v>542.69935011984478</c:v>
                </c:pt>
                <c:pt idx="46">
                  <c:v>526.31953842866301</c:v>
                </c:pt>
                <c:pt idx="47">
                  <c:v>249.05828596901813</c:v>
                </c:pt>
                <c:pt idx="48">
                  <c:v>494.00285056463105</c:v>
                </c:pt>
                <c:pt idx="49">
                  <c:v>32.511010035376508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CB-47E0-A3A8-7241A1EB3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1223471"/>
        <c:axId val="1846192159"/>
      </c:scatterChart>
      <c:scatterChart>
        <c:scatterStyle val="lineMarker"/>
        <c:varyColors val="0"/>
        <c:ser>
          <c:idx val="1"/>
          <c:order val="1"/>
          <c:tx>
            <c:v>Coupling emittance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25400">
                <a:noFill/>
              </a:ln>
              <a:effectLst/>
            </c:spPr>
          </c:marker>
          <c:xVal>
            <c:numRef>
              <c:f>'charge Off'!$A$3:$A$52</c:f>
              <c:numCache>
                <c:formatCode>General</c:formatCode>
                <c:ptCount val="50"/>
                <c:pt idx="0">
                  <c:v>0.126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</c:numCache>
            </c:numRef>
          </c:xVal>
          <c:yVal>
            <c:numRef>
              <c:f>'charge Off'!$F$3:$F$52</c:f>
              <c:numCache>
                <c:formatCode>General</c:formatCode>
                <c:ptCount val="50"/>
                <c:pt idx="0">
                  <c:v>2.0808610318699999E-2</c:v>
                </c:pt>
                <c:pt idx="1">
                  <c:v>1.43106945298E-2</c:v>
                </c:pt>
                <c:pt idx="2">
                  <c:v>1.33498238642E-2</c:v>
                </c:pt>
                <c:pt idx="3">
                  <c:v>1.28917000557E-3</c:v>
                </c:pt>
                <c:pt idx="4">
                  <c:v>9.9751675676199997E-3</c:v>
                </c:pt>
                <c:pt idx="5">
                  <c:v>1.28108777139E-2</c:v>
                </c:pt>
                <c:pt idx="6">
                  <c:v>1.44507988457E-2</c:v>
                </c:pt>
                <c:pt idx="7">
                  <c:v>1.5713494374199999E-2</c:v>
                </c:pt>
                <c:pt idx="8">
                  <c:v>9.4187632127399994E-3</c:v>
                </c:pt>
                <c:pt idx="9">
                  <c:v>1.8332276942E-2</c:v>
                </c:pt>
                <c:pt idx="10">
                  <c:v>1.9762689028600001E-2</c:v>
                </c:pt>
                <c:pt idx="11">
                  <c:v>2.1280812339400001E-2</c:v>
                </c:pt>
                <c:pt idx="12">
                  <c:v>2.2799385739500001E-2</c:v>
                </c:pt>
                <c:pt idx="13">
                  <c:v>2.4201419993699999E-2</c:v>
                </c:pt>
                <c:pt idx="14">
                  <c:v>4.81775192782E-2</c:v>
                </c:pt>
                <c:pt idx="15">
                  <c:v>2.6278442218399999E-2</c:v>
                </c:pt>
                <c:pt idx="16">
                  <c:v>2.68426860064E-2</c:v>
                </c:pt>
                <c:pt idx="17">
                  <c:v>2.7053091997300001E-2</c:v>
                </c:pt>
                <c:pt idx="18">
                  <c:v>2.6791328992599998E-2</c:v>
                </c:pt>
                <c:pt idx="19">
                  <c:v>2.59704003012E-2</c:v>
                </c:pt>
                <c:pt idx="20">
                  <c:v>2.44473488275E-2</c:v>
                </c:pt>
                <c:pt idx="21">
                  <c:v>0.10115670147899999</c:v>
                </c:pt>
                <c:pt idx="22">
                  <c:v>1.8121507003300001E-2</c:v>
                </c:pt>
                <c:pt idx="23">
                  <c:v>1.15404804208E-2</c:v>
                </c:pt>
                <c:pt idx="24">
                  <c:v>1.01626294996E-2</c:v>
                </c:pt>
                <c:pt idx="25">
                  <c:v>1.94048694957E-2</c:v>
                </c:pt>
                <c:pt idx="26">
                  <c:v>2.5960174305499999E-2</c:v>
                </c:pt>
                <c:pt idx="27">
                  <c:v>3.1463911248199999E-2</c:v>
                </c:pt>
                <c:pt idx="28">
                  <c:v>1.8203295244800001E-2</c:v>
                </c:pt>
                <c:pt idx="29">
                  <c:v>0.44537936377499998</c:v>
                </c:pt>
                <c:pt idx="30">
                  <c:v>4.3571740270599998E-2</c:v>
                </c:pt>
                <c:pt idx="31">
                  <c:v>4.5803549770900003E-2</c:v>
                </c:pt>
                <c:pt idx="32">
                  <c:v>5.50371648344E-2</c:v>
                </c:pt>
                <c:pt idx="33">
                  <c:v>0.254878845523</c:v>
                </c:pt>
                <c:pt idx="34">
                  <c:v>4.3882918327000003E-2</c:v>
                </c:pt>
                <c:pt idx="35">
                  <c:v>6.2939664467900003E-2</c:v>
                </c:pt>
                <c:pt idx="36">
                  <c:v>6.5375792302799995E-2</c:v>
                </c:pt>
                <c:pt idx="37">
                  <c:v>4.7868697273900002E-2</c:v>
                </c:pt>
                <c:pt idx="38">
                  <c:v>5.4957721687500002E-2</c:v>
                </c:pt>
                <c:pt idx="39">
                  <c:v>3.6856701374800002E-2</c:v>
                </c:pt>
                <c:pt idx="40">
                  <c:v>3.2870705913099998E-2</c:v>
                </c:pt>
                <c:pt idx="41">
                  <c:v>0.69846440513899999</c:v>
                </c:pt>
                <c:pt idx="42">
                  <c:v>0.15175538461999999</c:v>
                </c:pt>
                <c:pt idx="43">
                  <c:v>2.4019383186700001E-2</c:v>
                </c:pt>
                <c:pt idx="44">
                  <c:v>1.5473397500299999</c:v>
                </c:pt>
                <c:pt idx="45">
                  <c:v>2.83725669296E-2</c:v>
                </c:pt>
                <c:pt idx="46">
                  <c:v>3.3308275375000002E-2</c:v>
                </c:pt>
                <c:pt idx="47">
                  <c:v>0.66919799181899997</c:v>
                </c:pt>
                <c:pt idx="48">
                  <c:v>4.7215368021200001E-2</c:v>
                </c:pt>
                <c:pt idx="49">
                  <c:v>2.6256878291599999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CB-47E0-A3A8-7241A1EB3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251695"/>
        <c:axId val="1848698767"/>
      </c:scatterChart>
      <c:valAx>
        <c:axId val="1851223471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Max B[T]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6192159"/>
        <c:crosses val="autoZero"/>
        <c:crossBetween val="midCat"/>
      </c:valAx>
      <c:valAx>
        <c:axId val="184619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emittance ratio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"/>
              <c:y val="0.32885887370958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1223471"/>
        <c:crosses val="autoZero"/>
        <c:crossBetween val="midCat"/>
      </c:valAx>
      <c:valAx>
        <c:axId val="184869876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Coupling emittance[π</a:t>
                </a:r>
                <a:r>
                  <a:rPr lang="ja-JP"/>
                  <a:t> </a:t>
                </a:r>
                <a:r>
                  <a:rPr lang="en-US"/>
                  <a:t>mm mrad]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93173818897637795"/>
              <c:y val="0.15583235457748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6251695"/>
        <c:crosses val="max"/>
        <c:crossBetween val="midCat"/>
      </c:valAx>
      <c:valAx>
        <c:axId val="18462516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698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292607174103238"/>
          <c:y val="0.12785098933952244"/>
          <c:w val="0.31338385826771653"/>
          <c:h val="0.21168184908989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9586736696426"/>
          <c:y val="0.10104160712636906"/>
          <c:w val="0.65170216554789062"/>
          <c:h val="0.76684908694241083"/>
        </c:manualLayout>
      </c:layout>
      <c:scatterChart>
        <c:scatterStyle val="lineMarker"/>
        <c:varyColors val="0"/>
        <c:ser>
          <c:idx val="0"/>
          <c:order val="0"/>
          <c:tx>
            <c:v>emittance ratio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19050">
                <a:noFill/>
              </a:ln>
              <a:effectLst/>
            </c:spPr>
          </c:marker>
          <c:xVal>
            <c:numRef>
              <c:f>'charge On'!$A$3:$A$52</c:f>
              <c:numCache>
                <c:formatCode>General</c:formatCode>
                <c:ptCount val="50"/>
                <c:pt idx="0">
                  <c:v>0.126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</c:numCache>
            </c:numRef>
          </c:xVal>
          <c:yVal>
            <c:numRef>
              <c:f>'charge On'!$J$3:$J$52</c:f>
              <c:numCache>
                <c:formatCode>General</c:formatCode>
                <c:ptCount val="50"/>
                <c:pt idx="0">
                  <c:v>229.84052897705172</c:v>
                </c:pt>
                <c:pt idx="1">
                  <c:v>1.0048361328209336</c:v>
                </c:pt>
                <c:pt idx="2">
                  <c:v>1.0332543176430748</c:v>
                </c:pt>
                <c:pt idx="3">
                  <c:v>1.0155368537871081</c:v>
                </c:pt>
                <c:pt idx="4">
                  <c:v>0.95238095238095233</c:v>
                </c:pt>
                <c:pt idx="5">
                  <c:v>0.97565414518111726</c:v>
                </c:pt>
                <c:pt idx="6">
                  <c:v>0.95594289074751693</c:v>
                </c:pt>
                <c:pt idx="7">
                  <c:v>1.0809881926864873</c:v>
                </c:pt>
                <c:pt idx="8">
                  <c:v>1.1397508693164311</c:v>
                </c:pt>
                <c:pt idx="9">
                  <c:v>0.86639197984463567</c:v>
                </c:pt>
                <c:pt idx="10">
                  <c:v>1.0087421263599923</c:v>
                </c:pt>
                <c:pt idx="11">
                  <c:v>1.0022756235208448</c:v>
                </c:pt>
                <c:pt idx="12">
                  <c:v>1.469874239769096</c:v>
                </c:pt>
                <c:pt idx="13">
                  <c:v>1.2662165420786111</c:v>
                </c:pt>
                <c:pt idx="14">
                  <c:v>2.7075801842874112</c:v>
                </c:pt>
                <c:pt idx="15">
                  <c:v>2.489203919349555</c:v>
                </c:pt>
                <c:pt idx="16">
                  <c:v>7.5655070792491506</c:v>
                </c:pt>
                <c:pt idx="17">
                  <c:v>1.1207582112315484</c:v>
                </c:pt>
                <c:pt idx="18">
                  <c:v>17.990504151566586</c:v>
                </c:pt>
                <c:pt idx="19">
                  <c:v>23.329391669951388</c:v>
                </c:pt>
                <c:pt idx="20">
                  <c:v>29.608147198282285</c:v>
                </c:pt>
                <c:pt idx="21">
                  <c:v>37.291563971375638</c:v>
                </c:pt>
                <c:pt idx="22">
                  <c:v>48.261894685931928</c:v>
                </c:pt>
                <c:pt idx="23">
                  <c:v>67.814312331067782</c:v>
                </c:pt>
                <c:pt idx="24">
                  <c:v>113.46905202549866</c:v>
                </c:pt>
                <c:pt idx="25">
                  <c:v>214.29095175245638</c:v>
                </c:pt>
                <c:pt idx="26">
                  <c:v>181.37606586298148</c:v>
                </c:pt>
                <c:pt idx="27">
                  <c:v>85.676966514499838</c:v>
                </c:pt>
                <c:pt idx="28">
                  <c:v>52.675650110871622</c:v>
                </c:pt>
                <c:pt idx="29">
                  <c:v>41.78973360558431</c:v>
                </c:pt>
                <c:pt idx="30">
                  <c:v>38.071205049046988</c:v>
                </c:pt>
                <c:pt idx="31">
                  <c:v>36.737546171508434</c:v>
                </c:pt>
                <c:pt idx="32">
                  <c:v>5.812559268367167</c:v>
                </c:pt>
                <c:pt idx="33">
                  <c:v>1.2912440488511696</c:v>
                </c:pt>
                <c:pt idx="34">
                  <c:v>34.244741873804969</c:v>
                </c:pt>
                <c:pt idx="35">
                  <c:v>3.1213653944983908E-2</c:v>
                </c:pt>
                <c:pt idx="36">
                  <c:v>17.266193721889927</c:v>
                </c:pt>
                <c:pt idx="37">
                  <c:v>19.386742664133418</c:v>
                </c:pt>
                <c:pt idx="38">
                  <c:v>17.188815820598951</c:v>
                </c:pt>
                <c:pt idx="39">
                  <c:v>15.710599965016618</c:v>
                </c:pt>
                <c:pt idx="40">
                  <c:v>14.791892116873388</c:v>
                </c:pt>
                <c:pt idx="41">
                  <c:v>6.5981377339356504</c:v>
                </c:pt>
                <c:pt idx="42">
                  <c:v>6.7827144540306339</c:v>
                </c:pt>
                <c:pt idx="43">
                  <c:v>3.9847516999793946</c:v>
                </c:pt>
                <c:pt idx="44">
                  <c:v>7.2033434095473821</c:v>
                </c:pt>
                <c:pt idx="45">
                  <c:v>7.5587323165809934</c:v>
                </c:pt>
                <c:pt idx="46">
                  <c:v>8.0388589398023367</c:v>
                </c:pt>
                <c:pt idx="47">
                  <c:v>8.6662510191357729</c:v>
                </c:pt>
                <c:pt idx="48">
                  <c:v>9.4451892337836458</c:v>
                </c:pt>
                <c:pt idx="49">
                  <c:v>10.451412239408205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0E-4201-A37D-8F8B6C9F0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1223471"/>
        <c:axId val="1846192159"/>
      </c:scatterChart>
      <c:scatterChart>
        <c:scatterStyle val="lineMarker"/>
        <c:varyColors val="0"/>
        <c:ser>
          <c:idx val="1"/>
          <c:order val="1"/>
          <c:tx>
            <c:v>Coupling emittance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25400">
                <a:noFill/>
              </a:ln>
              <a:effectLst/>
            </c:spPr>
          </c:marker>
          <c:xVal>
            <c:numRef>
              <c:f>'charge On'!$A$3:$A$52</c:f>
              <c:numCache>
                <c:formatCode>General</c:formatCode>
                <c:ptCount val="50"/>
                <c:pt idx="0">
                  <c:v>0.126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</c:numCache>
            </c:numRef>
          </c:xVal>
          <c:yVal>
            <c:numRef>
              <c:f>'charge On'!$F$3:$F$52</c:f>
              <c:numCache>
                <c:formatCode>General</c:formatCode>
                <c:ptCount val="50"/>
                <c:pt idx="0">
                  <c:v>6.7242002454399999E-2</c:v>
                </c:pt>
                <c:pt idx="1">
                  <c:v>45.647477891800001</c:v>
                </c:pt>
                <c:pt idx="2">
                  <c:v>73483.2685987</c:v>
                </c:pt>
                <c:pt idx="3">
                  <c:v>39057.629004900002</c:v>
                </c:pt>
                <c:pt idx="4">
                  <c:v>58674.791159</c:v>
                </c:pt>
                <c:pt idx="5">
                  <c:v>0.17417618148899999</c:v>
                </c:pt>
                <c:pt idx="6">
                  <c:v>0.13248979976899999</c:v>
                </c:pt>
                <c:pt idx="7">
                  <c:v>0.20634138938999999</c:v>
                </c:pt>
                <c:pt idx="8">
                  <c:v>2753.6242014999998</c:v>
                </c:pt>
                <c:pt idx="9">
                  <c:v>42.821066564500001</c:v>
                </c:pt>
                <c:pt idx="10">
                  <c:v>52.391134776500003</c:v>
                </c:pt>
                <c:pt idx="11">
                  <c:v>54.775195849100001</c:v>
                </c:pt>
                <c:pt idx="12">
                  <c:v>1.53410791434</c:v>
                </c:pt>
                <c:pt idx="13">
                  <c:v>1.97594781439</c:v>
                </c:pt>
                <c:pt idx="14">
                  <c:v>0.90799699500300002</c:v>
                </c:pt>
                <c:pt idx="15">
                  <c:v>3.5006218662599999</c:v>
                </c:pt>
                <c:pt idx="16">
                  <c:v>0.34622156393499998</c:v>
                </c:pt>
                <c:pt idx="17">
                  <c:v>1.1015433774300001</c:v>
                </c:pt>
                <c:pt idx="18">
                  <c:v>0.108107755296</c:v>
                </c:pt>
                <c:pt idx="19">
                  <c:v>0.108629079218</c:v>
                </c:pt>
                <c:pt idx="20">
                  <c:v>0.105334074646</c:v>
                </c:pt>
                <c:pt idx="21">
                  <c:v>9.6454261328999993E-2</c:v>
                </c:pt>
                <c:pt idx="22">
                  <c:v>8.2117246584499995E-2</c:v>
                </c:pt>
                <c:pt idx="23">
                  <c:v>5.66630534134E-2</c:v>
                </c:pt>
                <c:pt idx="24">
                  <c:v>3.6827351345200002E-2</c:v>
                </c:pt>
                <c:pt idx="25">
                  <c:v>6.7427948846300004E-2</c:v>
                </c:pt>
                <c:pt idx="26">
                  <c:v>1.84128663671E-2</c:v>
                </c:pt>
                <c:pt idx="27">
                  <c:v>0.13388376359000001</c:v>
                </c:pt>
                <c:pt idx="28">
                  <c:v>0.236715363791</c:v>
                </c:pt>
                <c:pt idx="29">
                  <c:v>0.30606034677400001</c:v>
                </c:pt>
                <c:pt idx="30">
                  <c:v>0.374006956522</c:v>
                </c:pt>
                <c:pt idx="31">
                  <c:v>0.43759181667199998</c:v>
                </c:pt>
                <c:pt idx="32">
                  <c:v>1.79754767352</c:v>
                </c:pt>
                <c:pt idx="33">
                  <c:v>13.380267653400001</c:v>
                </c:pt>
                <c:pt idx="34">
                  <c:v>1.07697358047</c:v>
                </c:pt>
                <c:pt idx="35">
                  <c:v>0.70753945339299995</c:v>
                </c:pt>
                <c:pt idx="36">
                  <c:v>2.8447448578199999</c:v>
                </c:pt>
                <c:pt idx="37">
                  <c:v>1.7984074004499999</c:v>
                </c:pt>
                <c:pt idx="38">
                  <c:v>1.8380356221</c:v>
                </c:pt>
                <c:pt idx="39">
                  <c:v>1.82402589069</c:v>
                </c:pt>
                <c:pt idx="40">
                  <c:v>1.7820778665400001</c:v>
                </c:pt>
                <c:pt idx="41">
                  <c:v>5.4102222390700003</c:v>
                </c:pt>
                <c:pt idx="42">
                  <c:v>5.6311372678399998</c:v>
                </c:pt>
                <c:pt idx="43">
                  <c:v>12.8194774445</c:v>
                </c:pt>
                <c:pt idx="44">
                  <c:v>5.6673257798899996</c:v>
                </c:pt>
                <c:pt idx="45">
                  <c:v>5.6394962295899997</c:v>
                </c:pt>
                <c:pt idx="46">
                  <c:v>5.5623889461099996</c:v>
                </c:pt>
                <c:pt idx="47">
                  <c:v>5.46489337585</c:v>
                </c:pt>
                <c:pt idx="48">
                  <c:v>5.3357986239399997</c:v>
                </c:pt>
                <c:pt idx="49">
                  <c:v>5.1977246572400002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0E-4201-A37D-8F8B6C9F0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251695"/>
        <c:axId val="1848698767"/>
      </c:scatterChart>
      <c:valAx>
        <c:axId val="1851223471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Max B[T]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6192159"/>
        <c:crosses val="autoZero"/>
        <c:crossBetween val="midCat"/>
      </c:valAx>
      <c:valAx>
        <c:axId val="184619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emittance ratio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1223471"/>
        <c:crosses val="autoZero"/>
        <c:crossBetween val="midCat"/>
      </c:valAx>
      <c:valAx>
        <c:axId val="1848698767"/>
        <c:scaling>
          <c:orientation val="minMax"/>
          <c:max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Coupling emittance [π mrad mm]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6251695"/>
        <c:crosses val="max"/>
        <c:crossBetween val="midCat"/>
      </c:valAx>
      <c:valAx>
        <c:axId val="18462516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698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746843469274782"/>
          <c:y val="0.12709307046200335"/>
          <c:w val="0.25634640173373691"/>
          <c:h val="0.10604244800416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32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E4B4-86FD-48DC-AEF5-A56F0AFB35BF}" type="datetimeFigureOut">
              <a:rPr kumimoji="1" lang="ja-JP" altLang="en-US" smtClean="0"/>
              <a:t>2019/11/21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2F66-3E56-492D-92D7-9C4FCE6919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07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4844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179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043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601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148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8507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DB0074B-7B71-44E0-8B1B-1903F2DD6B08}" type="slidenum">
              <a:rPr lang="en-US" altLang="ja-JP" sz="3600">
                <a:solidFill>
                  <a:srgbClr val="FFFFFF"/>
                </a:solidFill>
                <a:ea typeface="游ゴシック" panose="020B0400000000000000" pitchFamily="50" charset="-128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18</a:t>
            </a:fld>
            <a:endParaRPr lang="en-US" altLang="ja-JP" sz="3600">
              <a:solidFill>
                <a:srgbClr val="FFFFFF"/>
              </a:solidFill>
              <a:ea typeface="游ゴシック" panose="020B0400000000000000" pitchFamily="50" charset="-128"/>
            </a:endParaRPr>
          </a:p>
        </p:txBody>
      </p:sp>
      <p:sp>
        <p:nvSpPr>
          <p:cNvPr id="47107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06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ja-JP" sz="2100">
              <a:latin typeface="HG-MinchoL-Sun" pitchFamily="49" charset="0"/>
              <a:cs typeface="HG-MinchoL-Sun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96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4808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2986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85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61619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42F66-3E56-492D-92D7-9C4FCE6919F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819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15415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1684" name="スライド番号プレースホルダー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fld id="{C6162AFD-A3AE-4786-946E-48CAD24ABF1C}" type="slidenum">
              <a:rPr kumimoji="1"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pPr eaLnBrk="1">
                <a:lnSpc>
                  <a:spcPct val="93000"/>
                </a:lnSpc>
                <a:spcBef>
                  <a:spcPct val="0"/>
                </a:spcBef>
              </a:pPr>
              <a:t>33</a:t>
            </a:fld>
            <a:endParaRPr kumimoji="1" lang="ja-JP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6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6780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5080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126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7226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399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227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594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0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6240" cy="114348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87982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18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5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2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75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66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11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243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89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1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739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3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6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7298-4FB3-5941-BBBA-B821E992430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467D4-5BF9-7745-8FBC-923DE62D269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38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8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32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1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7.emf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50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2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image" Target="../media/image72.png"/><Relationship Id="rId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60522"/>
            <a:ext cx="8123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Masao KURIKI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Graduate School of Advanced Sciences of Matter,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rial" pitchFamily="34" charset="0"/>
              </a:rPr>
              <a:t>Hiroshima University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5292" y="476672"/>
            <a:ext cx="871296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3600" dirty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  <a:t>Super-Flat Beam Generation </a:t>
            </a:r>
          </a:p>
          <a:p>
            <a:r>
              <a:rPr lang="en-GB" altLang="ja-JP" sz="3600" dirty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  <a:t>with Emittance Exchange Technique </a:t>
            </a:r>
            <a:br>
              <a:rPr lang="en-GB" altLang="ja-JP" sz="3600" dirty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</a:br>
            <a:r>
              <a:rPr lang="en-GB" altLang="ja-JP" sz="3600" dirty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  <a:t>for Linear Colliders</a:t>
            </a:r>
          </a:p>
          <a:p>
            <a:endParaRPr lang="en-GB" altLang="ja-JP" sz="3600" dirty="0">
              <a:solidFill>
                <a:srgbClr val="F500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ea typeface="Hiragino Maru Gothic ProN W4" panose="020F0400000000000000" pitchFamily="34" charset="-128"/>
            </a:endParaRPr>
          </a:p>
          <a:p>
            <a:r>
              <a:rPr lang="en-US" altLang="ja-JP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  <a:t>16</a:t>
            </a:r>
            <a:r>
              <a:rPr lang="en-US" altLang="ja-JP" sz="2400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  <a:t>th</a:t>
            </a:r>
            <a:r>
              <a:rPr lang="ja-JP" altLang="en-US" sz="2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  <a:t> </a:t>
            </a:r>
            <a:r>
              <a:rPr lang="en-US" altLang="ja-JP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Hiragino Maru Gothic ProN W4" panose="020F0400000000000000" pitchFamily="34" charset="-128"/>
              </a:rPr>
              <a:t>High Brightness and RF Electron Gun Workshop</a:t>
            </a:r>
            <a:br>
              <a:rPr lang="en-GB" altLang="ja-JP" sz="3600" dirty="0">
                <a:solidFill>
                  <a:srgbClr val="F50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endParaRPr lang="en-US" altLang="ko-KR" sz="2000" b="1" dirty="0">
              <a:solidFill>
                <a:srgbClr val="F500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39552" y="6597932"/>
            <a:ext cx="8604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1438" y="6153909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79361" y="2871721"/>
            <a:ext cx="8676000" cy="11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573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5000"/>
              </a:lnSpc>
              <a:spcBef>
                <a:spcPts val="522"/>
              </a:spcBef>
              <a:spcAft>
                <a:spcPts val="771"/>
              </a:spcAft>
              <a:buClr>
                <a:srgbClr val="000000"/>
              </a:buClr>
              <a:buSzPct val="100000"/>
              <a:defRPr/>
            </a:pPr>
            <a:r>
              <a:rPr lang="en-US" altLang="ja-JP" sz="3266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XY Emittance Exchange</a:t>
            </a:r>
          </a:p>
          <a:p>
            <a:pPr algn="ctr">
              <a:lnSpc>
                <a:spcPct val="95000"/>
              </a:lnSpc>
              <a:spcBef>
                <a:spcPts val="522"/>
              </a:spcBef>
              <a:spcAft>
                <a:spcPts val="771"/>
              </a:spcAft>
              <a:buClr>
                <a:srgbClr val="000000"/>
              </a:buClr>
              <a:buSzPct val="100000"/>
              <a:defRPr/>
            </a:pPr>
            <a:r>
              <a:rPr lang="en-US" altLang="ja-JP" sz="3266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RFTB</a:t>
            </a:r>
            <a:r>
              <a:rPr lang="en-US" altLang="ja-JP" sz="2177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(Round to Flat Beam Transformation)</a:t>
            </a:r>
          </a:p>
        </p:txBody>
      </p:sp>
    </p:spTree>
    <p:extLst>
      <p:ext uri="{BB962C8B-B14F-4D97-AF65-F5344CB8AC3E}">
        <p14:creationId xmlns:p14="http://schemas.microsoft.com/office/powerpoint/2010/main" val="3379043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2939041" y="4637161"/>
            <a:ext cx="4767840" cy="1959840"/>
          </a:xfrm>
          <a:prstGeom prst="flowChartProcess">
            <a:avLst/>
          </a:prstGeom>
          <a:solidFill>
            <a:srgbClr val="003300">
              <a:alpha val="85097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5878080" y="1241640"/>
            <a:ext cx="2972160" cy="979200"/>
          </a:xfrm>
          <a:prstGeom prst="flowChartProcess">
            <a:avLst/>
          </a:prstGeom>
          <a:solidFill>
            <a:srgbClr val="003300">
              <a:alpha val="85097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163081"/>
            <a:ext cx="7673760" cy="130608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Magnetized Beam</a:t>
            </a:r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6232321" y="1580041"/>
          <a:ext cx="1116000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" r:id="rId4" imgW="1223280" imgH="637560" progId="">
                  <p:embed/>
                </p:oleObj>
              </mc:Choice>
              <mc:Fallback>
                <p:oleObj r:id="rId4" imgW="1223280" imgH="637560" progId="">
                  <p:embed/>
                  <p:pic>
                    <p:nvPicPr>
                      <p:cNvPr id="317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321" y="1580041"/>
                        <a:ext cx="1116000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5"/>
          <p:cNvGraphicFramePr>
            <a:graphicFrameLocks noChangeAspect="1"/>
          </p:cNvGraphicFramePr>
          <p:nvPr/>
        </p:nvGraphicFramePr>
        <p:xfrm>
          <a:off x="4206241" y="5149801"/>
          <a:ext cx="2429280" cy="128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r:id="rId6" imgW="2671560" imgH="1412280" progId="">
                  <p:embed/>
                </p:oleObj>
              </mc:Choice>
              <mc:Fallback>
                <p:oleObj r:id="rId6" imgW="2671560" imgH="1412280" progId="">
                  <p:embed/>
                  <p:pic>
                    <p:nvPicPr>
                      <p:cNvPr id="317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241" y="5149801"/>
                        <a:ext cx="2429280" cy="128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932801" y="1241640"/>
            <a:ext cx="1643040" cy="35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Vector Potential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3022561" y="4706280"/>
            <a:ext cx="148464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In sigma matrix</a:t>
            </a:r>
          </a:p>
        </p:txBody>
      </p:sp>
      <p:graphicFrame>
        <p:nvGraphicFramePr>
          <p:cNvPr id="31753" name="Object 8"/>
          <p:cNvGraphicFramePr>
            <a:graphicFrameLocks noChangeAspect="1"/>
          </p:cNvGraphicFramePr>
          <p:nvPr/>
        </p:nvGraphicFramePr>
        <p:xfrm>
          <a:off x="7738561" y="1580041"/>
          <a:ext cx="941760" cy="57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r:id="rId8" imgW="1032840" imgH="637560" progId="">
                  <p:embed/>
                </p:oleObj>
              </mc:Choice>
              <mc:Fallback>
                <p:oleObj r:id="rId8" imgW="1032840" imgH="637560" progId="">
                  <p:embed/>
                  <p:pic>
                    <p:nvPicPr>
                      <p:cNvPr id="317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561" y="1580041"/>
                        <a:ext cx="941760" cy="57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AutoShape 9"/>
          <p:cNvSpPr>
            <a:spLocks noChangeArrowheads="1"/>
          </p:cNvSpPr>
          <p:nvPr/>
        </p:nvSpPr>
        <p:spPr bwMode="auto">
          <a:xfrm>
            <a:off x="5878081" y="2383561"/>
            <a:ext cx="3003840" cy="1468800"/>
          </a:xfrm>
          <a:prstGeom prst="flowChartProcess">
            <a:avLst/>
          </a:prstGeom>
          <a:solidFill>
            <a:srgbClr val="003300">
              <a:alpha val="85097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graphicFrame>
        <p:nvGraphicFramePr>
          <p:cNvPr id="31755" name="Object 10"/>
          <p:cNvGraphicFramePr>
            <a:graphicFrameLocks noChangeAspect="1"/>
          </p:cNvGraphicFramePr>
          <p:nvPr/>
        </p:nvGraphicFramePr>
        <p:xfrm>
          <a:off x="6009121" y="3272041"/>
          <a:ext cx="1163520" cy="31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r:id="rId10" imgW="1275840" imgH="353160" progId="">
                  <p:embed/>
                </p:oleObj>
              </mc:Choice>
              <mc:Fallback>
                <p:oleObj r:id="rId10" imgW="1275840" imgH="353160" progId="">
                  <p:embed/>
                  <p:pic>
                    <p:nvPicPr>
                      <p:cNvPr id="317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121" y="3272041"/>
                        <a:ext cx="1163520" cy="319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1"/>
          <p:cNvGraphicFramePr>
            <a:graphicFrameLocks noChangeAspect="1"/>
          </p:cNvGraphicFramePr>
          <p:nvPr/>
        </p:nvGraphicFramePr>
        <p:xfrm>
          <a:off x="7444801" y="3135241"/>
          <a:ext cx="1316160" cy="61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" r:id="rId12" imgW="1447920" imgH="681480" progId="">
                  <p:embed/>
                </p:oleObj>
              </mc:Choice>
              <mc:Fallback>
                <p:oleObj r:id="rId12" imgW="1447920" imgH="681480" progId="">
                  <p:embed/>
                  <p:pic>
                    <p:nvPicPr>
                      <p:cNvPr id="317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801" y="3135241"/>
                        <a:ext cx="1316160" cy="61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5942881" y="2485800"/>
            <a:ext cx="168192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Magnetized Beam</a:t>
            </a:r>
          </a:p>
        </p:txBody>
      </p:sp>
      <p:graphicFrame>
        <p:nvGraphicFramePr>
          <p:cNvPr id="31758" name="Object 13"/>
          <p:cNvGraphicFramePr>
            <a:graphicFrameLocks noChangeAspect="1"/>
          </p:cNvGraphicFramePr>
          <p:nvPr/>
        </p:nvGraphicFramePr>
        <p:xfrm>
          <a:off x="6726241" y="5943241"/>
          <a:ext cx="846720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r:id="rId14" imgW="933120" imgH="637560" progId="">
                  <p:embed/>
                </p:oleObj>
              </mc:Choice>
              <mc:Fallback>
                <p:oleObj r:id="rId14" imgW="933120" imgH="637560" progId="">
                  <p:embed/>
                  <p:pic>
                    <p:nvPicPr>
                      <p:cNvPr id="3175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41" y="5943241"/>
                        <a:ext cx="846720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131042" y="1340767"/>
            <a:ext cx="1617120" cy="34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endParaRPr lang="en-US" altLang="ja-JP" sz="2400" dirty="0">
              <a:solidFill>
                <a:srgbClr val="000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042" y="1469161"/>
            <a:ext cx="5757119" cy="3027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Beam Generation in solenoid makes the Canonical angular momentum by Vector potential.</a:t>
            </a:r>
          </a:p>
          <a:p>
            <a:pPr marL="342900" indent="-342900" latinLnBrk="0"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By the fringe field, the canonical momentum becomes the kinetic momentum .</a:t>
            </a:r>
          </a:p>
          <a:p>
            <a:pPr marL="342900" indent="-342900" latinLnBrk="0"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x-</a:t>
            </a:r>
            <a:r>
              <a:rPr lang="en-US" altLang="ja-JP" sz="24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lang="en-US" altLang="ja-JP" sz="2400" baseline="-10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y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and y-</a:t>
            </a:r>
            <a:r>
              <a:rPr lang="en-US" altLang="ja-JP" sz="24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</a:t>
            </a:r>
            <a:r>
              <a:rPr lang="en-US" altLang="ja-JP" sz="2400" baseline="-10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correlated beam is obtained.</a:t>
            </a:r>
          </a:p>
        </p:txBody>
      </p:sp>
    </p:spTree>
    <p:extLst>
      <p:ext uri="{BB962C8B-B14F-4D97-AF65-F5344CB8AC3E}">
        <p14:creationId xmlns:p14="http://schemas.microsoft.com/office/powerpoint/2010/main" val="3843737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361"/>
            <a:ext cx="7673760" cy="130608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Restoration Matrix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4490641" y="1108166"/>
            <a:ext cx="4584977" cy="5345170"/>
          </a:xfrm>
          <a:prstGeom prst="flowChartProcess">
            <a:avLst/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79221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/>
            <a:endParaRPr lang="en-US" altLang="ja-JP" sz="4354" b="1">
              <a:solidFill>
                <a:srgbClr val="0000FF"/>
              </a:solidFill>
            </a:endParaRPr>
          </a:p>
          <a:p>
            <a:pPr algn="ctr" eaLnBrk="1"/>
            <a:endParaRPr lang="en-US" altLang="ja-JP" sz="4354" b="1">
              <a:solidFill>
                <a:srgbClr val="0000FF"/>
              </a:solidFill>
            </a:endParaRPr>
          </a:p>
        </p:txBody>
      </p:sp>
      <p:graphicFrame>
        <p:nvGraphicFramePr>
          <p:cNvPr id="337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795365"/>
              </p:ext>
            </p:extLst>
          </p:nvPr>
        </p:nvGraphicFramePr>
        <p:xfrm>
          <a:off x="6968717" y="1403717"/>
          <a:ext cx="1496160" cy="118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r:id="rId4" imgW="1642320" imgH="1302840" progId="">
                  <p:embed/>
                </p:oleObj>
              </mc:Choice>
              <mc:Fallback>
                <p:oleObj r:id="rId4" imgW="1642320" imgH="1302840" progId="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717" y="1403717"/>
                        <a:ext cx="1496160" cy="1186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285677"/>
              </p:ext>
            </p:extLst>
          </p:nvPr>
        </p:nvGraphicFramePr>
        <p:xfrm>
          <a:off x="5432307" y="3312070"/>
          <a:ext cx="1829111" cy="44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r:id="rId6" imgW="1662120" imgH="319320" progId="">
                  <p:embed/>
                </p:oleObj>
              </mc:Choice>
              <mc:Fallback>
                <p:oleObj r:id="rId6" imgW="1662120" imgH="319320" progId="">
                  <p:embed/>
                  <p:pic>
                    <p:nvPicPr>
                      <p:cNvPr id="337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07" y="3312070"/>
                        <a:ext cx="1829111" cy="445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6346863" y="6550612"/>
            <a:ext cx="22622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 dirty="0">
                <a:solidFill>
                  <a:srgbClr val="000000"/>
                </a:solidFill>
              </a:rPr>
              <a:t>E. </a:t>
            </a:r>
            <a:r>
              <a:rPr lang="en-US" altLang="ja-JP" sz="1633" dirty="0" err="1">
                <a:solidFill>
                  <a:srgbClr val="000000"/>
                </a:solidFill>
              </a:rPr>
              <a:t>Thrane</a:t>
            </a:r>
            <a:r>
              <a:rPr lang="en-US" altLang="ja-JP" sz="1633" dirty="0">
                <a:solidFill>
                  <a:srgbClr val="000000"/>
                </a:solidFill>
              </a:rPr>
              <a:t>, LINAC2002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278417" y="1123006"/>
            <a:ext cx="3947041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By ignoring the intrinsic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emittance, the beam at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exit of the solenoid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field are correlated in x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and y.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endParaRPr lang="en-US" altLang="ja-JP" sz="2400" dirty="0">
              <a:solidFill>
                <a:srgbClr val="000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If the condition is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satisfied, Y</a:t>
            </a:r>
            <a:r>
              <a:rPr lang="en-US" altLang="ja-JP" sz="2400" baseline="-10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1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is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independent from X</a:t>
            </a:r>
            <a:r>
              <a:rPr lang="en-US" altLang="ja-JP" sz="2400" baseline="-10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.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correlation is </a:t>
            </a:r>
            <a:b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restored.  </a:t>
            </a:r>
          </a:p>
        </p:txBody>
      </p:sp>
      <p:graphicFrame>
        <p:nvGraphicFramePr>
          <p:cNvPr id="338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46234"/>
              </p:ext>
            </p:extLst>
          </p:nvPr>
        </p:nvGraphicFramePr>
        <p:xfrm>
          <a:off x="5227983" y="1703881"/>
          <a:ext cx="1118880" cy="38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r:id="rId8" imgW="1232280" imgH="424080" progId="">
                  <p:embed/>
                </p:oleObj>
              </mc:Choice>
              <mc:Fallback>
                <p:oleObj r:id="rId8" imgW="1232280" imgH="424080" progId="">
                  <p:embed/>
                  <p:pic>
                    <p:nvPicPr>
                      <p:cNvPr id="338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983" y="1703881"/>
                        <a:ext cx="1118880" cy="38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89164"/>
              </p:ext>
            </p:extLst>
          </p:nvPr>
        </p:nvGraphicFramePr>
        <p:xfrm>
          <a:off x="4875129" y="3891015"/>
          <a:ext cx="3816000" cy="8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r:id="rId10" imgW="4190400" imgH="901800" progId="">
                  <p:embed/>
                </p:oleObj>
              </mc:Choice>
              <mc:Fallback>
                <p:oleObj r:id="rId10" imgW="4190400" imgH="901800" progId="">
                  <p:embed/>
                  <p:pic>
                    <p:nvPicPr>
                      <p:cNvPr id="338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129" y="3891015"/>
                        <a:ext cx="3816000" cy="81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486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4245120" y="1469160"/>
            <a:ext cx="4832640" cy="4343040"/>
          </a:xfrm>
          <a:prstGeom prst="flowChartProcess">
            <a:avLst/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How to restore?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0" y="1469160"/>
            <a:ext cx="4115520" cy="5272208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Sigma matrix at the downstream of solenoid field has the non-diagonal components.</a:t>
            </a:r>
          </a:p>
          <a:p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</a:t>
            </a:r>
            <a:r>
              <a:rPr lang="ja-JP" altLang="en-US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non-diagonal component is vanished by M if the correlation is removed by the transfer. </a:t>
            </a:r>
            <a:b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4479841" y="1859401"/>
          <a:ext cx="1920960" cy="8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r:id="rId4" imgW="2108520" imgH="901800" progId="">
                  <p:embed/>
                </p:oleObj>
              </mc:Choice>
              <mc:Fallback>
                <p:oleObj r:id="rId4" imgW="2108520" imgH="901800" progId="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841" y="1859401"/>
                        <a:ext cx="1920960" cy="81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5094721" y="2874601"/>
          <a:ext cx="1651680" cy="8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r:id="rId6" imgW="1814400" imgH="948600" progId="">
                  <p:embed/>
                </p:oleObj>
              </mc:Choice>
              <mc:Fallback>
                <p:oleObj r:id="rId6" imgW="1814400" imgH="948600" progId="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721" y="2874601"/>
                        <a:ext cx="1651680" cy="861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7264801" y="2925001"/>
          <a:ext cx="1356480" cy="7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r:id="rId8" imgW="1490040" imgH="807840" progId="">
                  <p:embed/>
                </p:oleObj>
              </mc:Choice>
              <mc:Fallback>
                <p:oleObj r:id="rId8" imgW="1490040" imgH="807840" progId="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801" y="2925001"/>
                        <a:ext cx="1356480" cy="73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4389121" y="4586761"/>
          <a:ext cx="299088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r:id="rId10" imgW="3285360" imgH="990360" progId="">
                  <p:embed/>
                </p:oleObj>
              </mc:Choice>
              <mc:Fallback>
                <p:oleObj r:id="rId10" imgW="3285360" imgH="990360" progId="">
                  <p:embed/>
                  <p:pic>
                    <p:nvPicPr>
                      <p:cNvPr id="358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1" y="4586761"/>
                        <a:ext cx="2990880" cy="9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AutoShape 8"/>
          <p:cNvSpPr>
            <a:spLocks noChangeArrowheads="1"/>
          </p:cNvSpPr>
          <p:nvPr/>
        </p:nvSpPr>
        <p:spPr bwMode="auto">
          <a:xfrm>
            <a:off x="5780161" y="1859401"/>
            <a:ext cx="614880" cy="427680"/>
          </a:xfrm>
          <a:prstGeom prst="roundRect">
            <a:avLst>
              <a:gd name="adj" fmla="val 333"/>
            </a:avLst>
          </a:prstGeom>
          <a:noFill/>
          <a:ln w="36000">
            <a:solidFill>
              <a:srgbClr val="FF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5035681" y="2251081"/>
            <a:ext cx="614880" cy="427680"/>
          </a:xfrm>
          <a:prstGeom prst="roundRect">
            <a:avLst>
              <a:gd name="adj" fmla="val 333"/>
            </a:avLst>
          </a:prstGeom>
          <a:noFill/>
          <a:ln w="36000">
            <a:solidFill>
              <a:srgbClr val="FF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graphicFrame>
        <p:nvGraphicFramePr>
          <p:cNvPr id="35851" name="Object 10"/>
          <p:cNvGraphicFramePr>
            <a:graphicFrameLocks noChangeAspect="1"/>
          </p:cNvGraphicFramePr>
          <p:nvPr/>
        </p:nvGraphicFramePr>
        <p:xfrm>
          <a:off x="7511041" y="2163241"/>
          <a:ext cx="103392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r:id="rId12" imgW="1131120" imgH="713160" progId="">
                  <p:embed/>
                </p:oleObj>
              </mc:Choice>
              <mc:Fallback>
                <p:oleObj r:id="rId12" imgW="1131120" imgH="713160" progId="">
                  <p:embed/>
                  <p:pic>
                    <p:nvPicPr>
                      <p:cNvPr id="358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041" y="2163241"/>
                        <a:ext cx="1033920" cy="6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903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195841" y="1273321"/>
            <a:ext cx="8750880" cy="2449440"/>
          </a:xfrm>
          <a:prstGeom prst="flowChartProcess">
            <a:avLst/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641" y="96841"/>
            <a:ext cx="7807680" cy="114480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M matrix</a:t>
            </a: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3042721" y="3273481"/>
          <a:ext cx="1267200" cy="38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" r:id="rId4" imgW="1392120" imgH="424080" progId="">
                  <p:embed/>
                </p:oleObj>
              </mc:Choice>
              <mc:Fallback>
                <p:oleObj r:id="rId4" imgW="1392120" imgH="424080" progId="">
                  <p:embed/>
                  <p:pic>
                    <p:nvPicPr>
                      <p:cNvPr id="378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721" y="3273481"/>
                        <a:ext cx="1267200" cy="38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1012321" y="2743561"/>
          <a:ext cx="1497600" cy="90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" r:id="rId6" imgW="1647000" imgH="996840" progId="">
                  <p:embed/>
                </p:oleObj>
              </mc:Choice>
              <mc:Fallback>
                <p:oleObj r:id="rId6" imgW="1647000" imgH="996840" progId="">
                  <p:embed/>
                  <p:pic>
                    <p:nvPicPr>
                      <p:cNvPr id="378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321" y="2743561"/>
                        <a:ext cx="1497600" cy="90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00295"/>
              </p:ext>
            </p:extLst>
          </p:nvPr>
        </p:nvGraphicFramePr>
        <p:xfrm>
          <a:off x="740161" y="1833481"/>
          <a:ext cx="4680000" cy="48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" r:id="rId8" imgW="5146560" imgH="426600" progId="">
                  <p:embed/>
                </p:oleObj>
              </mc:Choice>
              <mc:Fallback>
                <p:oleObj r:id="rId8" imgW="5146560" imgH="426600" progId="">
                  <p:embed/>
                  <p:pic>
                    <p:nvPicPr>
                      <p:cNvPr id="378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61" y="1833481"/>
                        <a:ext cx="4680000" cy="480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6"/>
          <p:cNvGraphicFramePr>
            <a:graphicFrameLocks noChangeAspect="1"/>
          </p:cNvGraphicFramePr>
          <p:nvPr/>
        </p:nvGraphicFramePr>
        <p:xfrm>
          <a:off x="4309921" y="2416681"/>
          <a:ext cx="1355040" cy="54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r:id="rId10" imgW="1494000" imgH="600480" progId="">
                  <p:embed/>
                </p:oleObj>
              </mc:Choice>
              <mc:Fallback>
                <p:oleObj r:id="rId10" imgW="1494000" imgH="600480" progId="">
                  <p:embed/>
                  <p:pic>
                    <p:nvPicPr>
                      <p:cNvPr id="378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921" y="2416681"/>
                        <a:ext cx="1355040" cy="54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7"/>
          <p:cNvGraphicFramePr>
            <a:graphicFrameLocks noChangeAspect="1"/>
          </p:cNvGraphicFramePr>
          <p:nvPr/>
        </p:nvGraphicFramePr>
        <p:xfrm>
          <a:off x="6325921" y="2416681"/>
          <a:ext cx="1226880" cy="60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" r:id="rId12" imgW="1348560" imgH="668520" progId="">
                  <p:embed/>
                </p:oleObj>
              </mc:Choice>
              <mc:Fallback>
                <p:oleObj r:id="rId12" imgW="1348560" imgH="668520" progId="">
                  <p:embed/>
                  <p:pic>
                    <p:nvPicPr>
                      <p:cNvPr id="378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921" y="2416681"/>
                        <a:ext cx="1226880" cy="606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102386"/>
              </p:ext>
            </p:extLst>
          </p:nvPr>
        </p:nvGraphicFramePr>
        <p:xfrm>
          <a:off x="5676481" y="1833481"/>
          <a:ext cx="1311840" cy="48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" r:id="rId14" imgW="1443960" imgH="426600" progId="">
                  <p:embed/>
                </p:oleObj>
              </mc:Choice>
              <mc:Fallback>
                <p:oleObj r:id="rId14" imgW="1443960" imgH="426600" progId="">
                  <p:embed/>
                  <p:pic>
                    <p:nvPicPr>
                      <p:cNvPr id="378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481" y="1833481"/>
                        <a:ext cx="1311840" cy="480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391680" y="1402920"/>
            <a:ext cx="4108312" cy="6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Let us assume three skew Qs</a:t>
            </a:r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195841" y="3789001"/>
            <a:ext cx="8750880" cy="2743200"/>
          </a:xfrm>
          <a:prstGeom prst="flowChartProcess">
            <a:avLst/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graphicFrame>
        <p:nvGraphicFramePr>
          <p:cNvPr id="37900" name="Object 11"/>
          <p:cNvGraphicFramePr>
            <a:graphicFrameLocks noChangeAspect="1"/>
          </p:cNvGraphicFramePr>
          <p:nvPr/>
        </p:nvGraphicFramePr>
        <p:xfrm>
          <a:off x="1437120" y="3925801"/>
          <a:ext cx="106560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" r:id="rId16" imgW="1151640" imgH="424080" progId="">
                  <p:embed/>
                </p:oleObj>
              </mc:Choice>
              <mc:Fallback>
                <p:oleObj r:id="rId16" imgW="1151640" imgH="424080" progId="">
                  <p:embed/>
                  <p:pic>
                    <p:nvPicPr>
                      <p:cNvPr id="379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120" y="3925801"/>
                        <a:ext cx="1065600" cy="32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2"/>
          <p:cNvGraphicFramePr>
            <a:graphicFrameLocks noChangeAspect="1"/>
          </p:cNvGraphicFramePr>
          <p:nvPr/>
        </p:nvGraphicFramePr>
        <p:xfrm>
          <a:off x="5028481" y="5267880"/>
          <a:ext cx="2993760" cy="100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" r:id="rId18" imgW="3300120" imgH="1103400" progId="">
                  <p:embed/>
                </p:oleObj>
              </mc:Choice>
              <mc:Fallback>
                <p:oleObj r:id="rId18" imgW="3300120" imgH="1103400" progId="">
                  <p:embed/>
                  <p:pic>
                    <p:nvPicPr>
                      <p:cNvPr id="3790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481" y="5267880"/>
                        <a:ext cx="2993760" cy="1002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260641" y="3884041"/>
            <a:ext cx="3559680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Assume</a:t>
            </a:r>
          </a:p>
        </p:txBody>
      </p:sp>
      <p:graphicFrame>
        <p:nvGraphicFramePr>
          <p:cNvPr id="3790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50259"/>
              </p:ext>
            </p:extLst>
          </p:nvPr>
        </p:nvGraphicFramePr>
        <p:xfrm>
          <a:off x="2905920" y="3928681"/>
          <a:ext cx="2090880" cy="7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" r:id="rId20" imgW="2414520" imgH="996840" progId="">
                  <p:embed/>
                </p:oleObj>
              </mc:Choice>
              <mc:Fallback>
                <p:oleObj r:id="rId20" imgW="2414520" imgH="996840" progId="">
                  <p:embed/>
                  <p:pic>
                    <p:nvPicPr>
                      <p:cNvPr id="3790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920" y="3928681"/>
                        <a:ext cx="2090880" cy="77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5"/>
          <p:cNvGraphicFramePr>
            <a:graphicFrameLocks noChangeAspect="1"/>
          </p:cNvGraphicFramePr>
          <p:nvPr/>
        </p:nvGraphicFramePr>
        <p:xfrm>
          <a:off x="653761" y="5305321"/>
          <a:ext cx="299088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" r:id="rId22" imgW="3285360" imgH="990360" progId="">
                  <p:embed/>
                </p:oleObj>
              </mc:Choice>
              <mc:Fallback>
                <p:oleObj r:id="rId22" imgW="3285360" imgH="990360" progId="">
                  <p:embed/>
                  <p:pic>
                    <p:nvPicPr>
                      <p:cNvPr id="3790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61" y="5305321"/>
                        <a:ext cx="2990880" cy="9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456481" y="4994280"/>
            <a:ext cx="3559680" cy="6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4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To satisfy</a:t>
            </a:r>
          </a:p>
        </p:txBody>
      </p:sp>
      <p:sp>
        <p:nvSpPr>
          <p:cNvPr id="37906" name="Line 17"/>
          <p:cNvSpPr>
            <a:spLocks noChangeShapeType="1"/>
          </p:cNvSpPr>
          <p:nvPr/>
        </p:nvSpPr>
        <p:spPr bwMode="auto">
          <a:xfrm>
            <a:off x="3984481" y="5747401"/>
            <a:ext cx="783360" cy="1440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7907" name="Freeform 18"/>
          <p:cNvSpPr>
            <a:spLocks/>
          </p:cNvSpPr>
          <p:nvPr/>
        </p:nvSpPr>
        <p:spPr bwMode="auto">
          <a:xfrm>
            <a:off x="2341441" y="4297321"/>
            <a:ext cx="3228480" cy="1023840"/>
          </a:xfrm>
          <a:custGeom>
            <a:avLst/>
            <a:gdLst>
              <a:gd name="T0" fmla="*/ 3558815 w 9888"/>
              <a:gd name="T1" fmla="*/ 1128353 h 3134"/>
              <a:gd name="T2" fmla="*/ 3257898 w 9888"/>
              <a:gd name="T3" fmla="*/ 789811 h 3134"/>
              <a:gd name="T4" fmla="*/ 2794284 w 9888"/>
              <a:gd name="T5" fmla="*/ 727145 h 3134"/>
              <a:gd name="T6" fmla="*/ 2405899 w 9888"/>
              <a:gd name="T7" fmla="*/ 777206 h 3134"/>
              <a:gd name="T8" fmla="*/ 1954523 w 9888"/>
              <a:gd name="T9" fmla="*/ 714539 h 3134"/>
              <a:gd name="T10" fmla="*/ 1478670 w 9888"/>
              <a:gd name="T11" fmla="*/ 614417 h 3134"/>
              <a:gd name="T12" fmla="*/ 1102524 w 9888"/>
              <a:gd name="T13" fmla="*/ 563996 h 3134"/>
              <a:gd name="T14" fmla="*/ 714139 w 9888"/>
              <a:gd name="T15" fmla="*/ 563996 h 3134"/>
              <a:gd name="T16" fmla="*/ 338352 w 9888"/>
              <a:gd name="T17" fmla="*/ 463874 h 3134"/>
              <a:gd name="T18" fmla="*/ 24836 w 9888"/>
              <a:gd name="T19" fmla="*/ 50061 h 3134"/>
              <a:gd name="T20" fmla="*/ 0 w 9888"/>
              <a:gd name="T21" fmla="*/ 0 h 3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888" h="3134">
                <a:moveTo>
                  <a:pt x="9887" y="3133"/>
                </a:moveTo>
                <a:cubicBezTo>
                  <a:pt x="9727" y="2740"/>
                  <a:pt x="9460" y="2362"/>
                  <a:pt x="9051" y="2193"/>
                </a:cubicBezTo>
                <a:cubicBezTo>
                  <a:pt x="8640" y="2023"/>
                  <a:pt x="8196" y="2016"/>
                  <a:pt x="7763" y="2019"/>
                </a:cubicBezTo>
                <a:cubicBezTo>
                  <a:pt x="7400" y="2021"/>
                  <a:pt x="7048" y="2085"/>
                  <a:pt x="6684" y="2158"/>
                </a:cubicBezTo>
                <a:cubicBezTo>
                  <a:pt x="6270" y="2241"/>
                  <a:pt x="5851" y="2091"/>
                  <a:pt x="5430" y="1984"/>
                </a:cubicBezTo>
                <a:cubicBezTo>
                  <a:pt x="4987" y="1871"/>
                  <a:pt x="4559" y="1754"/>
                  <a:pt x="4108" y="1706"/>
                </a:cubicBezTo>
                <a:cubicBezTo>
                  <a:pt x="3758" y="1669"/>
                  <a:pt x="3424" y="1537"/>
                  <a:pt x="3063" y="1566"/>
                </a:cubicBezTo>
                <a:cubicBezTo>
                  <a:pt x="2705" y="1594"/>
                  <a:pt x="2341" y="1534"/>
                  <a:pt x="1984" y="1566"/>
                </a:cubicBezTo>
                <a:cubicBezTo>
                  <a:pt x="1607" y="1600"/>
                  <a:pt x="1230" y="1499"/>
                  <a:pt x="940" y="1288"/>
                </a:cubicBezTo>
                <a:cubicBezTo>
                  <a:pt x="548" y="1003"/>
                  <a:pt x="271" y="578"/>
                  <a:pt x="69" y="139"/>
                </a:cubicBezTo>
                <a:lnTo>
                  <a:pt x="0" y="0"/>
                </a:lnTo>
              </a:path>
            </a:pathLst>
          </a:custGeom>
          <a:noFill/>
          <a:ln w="72000" cap="flat">
            <a:solidFill>
              <a:srgbClr val="CC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2658599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456481" y="3789001"/>
            <a:ext cx="8359200" cy="2808000"/>
          </a:xfrm>
          <a:prstGeom prst="flowChartProcess">
            <a:avLst/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361"/>
            <a:ext cx="7673760" cy="130608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Restoration Matrix</a:t>
            </a:r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456481" y="1045801"/>
            <a:ext cx="8294400" cy="2416320"/>
          </a:xfrm>
          <a:prstGeom prst="flowChartProcess">
            <a:avLst/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728641" y="1315081"/>
          <a:ext cx="1206720" cy="44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" r:id="rId4" imgW="1330560" imgH="494280" progId="">
                  <p:embed/>
                </p:oleObj>
              </mc:Choice>
              <mc:Fallback>
                <p:oleObj r:id="rId4" imgW="1330560" imgH="494280" progId="">
                  <p:embed/>
                  <p:pic>
                    <p:nvPicPr>
                      <p:cNvPr id="399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41" y="1315081"/>
                        <a:ext cx="1206720" cy="447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5"/>
          <p:cNvGraphicFramePr>
            <a:graphicFrameLocks noChangeAspect="1"/>
          </p:cNvGraphicFramePr>
          <p:nvPr/>
        </p:nvGraphicFramePr>
        <p:xfrm>
          <a:off x="5070241" y="2871721"/>
          <a:ext cx="64800" cy="15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" r:id="rId6" imgW="72000" imgH="169200" progId="">
                  <p:embed/>
                </p:oleObj>
              </mc:Choice>
              <mc:Fallback>
                <p:oleObj r:id="rId6" imgW="72000" imgH="169200" progId="">
                  <p:embed/>
                  <p:pic>
                    <p:nvPicPr>
                      <p:cNvPr id="399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241" y="2871721"/>
                        <a:ext cx="64800" cy="154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6"/>
          <p:cNvGraphicFramePr>
            <a:graphicFrameLocks noChangeAspect="1"/>
          </p:cNvGraphicFramePr>
          <p:nvPr/>
        </p:nvGraphicFramePr>
        <p:xfrm>
          <a:off x="4636800" y="1241640"/>
          <a:ext cx="3375360" cy="73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" r:id="rId8" imgW="3720600" imgH="812880" progId="">
                  <p:embed/>
                </p:oleObj>
              </mc:Choice>
              <mc:Fallback>
                <p:oleObj r:id="rId8" imgW="3720600" imgH="812880" progId="">
                  <p:embed/>
                  <p:pic>
                    <p:nvPicPr>
                      <p:cNvPr id="399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800" y="1241640"/>
                        <a:ext cx="3375360" cy="73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7"/>
          <p:cNvGraphicFramePr>
            <a:graphicFrameLocks noChangeAspect="1"/>
          </p:cNvGraphicFramePr>
          <p:nvPr/>
        </p:nvGraphicFramePr>
        <p:xfrm>
          <a:off x="4636801" y="2036521"/>
          <a:ext cx="1905120" cy="64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" r:id="rId10" imgW="2084040" imgH="713160" progId="">
                  <p:embed/>
                </p:oleObj>
              </mc:Choice>
              <mc:Fallback>
                <p:oleObj r:id="rId10" imgW="2084040" imgH="713160" progId="">
                  <p:embed/>
                  <p:pic>
                    <p:nvPicPr>
                      <p:cNvPr id="399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801" y="2036521"/>
                        <a:ext cx="1905120" cy="642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8"/>
          <p:cNvGraphicFramePr>
            <a:graphicFrameLocks noChangeAspect="1"/>
          </p:cNvGraphicFramePr>
          <p:nvPr/>
        </p:nvGraphicFramePr>
        <p:xfrm>
          <a:off x="4636800" y="2678761"/>
          <a:ext cx="3830400" cy="64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" r:id="rId12" imgW="4177440" imgH="713160" progId="">
                  <p:embed/>
                </p:oleObj>
              </mc:Choice>
              <mc:Fallback>
                <p:oleObj r:id="rId12" imgW="4177440" imgH="713160" progId="">
                  <p:embed/>
                  <p:pic>
                    <p:nvPicPr>
                      <p:cNvPr id="399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800" y="2678761"/>
                        <a:ext cx="3830400" cy="642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6236714" y="6165304"/>
            <a:ext cx="22622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 dirty="0">
                <a:solidFill>
                  <a:srgbClr val="000000"/>
                </a:solidFill>
              </a:rPr>
              <a:t>E. </a:t>
            </a:r>
            <a:r>
              <a:rPr lang="en-US" altLang="ja-JP" sz="1633" dirty="0" err="1">
                <a:solidFill>
                  <a:srgbClr val="000000"/>
                </a:solidFill>
              </a:rPr>
              <a:t>Thrane</a:t>
            </a:r>
            <a:r>
              <a:rPr lang="en-US" altLang="ja-JP" sz="1633" dirty="0">
                <a:solidFill>
                  <a:srgbClr val="000000"/>
                </a:solidFill>
              </a:rPr>
              <a:t>, LINAC2002</a:t>
            </a:r>
          </a:p>
        </p:txBody>
      </p:sp>
      <p:graphicFrame>
        <p:nvGraphicFramePr>
          <p:cNvPr id="39947" name="Object 10"/>
          <p:cNvGraphicFramePr>
            <a:graphicFrameLocks noChangeAspect="1"/>
          </p:cNvGraphicFramePr>
          <p:nvPr/>
        </p:nvGraphicFramePr>
        <p:xfrm>
          <a:off x="653760" y="2174760"/>
          <a:ext cx="1480320" cy="82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6" r:id="rId14" imgW="1606320" imgH="901800" progId="">
                  <p:embed/>
                </p:oleObj>
              </mc:Choice>
              <mc:Fallback>
                <p:oleObj r:id="rId14" imgW="1606320" imgH="901800" progId="">
                  <p:embed/>
                  <p:pic>
                    <p:nvPicPr>
                      <p:cNvPr id="3994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60" y="2174760"/>
                        <a:ext cx="1480320" cy="82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85384"/>
              </p:ext>
            </p:extLst>
          </p:nvPr>
        </p:nvGraphicFramePr>
        <p:xfrm>
          <a:off x="7004239" y="4772970"/>
          <a:ext cx="1228320" cy="7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" r:id="rId16" imgW="1344600" imgH="855000" progId="">
                  <p:embed/>
                </p:oleObj>
              </mc:Choice>
              <mc:Fallback>
                <p:oleObj r:id="rId16" imgW="1344600" imgH="855000" progId="">
                  <p:embed/>
                  <p:pic>
                    <p:nvPicPr>
                      <p:cNvPr id="399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239" y="4772970"/>
                        <a:ext cx="1228320" cy="77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13"/>
          <p:cNvGraphicFramePr>
            <a:graphicFrameLocks noChangeAspect="1"/>
          </p:cNvGraphicFramePr>
          <p:nvPr/>
        </p:nvGraphicFramePr>
        <p:xfrm>
          <a:off x="4458241" y="5259241"/>
          <a:ext cx="1679040" cy="81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8" r:id="rId18" imgW="1834200" imgH="898560" progId="">
                  <p:embed/>
                </p:oleObj>
              </mc:Choice>
              <mc:Fallback>
                <p:oleObj r:id="rId18" imgW="1834200" imgH="898560" progId="">
                  <p:embed/>
                  <p:pic>
                    <p:nvPicPr>
                      <p:cNvPr id="3995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241" y="5259241"/>
                        <a:ext cx="1679040" cy="81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882721" y="3884041"/>
            <a:ext cx="3559680" cy="6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After skew Q channel, </a:t>
            </a:r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2122561" y="1927081"/>
            <a:ext cx="2220480" cy="1440"/>
          </a:xfrm>
          <a:prstGeom prst="line">
            <a:avLst/>
          </a:prstGeom>
          <a:noFill/>
          <a:ln w="72000">
            <a:solidFill>
              <a:srgbClr val="99FF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8B5D9F-4FE7-EC42-A615-D7FAE80B466F}"/>
                  </a:ext>
                </a:extLst>
              </p:cNvPr>
              <p:cNvSpPr txBox="1"/>
              <p:nvPr/>
            </p:nvSpPr>
            <p:spPr>
              <a:xfrm>
                <a:off x="2947595" y="4383721"/>
                <a:ext cx="2790892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" altLang="ja-JP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" altLang="ja-JP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" altLang="ja-JP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𝛾𝛽</m:t>
                                  </m:r>
                                  <m:r>
                                    <a:rPr kumimoji="1" lang="en-US" altLang="ja-JP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E8B5D9F-4FE7-EC42-A615-D7FAE80B4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95" y="4383721"/>
                <a:ext cx="2790892" cy="751552"/>
              </a:xfrm>
              <a:prstGeom prst="rect">
                <a:avLst/>
              </a:prstGeom>
              <a:blipFill>
                <a:blip r:embed="rId20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692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1" y="1993321"/>
            <a:ext cx="5790240" cy="44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61641"/>
            <a:ext cx="8881920" cy="17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269761" y="2095561"/>
            <a:ext cx="2808000" cy="7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000000"/>
                </a:solidFill>
              </a:rPr>
              <a:t>P.Piot, Y.-E Sun, K.-J. Kim</a:t>
            </a:r>
          </a:p>
          <a:p>
            <a:pPr eaLnBrk="1"/>
            <a:r>
              <a:rPr lang="en-US" altLang="ja-JP" sz="1633">
                <a:solidFill>
                  <a:srgbClr val="000000"/>
                </a:solidFill>
              </a:rPr>
              <a:t>PRSTAB(9)031001(2006)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269760" y="3574441"/>
            <a:ext cx="2655360" cy="6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600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2177">
                <a:solidFill>
                  <a:srgbClr val="000000"/>
                </a:solidFill>
              </a:rPr>
              <a:t>Emittance Ratio 100</a:t>
            </a:r>
          </a:p>
          <a:p>
            <a:pPr eaLnBrk="1"/>
            <a:r>
              <a:rPr lang="en-US" altLang="ja-JP" sz="2177">
                <a:solidFill>
                  <a:srgbClr val="000000"/>
                </a:solidFill>
              </a:rPr>
              <a:t>was achieved.</a:t>
            </a:r>
          </a:p>
        </p:txBody>
      </p:sp>
    </p:spTree>
    <p:extLst>
      <p:ext uri="{BB962C8B-B14F-4D97-AF65-F5344CB8AC3E}">
        <p14:creationId xmlns:p14="http://schemas.microsoft.com/office/powerpoint/2010/main" val="915492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4561" y="8348"/>
            <a:ext cx="8686080" cy="1059773"/>
          </a:xfrm>
        </p:spPr>
        <p:txBody>
          <a:bodyPr vert="horz" lIns="91440" tIns="18287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altLang="ja-JP" sz="3600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Asymmetric Beam for Linear Collider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1" y="3212976"/>
            <a:ext cx="8585280" cy="41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81368" y="1068121"/>
            <a:ext cx="8425440" cy="25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atinLnBrk="0"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Linear Collider is an only solution for </a:t>
            </a:r>
            <a:r>
              <a:rPr lang="en-US" altLang="ja-JP" sz="2177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e+e</a:t>
            </a:r>
            <a:r>
              <a:rPr lang="en-US" altLang="ja-JP" sz="2177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- collision beyond the limit of ring colliders due to the huge energy loss by synchrotron radiation. </a:t>
            </a:r>
          </a:p>
          <a:p>
            <a:pPr latinLnBrk="0"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beam is “one pass” and the beam current is very limited for linear collider.</a:t>
            </a:r>
          </a:p>
          <a:p>
            <a:pPr latinLnBrk="0"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To obtain an enough luminosity, the beam is focused down to nm.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7542721" y="4349161"/>
            <a:ext cx="360000" cy="37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794803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179512" y="919800"/>
            <a:ext cx="8786749" cy="5821568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552001" y="6401161"/>
            <a:ext cx="1902240" cy="4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2DA2D9B-5C24-4D2E-82BC-0FD0B14DAFAE}" type="slidenum">
              <a:rPr lang="en-US" altLang="ja-JP" sz="1633">
                <a:solidFill>
                  <a:srgbClr val="000000"/>
                </a:solidFill>
                <a:latin typeface="Toga Serif" charset="0"/>
                <a:ea typeface="HGS明朝E" panose="02020900000000000000" pitchFamily="18" charset="-128"/>
              </a:rPr>
              <a:pPr eaLnBrk="1" hangingPunct="1"/>
              <a:t>18</a:t>
            </a:fld>
            <a:endParaRPr lang="en-US" altLang="ja-JP" sz="1633">
              <a:solidFill>
                <a:srgbClr val="000000"/>
              </a:solidFill>
              <a:latin typeface="Toga Serif" charset="0"/>
              <a:ea typeface="HGS明朝E" panose="02020900000000000000" pitchFamily="18" charset="-128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51681" y="335881"/>
            <a:ext cx="7086240" cy="1101600"/>
          </a:xfrm>
        </p:spPr>
        <p:txBody>
          <a:bodyPr vert="horz" lIns="81638" tIns="20573" rIns="81638" bIns="40819" rtlCol="0" anchor="t">
            <a:normAutofit/>
          </a:bodyPr>
          <a:lstStyle/>
          <a:p>
            <a:pPr>
              <a:lnSpc>
                <a:spcPct val="95000"/>
              </a:lnSpc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/>
            </a:pPr>
            <a:r>
              <a:rPr lang="en-US" altLang="ja-JP" sz="3600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Luminosity Optimization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735091" y="1170475"/>
            <a:ext cx="1837440" cy="239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Luminosity</a:t>
            </a: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Energy Spread by Beamstrahlung</a:t>
            </a: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eaLnBrk="1">
              <a:lnSpc>
                <a:spcPct val="95000"/>
              </a:lnSpc>
            </a:pP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Large luminosity and </a:t>
            </a:r>
            <a:b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suppressed BS is </a:t>
            </a:r>
            <a:b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obtained with</a:t>
            </a:r>
            <a:b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</a:br>
            <a:endParaRPr lang="en-US" altLang="ja-JP" sz="2177" dirty="0">
              <a:solidFill>
                <a:srgbClr val="FFFFFF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graphicFrame>
        <p:nvGraphicFramePr>
          <p:cNvPr id="2970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80789"/>
              </p:ext>
            </p:extLst>
          </p:nvPr>
        </p:nvGraphicFramePr>
        <p:xfrm>
          <a:off x="4134669" y="3819713"/>
          <a:ext cx="4606560" cy="2705760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3281452112"/>
                    </a:ext>
                  </a:extLst>
                </a:gridCol>
                <a:gridCol w="2302560">
                  <a:extLst>
                    <a:ext uri="{9D8B030D-6E8A-4147-A177-3AD203B41FA5}">
                      <a16:colId xmlns:a16="http://schemas.microsoft.com/office/drawing/2014/main" val="114360921"/>
                    </a:ext>
                  </a:extLst>
                </a:gridCol>
              </a:tblGrid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Parameter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Value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62203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Horizontal size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640 nm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07716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Vertical size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5.7 nm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79731"/>
                  </a:ext>
                </a:extLst>
              </a:tr>
              <a:tr h="3672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Bunch length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300 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m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40384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Vertical Disruption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19.4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255370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RMS energy by BS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2.4%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12751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Horizontal emi.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10 mm.mrad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33387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Vertical emi. 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0.04 mm.mrad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214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88E6DB6-0C01-4049-A4C6-6DC9E179CE06}"/>
                  </a:ext>
                </a:extLst>
              </p:cNvPr>
              <p:cNvSpPr txBox="1"/>
              <p:nvPr/>
            </p:nvSpPr>
            <p:spPr>
              <a:xfrm>
                <a:off x="1763688" y="2809736"/>
                <a:ext cx="4553234" cy="718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kumimoji="1" lang="en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" altLang="ja-JP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1" lang="el-GR" altLang="ja-JP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kumimoji="1" lang="el-GR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0.209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l-GR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Υ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88E6DB6-0C01-4049-A4C6-6DC9E179C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809736"/>
                <a:ext cx="4553234" cy="718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F4473BC-7F93-534A-B889-98F77AFCC35B}"/>
                  </a:ext>
                </a:extLst>
              </p:cNvPr>
              <p:cNvSpPr/>
              <p:nvPr/>
            </p:nvSpPr>
            <p:spPr>
              <a:xfrm>
                <a:off x="2841039" y="1097824"/>
                <a:ext cx="1833642" cy="937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" altLang="ja-JP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F4473BC-7F93-534A-B889-98F77AFCC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39" y="1097824"/>
                <a:ext cx="1833642" cy="937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F4473BC-7F93-534A-B889-98F77AFCC35B}"/>
                  </a:ext>
                </a:extLst>
              </p:cNvPr>
              <p:cNvSpPr/>
              <p:nvPr/>
            </p:nvSpPr>
            <p:spPr>
              <a:xfrm>
                <a:off x="1259632" y="5373216"/>
                <a:ext cx="1943353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1≫</m:t>
                      </m:r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F4473BC-7F93-534A-B889-98F77AFCC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73216"/>
                <a:ext cx="1943353" cy="490840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114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22720" y="1008361"/>
            <a:ext cx="8225743" cy="4478400"/>
          </a:xfrm>
        </p:spPr>
        <p:txBody>
          <a:bodyPr vert="horz" lIns="91440" tIns="13715" rIns="91440" bIns="45720" rtlCol="0">
            <a:normAutofit/>
          </a:bodyPr>
          <a:lstStyle/>
          <a:p>
            <a:pPr marL="195843" indent="-195843">
              <a:lnSpc>
                <a:spcPct val="95000"/>
              </a:lnSpc>
              <a:spcBef>
                <a:spcPts val="1293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high aspect ratio beam is generated by a 3km DR (Damping Ring) in the current design (ILC TDR).</a:t>
            </a:r>
          </a:p>
          <a:p>
            <a:pPr marL="195843" indent="-195843">
              <a:lnSpc>
                <a:spcPct val="95000"/>
              </a:lnSpc>
              <a:spcBef>
                <a:spcPts val="1293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 the beam can be generated directly from the injector with </a:t>
            </a:r>
            <a:r>
              <a:rPr lang="en-US" altLang="ja-JP" sz="2177" dirty="0" err="1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EmiX</a:t>
            </a:r>
            <a:r>
              <a:rPr lang="en-US" altLang="ja-JP" sz="2177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technique, the design can be much simpler. 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1" y="2664361"/>
            <a:ext cx="4114080" cy="22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01306" y="1525"/>
            <a:ext cx="7771680" cy="10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1145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ja-JP" sz="3600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High Aspect Ratio Beam by EMIX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0" y="4964041"/>
            <a:ext cx="8588160" cy="17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47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1924" y="123119"/>
            <a:ext cx="7524328" cy="1069514"/>
          </a:xfrm>
        </p:spPr>
        <p:txBody>
          <a:bodyPr>
            <a:normAutofit/>
          </a:bodyPr>
          <a:lstStyle/>
          <a:p>
            <a:r>
              <a:rPr lang="en-US" altLang="ja-JP" b="0" dirty="0">
                <a:solidFill>
                  <a:srgbClr val="F5009D"/>
                </a:solidFill>
                <a:latin typeface="Britannic Bold" panose="020B0903060703020204" pitchFamily="34" charset="0"/>
              </a:rPr>
              <a:t>Contents</a:t>
            </a:r>
            <a:endParaRPr kumimoji="1" lang="ja-JP" altLang="en-US" b="0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672481" y="256681"/>
            <a:ext cx="7807680" cy="1144800"/>
          </a:xfrm>
          <a:prstGeom prst="rect">
            <a:avLst/>
          </a:prstGeom>
        </p:spPr>
        <p:txBody>
          <a:bodyPr vert="horz" lIns="91440" tIns="20573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US" altLang="ja-JP" dirty="0">
              <a:solidFill>
                <a:srgbClr val="66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63688" y="1988840"/>
            <a:ext cx="7200800" cy="447840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54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Introduction,</a:t>
            </a:r>
          </a:p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54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Emittance Exchange,</a:t>
            </a:r>
          </a:p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54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Super-flat beam generation for linear colliders,</a:t>
            </a:r>
          </a:p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54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8477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885440" cy="1324800"/>
          </a:xfrm>
        </p:spPr>
        <p:txBody>
          <a:bodyPr vert="horz" lIns="81638" tIns="40819" rIns="81638" bIns="40819" rtlCol="0" anchor="t">
            <a:norm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ja-JP" sz="3628" dirty="0">
                <a:solidFill>
                  <a:srgbClr val="F5009D"/>
                </a:solidFill>
                <a:latin typeface="Britannic Bold" panose="020B0903060703020204" pitchFamily="34" charset="0"/>
              </a:rPr>
              <a:t>Emittance Budget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242067" y="908720"/>
            <a:ext cx="8490240" cy="30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atinLnBrk="0"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flat beam for LC (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</a:t>
            </a:r>
            <a:r>
              <a:rPr lang="en-US" altLang="ja-JP" sz="2400" baseline="-250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=10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m, </a:t>
            </a:r>
            <a:r>
              <a:rPr lang="en-US" altLang="ja-JP" sz="2400" dirty="0" err="1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y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=0.04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m) might be generated with RFBT (</a:t>
            </a:r>
            <a:r>
              <a:rPr lang="en-US" altLang="ja-JP" sz="24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xy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rotation). In that case, the initial emittance is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</a:t>
            </a:r>
            <a:r>
              <a:rPr lang="en-US" altLang="ja-JP" sz="2400" baseline="-250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=</a:t>
            </a:r>
            <a:r>
              <a:rPr lang="en-US" altLang="ja-JP" sz="2400" dirty="0" err="1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y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=0.6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m. </a:t>
            </a:r>
          </a:p>
          <a:p>
            <a:pPr latinLnBrk="0"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 this case, a strong non-linear space charge with 4.8nC bunch charge is concerned. </a:t>
            </a:r>
          </a:p>
          <a:p>
            <a:pPr latinLnBrk="0"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To solve this issue, RFBT + TLEX are considered. </a:t>
            </a:r>
          </a:p>
          <a:p>
            <a:pPr latinLnBrk="0"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 this case, the beam is generated in a large spot size and converted to LC compatible beam with a large </a:t>
            </a:r>
            <a:r>
              <a:rPr lang="en-US" altLang="ja-JP" sz="2400" dirty="0" err="1">
                <a:solidFill>
                  <a:srgbClr val="000000"/>
                </a:solidFill>
                <a:latin typeface="Symbol" panose="05050102010706020507" pitchFamily="18" charset="2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z</a:t>
            </a:r>
            <a:r>
              <a:rPr lang="en-US" altLang="ja-JP" sz="2400" dirty="0" err="1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.</a:t>
            </a:r>
            <a:r>
              <a:rPr lang="en-US" altLang="ja-JP" sz="2400" dirty="0">
                <a:solidFill>
                  <a:srgbClr val="000000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</a:p>
          <a:p>
            <a:pPr latinLnBrk="0"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endParaRPr lang="en-US" altLang="ja-JP" sz="2177" dirty="0">
              <a:solidFill>
                <a:srgbClr val="000000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55F20EE-F174-1245-9BEE-B72495088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106712"/>
                  </p:ext>
                </p:extLst>
              </p:nvPr>
            </p:nvGraphicFramePr>
            <p:xfrm>
              <a:off x="467544" y="4293096"/>
              <a:ext cx="7574923" cy="2425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596">
                      <a:extLst>
                        <a:ext uri="{9D8B030D-6E8A-4147-A177-3AD203B41FA5}">
                          <a16:colId xmlns:a16="http://schemas.microsoft.com/office/drawing/2014/main" val="1732188431"/>
                        </a:ext>
                      </a:extLst>
                    </a:gridCol>
                    <a:gridCol w="1385433">
                      <a:extLst>
                        <a:ext uri="{9D8B030D-6E8A-4147-A177-3AD203B41FA5}">
                          <a16:colId xmlns:a16="http://schemas.microsoft.com/office/drawing/2014/main" val="3490494265"/>
                        </a:ext>
                      </a:extLst>
                    </a:gridCol>
                    <a:gridCol w="1205884">
                      <a:extLst>
                        <a:ext uri="{9D8B030D-6E8A-4147-A177-3AD203B41FA5}">
                          <a16:colId xmlns:a16="http://schemas.microsoft.com/office/drawing/2014/main" val="3151419036"/>
                        </a:ext>
                      </a:extLst>
                    </a:gridCol>
                    <a:gridCol w="1293005">
                      <a:extLst>
                        <a:ext uri="{9D8B030D-6E8A-4147-A177-3AD203B41FA5}">
                          <a16:colId xmlns:a16="http://schemas.microsoft.com/office/drawing/2014/main" val="244488668"/>
                        </a:ext>
                      </a:extLst>
                    </a:gridCol>
                    <a:gridCol w="1293005">
                      <a:extLst>
                        <a:ext uri="{9D8B030D-6E8A-4147-A177-3AD203B41FA5}">
                          <a16:colId xmlns:a16="http://schemas.microsoft.com/office/drawing/2014/main" val="642640941"/>
                        </a:ext>
                      </a:extLst>
                    </a:gridCol>
                  </a:tblGrid>
                  <a:tr h="33753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RFBT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RFBT+TLEX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07229443"/>
                      </a:ext>
                    </a:extLst>
                  </a:tr>
                  <a:tr h="337536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68193"/>
                      </a:ext>
                    </a:extLst>
                  </a:tr>
                  <a:tr h="389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𝑛𝑥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[Pi mm </a:t>
                          </a:r>
                          <a:r>
                            <a:rPr kumimoji="1" lang="en-US" altLang="ja-JP" sz="2000" dirty="0" err="1">
                              <a:solidFill>
                                <a:schemeClr val="tx1"/>
                              </a:solidFill>
                            </a:rPr>
                            <a:t>mrad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kumimoji="1" lang="ja-JP" altLang="en-US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0.6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1" i="1" u="sng" dirty="0"/>
                            <a:t>50</a:t>
                          </a:r>
                          <a:endParaRPr kumimoji="1" lang="ja-JP" altLang="en-US" sz="2000" b="1" i="1" u="sng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702891"/>
                      </a:ext>
                    </a:extLst>
                  </a:tr>
                  <a:tr h="4140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𝑛𝑦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[Pi mm </a:t>
                          </a:r>
                          <a:r>
                            <a:rPr kumimoji="1" lang="en-US" altLang="ja-JP" sz="2000" dirty="0" err="1">
                              <a:solidFill>
                                <a:schemeClr val="tx1"/>
                              </a:solidFill>
                            </a:rPr>
                            <a:t>mrad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0.6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0.04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1" i="1" u="sng" dirty="0"/>
                            <a:t>50</a:t>
                          </a:r>
                          <a:endParaRPr kumimoji="1" lang="ja-JP" altLang="en-US" sz="2000" b="1" i="1" u="sng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0.04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541956"/>
                      </a:ext>
                    </a:extLst>
                  </a:tr>
                  <a:tr h="389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𝑛𝑧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[Pi mm </a:t>
                          </a:r>
                          <a:r>
                            <a:rPr kumimoji="1" lang="en-US" altLang="ja-JP" sz="2000" dirty="0" err="1">
                              <a:solidFill>
                                <a:schemeClr val="tx1"/>
                              </a:solidFill>
                            </a:rPr>
                            <a:t>mrad</a:t>
                          </a:r>
                          <a:r>
                            <a:rPr kumimoji="1" lang="en-US" altLang="ja-JP" sz="200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62500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60416"/>
                      </a:ext>
                    </a:extLst>
                  </a:tr>
                  <a:tr h="4140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𝑛𝑦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𝑛𝑧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25000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25000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612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55F20EE-F174-1245-9BEE-B72495088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106712"/>
                  </p:ext>
                </p:extLst>
              </p:nvPr>
            </p:nvGraphicFramePr>
            <p:xfrm>
              <a:off x="467544" y="4293096"/>
              <a:ext cx="7574923" cy="2425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596">
                      <a:extLst>
                        <a:ext uri="{9D8B030D-6E8A-4147-A177-3AD203B41FA5}">
                          <a16:colId xmlns:a16="http://schemas.microsoft.com/office/drawing/2014/main" val="1732188431"/>
                        </a:ext>
                      </a:extLst>
                    </a:gridCol>
                    <a:gridCol w="1385433">
                      <a:extLst>
                        <a:ext uri="{9D8B030D-6E8A-4147-A177-3AD203B41FA5}">
                          <a16:colId xmlns:a16="http://schemas.microsoft.com/office/drawing/2014/main" val="3490494265"/>
                        </a:ext>
                      </a:extLst>
                    </a:gridCol>
                    <a:gridCol w="1205884">
                      <a:extLst>
                        <a:ext uri="{9D8B030D-6E8A-4147-A177-3AD203B41FA5}">
                          <a16:colId xmlns:a16="http://schemas.microsoft.com/office/drawing/2014/main" val="3151419036"/>
                        </a:ext>
                      </a:extLst>
                    </a:gridCol>
                    <a:gridCol w="1293005">
                      <a:extLst>
                        <a:ext uri="{9D8B030D-6E8A-4147-A177-3AD203B41FA5}">
                          <a16:colId xmlns:a16="http://schemas.microsoft.com/office/drawing/2014/main" val="244488668"/>
                        </a:ext>
                      </a:extLst>
                    </a:gridCol>
                    <a:gridCol w="1293005">
                      <a:extLst>
                        <a:ext uri="{9D8B030D-6E8A-4147-A177-3AD203B41FA5}">
                          <a16:colId xmlns:a16="http://schemas.microsoft.com/office/drawing/2014/main" val="64264094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RFBT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RFBT+TLEX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0722944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solidFill>
                                <a:schemeClr val="bg1"/>
                              </a:solidFill>
                            </a:rPr>
                            <a:t>End</a:t>
                          </a:r>
                          <a:endParaRPr kumimoji="1" lang="ja-JP" altLang="en-US" sz="20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6819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4" t="-204545" r="-216244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0.6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1" i="1" u="sng" dirty="0"/>
                            <a:t>50</a:t>
                          </a:r>
                          <a:endParaRPr kumimoji="1" lang="ja-JP" altLang="en-US" sz="2000" b="1" i="1" u="sng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702891"/>
                      </a:ext>
                    </a:extLst>
                  </a:tr>
                  <a:tr h="4201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4" t="-291304" r="-216244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0.6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0.04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b="1" i="1" u="sng" dirty="0"/>
                            <a:t>50</a:t>
                          </a:r>
                          <a:endParaRPr kumimoji="1" lang="ja-JP" altLang="en-US" sz="2000" b="1" i="1" u="sng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0.04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5419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4" t="-415385" r="-21624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10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62500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60416"/>
                      </a:ext>
                    </a:extLst>
                  </a:tr>
                  <a:tr h="42018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4" t="-485507" r="-216244" b="-18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4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25000</a:t>
                          </a:r>
                          <a:endParaRPr kumimoji="1" lang="ja-JP" altLang="en-US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/>
                            <a:t>25000</a:t>
                          </a:r>
                          <a:endParaRPr kumimoji="1" lang="ja-JP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612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7974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67681" y="1306441"/>
            <a:ext cx="8945280" cy="5355360"/>
          </a:xfrm>
          <a:prstGeom prst="roundRect">
            <a:avLst>
              <a:gd name="adj" fmla="val 23"/>
            </a:avLst>
          </a:prstGeom>
          <a:solidFill>
            <a:srgbClr val="193300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33481"/>
            <a:ext cx="7902720" cy="146880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The Beam Line</a:t>
            </a:r>
          </a:p>
        </p:txBody>
      </p:sp>
      <p:sp>
        <p:nvSpPr>
          <p:cNvPr id="52228" name="AutoShape 3"/>
          <p:cNvSpPr>
            <a:spLocks noChangeArrowheads="1"/>
          </p:cNvSpPr>
          <p:nvPr/>
        </p:nvSpPr>
        <p:spPr bwMode="auto">
          <a:xfrm>
            <a:off x="786241" y="2359081"/>
            <a:ext cx="326880" cy="1241280"/>
          </a:xfrm>
          <a:prstGeom prst="roundRect">
            <a:avLst>
              <a:gd name="adj" fmla="val 440"/>
            </a:avLst>
          </a:prstGeom>
          <a:solidFill>
            <a:srgbClr val="FF00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1146240" y="2979721"/>
            <a:ext cx="7315200" cy="24480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303841" y="3698280"/>
            <a:ext cx="139680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GaAs/GaAsP</a:t>
            </a:r>
          </a:p>
          <a:p>
            <a:pPr eaLnBrk="1"/>
            <a:r>
              <a:rPr lang="en-US" altLang="ja-JP" sz="1633">
                <a:solidFill>
                  <a:srgbClr val="FFFFFF"/>
                </a:solidFill>
              </a:rPr>
              <a:t>Super-lattice</a:t>
            </a:r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 flipH="1">
            <a:off x="1111681" y="2131561"/>
            <a:ext cx="917280" cy="8496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1244161" y="2134441"/>
            <a:ext cx="6134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1633">
                <a:solidFill>
                  <a:srgbClr val="FFFFFF"/>
                </a:solidFill>
              </a:rPr>
              <a:t>laser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1211041" y="3200041"/>
            <a:ext cx="16272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Polarized Beam</a:t>
            </a:r>
          </a:p>
        </p:txBody>
      </p:sp>
      <p:sp>
        <p:nvSpPr>
          <p:cNvPr id="52234" name="Line 9"/>
          <p:cNvSpPr>
            <a:spLocks noChangeShapeType="1"/>
          </p:cNvSpPr>
          <p:nvPr/>
        </p:nvSpPr>
        <p:spPr bwMode="auto">
          <a:xfrm>
            <a:off x="460800" y="1804681"/>
            <a:ext cx="1175040" cy="1440"/>
          </a:xfrm>
          <a:prstGeom prst="line">
            <a:avLst/>
          </a:prstGeom>
          <a:noFill/>
          <a:ln w="144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1676161" y="1620361"/>
            <a:ext cx="102816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B field</a:t>
            </a:r>
          </a:p>
        </p:txBody>
      </p: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6893281" y="4318921"/>
            <a:ext cx="166176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To booster</a:t>
            </a:r>
          </a:p>
        </p:txBody>
      </p:sp>
      <p:sp>
        <p:nvSpPr>
          <p:cNvPr id="52237" name="AutoShape 12"/>
          <p:cNvSpPr>
            <a:spLocks noChangeArrowheads="1"/>
          </p:cNvSpPr>
          <p:nvPr/>
        </p:nvSpPr>
        <p:spPr bwMode="auto">
          <a:xfrm>
            <a:off x="5520961" y="254772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5436001" y="196020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Skew Quadrupoles</a:t>
            </a:r>
          </a:p>
        </p:txBody>
      </p:sp>
      <p:sp>
        <p:nvSpPr>
          <p:cNvPr id="52239" name="AutoShape 14"/>
          <p:cNvSpPr>
            <a:spLocks noChangeArrowheads="1"/>
          </p:cNvSpPr>
          <p:nvPr/>
        </p:nvSpPr>
        <p:spPr bwMode="auto">
          <a:xfrm>
            <a:off x="2746081" y="2678761"/>
            <a:ext cx="2220480" cy="620640"/>
          </a:xfrm>
          <a:prstGeom prst="roundRect">
            <a:avLst>
              <a:gd name="adj" fmla="val 231"/>
            </a:avLst>
          </a:prstGeom>
          <a:solidFill>
            <a:srgbClr val="FF6600"/>
          </a:solidFill>
          <a:ln w="9525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40" name="AutoShape 15"/>
          <p:cNvSpPr>
            <a:spLocks noChangeArrowheads="1"/>
          </p:cNvSpPr>
          <p:nvPr/>
        </p:nvSpPr>
        <p:spPr bwMode="auto">
          <a:xfrm>
            <a:off x="6012001" y="254772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41" name="AutoShape 16"/>
          <p:cNvSpPr>
            <a:spLocks noChangeArrowheads="1"/>
          </p:cNvSpPr>
          <p:nvPr/>
        </p:nvSpPr>
        <p:spPr bwMode="auto">
          <a:xfrm>
            <a:off x="6533281" y="254772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42" name="Text Box 17"/>
          <p:cNvSpPr txBox="1">
            <a:spLocks noChangeArrowheads="1"/>
          </p:cNvSpPr>
          <p:nvPr/>
        </p:nvSpPr>
        <p:spPr bwMode="auto">
          <a:xfrm>
            <a:off x="3087361" y="2220841"/>
            <a:ext cx="19108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Injector Linac</a:t>
            </a:r>
          </a:p>
        </p:txBody>
      </p:sp>
      <p:sp>
        <p:nvSpPr>
          <p:cNvPr id="52243" name="Oval 18"/>
          <p:cNvSpPr>
            <a:spLocks noChangeArrowheads="1"/>
          </p:cNvSpPr>
          <p:nvPr/>
        </p:nvSpPr>
        <p:spPr bwMode="auto">
          <a:xfrm>
            <a:off x="8359201" y="2906280"/>
            <a:ext cx="195840" cy="1958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44" name="Line 19"/>
          <p:cNvSpPr>
            <a:spLocks noChangeShapeType="1"/>
          </p:cNvSpPr>
          <p:nvPr/>
        </p:nvSpPr>
        <p:spPr bwMode="auto">
          <a:xfrm>
            <a:off x="783360" y="5722921"/>
            <a:ext cx="587520" cy="1440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45" name="Oval 20"/>
          <p:cNvSpPr>
            <a:spLocks noChangeArrowheads="1"/>
          </p:cNvSpPr>
          <p:nvPr/>
        </p:nvSpPr>
        <p:spPr bwMode="auto">
          <a:xfrm>
            <a:off x="653760" y="5616360"/>
            <a:ext cx="195840" cy="1958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46" name="Line 21"/>
          <p:cNvSpPr>
            <a:spLocks noChangeShapeType="1"/>
          </p:cNvSpPr>
          <p:nvPr/>
        </p:nvSpPr>
        <p:spPr bwMode="auto">
          <a:xfrm flipV="1">
            <a:off x="1370881" y="5289481"/>
            <a:ext cx="1241280" cy="434880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47" name="Line 22"/>
          <p:cNvSpPr>
            <a:spLocks noChangeShapeType="1"/>
          </p:cNvSpPr>
          <p:nvPr/>
        </p:nvSpPr>
        <p:spPr bwMode="auto">
          <a:xfrm>
            <a:off x="2612161" y="5290921"/>
            <a:ext cx="2481120" cy="1440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48" name="AutoShape 23"/>
          <p:cNvSpPr>
            <a:spLocks noChangeArrowheads="1"/>
          </p:cNvSpPr>
          <p:nvPr/>
        </p:nvSpPr>
        <p:spPr bwMode="auto">
          <a:xfrm>
            <a:off x="3330721" y="5028841"/>
            <a:ext cx="914400" cy="555840"/>
          </a:xfrm>
          <a:prstGeom prst="roundRect">
            <a:avLst>
              <a:gd name="adj" fmla="val 255"/>
            </a:avLst>
          </a:prstGeom>
          <a:solidFill>
            <a:srgbClr val="FF6600"/>
          </a:solidFill>
          <a:ln w="9525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49" name="Line 24"/>
          <p:cNvSpPr>
            <a:spLocks noChangeShapeType="1"/>
          </p:cNvSpPr>
          <p:nvPr/>
        </p:nvSpPr>
        <p:spPr bwMode="auto">
          <a:xfrm>
            <a:off x="6302881" y="4866121"/>
            <a:ext cx="1991520" cy="1440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50" name="Line 25"/>
          <p:cNvSpPr>
            <a:spLocks noChangeShapeType="1"/>
          </p:cNvSpPr>
          <p:nvPr/>
        </p:nvSpPr>
        <p:spPr bwMode="auto">
          <a:xfrm flipV="1">
            <a:off x="5094721" y="4864681"/>
            <a:ext cx="1241280" cy="434880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52251" name="AutoShape 26"/>
          <p:cNvSpPr>
            <a:spLocks noChangeArrowheads="1"/>
          </p:cNvSpPr>
          <p:nvPr/>
        </p:nvSpPr>
        <p:spPr bwMode="auto">
          <a:xfrm>
            <a:off x="1208161" y="529092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52" name="AutoShape 27"/>
          <p:cNvSpPr>
            <a:spLocks noChangeArrowheads="1"/>
          </p:cNvSpPr>
          <p:nvPr/>
        </p:nvSpPr>
        <p:spPr bwMode="auto">
          <a:xfrm>
            <a:off x="2416321" y="483300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53" name="AutoShape 28"/>
          <p:cNvSpPr>
            <a:spLocks noChangeArrowheads="1"/>
          </p:cNvSpPr>
          <p:nvPr/>
        </p:nvSpPr>
        <p:spPr bwMode="auto">
          <a:xfrm>
            <a:off x="4898881" y="483300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54" name="AutoShape 29"/>
          <p:cNvSpPr>
            <a:spLocks noChangeArrowheads="1"/>
          </p:cNvSpPr>
          <p:nvPr/>
        </p:nvSpPr>
        <p:spPr bwMode="auto">
          <a:xfrm>
            <a:off x="6107041" y="437652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52255" name="Text Box 30"/>
          <p:cNvSpPr txBox="1">
            <a:spLocks noChangeArrowheads="1"/>
          </p:cNvSpPr>
          <p:nvPr/>
        </p:nvSpPr>
        <p:spPr bwMode="auto">
          <a:xfrm>
            <a:off x="3182401" y="4418280"/>
            <a:ext cx="191088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Dipole Mode </a:t>
            </a:r>
          </a:p>
          <a:p>
            <a:pPr eaLnBrk="1"/>
            <a:r>
              <a:rPr lang="en-US" altLang="ja-JP" sz="1633">
                <a:solidFill>
                  <a:srgbClr val="FFFFFF"/>
                </a:solidFill>
              </a:rPr>
              <a:t>RF cavity</a:t>
            </a:r>
          </a:p>
        </p:txBody>
      </p:sp>
      <p:sp>
        <p:nvSpPr>
          <p:cNvPr id="52256" name="Text Box 31"/>
          <p:cNvSpPr txBox="1">
            <a:spLocks noChangeArrowheads="1"/>
          </p:cNvSpPr>
          <p:nvPr/>
        </p:nvSpPr>
        <p:spPr bwMode="auto">
          <a:xfrm>
            <a:off x="1306081" y="463716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Dogleg</a:t>
            </a:r>
          </a:p>
        </p:txBody>
      </p:sp>
      <p:sp>
        <p:nvSpPr>
          <p:cNvPr id="52257" name="Text Box 32"/>
          <p:cNvSpPr txBox="1">
            <a:spLocks noChangeArrowheads="1"/>
          </p:cNvSpPr>
          <p:nvPr/>
        </p:nvSpPr>
        <p:spPr bwMode="auto">
          <a:xfrm>
            <a:off x="4898881" y="428724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Dogleg</a:t>
            </a:r>
          </a:p>
        </p:txBody>
      </p:sp>
    </p:spTree>
    <p:extLst>
      <p:ext uri="{BB962C8B-B14F-4D97-AF65-F5344CB8AC3E}">
        <p14:creationId xmlns:p14="http://schemas.microsoft.com/office/powerpoint/2010/main" val="1167561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6658297" cy="473712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296CAF-DDF8-5346-82D6-C8476223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80"/>
            <a:ext cx="7886700" cy="924412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Beam Test at STF-KEK</a:t>
            </a:r>
            <a:endParaRPr kumimoji="1" lang="ja-JP" altLang="en-US" sz="4000" dirty="0">
              <a:solidFill>
                <a:srgbClr val="F5009D"/>
              </a:solidFill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15576" y="1146371"/>
            <a:ext cx="8276904" cy="5016758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STF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（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Superconducting Test Facility) at KEK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Test facility for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Superconducting Accelerator.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L-band RF electron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gun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14 L-band Superconducting accelerators. 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dirty="0">
              <a:solidFill>
                <a:prstClr val="black"/>
              </a:solidFill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RFBT+TLEX demonstration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Putting skew Q channel for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RFBT demonstration. </a:t>
            </a:r>
            <a:r>
              <a:rPr kumimoji="1" lang="en-US" altLang="ja-JP" sz="2400" noProof="0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 solenoid field on cathode can be implemented by inverse the bucking coil polarity. 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Implementation and demonstration of TLEX is a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future project. 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8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826315-3D4A-7942-837D-CBB4009D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003"/>
            <a:ext cx="7886700" cy="68995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RFBT Demonstration at STF</a:t>
            </a:r>
            <a:endParaRPr kumimoji="1" lang="ja-JP" altLang="en-US" sz="4000" dirty="0">
              <a:solidFill>
                <a:srgbClr val="F5009D"/>
              </a:solidFill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F2F7724-97CB-E54E-92C9-ABA913CFA60A}"/>
              </a:ext>
            </a:extLst>
          </p:cNvPr>
          <p:cNvGrpSpPr/>
          <p:nvPr/>
        </p:nvGrpSpPr>
        <p:grpSpPr>
          <a:xfrm>
            <a:off x="2244" y="1680605"/>
            <a:ext cx="8842652" cy="1385685"/>
            <a:chOff x="-540" y="2690600"/>
            <a:chExt cx="8842652" cy="1385685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3C97BDA-F198-8B47-868C-315F134D443D}"/>
                </a:ext>
              </a:extLst>
            </p:cNvPr>
            <p:cNvCxnSpPr/>
            <p:nvPr/>
          </p:nvCxnSpPr>
          <p:spPr>
            <a:xfrm>
              <a:off x="554419" y="4076285"/>
              <a:ext cx="78867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三角形 6">
              <a:extLst>
                <a:ext uri="{FF2B5EF4-FFF2-40B4-BE49-F238E27FC236}">
                  <a16:creationId xmlns:a16="http://schemas.microsoft.com/office/drawing/2014/main" id="{05E2E4C7-BDE3-7144-BE4C-1526F2858EDA}"/>
                </a:ext>
              </a:extLst>
            </p:cNvPr>
            <p:cNvSpPr/>
            <p:nvPr/>
          </p:nvSpPr>
          <p:spPr>
            <a:xfrm rot="5400000">
              <a:off x="129653" y="2939524"/>
              <a:ext cx="743578" cy="1003963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Gun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円柱 7">
              <a:extLst>
                <a:ext uri="{FF2B5EF4-FFF2-40B4-BE49-F238E27FC236}">
                  <a16:creationId xmlns:a16="http://schemas.microsoft.com/office/drawing/2014/main" id="{8533C43B-FFD7-2845-93D3-C6E14DB631F3}"/>
                </a:ext>
              </a:extLst>
            </p:cNvPr>
            <p:cNvSpPr/>
            <p:nvPr/>
          </p:nvSpPr>
          <p:spPr>
            <a:xfrm rot="5400000">
              <a:off x="701095" y="2934748"/>
              <a:ext cx="803869" cy="988506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SCL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ABC6F419-9DE1-4346-9EB7-9CF3FE24EB9B}"/>
                </a:ext>
              </a:extLst>
            </p:cNvPr>
            <p:cNvSpPr/>
            <p:nvPr/>
          </p:nvSpPr>
          <p:spPr>
            <a:xfrm>
              <a:off x="1598434" y="3027640"/>
              <a:ext cx="269948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Q1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AE0677A8-65F9-EA4A-8BE1-01933F276328}"/>
                </a:ext>
              </a:extLst>
            </p:cNvPr>
            <p:cNvSpPr/>
            <p:nvPr/>
          </p:nvSpPr>
          <p:spPr>
            <a:xfrm>
              <a:off x="2014467" y="3036774"/>
              <a:ext cx="269948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Q2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8B8DC12D-59BF-644B-B77C-A524209E7027}"/>
                </a:ext>
              </a:extLst>
            </p:cNvPr>
            <p:cNvSpPr/>
            <p:nvPr/>
          </p:nvSpPr>
          <p:spPr>
            <a:xfrm>
              <a:off x="2441302" y="3040827"/>
              <a:ext cx="269948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Q3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70081C6A-850F-9247-9ACA-BDB82D33CE01}"/>
                </a:ext>
              </a:extLst>
            </p:cNvPr>
            <p:cNvSpPr/>
            <p:nvPr/>
          </p:nvSpPr>
          <p:spPr>
            <a:xfrm>
              <a:off x="2865339" y="3027640"/>
              <a:ext cx="269948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Q5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角丸四角形 13">
              <a:extLst>
                <a:ext uri="{FF2B5EF4-FFF2-40B4-BE49-F238E27FC236}">
                  <a16:creationId xmlns:a16="http://schemas.microsoft.com/office/drawing/2014/main" id="{4FAE1FEF-A544-2346-8FAF-8A0B32D8E2C2}"/>
                </a:ext>
              </a:extLst>
            </p:cNvPr>
            <p:cNvSpPr/>
            <p:nvPr/>
          </p:nvSpPr>
          <p:spPr>
            <a:xfrm>
              <a:off x="3283866" y="3048966"/>
              <a:ext cx="269948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Q6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円柱 14">
              <a:extLst>
                <a:ext uri="{FF2B5EF4-FFF2-40B4-BE49-F238E27FC236}">
                  <a16:creationId xmlns:a16="http://schemas.microsoft.com/office/drawing/2014/main" id="{E725D926-34B9-0241-A169-5143B77FAF48}"/>
                </a:ext>
              </a:extLst>
            </p:cNvPr>
            <p:cNvSpPr/>
            <p:nvPr/>
          </p:nvSpPr>
          <p:spPr>
            <a:xfrm rot="5400000">
              <a:off x="3770518" y="2959165"/>
              <a:ext cx="803869" cy="988506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SCL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6A2B7FF-1B6E-B449-8CD9-BC42B3A355E7}"/>
                </a:ext>
              </a:extLst>
            </p:cNvPr>
            <p:cNvSpPr txBox="1"/>
            <p:nvPr/>
          </p:nvSpPr>
          <p:spPr>
            <a:xfrm>
              <a:off x="3881164" y="269060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×12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7EE7BEA7-9950-1548-80A1-2BD1B57E5447}"/>
                </a:ext>
              </a:extLst>
            </p:cNvPr>
            <p:cNvSpPr/>
            <p:nvPr/>
          </p:nvSpPr>
          <p:spPr>
            <a:xfrm>
              <a:off x="4793090" y="3042828"/>
              <a:ext cx="269949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Q9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01C70B17-EAC2-0643-ADE7-A67D208A78A4}"/>
                </a:ext>
              </a:extLst>
            </p:cNvPr>
            <p:cNvSpPr/>
            <p:nvPr/>
          </p:nvSpPr>
          <p:spPr>
            <a:xfrm>
              <a:off x="5189126" y="3040827"/>
              <a:ext cx="238919" cy="82773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Q12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F1D725C7-4628-934B-804B-668123903859}"/>
                </a:ext>
              </a:extLst>
            </p:cNvPr>
            <p:cNvSpPr/>
            <p:nvPr/>
          </p:nvSpPr>
          <p:spPr>
            <a:xfrm>
              <a:off x="8105280" y="3015837"/>
              <a:ext cx="321711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Q13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208C66AF-F8A3-C840-B2E5-7264BB7E8311}"/>
                </a:ext>
              </a:extLst>
            </p:cNvPr>
            <p:cNvSpPr/>
            <p:nvPr/>
          </p:nvSpPr>
          <p:spPr>
            <a:xfrm>
              <a:off x="8506825" y="3013531"/>
              <a:ext cx="335287" cy="827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Q16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C0AF7-BF79-004E-AF8C-7B9DB382F845}"/>
              </a:ext>
            </a:extLst>
          </p:cNvPr>
          <p:cNvSpPr txBox="1"/>
          <p:nvPr/>
        </p:nvSpPr>
        <p:spPr>
          <a:xfrm>
            <a:off x="700959" y="171098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×2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BDE1AA6-E751-FC49-9BD2-D61BBA19A276}"/>
              </a:ext>
            </a:extLst>
          </p:cNvPr>
          <p:cNvSpPr/>
          <p:nvPr/>
        </p:nvSpPr>
        <p:spPr>
          <a:xfrm>
            <a:off x="5570657" y="1910075"/>
            <a:ext cx="269948" cy="1061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skew1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ABC80D8-2F20-664C-A054-2D30911E25B0}"/>
              </a:ext>
            </a:extLst>
          </p:cNvPr>
          <p:cNvSpPr/>
          <p:nvPr/>
        </p:nvSpPr>
        <p:spPr>
          <a:xfrm>
            <a:off x="6072883" y="1906928"/>
            <a:ext cx="258311" cy="106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skew2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AFDA83B-7662-F941-9ECE-1E6E5CF8B95C}"/>
              </a:ext>
            </a:extLst>
          </p:cNvPr>
          <p:cNvSpPr/>
          <p:nvPr/>
        </p:nvSpPr>
        <p:spPr>
          <a:xfrm>
            <a:off x="6517252" y="1913480"/>
            <a:ext cx="269948" cy="1061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skew3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09D340-F395-0E4A-90D2-93B07437D6FE}"/>
              </a:ext>
            </a:extLst>
          </p:cNvPr>
          <p:cNvSpPr txBox="1"/>
          <p:nvPr/>
        </p:nvSpPr>
        <p:spPr>
          <a:xfrm>
            <a:off x="458033" y="4448111"/>
            <a:ext cx="8422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SkewQ×3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and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Q×2</a:t>
            </a:r>
            <a:r>
              <a:rPr kumimoji="1" lang="ja-JP" altLang="en-US" sz="2400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are newly installed in the existing STF beam line. 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Demonstration of an asymmetric emittance beam generation with RFBT  and</a:t>
            </a:r>
            <a:r>
              <a:rPr kumimoji="1" lang="en-US" altLang="ja-JP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the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measurement.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 simulation study was made. 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D279277-CEC1-054F-9E0E-D96D0AA7E43F}"/>
              </a:ext>
            </a:extLst>
          </p:cNvPr>
          <p:cNvSpPr/>
          <p:nvPr/>
        </p:nvSpPr>
        <p:spPr>
          <a:xfrm>
            <a:off x="6930799" y="1916698"/>
            <a:ext cx="274784" cy="1071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Q17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EABE43E-31A9-0F42-8A61-7D2D1B89CA27}"/>
              </a:ext>
            </a:extLst>
          </p:cNvPr>
          <p:cNvSpPr/>
          <p:nvPr/>
        </p:nvSpPr>
        <p:spPr>
          <a:xfrm>
            <a:off x="7272782" y="1913480"/>
            <a:ext cx="274784" cy="1071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Q18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E4AC0CD-1E07-DD4B-9032-C7891D9AC701}"/>
              </a:ext>
            </a:extLst>
          </p:cNvPr>
          <p:cNvSpPr/>
          <p:nvPr/>
        </p:nvSpPr>
        <p:spPr>
          <a:xfrm>
            <a:off x="7659251" y="1913481"/>
            <a:ext cx="274784" cy="10611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OTR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6588401" y="1946344"/>
            <a:ext cx="362091" cy="2677235"/>
          </a:xfrm>
          <a:prstGeom prst="rightBrace">
            <a:avLst>
              <a:gd name="adj1" fmla="val 23427"/>
              <a:gd name="adj2" fmla="val 410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D09D340-F395-0E4A-90D2-93B07437D6FE}"/>
              </a:ext>
            </a:extLst>
          </p:cNvPr>
          <p:cNvSpPr txBox="1"/>
          <p:nvPr/>
        </p:nvSpPr>
        <p:spPr>
          <a:xfrm>
            <a:off x="5988596" y="3533975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Newly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 installed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</p:txBody>
      </p:sp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38C24C8E-ACE7-D84F-AF69-B59A38BB4708}"/>
              </a:ext>
            </a:extLst>
          </p:cNvPr>
          <p:cNvSpPr/>
          <p:nvPr/>
        </p:nvSpPr>
        <p:spPr>
          <a:xfrm rot="5400000" flipH="1">
            <a:off x="5950367" y="932403"/>
            <a:ext cx="362090" cy="1391961"/>
          </a:xfrm>
          <a:prstGeom prst="rightBrace">
            <a:avLst>
              <a:gd name="adj1" fmla="val 23427"/>
              <a:gd name="adj2" fmla="val 6563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右中かっこ 33">
            <a:extLst>
              <a:ext uri="{FF2B5EF4-FFF2-40B4-BE49-F238E27FC236}">
                <a16:creationId xmlns:a16="http://schemas.microsoft.com/office/drawing/2014/main" id="{6E0D5F2D-FF24-4C45-9B66-008998777734}"/>
              </a:ext>
            </a:extLst>
          </p:cNvPr>
          <p:cNvSpPr/>
          <p:nvPr/>
        </p:nvSpPr>
        <p:spPr>
          <a:xfrm rot="5400000" flipH="1">
            <a:off x="7285175" y="1084723"/>
            <a:ext cx="362090" cy="1084632"/>
          </a:xfrm>
          <a:prstGeom prst="rightBrace">
            <a:avLst>
              <a:gd name="adj1" fmla="val 62278"/>
              <a:gd name="adj2" fmla="val 3531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99D9212-CBF7-4C4F-822A-472AEC9BE11D}"/>
              </a:ext>
            </a:extLst>
          </p:cNvPr>
          <p:cNvSpPr txBox="1"/>
          <p:nvPr/>
        </p:nvSpPr>
        <p:spPr>
          <a:xfrm>
            <a:off x="6851076" y="109054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Qscan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 section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E20DB7A-A678-0040-9D95-C52C992A7550}"/>
              </a:ext>
            </a:extLst>
          </p:cNvPr>
          <p:cNvSpPr txBox="1"/>
          <p:nvPr/>
        </p:nvSpPr>
        <p:spPr>
          <a:xfrm>
            <a:off x="5112989" y="1094205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SkewQ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 channel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71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4E8222-5148-DC41-BD20-85D81976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769"/>
            <a:ext cx="7886700" cy="77201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 err="1">
                <a:solidFill>
                  <a:srgbClr val="00206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SkewQ</a:t>
            </a:r>
            <a:r>
              <a:rPr kumimoji="1" lang="en-US" altLang="ja-JP" sz="3200" dirty="0">
                <a:solidFill>
                  <a:srgbClr val="00206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 channel</a:t>
            </a:r>
            <a:endParaRPr kumimoji="1" lang="ja-JP" altLang="en-US" sz="3200" dirty="0">
              <a:solidFill>
                <a:srgbClr val="002060"/>
              </a:solidFill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11F068-41E5-F445-A185-36F088BC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771"/>
            <a:ext cx="5482471" cy="433753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059CA8-8C76-B442-9CFE-E2AA1CEF81D3}"/>
              </a:ext>
            </a:extLst>
          </p:cNvPr>
          <p:cNvSpPr txBox="1"/>
          <p:nvPr/>
        </p:nvSpPr>
        <p:spPr>
          <a:xfrm>
            <a:off x="5579604" y="2003149"/>
            <a:ext cx="3442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RFBT</a:t>
            </a:r>
            <a:r>
              <a:rPr kumimoji="1" lang="ja-JP" altLang="en-US" sz="2000" b="1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kumimoji="1" lang="en-US" altLang="ja-JP" sz="2000" b="1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employs 3 skew Q magnets.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Chromaticity of the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skew Q is one of the source of emittance growth.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To suppress the chromaticity</a:t>
            </a:r>
            <a:r>
              <a:rPr kumimoji="1" lang="en-US" altLang="ja-JP" sz="2000" b="1" dirty="0">
                <a:solidFill>
                  <a:prstClr val="black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, amplitude should be low.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Distance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of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skew Q magnets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 should be 3 m or more.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E0BF3F-DEB5-B248-B2F7-A6EC95046F65}"/>
              </a:ext>
            </a:extLst>
          </p:cNvPr>
          <p:cNvGrpSpPr/>
          <p:nvPr/>
        </p:nvGrpSpPr>
        <p:grpSpPr>
          <a:xfrm>
            <a:off x="221060" y="1134742"/>
            <a:ext cx="4451421" cy="1005560"/>
            <a:chOff x="354811" y="4281051"/>
            <a:chExt cx="5215534" cy="1327269"/>
          </a:xfrm>
        </p:grpSpPr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BC843B5A-FA15-4F48-ADF3-06BCD3776048}"/>
                </a:ext>
              </a:extLst>
            </p:cNvPr>
            <p:cNvSpPr/>
            <p:nvPr/>
          </p:nvSpPr>
          <p:spPr>
            <a:xfrm>
              <a:off x="354811" y="4281051"/>
              <a:ext cx="5215534" cy="13272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6B06821-E0A1-4542-A6C2-4BC8E93055A8}"/>
                </a:ext>
              </a:extLst>
            </p:cNvPr>
            <p:cNvSpPr/>
            <p:nvPr/>
          </p:nvSpPr>
          <p:spPr>
            <a:xfrm rot="16200000">
              <a:off x="563244" y="4622608"/>
              <a:ext cx="749884" cy="1009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skewQ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687C78A-9696-BE4A-8277-17AFB81D990B}"/>
                </a:ext>
              </a:extLst>
            </p:cNvPr>
            <p:cNvSpPr/>
            <p:nvPr/>
          </p:nvSpPr>
          <p:spPr>
            <a:xfrm rot="16200000">
              <a:off x="2601339" y="4645278"/>
              <a:ext cx="749883" cy="9044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SkewQ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6A0CAFA-4A0B-A34A-A95C-B2C319A90CBC}"/>
                </a:ext>
              </a:extLst>
            </p:cNvPr>
            <p:cNvSpPr/>
            <p:nvPr/>
          </p:nvSpPr>
          <p:spPr>
            <a:xfrm rot="16200000">
              <a:off x="4523411" y="4600797"/>
              <a:ext cx="749883" cy="9309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SkewQ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7ADFF3EF-439F-354C-8F50-E081BFBA97FF}"/>
                </a:ext>
              </a:extLst>
            </p:cNvPr>
            <p:cNvCxnSpPr>
              <a:cxnSpLocks/>
            </p:cNvCxnSpPr>
            <p:nvPr/>
          </p:nvCxnSpPr>
          <p:spPr>
            <a:xfrm>
              <a:off x="938186" y="4546577"/>
              <a:ext cx="2024392" cy="2074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3E13627D-8BC8-AB44-89F2-C5081656A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2577" y="4567319"/>
              <a:ext cx="1914364" cy="39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E055A86-1378-1749-869B-02494F03B5A9}"/>
                </a:ext>
              </a:extLst>
            </p:cNvPr>
            <p:cNvSpPr txBox="1"/>
            <p:nvPr/>
          </p:nvSpPr>
          <p:spPr>
            <a:xfrm>
              <a:off x="1762600" y="4521817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endParaRPr kumimoji="1" lang="ja-JP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941CB1D-334C-AF42-8DDE-4FBFD97E75C8}"/>
                </a:ext>
              </a:extLst>
            </p:cNvPr>
            <p:cNvSpPr txBox="1"/>
            <p:nvPr/>
          </p:nvSpPr>
          <p:spPr>
            <a:xfrm>
              <a:off x="3775597" y="4478738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endParaRPr kumimoji="1" lang="ja-JP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36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4559EA-7B84-6642-B1FD-C155480B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26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Skew Q channel and </a:t>
            </a:r>
            <a:r>
              <a:rPr kumimoji="1" lang="en-US" altLang="ja-JP" sz="3200" dirty="0" err="1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Qsca</a:t>
            </a:r>
            <a:r>
              <a:rPr lang="en-US" altLang="ja-JP" sz="3200" dirty="0" err="1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n</a:t>
            </a:r>
            <a:r>
              <a:rPr lang="en-US" altLang="ja-JP" sz="3200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 section</a:t>
            </a:r>
            <a:endParaRPr kumimoji="1" lang="ja-JP" altLang="en-US" sz="3200" dirty="0">
              <a:solidFill>
                <a:srgbClr val="F5009D"/>
              </a:solidFill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99DF48-C469-1F4A-8788-39BE9D23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675"/>
            <a:ext cx="9144000" cy="101896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71D37F-E94F-C34F-8F27-FF668D871723}"/>
              </a:ext>
            </a:extLst>
          </p:cNvPr>
          <p:cNvSpPr txBox="1"/>
          <p:nvPr/>
        </p:nvSpPr>
        <p:spPr>
          <a:xfrm>
            <a:off x="38621" y="1940812"/>
            <a:ext cx="7024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Q12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F39A70D-8094-B24C-B9AD-B38D9A0218F7}"/>
              </a:ext>
            </a:extLst>
          </p:cNvPr>
          <p:cNvCxnSpPr/>
          <p:nvPr/>
        </p:nvCxnSpPr>
        <p:spPr>
          <a:xfrm>
            <a:off x="265216" y="2397811"/>
            <a:ext cx="0" cy="7362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041C2AA-C291-174D-B8EB-FD0DEABF83AB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42403" y="3411330"/>
            <a:ext cx="0" cy="59669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003B68-D1D7-9742-B17F-5E964AC404AB}"/>
              </a:ext>
            </a:extLst>
          </p:cNvPr>
          <p:cNvSpPr txBox="1"/>
          <p:nvPr/>
        </p:nvSpPr>
        <p:spPr>
          <a:xfrm>
            <a:off x="8402943" y="2019541"/>
            <a:ext cx="7024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Q13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1C7D6CD-9ED2-434E-BAE6-3DFBEDCE21D6}"/>
              </a:ext>
            </a:extLst>
          </p:cNvPr>
          <p:cNvCxnSpPr>
            <a:cxnSpLocks/>
          </p:cNvCxnSpPr>
          <p:nvPr/>
        </p:nvCxnSpPr>
        <p:spPr>
          <a:xfrm>
            <a:off x="8913317" y="2481206"/>
            <a:ext cx="0" cy="65287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79F0A88-294F-A444-8796-289EA06D30B1}"/>
              </a:ext>
            </a:extLst>
          </p:cNvPr>
          <p:cNvSpPr txBox="1"/>
          <p:nvPr/>
        </p:nvSpPr>
        <p:spPr>
          <a:xfrm>
            <a:off x="3891913" y="1926387"/>
            <a:ext cx="9453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PRM-06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SCR+OTR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D272603-72D8-054F-A970-5675586C9B80}"/>
              </a:ext>
            </a:extLst>
          </p:cNvPr>
          <p:cNvCxnSpPr/>
          <p:nvPr/>
        </p:nvCxnSpPr>
        <p:spPr>
          <a:xfrm>
            <a:off x="4388192" y="2398687"/>
            <a:ext cx="0" cy="7362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3FC1461-7D99-2246-839C-5CE6C2667564}"/>
              </a:ext>
            </a:extLst>
          </p:cNvPr>
          <p:cNvCxnSpPr>
            <a:cxnSpLocks/>
          </p:cNvCxnSpPr>
          <p:nvPr/>
        </p:nvCxnSpPr>
        <p:spPr>
          <a:xfrm flipV="1">
            <a:off x="8322059" y="3517331"/>
            <a:ext cx="0" cy="37054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9AC1805F-DD33-CB42-8F33-30C153BF405B}"/>
              </a:ext>
            </a:extLst>
          </p:cNvPr>
          <p:cNvCxnSpPr>
            <a:cxnSpLocks/>
          </p:cNvCxnSpPr>
          <p:nvPr/>
        </p:nvCxnSpPr>
        <p:spPr>
          <a:xfrm flipV="1">
            <a:off x="892253" y="4533649"/>
            <a:ext cx="1792814" cy="865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9D61CE44-649F-2042-8B5B-3A70B745B971}"/>
              </a:ext>
            </a:extLst>
          </p:cNvPr>
          <p:cNvCxnSpPr>
            <a:cxnSpLocks/>
          </p:cNvCxnSpPr>
          <p:nvPr/>
        </p:nvCxnSpPr>
        <p:spPr>
          <a:xfrm flipV="1">
            <a:off x="2685067" y="4533647"/>
            <a:ext cx="2423378" cy="865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97AA254-6363-CA44-8FAC-2A6AD530C27D}"/>
              </a:ext>
            </a:extLst>
          </p:cNvPr>
          <p:cNvSpPr txBox="1"/>
          <p:nvPr/>
        </p:nvSpPr>
        <p:spPr>
          <a:xfrm>
            <a:off x="1439530" y="4712148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3.000m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8D5FEC6-05F9-DA4D-AE93-82229092CC0B}"/>
              </a:ext>
            </a:extLst>
          </p:cNvPr>
          <p:cNvSpPr txBox="1"/>
          <p:nvPr/>
        </p:nvSpPr>
        <p:spPr>
          <a:xfrm>
            <a:off x="3349046" y="4696057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3.486m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8A887F1-EC81-9143-B48F-8E0E620E738F}"/>
              </a:ext>
            </a:extLst>
          </p:cNvPr>
          <p:cNvSpPr txBox="1"/>
          <p:nvPr/>
        </p:nvSpPr>
        <p:spPr>
          <a:xfrm>
            <a:off x="61098" y="299108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065CE28D-800A-C845-9AF9-2B176C9499C5}"/>
              </a:ext>
            </a:extLst>
          </p:cNvPr>
          <p:cNvCxnSpPr>
            <a:cxnSpLocks/>
          </p:cNvCxnSpPr>
          <p:nvPr/>
        </p:nvCxnSpPr>
        <p:spPr>
          <a:xfrm>
            <a:off x="5104917" y="4548781"/>
            <a:ext cx="2992075" cy="716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BECFA7B-9000-E948-8FDE-D9F569BEFDA4}"/>
              </a:ext>
            </a:extLst>
          </p:cNvPr>
          <p:cNvSpPr txBox="1"/>
          <p:nvPr/>
        </p:nvSpPr>
        <p:spPr>
          <a:xfrm>
            <a:off x="6156804" y="4758255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5.394m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C008B3F2-07DC-D24B-A958-E6D441290259}"/>
              </a:ext>
            </a:extLst>
          </p:cNvPr>
          <p:cNvCxnSpPr>
            <a:cxnSpLocks/>
          </p:cNvCxnSpPr>
          <p:nvPr/>
        </p:nvCxnSpPr>
        <p:spPr>
          <a:xfrm>
            <a:off x="892253" y="2481206"/>
            <a:ext cx="0" cy="29048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0ADEB44C-2A29-5645-A3BD-ABD228920029}"/>
              </a:ext>
            </a:extLst>
          </p:cNvPr>
          <p:cNvCxnSpPr>
            <a:cxnSpLocks/>
          </p:cNvCxnSpPr>
          <p:nvPr/>
        </p:nvCxnSpPr>
        <p:spPr>
          <a:xfrm>
            <a:off x="8096993" y="2250373"/>
            <a:ext cx="0" cy="351161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02D95B-D1CE-FD4B-97A0-84352EC1FF6A}"/>
              </a:ext>
            </a:extLst>
          </p:cNvPr>
          <p:cNvSpPr txBox="1"/>
          <p:nvPr/>
        </p:nvSpPr>
        <p:spPr>
          <a:xfrm>
            <a:off x="301792" y="4008026"/>
            <a:ext cx="4812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BL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06AE49E-0D06-EE43-92CE-3D7F219292B2}"/>
              </a:ext>
            </a:extLst>
          </p:cNvPr>
          <p:cNvCxnSpPr>
            <a:cxnSpLocks/>
          </p:cNvCxnSpPr>
          <p:nvPr/>
        </p:nvCxnSpPr>
        <p:spPr>
          <a:xfrm flipV="1">
            <a:off x="5108445" y="2515282"/>
            <a:ext cx="878394" cy="865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0203749-2E91-3045-9E81-09185D26ED6C}"/>
              </a:ext>
            </a:extLst>
          </p:cNvPr>
          <p:cNvCxnSpPr>
            <a:cxnSpLocks/>
          </p:cNvCxnSpPr>
          <p:nvPr/>
        </p:nvCxnSpPr>
        <p:spPr>
          <a:xfrm>
            <a:off x="5986839" y="2515282"/>
            <a:ext cx="685672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A4AA491F-E65E-C940-8BE9-4C27471B448D}"/>
              </a:ext>
            </a:extLst>
          </p:cNvPr>
          <p:cNvCxnSpPr>
            <a:cxnSpLocks/>
          </p:cNvCxnSpPr>
          <p:nvPr/>
        </p:nvCxnSpPr>
        <p:spPr>
          <a:xfrm>
            <a:off x="6672511" y="2515282"/>
            <a:ext cx="602143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1711AD-DE60-C541-9B8A-9F12F66BA68E}"/>
              </a:ext>
            </a:extLst>
          </p:cNvPr>
          <p:cNvSpPr txBox="1"/>
          <p:nvPr/>
        </p:nvSpPr>
        <p:spPr>
          <a:xfrm>
            <a:off x="5353564" y="171067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1m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358D3A7-E944-1745-9CC7-3D27B95E083C}"/>
              </a:ext>
            </a:extLst>
          </p:cNvPr>
          <p:cNvSpPr txBox="1"/>
          <p:nvPr/>
        </p:nvSpPr>
        <p:spPr>
          <a:xfrm>
            <a:off x="6024553" y="171569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1m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B693665-F43C-B64B-921B-5A4109E5B6DA}"/>
              </a:ext>
            </a:extLst>
          </p:cNvPr>
          <p:cNvSpPr txBox="1"/>
          <p:nvPr/>
        </p:nvSpPr>
        <p:spPr>
          <a:xfrm>
            <a:off x="6664786" y="170416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0.7m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1402FF4-9BCC-804F-951C-7A1B3F5ED1FD}"/>
              </a:ext>
            </a:extLst>
          </p:cNvPr>
          <p:cNvCxnSpPr>
            <a:cxnSpLocks/>
          </p:cNvCxnSpPr>
          <p:nvPr/>
        </p:nvCxnSpPr>
        <p:spPr>
          <a:xfrm>
            <a:off x="5108445" y="2229970"/>
            <a:ext cx="0" cy="315606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6A5B2A6-5E5E-5246-88E7-ADDB3C68DC46}"/>
              </a:ext>
            </a:extLst>
          </p:cNvPr>
          <p:cNvCxnSpPr>
            <a:cxnSpLocks/>
          </p:cNvCxnSpPr>
          <p:nvPr/>
        </p:nvCxnSpPr>
        <p:spPr>
          <a:xfrm>
            <a:off x="2685067" y="2519610"/>
            <a:ext cx="0" cy="286642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334A73A-DE23-1643-B3AF-E93288E2A422}"/>
              </a:ext>
            </a:extLst>
          </p:cNvPr>
          <p:cNvCxnSpPr>
            <a:cxnSpLocks/>
          </p:cNvCxnSpPr>
          <p:nvPr/>
        </p:nvCxnSpPr>
        <p:spPr>
          <a:xfrm>
            <a:off x="5986839" y="2250373"/>
            <a:ext cx="0" cy="191490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F2DE0B1-36DC-CD44-9208-23D222A51025}"/>
              </a:ext>
            </a:extLst>
          </p:cNvPr>
          <p:cNvCxnSpPr>
            <a:cxnSpLocks/>
          </p:cNvCxnSpPr>
          <p:nvPr/>
        </p:nvCxnSpPr>
        <p:spPr>
          <a:xfrm>
            <a:off x="6672511" y="2250373"/>
            <a:ext cx="0" cy="190302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50A95C36-F439-C440-8005-1B1B0ECA6F5A}"/>
              </a:ext>
            </a:extLst>
          </p:cNvPr>
          <p:cNvCxnSpPr>
            <a:cxnSpLocks/>
          </p:cNvCxnSpPr>
          <p:nvPr/>
        </p:nvCxnSpPr>
        <p:spPr>
          <a:xfrm>
            <a:off x="7274654" y="2250373"/>
            <a:ext cx="0" cy="190302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7D68205-3181-6945-96F2-478AC9532C6E}"/>
              </a:ext>
            </a:extLst>
          </p:cNvPr>
          <p:cNvSpPr/>
          <p:nvPr/>
        </p:nvSpPr>
        <p:spPr>
          <a:xfrm>
            <a:off x="654817" y="2945624"/>
            <a:ext cx="509123" cy="104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skew1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7DAF111-8FAA-8D46-A30D-4A3860D99267}"/>
              </a:ext>
            </a:extLst>
          </p:cNvPr>
          <p:cNvSpPr/>
          <p:nvPr/>
        </p:nvSpPr>
        <p:spPr>
          <a:xfrm>
            <a:off x="2422129" y="2974967"/>
            <a:ext cx="509123" cy="1018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skew2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5AD3B4A-3957-2C43-A161-ED90A9253F69}"/>
              </a:ext>
            </a:extLst>
          </p:cNvPr>
          <p:cNvSpPr/>
          <p:nvPr/>
        </p:nvSpPr>
        <p:spPr>
          <a:xfrm>
            <a:off x="4873984" y="2928809"/>
            <a:ext cx="509123" cy="104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skew3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C53616-EA35-EB42-8B6A-68938931C7AC}"/>
              </a:ext>
            </a:extLst>
          </p:cNvPr>
          <p:cNvSpPr/>
          <p:nvPr/>
        </p:nvSpPr>
        <p:spPr>
          <a:xfrm>
            <a:off x="5856087" y="2942032"/>
            <a:ext cx="257052" cy="1048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62AE4614-4CEE-DD46-B841-C48048793F97}"/>
              </a:ext>
            </a:extLst>
          </p:cNvPr>
          <p:cNvSpPr/>
          <p:nvPr/>
        </p:nvSpPr>
        <p:spPr>
          <a:xfrm>
            <a:off x="6536260" y="2974967"/>
            <a:ext cx="257052" cy="1015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A58792C-6337-DE4C-9EDC-3D4EEEBF6CA7}"/>
              </a:ext>
            </a:extLst>
          </p:cNvPr>
          <p:cNvSpPr/>
          <p:nvPr/>
        </p:nvSpPr>
        <p:spPr>
          <a:xfrm rot="5400000">
            <a:off x="6737580" y="3362662"/>
            <a:ext cx="1082811" cy="2570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OTR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68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2D75C-1F85-3E46-ADDC-9ED6744C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36949"/>
            <a:ext cx="7886700" cy="77201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Parameters</a:t>
            </a:r>
            <a:endParaRPr kumimoji="1" lang="ja-JP" altLang="en-US" sz="4000" dirty="0">
              <a:solidFill>
                <a:srgbClr val="F5009D"/>
              </a:solidFill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81A281A-4720-7B45-8691-F41EB766E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29704"/>
              </p:ext>
            </p:extLst>
          </p:nvPr>
        </p:nvGraphicFramePr>
        <p:xfrm>
          <a:off x="146537" y="1588819"/>
          <a:ext cx="8850924" cy="284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1">
                  <a:extLst>
                    <a:ext uri="{9D8B030D-6E8A-4147-A177-3AD203B41FA5}">
                      <a16:colId xmlns:a16="http://schemas.microsoft.com/office/drawing/2014/main" val="2144911867"/>
                    </a:ext>
                  </a:extLst>
                </a:gridCol>
                <a:gridCol w="2455984">
                  <a:extLst>
                    <a:ext uri="{9D8B030D-6E8A-4147-A177-3AD203B41FA5}">
                      <a16:colId xmlns:a16="http://schemas.microsoft.com/office/drawing/2014/main" val="162484058"/>
                    </a:ext>
                  </a:extLst>
                </a:gridCol>
                <a:gridCol w="2432539">
                  <a:extLst>
                    <a:ext uri="{9D8B030D-6E8A-4147-A177-3AD203B41FA5}">
                      <a16:colId xmlns:a16="http://schemas.microsoft.com/office/drawing/2014/main" val="3131623716"/>
                    </a:ext>
                  </a:extLst>
                </a:gridCol>
              </a:tblGrid>
              <a:tr h="3997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kumimoji="1" lang="ja-JP" alt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Value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Unit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87122"/>
                  </a:ext>
                </a:extLst>
              </a:tr>
              <a:tr h="442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Initial emittance </a:t>
                      </a:r>
                      <a:r>
                        <a:rPr kumimoji="1" lang="en-US" altLang="ja-JP" sz="2000" i="1" dirty="0" err="1">
                          <a:solidFill>
                            <a:schemeClr val="tx1"/>
                          </a:solidFill>
                        </a:rPr>
                        <a:t>ε</a:t>
                      </a:r>
                      <a:r>
                        <a:rPr kumimoji="1" lang="en-US" altLang="ja-JP" sz="2000" i="1" baseline="-25000" dirty="0" err="1">
                          <a:solidFill>
                            <a:schemeClr val="tx1"/>
                          </a:solidFill>
                        </a:rPr>
                        <a:t>nx,ny</a:t>
                      </a:r>
                      <a:endParaRPr kumimoji="1" lang="ja-JP" altLang="en-US" sz="20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0.81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Pi mm </a:t>
                      </a:r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mrad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0523021"/>
                  </a:ext>
                </a:extLst>
              </a:tr>
              <a:tr h="399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</a:rPr>
                        <a:t>Solenoid field </a:t>
                      </a:r>
                      <a:r>
                        <a:rPr kumimoji="1" lang="en-US" altLang="ja-JP" sz="2000" i="1" baseline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kumimoji="1" lang="en-US" altLang="ja-JP" sz="2000" i="1" baseline="-250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20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〜800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Gauss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69349"/>
                  </a:ext>
                </a:extLst>
              </a:tr>
              <a:tr h="399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</a:rPr>
                        <a:t>Bunch length </a:t>
                      </a:r>
                      <a:r>
                        <a:rPr kumimoji="1" lang="en-US" altLang="ja-JP" sz="2000" i="1" baseline="0" dirty="0" err="1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kumimoji="1" lang="en-US" altLang="ja-JP" sz="2000" i="1" baseline="-25000" dirty="0" err="1">
                          <a:solidFill>
                            <a:schemeClr val="tx1"/>
                          </a:solidFill>
                        </a:rPr>
                        <a:t>z</a:t>
                      </a:r>
                      <a:endParaRPr kumimoji="1" lang="ja-JP" altLang="en-US" sz="20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ps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41091"/>
                  </a:ext>
                </a:extLst>
              </a:tr>
              <a:tr h="399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</a:rPr>
                        <a:t>Initial Beam size </a:t>
                      </a:r>
                      <a:r>
                        <a:rPr kumimoji="1" lang="en-US" altLang="ja-JP" sz="2000" i="1" baseline="0" dirty="0" err="1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kumimoji="1" lang="en-US" altLang="ja-JP" sz="2000" i="1" baseline="-25000" dirty="0" err="1">
                          <a:solidFill>
                            <a:schemeClr val="tx1"/>
                          </a:solidFill>
                        </a:rPr>
                        <a:t>x,y</a:t>
                      </a:r>
                      <a:endParaRPr kumimoji="1" lang="ja-JP" altLang="en-US" sz="20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0.8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mm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80806"/>
                  </a:ext>
                </a:extLst>
              </a:tr>
              <a:tr h="399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</a:rPr>
                        <a:t>Initial beam energy </a:t>
                      </a:r>
                      <a:r>
                        <a:rPr kumimoji="1" lang="en-US" altLang="ja-JP" sz="2000" i="1" baseline="0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kumimoji="1" lang="en-US" altLang="ja-JP" sz="2000" i="1" baseline="-25000" dirty="0" err="1">
                          <a:solidFill>
                            <a:schemeClr val="tx1"/>
                          </a:solidFill>
                        </a:rPr>
                        <a:t>kin</a:t>
                      </a:r>
                      <a:endParaRPr kumimoji="1" lang="ja-JP" altLang="en-US" sz="20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0.75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eV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80691"/>
                  </a:ext>
                </a:extLst>
              </a:tr>
              <a:tr h="399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baseline="0" dirty="0">
                          <a:solidFill>
                            <a:schemeClr val="tx1"/>
                          </a:solidFill>
                        </a:rPr>
                        <a:t>Bunch charge</a:t>
                      </a:r>
                      <a:endParaRPr kumimoji="1" lang="ja-JP" altLang="en-US" sz="20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nC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094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CD8D651-9B8C-AF4F-92C8-741F3C39EE3D}"/>
                  </a:ext>
                </a:extLst>
              </p:cNvPr>
              <p:cNvSpPr txBox="1"/>
              <p:nvPr/>
            </p:nvSpPr>
            <p:spPr>
              <a:xfrm>
                <a:off x="806390" y="4809327"/>
                <a:ext cx="7531229" cy="1418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Expected value by linear dynamics (Theory)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𝑛𝑥</m:t>
                          </m:r>
                        </m:sub>
                      </m:sSub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28.74 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𝑃𝑖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unded Mgen+ 1c medium" panose="020B0602020203020207" pitchFamily="50" charset="-128"/>
                  <a:ea typeface="Rounded Mgen+ 1c medium" panose="020B0602020203020207" pitchFamily="50" charset="-128"/>
                  <a:cs typeface="Rounded Mgen+ 1c medium" panose="020B0602020203020207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𝑛𝑦</m:t>
                          </m:r>
                        </m:sub>
                      </m:sSub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=0.030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CD8D651-9B8C-AF4F-92C8-741F3C39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90" y="4809327"/>
                <a:ext cx="7531229" cy="1418978"/>
              </a:xfrm>
              <a:prstGeom prst="rect">
                <a:avLst/>
              </a:prstGeom>
              <a:blipFill>
                <a:blip r:embed="rId2"/>
                <a:stretch>
                  <a:fillRect l="-1133" t="-4721" r="-11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4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205CC478-FC8F-3844-83A2-A77ECA131001}"/>
              </a:ext>
            </a:extLst>
          </p:cNvPr>
          <p:cNvGraphicFramePr>
            <a:graphicFrameLocks/>
          </p:cNvGraphicFramePr>
          <p:nvPr/>
        </p:nvGraphicFramePr>
        <p:xfrm>
          <a:off x="185219" y="1280785"/>
          <a:ext cx="4840699" cy="367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56BA7DE1-E80F-334C-930C-68401FBE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953" y="19532"/>
            <a:ext cx="9253904" cy="113293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Result (No space charge)</a:t>
            </a:r>
            <a:endParaRPr kumimoji="1" lang="ja-JP" altLang="en-US" sz="4000" dirty="0">
              <a:solidFill>
                <a:srgbClr val="F5009D"/>
              </a:solidFill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03E6F1-AF27-FE46-AFA4-61ECE4794702}"/>
                  </a:ext>
                </a:extLst>
              </p:cNvPr>
              <p:cNvSpPr txBox="1"/>
              <p:nvPr/>
            </p:nvSpPr>
            <p:spPr>
              <a:xfrm>
                <a:off x="5297779" y="2722233"/>
                <a:ext cx="3621632" cy="1229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ASTRA+ELEGANT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𝑛𝑥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=28.72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𝑛𝑦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=0.029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03E6F1-AF27-FE46-AFA4-61ECE4794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79" y="2722233"/>
                <a:ext cx="3621632" cy="1229504"/>
              </a:xfrm>
              <a:prstGeom prst="rect">
                <a:avLst/>
              </a:prstGeom>
              <a:blipFill>
                <a:blip r:embed="rId3"/>
                <a:stretch>
                  <a:fillRect t="-3448" b="-14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8949561-D474-1E45-9105-581A0DA3FBC6}"/>
                  </a:ext>
                </a:extLst>
              </p:cNvPr>
              <p:cNvSpPr txBox="1"/>
              <p:nvPr/>
            </p:nvSpPr>
            <p:spPr>
              <a:xfrm>
                <a:off x="6125372" y="4126575"/>
                <a:ext cx="1604349" cy="828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𝑛𝑦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=990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8949561-D474-1E45-9105-581A0DA3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372" y="4126575"/>
                <a:ext cx="1604349" cy="828497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22F1451-B404-8E47-B089-A65B60623CA4}"/>
                  </a:ext>
                </a:extLst>
              </p:cNvPr>
              <p:cNvSpPr txBox="1"/>
              <p:nvPr/>
            </p:nvSpPr>
            <p:spPr>
              <a:xfrm>
                <a:off x="5297778" y="1251726"/>
                <a:ext cx="3621632" cy="1229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Theory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𝑛𝑥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=28.74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𝑛𝑦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=0.030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22F1451-B404-8E47-B089-A65B60623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78" y="1251726"/>
                <a:ext cx="3621632" cy="1229504"/>
              </a:xfrm>
              <a:prstGeom prst="rect">
                <a:avLst/>
              </a:prstGeom>
              <a:blipFill>
                <a:blip r:embed="rId5"/>
                <a:stretch>
                  <a:fillRect t="-3431" b="-14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80AA2F-7863-844E-97A3-9C7A2C67FC68}"/>
              </a:ext>
            </a:extLst>
          </p:cNvPr>
          <p:cNvSpPr txBox="1"/>
          <p:nvPr/>
        </p:nvSpPr>
        <p:spPr>
          <a:xfrm>
            <a:off x="763836" y="5304804"/>
            <a:ext cx="25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※including Chromaticity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D4A18D5-3E05-904A-BBC4-FFB1EFEDBA81}"/>
              </a:ext>
            </a:extLst>
          </p:cNvPr>
          <p:cNvSpPr txBox="1"/>
          <p:nvPr/>
        </p:nvSpPr>
        <p:spPr>
          <a:xfrm>
            <a:off x="3567710" y="5627854"/>
            <a:ext cx="490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Close to that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by linear dynamics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8E0D98-63FB-414D-909A-960643176D94}"/>
              </a:ext>
            </a:extLst>
          </p:cNvPr>
          <p:cNvSpPr txBox="1"/>
          <p:nvPr/>
        </p:nvSpPr>
        <p:spPr>
          <a:xfrm>
            <a:off x="3158893" y="2572155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sk1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BA24DB3-8B77-9D4A-B016-A04979624C1A}"/>
              </a:ext>
            </a:extLst>
          </p:cNvPr>
          <p:cNvSpPr txBox="1"/>
          <p:nvPr/>
        </p:nvSpPr>
        <p:spPr>
          <a:xfrm>
            <a:off x="3430753" y="2982560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sk2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9D9B545-BACF-1F44-943F-3B9831361958}"/>
              </a:ext>
            </a:extLst>
          </p:cNvPr>
          <p:cNvSpPr txBox="1"/>
          <p:nvPr/>
        </p:nvSpPr>
        <p:spPr>
          <a:xfrm>
            <a:off x="3567710" y="4306381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sk3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22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A7DE1-E80F-334C-930C-68401FBE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953" y="19532"/>
            <a:ext cx="9253904" cy="113293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b="1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Result (With Space Charge)</a:t>
            </a:r>
            <a:endParaRPr kumimoji="1" lang="ja-JP" altLang="en-US" sz="3200" b="1" dirty="0">
              <a:solidFill>
                <a:srgbClr val="F5009D"/>
              </a:solidFill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782FEBB-FC24-A541-8C0D-1098B878EBE9}"/>
                  </a:ext>
                </a:extLst>
              </p:cNvPr>
              <p:cNvSpPr txBox="1"/>
              <p:nvPr/>
            </p:nvSpPr>
            <p:spPr>
              <a:xfrm>
                <a:off x="5333044" y="2684736"/>
                <a:ext cx="3621632" cy="1229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ASTRA+ELEGANT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𝑛𝑥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=29.59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𝑛𝑦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=0.19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782FEBB-FC24-A541-8C0D-1098B878E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44" y="2684736"/>
                <a:ext cx="3621632" cy="1229504"/>
              </a:xfrm>
              <a:prstGeom prst="rect">
                <a:avLst/>
              </a:prstGeom>
              <a:blipFill>
                <a:blip r:embed="rId2"/>
                <a:stretch>
                  <a:fillRect t="-3431" b="-14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F52F71-EA86-C444-87FC-AEB299BE42DF}"/>
                  </a:ext>
                </a:extLst>
              </p:cNvPr>
              <p:cNvSpPr txBox="1"/>
              <p:nvPr/>
            </p:nvSpPr>
            <p:spPr>
              <a:xfrm>
                <a:off x="6209107" y="3993292"/>
                <a:ext cx="1604349" cy="828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𝑛𝑦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=160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F52F71-EA86-C444-87FC-AEB299BE4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07" y="3993292"/>
                <a:ext cx="1604349" cy="828497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F866FA9-58EE-6748-B39B-2243518B0323}"/>
                  </a:ext>
                </a:extLst>
              </p:cNvPr>
              <p:cNvSpPr txBox="1"/>
              <p:nvPr/>
            </p:nvSpPr>
            <p:spPr>
              <a:xfrm>
                <a:off x="5297778" y="1251726"/>
                <a:ext cx="3621632" cy="1229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unded Mgen+ 1c medium" panose="020B0602020203020207" pitchFamily="50" charset="-128"/>
                    <a:ea typeface="Rounded Mgen+ 1c medium" panose="020B0602020203020207" pitchFamily="50" charset="-128"/>
                    <a:cs typeface="Rounded Mgen+ 1c medium" panose="020B0602020203020207" pitchFamily="50" charset="-128"/>
                  </a:rPr>
                  <a:t>Theory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𝑛𝑥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=28.74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𝑛𝑦</m:t>
                          </m:r>
                        </m:sub>
                      </m:sSub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=0.030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𝑃𝑖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𝑚𝑚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𝑚𝑟𝑎𝑑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F866FA9-58EE-6748-B39B-2243518B0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78" y="1251726"/>
                <a:ext cx="3621632" cy="1229504"/>
              </a:xfrm>
              <a:prstGeom prst="rect">
                <a:avLst/>
              </a:prstGeom>
              <a:blipFill>
                <a:blip r:embed="rId5"/>
                <a:stretch>
                  <a:fillRect t="-3431" b="-14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C36B9A9-7F2E-B646-B9CE-76583E0CBA3E}"/>
              </a:ext>
            </a:extLst>
          </p:cNvPr>
          <p:cNvSpPr txBox="1"/>
          <p:nvPr/>
        </p:nvSpPr>
        <p:spPr>
          <a:xfrm>
            <a:off x="932220" y="5474683"/>
            <a:ext cx="7279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ny</a:t>
            </a:r>
            <a:r>
              <a:rPr kumimoji="1" lang="ja-JP" altLang="en-US" sz="2400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</a:t>
            </a:r>
            <a:r>
              <a:rPr kumimoji="1" lang="en-US" altLang="ja-JP" sz="2400" noProof="0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is six times larger.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Space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charge in near of cathode is the reason.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Further suppression should be made. 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95A8B9ED-3B68-004C-9015-7465DB64F219}"/>
              </a:ext>
            </a:extLst>
          </p:cNvPr>
          <p:cNvGraphicFramePr>
            <a:graphicFrameLocks/>
          </p:cNvGraphicFramePr>
          <p:nvPr/>
        </p:nvGraphicFramePr>
        <p:xfrm>
          <a:off x="130885" y="1671262"/>
          <a:ext cx="4964410" cy="346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72669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1F0DC-32A2-AE4A-A01F-4BF5A6A9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Larger Beam Spot</a:t>
            </a:r>
            <a:endParaRPr kumimoji="1" lang="ja-JP" altLang="en-US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pic>
        <p:nvPicPr>
          <p:cNvPr id="7" name="図 6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2E297477-3301-6E44-BDB6-9CED07F5E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59192"/>
            <a:ext cx="5753151" cy="372500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813C13-2779-0040-96B0-FD3633B555C4}"/>
              </a:ext>
            </a:extLst>
          </p:cNvPr>
          <p:cNvSpPr txBox="1"/>
          <p:nvPr/>
        </p:nvSpPr>
        <p:spPr>
          <a:xfrm>
            <a:off x="755576" y="5437216"/>
            <a:ext cx="785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latinLnBrk="0">
              <a:buFont typeface="Wingdings" pitchFamily="2" charset="2"/>
              <a:buChar char="l"/>
              <a:defRPr/>
            </a:pPr>
            <a:r>
              <a:rPr kumimoji="1" lang="en-US" altLang="ja-JP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</a:t>
            </a:r>
            <a:r>
              <a:rPr kumimoji="1" lang="en-US" altLang="ja-JP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-</a:t>
            </a: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by tracking is grown comparing to </a:t>
            </a:r>
            <a:r>
              <a:rPr kumimoji="1" lang="en-US" altLang="ja-JP" sz="2400" dirty="0">
                <a:solidFill>
                  <a:prstClr val="black"/>
                </a:solidFill>
                <a:latin typeface="Symbol" pitchFamily="2" charset="2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</a:t>
            </a: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- by theory.</a:t>
            </a:r>
          </a:p>
          <a:p>
            <a:pPr marL="342900" lvl="0" indent="-342900" latinLnBrk="0">
              <a:buFont typeface="Wingdings" pitchFamily="2" charset="2"/>
              <a:buChar char="l"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reason is not understood yet.</a:t>
            </a:r>
          </a:p>
          <a:p>
            <a:pPr marL="342900" lvl="0" indent="-342900" latinLnBrk="0">
              <a:buFont typeface="Wingdings" pitchFamily="2" charset="2"/>
              <a:buChar char="l"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Geometrical aberration ?  </a:t>
            </a: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7C71EFC8-04DA-FD44-98AC-703CB8929EB7}"/>
              </a:ext>
            </a:extLst>
          </p:cNvPr>
          <p:cNvSpPr/>
          <p:nvPr/>
        </p:nvSpPr>
        <p:spPr>
          <a:xfrm rot="10800000">
            <a:off x="2195736" y="3479836"/>
            <a:ext cx="936104" cy="40110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20426070-249F-E64E-A638-273723F4ECCB}"/>
              </a:ext>
            </a:extLst>
          </p:cNvPr>
          <p:cNvSpPr/>
          <p:nvPr/>
        </p:nvSpPr>
        <p:spPr>
          <a:xfrm>
            <a:off x="5436096" y="3120841"/>
            <a:ext cx="936104" cy="40110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A5081F1-53B9-9546-BE2A-669855114C21}"/>
              </a:ext>
            </a:extLst>
          </p:cNvPr>
          <p:cNvSpPr/>
          <p:nvPr/>
        </p:nvSpPr>
        <p:spPr>
          <a:xfrm>
            <a:off x="4844825" y="4431344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Theoretical</a:t>
            </a: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BCD2DEE-E1E3-444A-88E8-7674A6B46716}"/>
              </a:ext>
            </a:extLst>
          </p:cNvPr>
          <p:cNvSpPr/>
          <p:nvPr/>
        </p:nvSpPr>
        <p:spPr>
          <a:xfrm>
            <a:off x="3646365" y="2259179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Tracking</a:t>
            </a: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3E3FDD0-0DA2-284B-AC7C-97C1BF52801D}"/>
              </a:ext>
            </a:extLst>
          </p:cNvPr>
          <p:cNvSpPr/>
          <p:nvPr/>
        </p:nvSpPr>
        <p:spPr>
          <a:xfrm>
            <a:off x="6244572" y="142078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No space </a:t>
            </a:r>
            <a:r>
              <a:rPr kumimoji="1" lang="en-US" altLang="ja-JP" dirty="0" err="1">
                <a:solidFill>
                  <a:prstClr val="black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cahrge</a:t>
            </a:r>
            <a:endParaRPr kumimoji="1" lang="en-US" altLang="ja-JP" dirty="0">
              <a:solidFill>
                <a:prstClr val="black"/>
              </a:solidFill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60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195841" y="3331081"/>
            <a:ext cx="8621280" cy="2874240"/>
          </a:xfrm>
          <a:prstGeom prst="roundRect">
            <a:avLst>
              <a:gd name="adj" fmla="val 46"/>
            </a:avLst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2641" y="11720"/>
            <a:ext cx="7807680" cy="115344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  <a:ea typeface="HG明朝E" panose="02020909000000000000" pitchFamily="17" charset="-128"/>
              </a:rPr>
              <a:t>Introduction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2371" y="1036136"/>
            <a:ext cx="8709616" cy="2454024"/>
          </a:xfrm>
        </p:spPr>
        <p:txBody>
          <a:bodyPr vert="horz" lIns="91440" tIns="0" rIns="91440" bIns="45720" rtlCol="0">
            <a:normAutofit/>
          </a:bodyPr>
          <a:lstStyle/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Emittance is defined as the volume in 6D phase-space.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The 6D emittance is invariant (</a:t>
            </a:r>
            <a:r>
              <a:rPr lang="en-US" altLang="ja-JP" sz="2400" dirty="0" err="1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Loisville's</a:t>
            </a: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 theorem).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2D emittance is not invariant, even with a linear optical element. 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That leads that 2D emittances (x, y, z) can are operable.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ja-JP" sz="2177" dirty="0">
              <a:latin typeface="Century Schoolbook" panose="02040604050505020304" pitchFamily="18" charset="0"/>
            </a:endParaRP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V="1">
            <a:off x="2080801" y="3554280"/>
            <a:ext cx="1440" cy="258624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970561" y="4833001"/>
            <a:ext cx="2351520" cy="144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 rot="13500000">
            <a:off x="1869120" y="4228200"/>
            <a:ext cx="391680" cy="1175040"/>
          </a:xfrm>
          <a:prstGeom prst="ellipse">
            <a:avLst/>
          </a:prstGeom>
          <a:solidFill>
            <a:srgbClr val="FF00FF">
              <a:alpha val="60000"/>
            </a:srgb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058561" y="4951081"/>
            <a:ext cx="37152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ja-JP" altLang="ja-JP" sz="1633">
                <a:solidFill>
                  <a:srgbClr val="FFFFFF"/>
                </a:solidFill>
              </a:rPr>
              <a:t>ｘ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622881" y="3526921"/>
            <a:ext cx="58752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1633">
                <a:solidFill>
                  <a:srgbClr val="FFFFFF"/>
                </a:solidFill>
              </a:rPr>
              <a:t>px</a:t>
            </a: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6400801" y="3395881"/>
            <a:ext cx="64800" cy="150480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6420961" y="4899241"/>
            <a:ext cx="1676160" cy="144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H="1">
            <a:off x="5353921" y="4899241"/>
            <a:ext cx="1068480" cy="91440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6157441" y="3367081"/>
            <a:ext cx="2678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1633">
                <a:solidFill>
                  <a:srgbClr val="FFFFFF"/>
                </a:solidFill>
              </a:rPr>
              <a:t>z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7511041" y="4964041"/>
            <a:ext cx="37152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ja-JP" altLang="ja-JP" sz="1633">
                <a:solidFill>
                  <a:srgbClr val="FFFFFF"/>
                </a:solidFill>
              </a:rPr>
              <a:t>ｙ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5682241" y="5524201"/>
            <a:ext cx="37152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ja-JP" altLang="ja-JP" sz="1633">
                <a:solidFill>
                  <a:srgbClr val="FFFFFF"/>
                </a:solidFill>
              </a:rPr>
              <a:t>ｘ</a:t>
            </a:r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flipH="1" flipV="1">
            <a:off x="5353920" y="3884041"/>
            <a:ext cx="1065600" cy="106560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V="1">
            <a:off x="6432481" y="3693961"/>
            <a:ext cx="1133280" cy="123984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H="1">
            <a:off x="6384961" y="4932361"/>
            <a:ext cx="50400" cy="1402560"/>
          </a:xfrm>
          <a:prstGeom prst="line">
            <a:avLst/>
          </a:prstGeom>
          <a:noFill/>
          <a:ln w="36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6465601" y="5747401"/>
            <a:ext cx="3830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1633">
                <a:solidFill>
                  <a:srgbClr val="FFFFFF"/>
                </a:solidFill>
              </a:rPr>
              <a:t>px</a:t>
            </a:r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7315201" y="3984841"/>
            <a:ext cx="3830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1633">
                <a:solidFill>
                  <a:srgbClr val="FFFFFF"/>
                </a:solidFill>
              </a:rPr>
              <a:t>py</a:t>
            </a:r>
          </a:p>
        </p:txBody>
      </p:sp>
      <p:sp>
        <p:nvSpPr>
          <p:cNvPr id="11285" name="Text Box 20"/>
          <p:cNvSpPr txBox="1">
            <a:spLocks noChangeArrowheads="1"/>
          </p:cNvSpPr>
          <p:nvPr/>
        </p:nvSpPr>
        <p:spPr bwMode="auto">
          <a:xfrm>
            <a:off x="5094721" y="4115880"/>
            <a:ext cx="38304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1633">
                <a:solidFill>
                  <a:srgbClr val="FFFFFF"/>
                </a:solidFill>
              </a:rPr>
              <a:t>pz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 rot="13500000">
            <a:off x="5874961" y="4241162"/>
            <a:ext cx="1120366" cy="1175040"/>
          </a:xfrm>
          <a:prstGeom prst="ellipse">
            <a:avLst/>
          </a:prstGeom>
          <a:solidFill>
            <a:srgbClr val="FF00FF">
              <a:alpha val="60000"/>
            </a:srgb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2984198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701D1A-79EC-884A-9737-E18B2962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963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solidFill>
                  <a:srgbClr val="F5009D"/>
                </a:solidFill>
                <a:latin typeface="Britannic Bold" panose="020B0903060703020204" pitchFamily="34" charset="0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Summary</a:t>
            </a:r>
            <a:endParaRPr kumimoji="1" lang="ja-JP" altLang="en-US" sz="4000" dirty="0">
              <a:solidFill>
                <a:srgbClr val="F5009D"/>
              </a:solidFill>
              <a:latin typeface="Britannic Bold" panose="020B0903060703020204" pitchFamily="34" charset="0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C6BF3D-C8B9-4A45-9C7B-CF0076C0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196752"/>
            <a:ext cx="8773886" cy="54521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RFBT and TLEX realize manipulation of among emittances of different axe. 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Linear collider requires small emittance beam in x and y with a large asymmetry. </a:t>
            </a:r>
          </a:p>
          <a:p>
            <a:pPr>
              <a:lnSpc>
                <a:spcPct val="120000"/>
              </a:lnSpc>
            </a:pPr>
            <a:r>
              <a:rPr kumimoji="1"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Instead of radiation damping with DR, RFBT and TLEX could make the beam. </a:t>
            </a:r>
          </a:p>
          <a:p>
            <a:pPr>
              <a:lnSpc>
                <a:spcPct val="120000"/>
              </a:lnSpc>
            </a:pPr>
            <a:r>
              <a:rPr kumimoji="1"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Emittance growth with a larger beam size should be understood. 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Demonstration of RFBT will be made in STF. 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Full demonstration of RFBT + TLEX is possible if we add TLEX at the downstream. </a:t>
            </a:r>
          </a:p>
          <a:p>
            <a:pPr>
              <a:lnSpc>
                <a:spcPct val="120000"/>
              </a:lnSpc>
            </a:pPr>
            <a:endParaRPr lang="en-US" altLang="ja-JP" sz="2400" dirty="0"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9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552961" y="361"/>
            <a:ext cx="8228160" cy="1143360"/>
          </a:xfrm>
        </p:spPr>
        <p:txBody>
          <a:bodyPr/>
          <a:lstStyle/>
          <a:p>
            <a:pPr eaLnBrk="1">
              <a:defRPr/>
            </a:pPr>
            <a:r>
              <a:rPr lang="en-US" altLang="ja-JP" sz="3599"/>
              <a:t>Robust Spin Polarized Electron Source</a:t>
            </a:r>
            <a:endParaRPr lang="ja-JP" altLang="en-US" sz="3599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EB0B82-4EF5-664D-B6FF-BAD8030528C4}"/>
              </a:ext>
            </a:extLst>
          </p:cNvPr>
          <p:cNvSpPr/>
          <p:nvPr/>
        </p:nvSpPr>
        <p:spPr>
          <a:xfrm>
            <a:off x="2560321" y="4589960"/>
            <a:ext cx="957600" cy="170064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E283CB-728E-C548-80DB-6B2E94BB25C1}"/>
              </a:ext>
            </a:extLst>
          </p:cNvPr>
          <p:cNvSpPr/>
          <p:nvPr/>
        </p:nvSpPr>
        <p:spPr>
          <a:xfrm>
            <a:off x="404641" y="3651079"/>
            <a:ext cx="1697760" cy="110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6" name="1 つの角を丸めた四角形 5">
            <a:extLst>
              <a:ext uri="{FF2B5EF4-FFF2-40B4-BE49-F238E27FC236}">
                <a16:creationId xmlns:a16="http://schemas.microsoft.com/office/drawing/2014/main" id="{1F1234E5-B559-7A4B-B6B5-E7AD3198AEF2}"/>
              </a:ext>
            </a:extLst>
          </p:cNvPr>
          <p:cNvSpPr/>
          <p:nvPr/>
        </p:nvSpPr>
        <p:spPr>
          <a:xfrm>
            <a:off x="407521" y="4464680"/>
            <a:ext cx="1696320" cy="1844640"/>
          </a:xfrm>
          <a:prstGeom prst="round1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7" name="1 つの角を丸めた四角形 6">
            <a:extLst>
              <a:ext uri="{FF2B5EF4-FFF2-40B4-BE49-F238E27FC236}">
                <a16:creationId xmlns:a16="http://schemas.microsoft.com/office/drawing/2014/main" id="{63272092-E852-854C-AEA2-24F8B08C16C4}"/>
              </a:ext>
            </a:extLst>
          </p:cNvPr>
          <p:cNvSpPr/>
          <p:nvPr/>
        </p:nvSpPr>
        <p:spPr>
          <a:xfrm>
            <a:off x="404641" y="5269640"/>
            <a:ext cx="1697760" cy="1028160"/>
          </a:xfrm>
          <a:prstGeom prst="round1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4343" name="テキスト ボックス 7"/>
          <p:cNvSpPr txBox="1">
            <a:spLocks noChangeArrowheads="1"/>
          </p:cNvSpPr>
          <p:nvPr/>
        </p:nvSpPr>
        <p:spPr bwMode="auto">
          <a:xfrm>
            <a:off x="588961" y="3672680"/>
            <a:ext cx="1355040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p-type GaAs</a:t>
            </a:r>
            <a:endParaRPr lang="ja-JP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テキスト ボックス 8"/>
          <p:cNvSpPr txBox="1">
            <a:spLocks noChangeArrowheads="1"/>
          </p:cNvSpPr>
          <p:nvPr/>
        </p:nvSpPr>
        <p:spPr bwMode="auto">
          <a:xfrm>
            <a:off x="3510721" y="5220679"/>
            <a:ext cx="1156320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/>
              <a:t>Fermi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/>
              <a:t>level</a:t>
            </a:r>
            <a:endParaRPr lang="ja-JP" altLang="en-US" sz="1400" b="1"/>
          </a:p>
        </p:txBody>
      </p:sp>
      <p:sp>
        <p:nvSpPr>
          <p:cNvPr id="14345" name="テキスト ボックス 9"/>
          <p:cNvSpPr txBox="1">
            <a:spLocks noChangeArrowheads="1"/>
          </p:cNvSpPr>
          <p:nvPr/>
        </p:nvSpPr>
        <p:spPr bwMode="auto">
          <a:xfrm>
            <a:off x="728641" y="5453959"/>
            <a:ext cx="993600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/>
              <a:t>Valnece Band</a:t>
            </a:r>
            <a:endParaRPr lang="ja-JP" altLang="en-US" sz="1400" b="1"/>
          </a:p>
        </p:txBody>
      </p:sp>
      <p:sp>
        <p:nvSpPr>
          <p:cNvPr id="14346" name="テキスト ボックス 10"/>
          <p:cNvSpPr txBox="1">
            <a:spLocks noChangeArrowheads="1"/>
          </p:cNvSpPr>
          <p:nvPr/>
        </p:nvSpPr>
        <p:spPr bwMode="auto">
          <a:xfrm>
            <a:off x="640801" y="3959239"/>
            <a:ext cx="1234080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/>
              <a:t>Conduction Band</a:t>
            </a:r>
            <a:endParaRPr lang="ja-JP" altLang="en-US" sz="1400" b="1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F010A-B027-1341-96B7-6B3F48597990}"/>
              </a:ext>
            </a:extLst>
          </p:cNvPr>
          <p:cNvSpPr/>
          <p:nvPr/>
        </p:nvSpPr>
        <p:spPr>
          <a:xfrm>
            <a:off x="2041921" y="3651080"/>
            <a:ext cx="525600" cy="2658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4348" name="テキスト ボックス 16"/>
          <p:cNvSpPr txBox="1">
            <a:spLocks noChangeArrowheads="1"/>
          </p:cNvSpPr>
          <p:nvPr/>
        </p:nvSpPr>
        <p:spPr bwMode="auto">
          <a:xfrm>
            <a:off x="2028961" y="3815239"/>
            <a:ext cx="614880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ja-JP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375FD88-8FD8-0446-8F36-7423BD7EAA23}"/>
              </a:ext>
            </a:extLst>
          </p:cNvPr>
          <p:cNvSpPr/>
          <p:nvPr/>
        </p:nvSpPr>
        <p:spPr>
          <a:xfrm>
            <a:off x="2030401" y="4757000"/>
            <a:ext cx="525600" cy="100368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FA51F72-816B-4D4D-AA0A-6D3C32D049D8}"/>
              </a:ext>
            </a:extLst>
          </p:cNvPr>
          <p:cNvCxnSpPr>
            <a:cxnSpLocks/>
          </p:cNvCxnSpPr>
          <p:nvPr/>
        </p:nvCxnSpPr>
        <p:spPr>
          <a:xfrm>
            <a:off x="404641" y="5220680"/>
            <a:ext cx="3425760" cy="14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5118F4D-FD44-094F-954D-C194C933F313}"/>
              </a:ext>
            </a:extLst>
          </p:cNvPr>
          <p:cNvSpPr/>
          <p:nvPr/>
        </p:nvSpPr>
        <p:spPr>
          <a:xfrm>
            <a:off x="2556001" y="3651079"/>
            <a:ext cx="954720" cy="938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4352" name="テキスト ボックス 22"/>
          <p:cNvSpPr txBox="1">
            <a:spLocks noChangeArrowheads="1"/>
          </p:cNvSpPr>
          <p:nvPr/>
        </p:nvSpPr>
        <p:spPr bwMode="auto">
          <a:xfrm>
            <a:off x="2643841" y="3854121"/>
            <a:ext cx="905760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endParaRPr lang="ja-JP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6CF3DC6-F3F5-254F-A8AB-2D9C215375C7}"/>
              </a:ext>
            </a:extLst>
          </p:cNvPr>
          <p:cNvCxnSpPr>
            <a:cxnSpLocks/>
          </p:cNvCxnSpPr>
          <p:nvPr/>
        </p:nvCxnSpPr>
        <p:spPr>
          <a:xfrm flipH="1">
            <a:off x="3251521" y="4649000"/>
            <a:ext cx="18720" cy="57888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3736801" y="4185321"/>
            <a:ext cx="776160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NEA</a:t>
            </a:r>
            <a:endParaRPr lang="ja-JP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 flipH="1">
            <a:off x="2815201" y="4817480"/>
            <a:ext cx="296640" cy="2927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ja-JP" altLang="en-US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FA51F72-816B-4D4D-AA0A-6D3C32D049D8}"/>
              </a:ext>
            </a:extLst>
          </p:cNvPr>
          <p:cNvCxnSpPr>
            <a:cxnSpLocks/>
          </p:cNvCxnSpPr>
          <p:nvPr/>
        </p:nvCxnSpPr>
        <p:spPr>
          <a:xfrm>
            <a:off x="404641" y="4464680"/>
            <a:ext cx="3425760" cy="1296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6CF3DC6-F3F5-254F-A8AB-2D9C215375C7}"/>
              </a:ext>
            </a:extLst>
          </p:cNvPr>
          <p:cNvCxnSpPr>
            <a:cxnSpLocks/>
          </p:cNvCxnSpPr>
          <p:nvPr/>
        </p:nvCxnSpPr>
        <p:spPr>
          <a:xfrm>
            <a:off x="3677761" y="4582760"/>
            <a:ext cx="14400" cy="32112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C6CF3DC6-F3F5-254F-A8AB-2D9C215375C7}"/>
              </a:ext>
            </a:extLst>
          </p:cNvPr>
          <p:cNvCxnSpPr>
            <a:cxnSpLocks/>
          </p:cNvCxnSpPr>
          <p:nvPr/>
        </p:nvCxnSpPr>
        <p:spPr>
          <a:xfrm flipH="1" flipV="1">
            <a:off x="3692160" y="4064360"/>
            <a:ext cx="0" cy="39312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FA51F72-816B-4D4D-AA0A-6D3C32D049D8}"/>
              </a:ext>
            </a:extLst>
          </p:cNvPr>
          <p:cNvCxnSpPr>
            <a:cxnSpLocks/>
          </p:cNvCxnSpPr>
          <p:nvPr/>
        </p:nvCxnSpPr>
        <p:spPr>
          <a:xfrm flipV="1">
            <a:off x="2543041" y="4591400"/>
            <a:ext cx="1257120" cy="144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C6CF3DC6-F3F5-254F-A8AB-2D9C215375C7}"/>
              </a:ext>
            </a:extLst>
          </p:cNvPr>
          <p:cNvCxnSpPr>
            <a:cxnSpLocks/>
          </p:cNvCxnSpPr>
          <p:nvPr/>
        </p:nvCxnSpPr>
        <p:spPr>
          <a:xfrm flipH="1">
            <a:off x="568801" y="4463239"/>
            <a:ext cx="30240" cy="79488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>
            <a:spLocks noChangeArrowheads="1"/>
          </p:cNvSpPr>
          <p:nvPr/>
        </p:nvSpPr>
        <p:spPr bwMode="auto">
          <a:xfrm>
            <a:off x="822241" y="4695081"/>
            <a:ext cx="489600" cy="2927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1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endParaRPr lang="ja-JP" altLang="en-US" sz="1400" b="1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2" name="テキスト ボックス 56"/>
          <p:cNvSpPr txBox="1">
            <a:spLocks noChangeArrowheads="1"/>
          </p:cNvSpPr>
          <p:nvPr/>
        </p:nvSpPr>
        <p:spPr bwMode="auto">
          <a:xfrm>
            <a:off x="239041" y="1040041"/>
            <a:ext cx="8854560" cy="26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A stable NEA (Negative Electron Affinity) surface on GaAs for a robust spin polarized electron source.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The robust spin polarized electron extend the operability of the beam parameter greatly at the electron source.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According to the hetero-junction model, a stable thin-film on GaAs with a condition make the robust NEA cathode : </a:t>
            </a:r>
            <a:r>
              <a:rPr lang="en-US" altLang="ja-JP" sz="1800" i="1"/>
              <a:t>E</a:t>
            </a:r>
            <a:r>
              <a:rPr lang="en-US" altLang="ja-JP" sz="1800" i="1" baseline="-25000"/>
              <a:t>BG</a:t>
            </a:r>
            <a:r>
              <a:rPr lang="en-US" altLang="ja-JP" sz="1800" i="1"/>
              <a:t> – </a:t>
            </a:r>
            <a:r>
              <a:rPr lang="en-US" altLang="ja-JP" sz="1800" i="1">
                <a:latin typeface="Symbol" panose="05050102010706020507" pitchFamily="18" charset="2"/>
              </a:rPr>
              <a:t>f</a:t>
            </a:r>
            <a:r>
              <a:rPr lang="en-US" altLang="ja-JP" sz="1800" i="1"/>
              <a:t> &gt;0.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Candidates are CsTe, CsKTe, etc.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NEA activation (electron emission at </a:t>
            </a:r>
            <a:r>
              <a:rPr lang="en-US" altLang="ja-JP" sz="1800" i="1"/>
              <a:t>E</a:t>
            </a:r>
            <a:r>
              <a:rPr lang="en-US" altLang="ja-JP" sz="1800" i="1" baseline="-25000"/>
              <a:t>BG</a:t>
            </a:r>
            <a:r>
              <a:rPr lang="en-US" altLang="ja-JP" sz="1800"/>
              <a:t> photon energy) was observed with CsTe and CsKTe thin films.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ja-JP" altLang="en-US" sz="1800"/>
          </a:p>
        </p:txBody>
      </p:sp>
      <p:pic>
        <p:nvPicPr>
          <p:cNvPr id="72731" name="図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81" y="3784680"/>
            <a:ext cx="4275360" cy="30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正方形/長方形 58"/>
          <p:cNvSpPr>
            <a:spLocks noChangeArrowheads="1"/>
          </p:cNvSpPr>
          <p:nvPr/>
        </p:nvSpPr>
        <p:spPr bwMode="auto">
          <a:xfrm>
            <a:off x="5664961" y="3557161"/>
            <a:ext cx="2770567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/>
              <a:t>Activation with CsKTe : Te 14 Å </a:t>
            </a:r>
            <a:endParaRPr lang="ja-JP" altLang="en-US" sz="1400"/>
          </a:p>
        </p:txBody>
      </p:sp>
      <p:cxnSp>
        <p:nvCxnSpPr>
          <p:cNvPr id="61" name="直線コネクタ 60"/>
          <p:cNvCxnSpPr/>
          <p:nvPr/>
        </p:nvCxnSpPr>
        <p:spPr>
          <a:xfrm>
            <a:off x="5652001" y="4487401"/>
            <a:ext cx="0" cy="19339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6" name="正方形/長方形 63"/>
          <p:cNvSpPr>
            <a:spLocks noChangeArrowheads="1"/>
          </p:cNvSpPr>
          <p:nvPr/>
        </p:nvSpPr>
        <p:spPr bwMode="auto">
          <a:xfrm>
            <a:off x="5664961" y="4333322"/>
            <a:ext cx="1050288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 i="1">
                <a:solidFill>
                  <a:srgbClr val="FF0000"/>
                </a:solidFill>
              </a:rPr>
              <a:t>E</a:t>
            </a:r>
            <a:r>
              <a:rPr lang="en-US" altLang="ja-JP" sz="1400" i="1" baseline="-25000">
                <a:solidFill>
                  <a:srgbClr val="FF0000"/>
                </a:solidFill>
              </a:rPr>
              <a:t>BG</a:t>
            </a:r>
            <a:r>
              <a:rPr lang="en-US" altLang="ja-JP" sz="1400">
                <a:solidFill>
                  <a:srgbClr val="FF0000"/>
                </a:solidFill>
              </a:rPr>
              <a:t>~1.4eV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2EB3170-722E-0345-ADB3-95F283FB9920}"/>
              </a:ext>
            </a:extLst>
          </p:cNvPr>
          <p:cNvSpPr txBox="1"/>
          <p:nvPr/>
        </p:nvSpPr>
        <p:spPr>
          <a:xfrm>
            <a:off x="2780769" y="6395974"/>
            <a:ext cx="186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K. Masaki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823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 animBg="1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</p:spPr>
        <p:txBody>
          <a:bodyPr vert="horz" lIns="91440" tIns="22859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ja-JP" sz="3628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690683" y="1556792"/>
            <a:ext cx="7884447" cy="468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P. Piot (Northern Illinois University),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J. Power (ANL),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H. </a:t>
            </a:r>
            <a:r>
              <a:rPr lang="en-US" altLang="ja-JP" sz="2177" dirty="0" err="1">
                <a:solidFill>
                  <a:srgbClr val="000000"/>
                </a:solidFill>
                <a:latin typeface="Arial Black" panose="020B0A04020102020204" pitchFamily="34" charset="0"/>
              </a:rPr>
              <a:t>Hayano</a:t>
            </a: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, N. Yamamoto, Y. </a:t>
            </a:r>
            <a:r>
              <a:rPr lang="en-US" altLang="ja-JP" sz="2177" dirty="0" err="1">
                <a:solidFill>
                  <a:srgbClr val="000000"/>
                </a:solidFill>
                <a:latin typeface="Arial Black" panose="020B0A04020102020204" pitchFamily="34" charset="0"/>
              </a:rPr>
              <a:t>Seimiya</a:t>
            </a: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 (KEK),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S. </a:t>
            </a:r>
            <a:r>
              <a:rPr lang="en-US" altLang="ja-JP" sz="2177" dirty="0" err="1">
                <a:solidFill>
                  <a:srgbClr val="000000"/>
                </a:solidFill>
                <a:latin typeface="Arial Black" panose="020B0A04020102020204" pitchFamily="34" charset="0"/>
              </a:rPr>
              <a:t>Kashiwagi</a:t>
            </a: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 (Tohoku University),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K. </a:t>
            </a:r>
            <a:r>
              <a:rPr lang="en-US" altLang="ja-JP" sz="2177" dirty="0" err="1">
                <a:solidFill>
                  <a:srgbClr val="000000"/>
                </a:solidFill>
                <a:latin typeface="Arial Black" panose="020B0A04020102020204" pitchFamily="34" charset="0"/>
              </a:rPr>
              <a:t>Sakaue</a:t>
            </a: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(U of Tokyo), 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M. </a:t>
            </a:r>
            <a:r>
              <a:rPr lang="en-US" altLang="ja-JP" sz="2177" dirty="0" err="1">
                <a:solidFill>
                  <a:srgbClr val="000000"/>
                </a:solidFill>
                <a:latin typeface="Arial Black" panose="020B0A04020102020204" pitchFamily="34" charset="0"/>
              </a:rPr>
              <a:t>Wahio</a:t>
            </a: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 (</a:t>
            </a:r>
            <a:r>
              <a:rPr lang="en-US" altLang="ja-JP" sz="2177" dirty="0" err="1">
                <a:solidFill>
                  <a:srgbClr val="000000"/>
                </a:solidFill>
                <a:latin typeface="Arial Black" panose="020B0A04020102020204" pitchFamily="34" charset="0"/>
              </a:rPr>
              <a:t>Waseda</a:t>
            </a: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 University),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R. Tamura, T. Nishimura, K. Masaki(Hiroshima U.)</a:t>
            </a:r>
          </a:p>
          <a:p>
            <a:pPr eaLnBrk="1">
              <a:lnSpc>
                <a:spcPct val="118000"/>
              </a:lnSpc>
            </a:pPr>
            <a:endParaRPr lang="en-US" altLang="ja-JP" sz="2177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This work is partly supported by Japan-US 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Cooperative grant for scientific studies, </a:t>
            </a:r>
          </a:p>
          <a:p>
            <a:pPr eaLnBrk="1">
              <a:lnSpc>
                <a:spcPct val="118000"/>
              </a:lnSpc>
            </a:pP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Grant aid for scientific study by</a:t>
            </a:r>
            <a:b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altLang="ja-JP" sz="2177" dirty="0">
                <a:solidFill>
                  <a:srgbClr val="000000"/>
                </a:solidFill>
                <a:latin typeface="Arial Black" panose="020B0A04020102020204" pitchFamily="34" charset="0"/>
              </a:rPr>
              <a:t>MEXT Japan (KAKENHI) </a:t>
            </a:r>
          </a:p>
        </p:txBody>
      </p:sp>
    </p:spTree>
    <p:extLst>
      <p:ext uri="{BB962C8B-B14F-4D97-AF65-F5344CB8AC3E}">
        <p14:creationId xmlns:p14="http://schemas.microsoft.com/office/powerpoint/2010/main" val="1757119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89894248-4458-0D47-ABCB-9527B8717B7D}"/>
              </a:ext>
            </a:extLst>
          </p:cNvPr>
          <p:cNvGraphicFramePr>
            <a:graphicFrameLocks/>
          </p:cNvGraphicFramePr>
          <p:nvPr/>
        </p:nvGraphicFramePr>
        <p:xfrm>
          <a:off x="107973" y="548983"/>
          <a:ext cx="5760035" cy="406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0001" y="-127800"/>
            <a:ext cx="7806240" cy="1146241"/>
          </a:xfrm>
        </p:spPr>
        <p:txBody>
          <a:bodyPr vert="horz" lIns="91440" tIns="20571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5570" algn="l"/>
                <a:tab pos="1312727" algn="l"/>
                <a:tab pos="1968296" algn="l"/>
                <a:tab pos="2625453" algn="l"/>
                <a:tab pos="3282610" algn="l"/>
                <a:tab pos="3938180" algn="l"/>
                <a:tab pos="4595337" algn="l"/>
                <a:tab pos="5252494" algn="l"/>
                <a:tab pos="5908062" algn="l"/>
                <a:tab pos="6565220" algn="l"/>
                <a:tab pos="7222376" algn="l"/>
              </a:tabLst>
              <a:defRPr/>
            </a:pPr>
            <a:r>
              <a:rPr lang="en-US" altLang="ja-JP" sz="3599">
                <a:latin typeface="Georgia" panose="02040502050405020303" pitchFamily="18" charset="0"/>
              </a:rPr>
              <a:t>RFBT simulation : Beam size</a:t>
            </a:r>
          </a:p>
        </p:txBody>
      </p:sp>
      <p:sp>
        <p:nvSpPr>
          <p:cNvPr id="12292" name="テキスト ボックス 6"/>
          <p:cNvSpPr txBox="1">
            <a:spLocks noChangeArrowheads="1"/>
          </p:cNvSpPr>
          <p:nvPr/>
        </p:nvSpPr>
        <p:spPr bwMode="auto">
          <a:xfrm>
            <a:off x="289441" y="4906441"/>
            <a:ext cx="8854560" cy="2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Beam size dependence was studied with ASTRA.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At the larger beam size, the emittance ratio becomes much smaller than that expected with a proper rotation (theoretical).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The coupling emittance is large at the large beam size.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It shows that a more fine adjustment is needed at the large beam size to obtain the high emittance ratio.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en-US" altLang="ja-JP" sz="1800"/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ja-JP" altLang="en-US" sz="1800"/>
          </a:p>
        </p:txBody>
      </p:sp>
      <p:sp>
        <p:nvSpPr>
          <p:cNvPr id="12293" name="テキスト ボックス 7"/>
          <p:cNvSpPr txBox="1">
            <a:spLocks noChangeArrowheads="1"/>
          </p:cNvSpPr>
          <p:nvPr/>
        </p:nvSpPr>
        <p:spPr bwMode="auto">
          <a:xfrm rot="5400000">
            <a:off x="4364641" y="2901767"/>
            <a:ext cx="3169440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400"/>
              <a:t>Coupling emittance [mm.mrad]</a:t>
            </a:r>
            <a:endParaRPr lang="ja-JP" altLang="en-US" sz="1400"/>
          </a:p>
        </p:txBody>
      </p:sp>
      <p:sp>
        <p:nvSpPr>
          <p:cNvPr id="9" name="右矢印 8"/>
          <p:cNvSpPr/>
          <p:nvPr/>
        </p:nvSpPr>
        <p:spPr>
          <a:xfrm>
            <a:off x="5077441" y="2896201"/>
            <a:ext cx="286560" cy="144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0" name="右矢印 9"/>
          <p:cNvSpPr/>
          <p:nvPr/>
        </p:nvSpPr>
        <p:spPr>
          <a:xfrm rot="10800000">
            <a:off x="2164321" y="2896201"/>
            <a:ext cx="288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1" name="右矢印 10"/>
          <p:cNvSpPr/>
          <p:nvPr/>
        </p:nvSpPr>
        <p:spPr>
          <a:xfrm rot="10800000">
            <a:off x="3173761" y="3357001"/>
            <a:ext cx="286560" cy="1440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F71BD-AFCC-4E47-B638-9D74E10F977F}"/>
              </a:ext>
            </a:extLst>
          </p:cNvPr>
          <p:cNvSpPr txBox="1"/>
          <p:nvPr/>
        </p:nvSpPr>
        <p:spPr>
          <a:xfrm>
            <a:off x="7210611" y="6384325"/>
            <a:ext cx="186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R. Tamura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672771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C6E63F6-C395-B342-9421-9D7F8294D2EE}"/>
              </a:ext>
            </a:extLst>
          </p:cNvPr>
          <p:cNvGraphicFramePr>
            <a:graphicFrameLocks/>
          </p:cNvGraphicFramePr>
          <p:nvPr/>
        </p:nvGraphicFramePr>
        <p:xfrm>
          <a:off x="9639" y="734439"/>
          <a:ext cx="4571520" cy="355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5D07B04D-0B66-614E-86B7-C1DF1581428D}"/>
              </a:ext>
            </a:extLst>
          </p:cNvPr>
          <p:cNvGraphicFramePr>
            <a:graphicFrameLocks/>
          </p:cNvGraphicFramePr>
          <p:nvPr/>
        </p:nvGraphicFramePr>
        <p:xfrm>
          <a:off x="4788002" y="808124"/>
          <a:ext cx="4246701" cy="341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テキスト ボックス 11"/>
          <p:cNvSpPr txBox="1">
            <a:spLocks noChangeArrowheads="1"/>
          </p:cNvSpPr>
          <p:nvPr/>
        </p:nvSpPr>
        <p:spPr bwMode="auto">
          <a:xfrm>
            <a:off x="360722" y="4281041"/>
            <a:ext cx="8854560" cy="18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RFBT simulation (xy emittance exchange) was performed with ELEGANT.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With a proper rotation, the coupling emittance becomes negligibly small.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No space charge: Emittance exchange is successfully done.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With space charge: Emittance exchange is sometimes failed (finite coupling emittance.)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ja-JP" sz="1800"/>
              <a:t>Emittance ratio is saturated at high solenoid field. Need investigation.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ja-JP" altLang="en-US" sz="1800"/>
          </a:p>
        </p:txBody>
      </p:sp>
      <p:sp>
        <p:nvSpPr>
          <p:cNvPr id="11269" name="正方形/長方形 12"/>
          <p:cNvSpPr>
            <a:spLocks noChangeArrowheads="1"/>
          </p:cNvSpPr>
          <p:nvPr/>
        </p:nvSpPr>
        <p:spPr bwMode="auto">
          <a:xfrm>
            <a:off x="1330561" y="733321"/>
            <a:ext cx="1928733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800">
                <a:solidFill>
                  <a:srgbClr val="FF0000"/>
                </a:solidFill>
              </a:rPr>
              <a:t>No space charge</a:t>
            </a:r>
          </a:p>
        </p:txBody>
      </p:sp>
      <p:sp>
        <p:nvSpPr>
          <p:cNvPr id="11270" name="正方形/長方形 13"/>
          <p:cNvSpPr>
            <a:spLocks noChangeArrowheads="1"/>
          </p:cNvSpPr>
          <p:nvPr/>
        </p:nvSpPr>
        <p:spPr bwMode="auto">
          <a:xfrm>
            <a:off x="5947201" y="808201"/>
            <a:ext cx="209544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ja-JP" sz="1800">
                <a:solidFill>
                  <a:srgbClr val="FF0000"/>
                </a:solidFill>
              </a:rPr>
              <a:t>With space charge</a:t>
            </a:r>
          </a:p>
        </p:txBody>
      </p:sp>
      <p:sp>
        <p:nvSpPr>
          <p:cNvPr id="112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0001" y="-127800"/>
            <a:ext cx="7806240" cy="1146241"/>
          </a:xfrm>
        </p:spPr>
        <p:txBody>
          <a:bodyPr vert="horz" lIns="91440" tIns="20571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5570" algn="l"/>
                <a:tab pos="1312727" algn="l"/>
                <a:tab pos="1968296" algn="l"/>
                <a:tab pos="2625453" algn="l"/>
                <a:tab pos="3282610" algn="l"/>
                <a:tab pos="3938180" algn="l"/>
                <a:tab pos="4595337" algn="l"/>
                <a:tab pos="5252494" algn="l"/>
                <a:tab pos="5908062" algn="l"/>
                <a:tab pos="6565220" algn="l"/>
                <a:tab pos="7222376" algn="l"/>
              </a:tabLst>
              <a:defRPr/>
            </a:pPr>
            <a:r>
              <a:rPr lang="en-US" altLang="ja-JP" sz="3599" dirty="0">
                <a:latin typeface="Georgia" panose="02040502050405020303" pitchFamily="18" charset="0"/>
              </a:rPr>
              <a:t>RFBT simulation : Solenoid field</a:t>
            </a:r>
          </a:p>
        </p:txBody>
      </p:sp>
      <p:sp>
        <p:nvSpPr>
          <p:cNvPr id="16" name="右矢印 15"/>
          <p:cNvSpPr/>
          <p:nvPr/>
        </p:nvSpPr>
        <p:spPr>
          <a:xfrm rot="10800000">
            <a:off x="1188001" y="2341801"/>
            <a:ext cx="286560" cy="1425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7" name="右矢印 16"/>
          <p:cNvSpPr/>
          <p:nvPr/>
        </p:nvSpPr>
        <p:spPr>
          <a:xfrm rot="10800000">
            <a:off x="5803200" y="3141001"/>
            <a:ext cx="288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8" name="右矢印 17"/>
          <p:cNvSpPr/>
          <p:nvPr/>
        </p:nvSpPr>
        <p:spPr>
          <a:xfrm>
            <a:off x="2484001" y="2997001"/>
            <a:ext cx="288000" cy="1440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19" name="右矢印 18"/>
          <p:cNvSpPr/>
          <p:nvPr/>
        </p:nvSpPr>
        <p:spPr>
          <a:xfrm>
            <a:off x="7770240" y="2586600"/>
            <a:ext cx="288000" cy="1440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633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EB123E-73C0-DC4D-9E56-F54551FE771E}"/>
              </a:ext>
            </a:extLst>
          </p:cNvPr>
          <p:cNvSpPr txBox="1"/>
          <p:nvPr/>
        </p:nvSpPr>
        <p:spPr>
          <a:xfrm>
            <a:off x="7210611" y="6384325"/>
            <a:ext cx="186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R. Tamura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580143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91665B-50C0-1948-9710-3A1DC357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23869"/>
            <a:ext cx="3943350" cy="25756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2E702CA-384B-2449-844B-044D26E2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103"/>
            <a:ext cx="7886700" cy="6830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b="1" dirty="0">
                <a:solidFill>
                  <a:srgbClr val="002060"/>
                </a:solidFill>
                <a:latin typeface="Rounded Mgen+ 1c bold" panose="020B0502020203020207" pitchFamily="34" charset="-128"/>
                <a:ea typeface="Rounded Mgen+ 1c bold" panose="020B0502020203020207" pitchFamily="34" charset="-128"/>
                <a:cs typeface="Rounded Mgen+ 1c bold" panose="020B0502020203020207" pitchFamily="34" charset="-128"/>
              </a:rPr>
              <a:t>Emittance Measurement by Q-scan</a:t>
            </a:r>
            <a:endParaRPr kumimoji="1" lang="ja-JP" altLang="en-US" sz="3200" b="1">
              <a:solidFill>
                <a:srgbClr val="002060"/>
              </a:solidFill>
              <a:latin typeface="Rounded Mgen+ 1c bold" panose="020B0502020203020207" pitchFamily="34" charset="-128"/>
              <a:ea typeface="Rounded Mgen+ 1c bold" panose="020B0502020203020207" pitchFamily="34" charset="-128"/>
              <a:cs typeface="Rounded Mgen+ 1c bold" panose="020B0502020203020207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A3EF8E1-2E91-6742-8F52-CBF135619709}"/>
                  </a:ext>
                </a:extLst>
              </p:cNvPr>
              <p:cNvSpPr/>
              <p:nvPr/>
            </p:nvSpPr>
            <p:spPr>
              <a:xfrm>
                <a:off x="4412659" y="4025799"/>
                <a:ext cx="4572000" cy="93474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marL="0" marR="0" lvl="0" indent="127000" algn="just" defTabSz="9144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ＭＳ 明朝" panose="02020609040205080304" pitchFamily="49" charset="-128"/>
                </a:endParaRPr>
              </a:p>
              <a:p>
                <a:pPr marL="0" marR="0" lvl="0" indent="127000" algn="just" defTabSz="9144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49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Hiragino Mincho Pro W3" panose="02020300000000000000" pitchFamily="18" charset="-128"/>
                              <a:cs typeface="ＭＳ 明朝" panose="02020609040205080304" pitchFamily="49" charset="-128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Hiragino Mincho Pro W3" panose="02020300000000000000" pitchFamily="18" charset="-128"/>
                              <a:cs typeface="ＭＳ 明朝" panose="02020609040205080304" pitchFamily="49" charset="-128"/>
                            </a:rPr>
                            <m:t>𝑛𝑥</m:t>
                          </m:r>
                        </m:sub>
                      </m:sSub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=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32.60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𝑃𝑖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𝑚𝑚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𝑚𝑟𝑎𝑑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, </m:t>
                      </m:r>
                    </m:oMath>
                  </m:oMathPara>
                </a14:m>
                <a:endParaRPr kumimoji="1" lang="ja-JP" altLang="ja-JP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  <a:ea typeface="Hiragino Mincho Pro W3" panose="02020300000000000000" pitchFamily="18" charset="-128"/>
                  <a:cs typeface="ＭＳ 明朝" panose="02020609040205080304" pitchFamily="49" charset="-128"/>
                </a:endParaRPr>
              </a:p>
              <a:p>
                <a:pPr marL="0" marR="0" lvl="0" indent="12700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明朝" panose="02020609040205080304" pitchFamily="49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Hiragino Mincho Pro W3" panose="02020300000000000000" pitchFamily="18" charset="-128"/>
                              <a:cs typeface="ＭＳ 明朝" panose="02020609040205080304" pitchFamily="49" charset="-128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Hiragino Mincho Pro W3" panose="02020300000000000000" pitchFamily="18" charset="-128"/>
                              <a:cs typeface="ＭＳ 明朝" panose="02020609040205080304" pitchFamily="49" charset="-128"/>
                            </a:rPr>
                            <m:t>𝑛𝑦</m:t>
                          </m:r>
                        </m:sub>
                      </m:sSub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=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0.19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𝑃𝑖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𝑚𝑚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 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iragino Mincho Pro W3" panose="02020300000000000000" pitchFamily="18" charset="-128"/>
                          <a:cs typeface="ＭＳ 明朝" panose="02020609040205080304" pitchFamily="49" charset="-128"/>
                        </a:rPr>
                        <m:t>𝑚𝑟𝑎𝑑</m:t>
                      </m:r>
                    </m:oMath>
                  </m:oMathPara>
                </a14:m>
                <a:endParaRPr kumimoji="1" lang="ja-JP" altLang="ja-JP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itchFamily="2" charset="0"/>
                  <a:ea typeface="Hiragino Mincho Pro W3" panose="02020300000000000000" pitchFamily="18" charset="-128"/>
                  <a:cs typeface="ＭＳ 明朝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A3EF8E1-2E91-6742-8F52-CBF135619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59" y="4025799"/>
                <a:ext cx="4572000" cy="934743"/>
              </a:xfrm>
              <a:prstGeom prst="rect">
                <a:avLst/>
              </a:prstGeom>
              <a:blipFill>
                <a:blip r:embed="rId3"/>
                <a:stretch>
                  <a:fillRect t="-5263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129A00D-FDDB-1F47-BA0B-65E9C4BE594F}"/>
              </a:ext>
            </a:extLst>
          </p:cNvPr>
          <p:cNvSpPr txBox="1"/>
          <p:nvPr/>
        </p:nvSpPr>
        <p:spPr>
          <a:xfrm>
            <a:off x="4412659" y="5159219"/>
            <a:ext cx="375160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ε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=29.59 Pi mm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mrad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ε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=0.19 Pi mm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mrad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EF8498-A971-7A4A-8A69-7B31132E30E8}"/>
              </a:ext>
            </a:extLst>
          </p:cNvPr>
          <p:cNvSpPr txBox="1"/>
          <p:nvPr/>
        </p:nvSpPr>
        <p:spPr>
          <a:xfrm>
            <a:off x="308514" y="5159219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Emittance evaluated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from distribution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RMS)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FD9705-0153-474C-B16A-C4D3C6E8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77" y="900047"/>
            <a:ext cx="3589443" cy="274054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62C629-E530-A748-AAAB-46AB5DCA6A0C}"/>
              </a:ext>
            </a:extLst>
          </p:cNvPr>
          <p:cNvSpPr txBox="1"/>
          <p:nvPr/>
        </p:nvSpPr>
        <p:spPr>
          <a:xfrm>
            <a:off x="1671868" y="84337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91A77E-32C4-F249-BED3-39B16547555F}"/>
              </a:ext>
            </a:extLst>
          </p:cNvPr>
          <p:cNvSpPr txBox="1"/>
          <p:nvPr/>
        </p:nvSpPr>
        <p:spPr>
          <a:xfrm>
            <a:off x="5920948" y="89041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F6B2C3-0C55-3C47-9D0A-69A989584983}"/>
              </a:ext>
            </a:extLst>
          </p:cNvPr>
          <p:cNvSpPr txBox="1"/>
          <p:nvPr/>
        </p:nvSpPr>
        <p:spPr>
          <a:xfrm>
            <a:off x="1547664" y="6257270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Spatial resolution by OTR is not included.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unded Mgen+ 1c medium" panose="020B0502020203020207" pitchFamily="34" charset="-128"/>
              <a:ea typeface="Rounded Mgen+ 1c medium" panose="020B0502020203020207" pitchFamily="34" charset="-128"/>
              <a:cs typeface="Rounded Mgen+ 1c medium" panose="020B0502020203020207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124BB1-DDD7-BF42-A1D4-ABDE0F636886}"/>
              </a:ext>
            </a:extLst>
          </p:cNvPr>
          <p:cNvSpPr txBox="1"/>
          <p:nvPr/>
        </p:nvSpPr>
        <p:spPr>
          <a:xfrm>
            <a:off x="460914" y="4183906"/>
            <a:ext cx="3215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Emittance by Q-scan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RMS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7018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2025000"/>
            <a:ext cx="7807680" cy="2556127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XY-Z</a:t>
            </a:r>
            <a:r>
              <a:rPr lang="ja-JP" altLang="ja-JP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　</a:t>
            </a:r>
            <a:r>
              <a:rPr lang="en-US" altLang="ja-JP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Emittance Exchange</a:t>
            </a:r>
            <a:br>
              <a:rPr lang="en-US" altLang="ja-JP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</a:br>
            <a:br>
              <a:rPr lang="en-US" altLang="ja-JP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</a:br>
            <a:r>
              <a:rPr lang="en-US" altLang="ja-JP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TLEX</a:t>
            </a:r>
            <a:br>
              <a:rPr lang="en-US" altLang="ja-JP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</a:br>
            <a:r>
              <a:rPr lang="en-US" altLang="ja-JP" sz="2177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(Transverse to Longitudinal Emittance </a:t>
            </a:r>
            <a:r>
              <a:rPr lang="en-US" altLang="ja-JP" sz="2177" dirty="0" err="1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eXchange</a:t>
            </a:r>
            <a:r>
              <a:rPr lang="en-US" altLang="ja-JP" sz="2177" dirty="0">
                <a:solidFill>
                  <a:srgbClr val="F5009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251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27464"/>
            <a:ext cx="9252520" cy="109728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altLang="ja-JP" sz="3600" dirty="0">
                <a:solidFill>
                  <a:srgbClr val="F5009D"/>
                </a:solidFill>
                <a:latin typeface="Britannic Bold" panose="020B0903060703020204" pitchFamily="34" charset="0"/>
              </a:rPr>
              <a:t>TLEX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47241"/>
            <a:ext cx="8640960" cy="3264480"/>
          </a:xfrm>
        </p:spPr>
        <p:txBody>
          <a:bodyPr vert="horz" lIns="91440" tIns="13715" rIns="91440" bIns="45720" rtlCol="0">
            <a:normAutofit/>
          </a:bodyPr>
          <a:lstStyle/>
          <a:p>
            <a:pPr marL="195843" indent="-195843">
              <a:lnSpc>
                <a:spcPct val="95000"/>
              </a:lnSpc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TLEX can be made with chicane or two doglegs and a dipole mode RF cavity.</a:t>
            </a:r>
          </a:p>
          <a:p>
            <a:pPr marL="195843" indent="-195843">
              <a:lnSpc>
                <a:spcPct val="95000"/>
              </a:lnSpc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400" dirty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The phase spaces of  X(transverse direction in deflecting plane) and Z (longitudinal direction) are swapped. </a:t>
            </a:r>
          </a:p>
          <a:p>
            <a:pPr marL="195843" indent="-195843">
              <a:lnSpc>
                <a:spcPct val="95000"/>
              </a:lnSpc>
              <a:buClr>
                <a:srgbClr val="4C1900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altLang="ja-JP" sz="2177" dirty="0">
              <a:latin typeface="Luxi Serif" pitchFamily="16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0" y="2906281"/>
            <a:ext cx="7902720" cy="34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285281" y="5486761"/>
            <a:ext cx="131040" cy="65376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575841" y="3984841"/>
            <a:ext cx="131040" cy="65376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1500253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1392074"/>
            <a:ext cx="8892480" cy="5298120"/>
          </a:xfrm>
          <a:prstGeom prst="roundRect">
            <a:avLst>
              <a:gd name="adj" fmla="val 28"/>
            </a:avLst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33481"/>
            <a:ext cx="7116480" cy="146880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Transfer</a:t>
            </a:r>
            <a:r>
              <a:rPr lang="ja-JP" altLang="en-US" dirty="0">
                <a:solidFill>
                  <a:srgbClr val="F5009D"/>
                </a:solidFill>
                <a:latin typeface="Britannic Bold" panose="020B0903060703020204" pitchFamily="34" charset="0"/>
              </a:rPr>
              <a:t>　</a:t>
            </a: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Matrices</a:t>
            </a: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39812"/>
              </p:ext>
            </p:extLst>
          </p:nvPr>
        </p:nvGraphicFramePr>
        <p:xfrm>
          <a:off x="4367725" y="1447201"/>
          <a:ext cx="3300619" cy="131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r:id="rId4" imgW="3527640" imgH="1457640" progId="">
                  <p:embed/>
                </p:oleObj>
              </mc:Choice>
              <mc:Fallback>
                <p:oleObj r:id="rId4" imgW="3527640" imgH="1457640" progId="">
                  <p:embed/>
                  <p:pic>
                    <p:nvPicPr>
                      <p:cNvPr id="194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725" y="1447201"/>
                        <a:ext cx="3300619" cy="131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914401" y="1502281"/>
            <a:ext cx="24624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endParaRPr lang="en-US" altLang="ja-JP" sz="2177" dirty="0">
              <a:solidFill>
                <a:srgbClr val="FFFFFF"/>
              </a:solidFill>
              <a:latin typeface="Luxi Serif" pitchFamily="16" charset="0"/>
            </a:endParaRPr>
          </a:p>
        </p:txBody>
      </p:sp>
      <p:graphicFrame>
        <p:nvGraphicFramePr>
          <p:cNvPr id="194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05445"/>
              </p:ext>
            </p:extLst>
          </p:nvPr>
        </p:nvGraphicFramePr>
        <p:xfrm>
          <a:off x="4893191" y="3068960"/>
          <a:ext cx="2775153" cy="177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r:id="rId6" imgW="3823560" imgH="2273400" progId="">
                  <p:embed/>
                </p:oleObj>
              </mc:Choice>
              <mc:Fallback>
                <p:oleObj r:id="rId6" imgW="3823560" imgH="2273400" progId="">
                  <p:embed/>
                  <p:pic>
                    <p:nvPicPr>
                      <p:cNvPr id="194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191" y="3068960"/>
                        <a:ext cx="2775153" cy="177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782641" y="1502281"/>
            <a:ext cx="24624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One dog-leg section 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791513" y="3051864"/>
            <a:ext cx="136368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Dispersion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819396" y="3694477"/>
            <a:ext cx="281664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Momentum compaction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819396" y="4320038"/>
            <a:ext cx="19368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Effective length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37619"/>
              </p:ext>
            </p:extLst>
          </p:nvPr>
        </p:nvGraphicFramePr>
        <p:xfrm>
          <a:off x="2756196" y="5219113"/>
          <a:ext cx="2002679" cy="133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r:id="rId8" imgW="2495880" imgH="1663560" progId="">
                  <p:embed/>
                </p:oleObj>
              </mc:Choice>
              <mc:Fallback>
                <p:oleObj r:id="rId8" imgW="2495880" imgH="1663560" progId="">
                  <p:embed/>
                  <p:pic>
                    <p:nvPicPr>
                      <p:cNvPr id="215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196" y="5219113"/>
                        <a:ext cx="2002679" cy="1335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39577" y="5749119"/>
            <a:ext cx="173952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TM</a:t>
            </a:r>
            <a:r>
              <a:rPr lang="en-US" altLang="ja-JP" sz="2177" baseline="-25000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011</a:t>
            </a:r>
            <a:r>
              <a:rPr lang="en-US" altLang="ja-JP" sz="2177" dirty="0">
                <a:solidFill>
                  <a:srgbClr val="FFFFFF"/>
                </a:solidFill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cavity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05198"/>
              </p:ext>
            </p:extLst>
          </p:nvPr>
        </p:nvGraphicFramePr>
        <p:xfrm>
          <a:off x="6444208" y="5808913"/>
          <a:ext cx="951840" cy="77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r:id="rId10" imgW="1049760" imgH="856800" progId="">
                  <p:embed/>
                </p:oleObj>
              </mc:Choice>
              <mc:Fallback>
                <p:oleObj r:id="rId10" imgW="1049760" imgH="856800" progId="">
                  <p:embed/>
                  <p:pic>
                    <p:nvPicPr>
                      <p:cNvPr id="215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808913"/>
                        <a:ext cx="951840" cy="77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516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131041" y="1306441"/>
            <a:ext cx="8961120" cy="5159520"/>
          </a:xfrm>
          <a:prstGeom prst="roundRect">
            <a:avLst>
              <a:gd name="adj" fmla="val 28"/>
            </a:avLst>
          </a:prstGeom>
          <a:solidFill>
            <a:srgbClr val="003300">
              <a:alpha val="89803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0081" y="0"/>
            <a:ext cx="7116480" cy="1468800"/>
          </a:xfrm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  <a:defRPr/>
            </a:pPr>
            <a:r>
              <a:rPr lang="en-US" altLang="ja-JP" dirty="0">
                <a:solidFill>
                  <a:srgbClr val="F5009D"/>
                </a:solidFill>
                <a:latin typeface="Britannic Bold" panose="020B0903060703020204" pitchFamily="34" charset="0"/>
              </a:rPr>
              <a:t>EEX Matrix</a:t>
            </a:r>
            <a:endParaRPr lang="en-US" altLang="ja-JP" sz="2177" dirty="0">
              <a:solidFill>
                <a:srgbClr val="F5009D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449281" y="1502281"/>
          <a:ext cx="4318560" cy="3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r:id="rId4" imgW="4761360" imgH="405720" progId="">
                  <p:embed/>
                </p:oleObj>
              </mc:Choice>
              <mc:Fallback>
                <p:oleObj r:id="rId4" imgW="4761360" imgH="405720" progId="">
                  <p:embed/>
                  <p:pic>
                    <p:nvPicPr>
                      <p:cNvPr id="235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81" y="1502281"/>
                        <a:ext cx="4318560" cy="36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1249921" y="2089801"/>
          <a:ext cx="3843360" cy="15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r:id="rId6" imgW="4203360" imgH="1611000" progId="">
                  <p:embed/>
                </p:oleObj>
              </mc:Choice>
              <mc:Fallback>
                <p:oleObj r:id="rId6" imgW="4203360" imgH="1611000" progId="">
                  <p:embed/>
                  <p:pic>
                    <p:nvPicPr>
                      <p:cNvPr id="235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921" y="2089801"/>
                        <a:ext cx="3843360" cy="15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"/>
          <p:cNvGraphicFramePr>
            <a:graphicFrameLocks noChangeAspect="1"/>
          </p:cNvGraphicFramePr>
          <p:nvPr/>
        </p:nvGraphicFramePr>
        <p:xfrm>
          <a:off x="3461761" y="3776041"/>
          <a:ext cx="1006560" cy="2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r:id="rId8" imgW="1110240" imgH="301320" progId="">
                  <p:embed/>
                </p:oleObj>
              </mc:Choice>
              <mc:Fallback>
                <p:oleObj r:id="rId8" imgW="1110240" imgH="301320" progId="">
                  <p:embed/>
                  <p:pic>
                    <p:nvPicPr>
                      <p:cNvPr id="235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761" y="3776041"/>
                        <a:ext cx="1006560" cy="2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1373761" y="3722761"/>
            <a:ext cx="1956960" cy="3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248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1814" dirty="0">
                <a:solidFill>
                  <a:srgbClr val="FFFFFF"/>
                </a:solidFill>
                <a:latin typeface="Luxi Serif" pitchFamily="16" charset="0"/>
              </a:rPr>
              <a:t>matching condition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696481" y="5576041"/>
            <a:ext cx="2252160" cy="5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</a:rPr>
              <a:t>x-z space exchange </a:t>
            </a:r>
          </a:p>
          <a:p>
            <a:pPr eaLnBrk="1"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</a:rPr>
              <a:t>by the 4D space rotation.</a:t>
            </a:r>
          </a:p>
        </p:txBody>
      </p:sp>
      <p:graphicFrame>
        <p:nvGraphicFramePr>
          <p:cNvPr id="23561" name="Object 8"/>
          <p:cNvGraphicFramePr>
            <a:graphicFrameLocks noChangeAspect="1"/>
          </p:cNvGraphicFramePr>
          <p:nvPr/>
        </p:nvGraphicFramePr>
        <p:xfrm>
          <a:off x="1280161" y="5224681"/>
          <a:ext cx="24076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r:id="rId10" imgW="2536920" imgH="997200" progId="">
                  <p:embed/>
                </p:oleObj>
              </mc:Choice>
              <mc:Fallback>
                <p:oleObj r:id="rId10" imgW="2536920" imgH="997200" progId="">
                  <p:embed/>
                  <p:pic>
                    <p:nvPicPr>
                      <p:cNvPr id="235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1" y="5224681"/>
                        <a:ext cx="240768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AutoShape 9"/>
          <p:cNvSpPr>
            <a:spLocks noChangeArrowheads="1"/>
          </p:cNvSpPr>
          <p:nvPr/>
        </p:nvSpPr>
        <p:spPr bwMode="auto">
          <a:xfrm>
            <a:off x="3330721" y="2089801"/>
            <a:ext cx="1828800" cy="783360"/>
          </a:xfrm>
          <a:prstGeom prst="roundRect">
            <a:avLst>
              <a:gd name="adj" fmla="val 181"/>
            </a:avLst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23563" name="AutoShape 10"/>
          <p:cNvSpPr>
            <a:spLocks noChangeArrowheads="1"/>
          </p:cNvSpPr>
          <p:nvPr/>
        </p:nvSpPr>
        <p:spPr bwMode="auto">
          <a:xfrm>
            <a:off x="1437121" y="2743561"/>
            <a:ext cx="1828800" cy="858240"/>
          </a:xfrm>
          <a:prstGeom prst="roundRect">
            <a:avLst>
              <a:gd name="adj" fmla="val 167"/>
            </a:avLst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 sz="1633"/>
          </a:p>
        </p:txBody>
      </p:sp>
      <p:sp>
        <p:nvSpPr>
          <p:cNvPr id="23564" name="AutoShape 11"/>
          <p:cNvSpPr>
            <a:spLocks noChangeArrowheads="1"/>
          </p:cNvSpPr>
          <p:nvPr/>
        </p:nvSpPr>
        <p:spPr bwMode="auto">
          <a:xfrm>
            <a:off x="1730881" y="4310281"/>
            <a:ext cx="1306080" cy="587520"/>
          </a:xfrm>
          <a:prstGeom prst="wedgeRectCallout">
            <a:avLst>
              <a:gd name="adj1" fmla="val -31106"/>
              <a:gd name="adj2" fmla="val 92083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/>
            <a:r>
              <a:rPr lang="en-US" altLang="ja-JP" sz="1633" dirty="0">
                <a:solidFill>
                  <a:srgbClr val="FF3366"/>
                </a:solidFill>
              </a:rPr>
              <a:t>compression </a:t>
            </a:r>
          </a:p>
          <a:p>
            <a:pPr algn="ctr" eaLnBrk="1"/>
            <a:r>
              <a:rPr lang="en-US" altLang="ja-JP" sz="1633" dirty="0">
                <a:solidFill>
                  <a:srgbClr val="FF3366"/>
                </a:solidFill>
              </a:rPr>
              <a:t>factor</a:t>
            </a:r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>
            <a:off x="3297601" y="4310281"/>
            <a:ext cx="1306080" cy="587520"/>
          </a:xfrm>
          <a:prstGeom prst="wedgeRectCallout">
            <a:avLst>
              <a:gd name="adj1" fmla="val -52574"/>
              <a:gd name="adj2" fmla="val 101301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/>
            <a:r>
              <a:rPr lang="en-US" altLang="ja-JP" sz="1633">
                <a:solidFill>
                  <a:srgbClr val="FF3366"/>
                </a:solidFill>
              </a:rPr>
              <a:t>dilution </a:t>
            </a:r>
          </a:p>
          <a:p>
            <a:pPr algn="ctr" eaLnBrk="1"/>
            <a:r>
              <a:rPr lang="en-US" altLang="ja-JP" sz="1633">
                <a:solidFill>
                  <a:srgbClr val="FF3366"/>
                </a:solidFill>
              </a:rPr>
              <a:t>factor</a:t>
            </a:r>
          </a:p>
        </p:txBody>
      </p:sp>
      <p:pic>
        <p:nvPicPr>
          <p:cNvPr id="2356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21" y="1546921"/>
            <a:ext cx="2609280" cy="222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7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81" y="3897001"/>
            <a:ext cx="2661120" cy="2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6669361" y="1688455"/>
            <a:ext cx="38304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2177" dirty="0">
                <a:solidFill>
                  <a:srgbClr val="FF0000"/>
                </a:solidFill>
                <a:latin typeface="Luxi Serif" pitchFamily="16" charset="0"/>
              </a:rPr>
              <a:t>x</a:t>
            </a:r>
            <a:r>
              <a:rPr lang="en-US" altLang="ja-JP" sz="2177" baseline="-1000" dirty="0">
                <a:solidFill>
                  <a:srgbClr val="FF0000"/>
                </a:solidFill>
                <a:latin typeface="Luxi Serif" pitchFamily="16" charset="0"/>
              </a:rPr>
              <a:t>0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6585841" y="4011481"/>
            <a:ext cx="3672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ja-JP" sz="2177" dirty="0">
                <a:solidFill>
                  <a:srgbClr val="FF0000"/>
                </a:solidFill>
                <a:latin typeface="Luxi Serif" pitchFamily="16" charset="0"/>
              </a:rPr>
              <a:t>z</a:t>
            </a:r>
            <a:r>
              <a:rPr lang="en-US" altLang="ja-JP" sz="2177" baseline="-1000" dirty="0">
                <a:solidFill>
                  <a:srgbClr val="FF0000"/>
                </a:solidFill>
                <a:latin typeface="Luxi Serif" pitchFamily="16" charset="0"/>
              </a:rPr>
              <a:t>1</a:t>
            </a: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7380001" y="6465961"/>
            <a:ext cx="7056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FFFFFF"/>
                </a:solidFill>
              </a:rPr>
              <a:t>otsuki</a:t>
            </a:r>
          </a:p>
        </p:txBody>
      </p:sp>
    </p:spTree>
    <p:extLst>
      <p:ext uri="{BB962C8B-B14F-4D97-AF65-F5344CB8AC3E}">
        <p14:creationId xmlns:p14="http://schemas.microsoft.com/office/powerpoint/2010/main" val="845071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5521" y="278281"/>
            <a:ext cx="8228160" cy="1141920"/>
          </a:xfrm>
        </p:spPr>
        <p:txBody>
          <a:bodyPr vert="horz" lIns="81638" tIns="40819" rIns="81638" bIns="40819" rtlCol="0" anchor="t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ja-JP" sz="2903" dirty="0">
                <a:solidFill>
                  <a:srgbClr val="F5009D"/>
                </a:solidFill>
                <a:latin typeface="Britannic Bold" panose="020B0903060703020204" pitchFamily="34" charset="0"/>
              </a:rPr>
              <a:t>Tunable </a:t>
            </a:r>
            <a:r>
              <a:rPr lang="en-US" altLang="ja-JP" sz="2903" dirty="0" err="1">
                <a:solidFill>
                  <a:srgbClr val="F5009D"/>
                </a:solidFill>
                <a:latin typeface="Britannic Bold" panose="020B0903060703020204" pitchFamily="34" charset="0"/>
              </a:rPr>
              <a:t>Subpicosecond</a:t>
            </a:r>
            <a:r>
              <a:rPr lang="en-US" altLang="ja-JP" sz="2903" dirty="0">
                <a:solidFill>
                  <a:srgbClr val="F5009D"/>
                </a:solidFill>
                <a:latin typeface="Britannic Bold" panose="020B0903060703020204" pitchFamily="34" charset="0"/>
              </a:rPr>
              <a:t> Electron-Bunch-Train Generation Using a Transverse-To-Longitudinal Phase-Space Exchange Technique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41" y="2036521"/>
            <a:ext cx="5940000" cy="23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81" y="4444201"/>
            <a:ext cx="5191200" cy="20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56481" y="2233801"/>
            <a:ext cx="396864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1633">
                <a:solidFill>
                  <a:srgbClr val="193300"/>
                </a:solidFill>
              </a:rPr>
              <a:t>Y.-E Sun, et al., </a:t>
            </a:r>
          </a:p>
          <a:p>
            <a:pPr eaLnBrk="1"/>
            <a:r>
              <a:rPr lang="en-US" altLang="ja-JP" sz="1633">
                <a:solidFill>
                  <a:srgbClr val="193300"/>
                </a:solidFill>
              </a:rPr>
              <a:t>PRL(105)2340801(2010)</a:t>
            </a:r>
          </a:p>
        </p:txBody>
      </p:sp>
    </p:spTree>
    <p:extLst>
      <p:ext uri="{BB962C8B-B14F-4D97-AF65-F5344CB8AC3E}">
        <p14:creationId xmlns:p14="http://schemas.microsoft.com/office/powerpoint/2010/main" val="114975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0" y="233641"/>
            <a:ext cx="3456000" cy="24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1" y="2192041"/>
            <a:ext cx="5846400" cy="43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636001" y="504361"/>
            <a:ext cx="2761920" cy="7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600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2177" b="1">
                <a:solidFill>
                  <a:srgbClr val="193300"/>
                </a:solidFill>
              </a:rPr>
              <a:t>Primary modulation</a:t>
            </a:r>
          </a:p>
          <a:p>
            <a:pPr eaLnBrk="1"/>
            <a:r>
              <a:rPr lang="en-US" altLang="ja-JP" sz="2177" b="1">
                <a:solidFill>
                  <a:srgbClr val="193300"/>
                </a:solidFill>
              </a:rPr>
              <a:t> (slits in x)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80960" y="3706921"/>
            <a:ext cx="3052800" cy="15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60020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/>
            <a:r>
              <a:rPr lang="en-US" altLang="ja-JP" sz="2177" b="1">
                <a:solidFill>
                  <a:srgbClr val="193300"/>
                </a:solidFill>
              </a:rPr>
              <a:t>After Z-X rotation</a:t>
            </a:r>
          </a:p>
          <a:p>
            <a:pPr eaLnBrk="1"/>
            <a:r>
              <a:rPr lang="en-US" altLang="ja-JP" sz="2177" b="1">
                <a:solidFill>
                  <a:srgbClr val="193300"/>
                </a:solidFill>
              </a:rPr>
              <a:t>(y corresponds to z)</a:t>
            </a:r>
          </a:p>
          <a:p>
            <a:pPr eaLnBrk="1"/>
            <a:endParaRPr lang="en-US" altLang="ja-JP" sz="2177" b="1">
              <a:solidFill>
                <a:srgbClr val="193300"/>
              </a:solidFill>
            </a:endParaRPr>
          </a:p>
          <a:p>
            <a:pPr eaLnBrk="1"/>
            <a:r>
              <a:rPr lang="en-US" altLang="ja-JP" sz="2177" b="1">
                <a:solidFill>
                  <a:srgbClr val="193300"/>
                </a:solidFill>
              </a:rPr>
              <a:t>RMS&lt;300fs </a:t>
            </a:r>
          </a:p>
          <a:p>
            <a:pPr eaLnBrk="1"/>
            <a:r>
              <a:rPr lang="en-US" altLang="ja-JP" sz="2177" b="1">
                <a:solidFill>
                  <a:srgbClr val="193300"/>
                </a:solidFill>
              </a:rPr>
              <a:t>(limited by resolution)</a:t>
            </a:r>
          </a:p>
        </p:txBody>
      </p:sp>
    </p:spTree>
    <p:extLst>
      <p:ext uri="{BB962C8B-B14F-4D97-AF65-F5344CB8AC3E}">
        <p14:creationId xmlns:p14="http://schemas.microsoft.com/office/powerpoint/2010/main" val="2399395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8C40A3DA-288B-0447-ADA9-293748061431}" vid="{7D44952B-2DCD-7946-8E94-2BAD9EC0E2D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1754</Words>
  <Application>Microsoft Macintosh PowerPoint</Application>
  <PresentationFormat>画面に合わせる (4:3)</PresentationFormat>
  <Paragraphs>373</Paragraphs>
  <Slides>35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21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35</vt:i4>
      </vt:variant>
    </vt:vector>
  </HeadingPairs>
  <TitlesOfParts>
    <vt:vector size="58" baseType="lpstr">
      <vt:lpstr>Elephant</vt:lpstr>
      <vt:lpstr>HG-MinchoL-Sun</vt:lpstr>
      <vt:lpstr>HGP創英角ｺﾞｼｯｸUB</vt:lpstr>
      <vt:lpstr>Luxi Serif</vt:lpstr>
      <vt:lpstr>ＭＳ Ｐ明朝</vt:lpstr>
      <vt:lpstr>Rounded Mgen+ 1c bold</vt:lpstr>
      <vt:lpstr>Rounded Mgen+ 1c medium</vt:lpstr>
      <vt:lpstr>Toga Serif</vt:lpstr>
      <vt:lpstr>游ゴシック</vt:lpstr>
      <vt:lpstr>Arial</vt:lpstr>
      <vt:lpstr>Arial Black</vt:lpstr>
      <vt:lpstr>Britannic Bold</vt:lpstr>
      <vt:lpstr>Calibri</vt:lpstr>
      <vt:lpstr>Calibri Light</vt:lpstr>
      <vt:lpstr>Cambria Math</vt:lpstr>
      <vt:lpstr>Century Schoolbook</vt:lpstr>
      <vt:lpstr>Georgia</vt:lpstr>
      <vt:lpstr>Symbol</vt:lpstr>
      <vt:lpstr>Times</vt:lpstr>
      <vt:lpstr>Times New Roman</vt:lpstr>
      <vt:lpstr>Wingdings</vt:lpstr>
      <vt:lpstr>Custom Design</vt:lpstr>
      <vt:lpstr>Office テーマ</vt:lpstr>
      <vt:lpstr>PowerPoint プレゼンテーション</vt:lpstr>
      <vt:lpstr>Contents</vt:lpstr>
      <vt:lpstr>Introduction</vt:lpstr>
      <vt:lpstr>XY-Z　Emittance Exchange  TLEX (Transverse to Longitudinal Emittance eXchange)</vt:lpstr>
      <vt:lpstr>TLEX</vt:lpstr>
      <vt:lpstr>Transfer　Matrices</vt:lpstr>
      <vt:lpstr>EEX Matrix</vt:lpstr>
      <vt:lpstr>Tunable Subpicosecond Electron-Bunch-Train Generation Using a Transverse-To-Longitudinal Phase-Space Exchange Technique</vt:lpstr>
      <vt:lpstr>PowerPoint プレゼンテーション</vt:lpstr>
      <vt:lpstr>PowerPoint プレゼンテーション</vt:lpstr>
      <vt:lpstr>Magnetized Beam</vt:lpstr>
      <vt:lpstr>Restoration Matrix</vt:lpstr>
      <vt:lpstr>How to restore?</vt:lpstr>
      <vt:lpstr>M matrix</vt:lpstr>
      <vt:lpstr>Restoration Matrix</vt:lpstr>
      <vt:lpstr>PowerPoint プレゼンテーション</vt:lpstr>
      <vt:lpstr>Asymmetric Beam for Linear Collider</vt:lpstr>
      <vt:lpstr>Luminosity Optimization</vt:lpstr>
      <vt:lpstr>PowerPoint プレゼンテーション</vt:lpstr>
      <vt:lpstr>Emittance Budget</vt:lpstr>
      <vt:lpstr>The Beam Line</vt:lpstr>
      <vt:lpstr>Beam Test at STF-KEK</vt:lpstr>
      <vt:lpstr>RFBT Demonstration at STF</vt:lpstr>
      <vt:lpstr>SkewQ channel</vt:lpstr>
      <vt:lpstr>Skew Q channel and Qscan section</vt:lpstr>
      <vt:lpstr>Parameters</vt:lpstr>
      <vt:lpstr>Result (No space charge)</vt:lpstr>
      <vt:lpstr>Result (With Space Charge)</vt:lpstr>
      <vt:lpstr>Larger Beam Spot</vt:lpstr>
      <vt:lpstr>Summary</vt:lpstr>
      <vt:lpstr>Robust Spin Polarized Electron Source</vt:lpstr>
      <vt:lpstr>Acknowledgement</vt:lpstr>
      <vt:lpstr>RFBT simulation : Beam size</vt:lpstr>
      <vt:lpstr>RFBT simulation : Solenoid field</vt:lpstr>
      <vt:lpstr>Emittance Measurement by Q-scan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2019-11-19T07:30:17Z</dcterms:created>
  <dcterms:modified xsi:type="dcterms:W3CDTF">2019-11-21T08:06:52Z</dcterms:modified>
</cp:coreProperties>
</file>