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3" r:id="rId2"/>
    <p:sldMasterId id="2147483734" r:id="rId3"/>
    <p:sldMasterId id="2147483735" r:id="rId4"/>
    <p:sldMasterId id="2147483736" r:id="rId5"/>
  </p:sldMasterIdLst>
  <p:notesMasterIdLst>
    <p:notesMasterId r:id="rId17"/>
  </p:notesMasterIdLst>
  <p:handoutMasterIdLst>
    <p:handoutMasterId r:id="rId18"/>
  </p:handoutMasterIdLst>
  <p:sldIdLst>
    <p:sldId id="381" r:id="rId6"/>
    <p:sldId id="407" r:id="rId7"/>
    <p:sldId id="411" r:id="rId8"/>
    <p:sldId id="413" r:id="rId9"/>
    <p:sldId id="436" r:id="rId10"/>
    <p:sldId id="441" r:id="rId11"/>
    <p:sldId id="437" r:id="rId12"/>
    <p:sldId id="445" r:id="rId13"/>
    <p:sldId id="438" r:id="rId14"/>
    <p:sldId id="446" r:id="rId15"/>
    <p:sldId id="432" r:id="rId16"/>
  </p:sldIdLst>
  <p:sldSz cx="9906000" cy="6858000" type="A4"/>
  <p:notesSz cx="6807200" cy="9939338"/>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78908"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57816"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436724"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915631"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394539" algn="l" defTabSz="957816" rtl="0" eaLnBrk="1" latinLnBrk="0" hangingPunct="1">
      <a:defRPr kern="1200">
        <a:solidFill>
          <a:schemeClr val="tx1"/>
        </a:solidFill>
        <a:latin typeface="Arial" pitchFamily="34" charset="0"/>
        <a:ea typeface="宋体" pitchFamily="2" charset="-122"/>
        <a:cs typeface="+mn-cs"/>
      </a:defRPr>
    </a:lvl6pPr>
    <a:lvl7pPr marL="2873447" algn="l" defTabSz="957816" rtl="0" eaLnBrk="1" latinLnBrk="0" hangingPunct="1">
      <a:defRPr kern="1200">
        <a:solidFill>
          <a:schemeClr val="tx1"/>
        </a:solidFill>
        <a:latin typeface="Arial" pitchFamily="34" charset="0"/>
        <a:ea typeface="宋体" pitchFamily="2" charset="-122"/>
        <a:cs typeface="+mn-cs"/>
      </a:defRPr>
    </a:lvl7pPr>
    <a:lvl8pPr marL="3352355" algn="l" defTabSz="957816" rtl="0" eaLnBrk="1" latinLnBrk="0" hangingPunct="1">
      <a:defRPr kern="1200">
        <a:solidFill>
          <a:schemeClr val="tx1"/>
        </a:solidFill>
        <a:latin typeface="Arial" pitchFamily="34" charset="0"/>
        <a:ea typeface="宋体" pitchFamily="2" charset="-122"/>
        <a:cs typeface="+mn-cs"/>
      </a:defRPr>
    </a:lvl8pPr>
    <a:lvl9pPr marL="3831263" algn="l" defTabSz="957816"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FFFFCC"/>
    <a:srgbClr val="0066FF"/>
    <a:srgbClr val="CCFFFF"/>
    <a:srgbClr val="B7FFFF"/>
    <a:srgbClr val="CCFFCC"/>
    <a:srgbClr val="CCECFF"/>
    <a:srgbClr val="FF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8" autoAdjust="0"/>
    <p:restoredTop sz="67718" autoAdjust="0"/>
  </p:normalViewPr>
  <p:slideViewPr>
    <p:cSldViewPr showGuides="1">
      <p:cViewPr varScale="1">
        <p:scale>
          <a:sx n="60" d="100"/>
          <a:sy n="60" d="100"/>
        </p:scale>
        <p:origin x="1790" y="19"/>
      </p:cViewPr>
      <p:guideLst>
        <p:guide orient="horz" pos="2160"/>
        <p:guide pos="3120"/>
      </p:guideLst>
    </p:cSldViewPr>
  </p:slideViewPr>
  <p:notesTextViewPr>
    <p:cViewPr>
      <p:scale>
        <a:sx n="100" d="100"/>
        <a:sy n="100" d="100"/>
      </p:scale>
      <p:origin x="0" y="0"/>
    </p:cViewPr>
  </p:notesTextViewPr>
  <p:sorterViewPr>
    <p:cViewPr>
      <p:scale>
        <a:sx n="137" d="100"/>
        <a:sy n="13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419" name="页眉占位符 1"/>
          <p:cNvSpPr>
            <a:spLocks noGrp="1"/>
          </p:cNvSpPr>
          <p:nvPr>
            <p:ph type="hdr" sz="quarter"/>
          </p:nvPr>
        </p:nvSpPr>
        <p:spPr>
          <a:xfrm>
            <a:off x="1" y="1"/>
            <a:ext cx="2950529" cy="497444"/>
          </a:xfrm>
          <a:prstGeom prst="rect">
            <a:avLst/>
          </a:prstGeom>
        </p:spPr>
        <p:txBody>
          <a:bodyPr vert="horz" lIns="91440" tIns="45720" rIns="91440" bIns="45720" rtlCol="0"/>
          <a:lstStyle>
            <a:lvl1pPr algn="l" eaLnBrk="1" hangingPunct="1">
              <a:defRPr sz="1200"/>
            </a:lvl1pPr>
          </a:lstStyle>
          <a:p>
            <a:endParaRPr lang="zh-CN" altLang="en-US"/>
          </a:p>
        </p:txBody>
      </p:sp>
      <p:sp>
        <p:nvSpPr>
          <p:cNvPr id="1049420" name="日期占位符 2"/>
          <p:cNvSpPr>
            <a:spLocks noGrp="1"/>
          </p:cNvSpPr>
          <p:nvPr>
            <p:ph type="dt" sz="quarter" idx="1"/>
          </p:nvPr>
        </p:nvSpPr>
        <p:spPr>
          <a:xfrm>
            <a:off x="3855083" y="1"/>
            <a:ext cx="2950529" cy="497444"/>
          </a:xfrm>
          <a:prstGeom prst="rect">
            <a:avLst/>
          </a:prstGeom>
        </p:spPr>
        <p:txBody>
          <a:bodyPr vert="horz" lIns="91440" tIns="45720" rIns="91440" bIns="45720" rtlCol="0"/>
          <a:lstStyle>
            <a:lvl1pPr algn="r" eaLnBrk="1" hangingPunct="1">
              <a:defRPr sz="1200"/>
            </a:lvl1pPr>
          </a:lstStyle>
          <a:p>
            <a:fld id="{527B0515-5E97-4FFE-98E2-DCF16E1763B5}" type="datetimeFigureOut">
              <a:rPr lang="zh-CN" altLang="en-US"/>
              <a:t>2018/9/19</a:t>
            </a:fld>
            <a:endParaRPr lang="zh-CN" altLang="en-US"/>
          </a:p>
        </p:txBody>
      </p:sp>
      <p:sp>
        <p:nvSpPr>
          <p:cNvPr id="1049421" name="页脚占位符 3"/>
          <p:cNvSpPr>
            <a:spLocks noGrp="1"/>
          </p:cNvSpPr>
          <p:nvPr>
            <p:ph type="ftr" sz="quarter" idx="2"/>
          </p:nvPr>
        </p:nvSpPr>
        <p:spPr>
          <a:xfrm>
            <a:off x="1" y="9440305"/>
            <a:ext cx="2950529" cy="497444"/>
          </a:xfrm>
          <a:prstGeom prst="rect">
            <a:avLst/>
          </a:prstGeom>
        </p:spPr>
        <p:txBody>
          <a:bodyPr vert="horz" lIns="91440" tIns="45720" rIns="91440" bIns="45720" rtlCol="0" anchor="b"/>
          <a:lstStyle>
            <a:lvl1pPr algn="l" eaLnBrk="1" hangingPunct="1">
              <a:defRPr sz="1200"/>
            </a:lvl1pPr>
          </a:lstStyle>
          <a:p>
            <a:endParaRPr lang="zh-CN" altLang="en-US"/>
          </a:p>
        </p:txBody>
      </p:sp>
      <p:sp>
        <p:nvSpPr>
          <p:cNvPr id="1049422" name="灯片编号占位符 4"/>
          <p:cNvSpPr>
            <a:spLocks noGrp="1"/>
          </p:cNvSpPr>
          <p:nvPr>
            <p:ph type="sldNum" sz="quarter" idx="3"/>
          </p:nvPr>
        </p:nvSpPr>
        <p:spPr>
          <a:xfrm>
            <a:off x="3855083" y="9440305"/>
            <a:ext cx="2950529" cy="49744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918C039-2264-430D-9EA4-4E13A06D478C}" type="slidenum">
              <a:rPr lang="zh-CN" altLang="en-US"/>
              <a:t>‹#›</a:t>
            </a:fld>
            <a:endParaRPr lang="zh-CN" altLang="en-US"/>
          </a:p>
        </p:txBody>
      </p:sp>
    </p:spTree>
    <p:extLst>
      <p:ext uri="{BB962C8B-B14F-4D97-AF65-F5344CB8AC3E}">
        <p14:creationId xmlns:p14="http://schemas.microsoft.com/office/powerpoint/2010/main" val="2558076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413" name="页眉占位符 1"/>
          <p:cNvSpPr>
            <a:spLocks noGrp="1"/>
          </p:cNvSpPr>
          <p:nvPr>
            <p:ph type="hdr" sz="quarter"/>
          </p:nvPr>
        </p:nvSpPr>
        <p:spPr>
          <a:xfrm>
            <a:off x="1" y="1"/>
            <a:ext cx="2950529" cy="497444"/>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endParaRPr lang="zh-CN" altLang="en-US"/>
          </a:p>
        </p:txBody>
      </p:sp>
      <p:sp>
        <p:nvSpPr>
          <p:cNvPr id="1049414" name="日期占位符 2"/>
          <p:cNvSpPr>
            <a:spLocks noGrp="1"/>
          </p:cNvSpPr>
          <p:nvPr>
            <p:ph type="dt" idx="1"/>
          </p:nvPr>
        </p:nvSpPr>
        <p:spPr>
          <a:xfrm>
            <a:off x="3855083" y="1"/>
            <a:ext cx="2950529" cy="497444"/>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D560C999-A9BA-4F49-AAFA-CAAA40FA9C70}" type="datetimeFigureOut">
              <a:rPr lang="zh-CN" altLang="en-US"/>
              <a:t>2018/9/19</a:t>
            </a:fld>
            <a:endParaRPr lang="zh-CN" altLang="en-US"/>
          </a:p>
        </p:txBody>
      </p:sp>
      <p:sp>
        <p:nvSpPr>
          <p:cNvPr id="1049415" name="幻灯片图像占位符 3"/>
          <p:cNvSpPr>
            <a:spLocks noGrp="1" noRot="1" noChangeAspect="1"/>
          </p:cNvSpPr>
          <p:nvPr>
            <p:ph type="sldImg" idx="2"/>
          </p:nvPr>
        </p:nvSpPr>
        <p:spPr>
          <a:xfrm>
            <a:off x="715963" y="746125"/>
            <a:ext cx="5376862" cy="3724275"/>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1049416" name="备注占位符 4"/>
          <p:cNvSpPr>
            <a:spLocks noGrp="1"/>
          </p:cNvSpPr>
          <p:nvPr>
            <p:ph type="body" sz="quarter" idx="3"/>
          </p:nvPr>
        </p:nvSpPr>
        <p:spPr>
          <a:xfrm>
            <a:off x="681993" y="4721744"/>
            <a:ext cx="5444806" cy="4472225"/>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49417" name="页脚占位符 5"/>
          <p:cNvSpPr>
            <a:spLocks noGrp="1"/>
          </p:cNvSpPr>
          <p:nvPr>
            <p:ph type="ftr" sz="quarter" idx="4"/>
          </p:nvPr>
        </p:nvSpPr>
        <p:spPr>
          <a:xfrm>
            <a:off x="1" y="9440305"/>
            <a:ext cx="2950529" cy="49744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endParaRPr lang="zh-CN" altLang="en-US"/>
          </a:p>
        </p:txBody>
      </p:sp>
      <p:sp>
        <p:nvSpPr>
          <p:cNvPr id="1049418" name="灯片编号占位符 6"/>
          <p:cNvSpPr>
            <a:spLocks noGrp="1"/>
          </p:cNvSpPr>
          <p:nvPr>
            <p:ph type="sldNum" sz="quarter" idx="5"/>
          </p:nvPr>
        </p:nvSpPr>
        <p:spPr>
          <a:xfrm>
            <a:off x="3855083" y="9440305"/>
            <a:ext cx="2950529" cy="49744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E00A27A5-BBAB-479E-A9E4-2C5328C1CBF9}" type="slidenum">
              <a:rPr lang="zh-CN" altLang="en-US"/>
              <a:t>‹#›</a:t>
            </a:fld>
            <a:endParaRPr lang="zh-CN" altLang="en-US"/>
          </a:p>
        </p:txBody>
      </p:sp>
    </p:spTree>
    <p:extLst>
      <p:ext uri="{BB962C8B-B14F-4D97-AF65-F5344CB8AC3E}">
        <p14:creationId xmlns:p14="http://schemas.microsoft.com/office/powerpoint/2010/main" val="1003439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57" kern="1200">
        <a:solidFill>
          <a:schemeClr val="tx1"/>
        </a:solidFill>
        <a:latin typeface="+mn-lt"/>
        <a:ea typeface="+mn-ea"/>
        <a:cs typeface="宋体" charset="0"/>
      </a:defRPr>
    </a:lvl1pPr>
    <a:lvl2pPr marL="478908" algn="l" rtl="0" eaLnBrk="0" fontAlgn="base" hangingPunct="0">
      <a:spcBef>
        <a:spcPct val="30000"/>
      </a:spcBef>
      <a:spcAft>
        <a:spcPct val="0"/>
      </a:spcAft>
      <a:defRPr kumimoji="1" sz="1257" kern="1200">
        <a:solidFill>
          <a:schemeClr val="tx1"/>
        </a:solidFill>
        <a:latin typeface="+mn-lt"/>
        <a:ea typeface="+mn-ea"/>
        <a:cs typeface="+mn-cs"/>
      </a:defRPr>
    </a:lvl2pPr>
    <a:lvl3pPr marL="957816" algn="l" rtl="0" eaLnBrk="0" fontAlgn="base" hangingPunct="0">
      <a:spcBef>
        <a:spcPct val="30000"/>
      </a:spcBef>
      <a:spcAft>
        <a:spcPct val="0"/>
      </a:spcAft>
      <a:defRPr kumimoji="1" sz="1257" kern="1200">
        <a:solidFill>
          <a:schemeClr val="tx1"/>
        </a:solidFill>
        <a:latin typeface="+mn-lt"/>
        <a:ea typeface="+mn-ea"/>
        <a:cs typeface="+mn-cs"/>
      </a:defRPr>
    </a:lvl3pPr>
    <a:lvl4pPr marL="1436724" algn="l" rtl="0" eaLnBrk="0" fontAlgn="base" hangingPunct="0">
      <a:spcBef>
        <a:spcPct val="30000"/>
      </a:spcBef>
      <a:spcAft>
        <a:spcPct val="0"/>
      </a:spcAft>
      <a:defRPr kumimoji="1" sz="1257" kern="1200">
        <a:solidFill>
          <a:schemeClr val="tx1"/>
        </a:solidFill>
        <a:latin typeface="+mn-lt"/>
        <a:ea typeface="+mn-ea"/>
        <a:cs typeface="+mn-cs"/>
      </a:defRPr>
    </a:lvl4pPr>
    <a:lvl5pPr marL="1915631" algn="l" rtl="0" eaLnBrk="0" fontAlgn="base" hangingPunct="0">
      <a:spcBef>
        <a:spcPct val="30000"/>
      </a:spcBef>
      <a:spcAft>
        <a:spcPct val="0"/>
      </a:spcAft>
      <a:defRPr kumimoji="1" sz="1257" kern="1200">
        <a:solidFill>
          <a:schemeClr val="tx1"/>
        </a:solidFill>
        <a:latin typeface="+mn-lt"/>
        <a:ea typeface="+mn-ea"/>
        <a:cs typeface="+mn-cs"/>
      </a:defRPr>
    </a:lvl5pPr>
    <a:lvl6pPr marL="2394539" algn="l" defTabSz="957816" rtl="0" eaLnBrk="1" latinLnBrk="0" hangingPunct="1">
      <a:defRPr sz="1257" kern="1200">
        <a:solidFill>
          <a:schemeClr val="tx1"/>
        </a:solidFill>
        <a:latin typeface="+mn-lt"/>
        <a:ea typeface="+mn-ea"/>
        <a:cs typeface="+mn-cs"/>
      </a:defRPr>
    </a:lvl6pPr>
    <a:lvl7pPr marL="2873447" algn="l" defTabSz="957816" rtl="0" eaLnBrk="1" latinLnBrk="0" hangingPunct="1">
      <a:defRPr sz="1257" kern="1200">
        <a:solidFill>
          <a:schemeClr val="tx1"/>
        </a:solidFill>
        <a:latin typeface="+mn-lt"/>
        <a:ea typeface="+mn-ea"/>
        <a:cs typeface="+mn-cs"/>
      </a:defRPr>
    </a:lvl7pPr>
    <a:lvl8pPr marL="3352355" algn="l" defTabSz="957816" rtl="0" eaLnBrk="1" latinLnBrk="0" hangingPunct="1">
      <a:defRPr sz="1257" kern="1200">
        <a:solidFill>
          <a:schemeClr val="tx1"/>
        </a:solidFill>
        <a:latin typeface="+mn-lt"/>
        <a:ea typeface="+mn-ea"/>
        <a:cs typeface="+mn-cs"/>
      </a:defRPr>
    </a:lvl8pPr>
    <a:lvl9pPr marL="3831263" algn="l" defTabSz="957816" rtl="0" eaLnBrk="1" latinLnBrk="0" hangingPunct="1">
      <a:defRPr sz="12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幻灯片图像占位符 1"/>
          <p:cNvSpPr>
            <a:spLocks noGrp="1" noRot="1" noChangeAspect="1" noTextEdit="1"/>
          </p:cNvSpPr>
          <p:nvPr>
            <p:ph type="sldImg"/>
          </p:nvPr>
        </p:nvSpPr>
        <p:spPr bwMode="auto">
          <a:xfrm>
            <a:off x="715963" y="746125"/>
            <a:ext cx="5376862" cy="3724275"/>
          </a:xfrm>
          <a:noFill/>
          <a:ln>
            <a:solidFill>
              <a:srgbClr val="000000"/>
            </a:solidFill>
            <a:miter lim="800000"/>
            <a:headEnd/>
            <a:tailEnd/>
          </a:ln>
        </p:spPr>
      </p:sp>
      <p:sp>
        <p:nvSpPr>
          <p:cNvPr id="1048620" name="备注占位符 2"/>
          <p:cNvSpPr>
            <a:spLocks noGrp="1"/>
          </p:cNvSpPr>
          <p:nvPr>
            <p:ph type="body" idx="1"/>
          </p:nvPr>
        </p:nvSpPr>
        <p:spPr bwMode="auto">
          <a:noFill/>
        </p:spPr>
        <p:txBody>
          <a:bodyPr/>
          <a:lstStyle/>
          <a:p>
            <a:r>
              <a:rPr lang="en-US" altLang="zh-CN" dirty="0" smtClean="0"/>
              <a:t>Hello everyone, my topic today is “Non-invasive</a:t>
            </a:r>
            <a:r>
              <a:rPr lang="en-US" altLang="zh-CN" baseline="0" dirty="0" smtClean="0"/>
              <a:t> Beam position monitor Research in HUST-PTF.</a:t>
            </a:r>
            <a:endParaRPr lang="zh-CN" altLang="en-US" dirty="0" smtClean="0"/>
          </a:p>
        </p:txBody>
      </p:sp>
      <p:sp>
        <p:nvSpPr>
          <p:cNvPr id="1048621" name="灯片编号占位符 3"/>
          <p:cNvSpPr>
            <a:spLocks noGrp="1"/>
          </p:cNvSpPr>
          <p:nvPr>
            <p:ph type="sldNum" sz="quarter" idx="5"/>
          </p:nvPr>
        </p:nvSpPr>
        <p:spPr bwMode="auto">
          <a:noFill/>
          <a:ln>
            <a:miter lim="800000"/>
            <a:headEnd/>
            <a:tailEnd/>
          </a:ln>
        </p:spPr>
        <p:txBody>
          <a:bodyPr/>
          <a:lstStyle/>
          <a:p>
            <a:fld id="{EE46872D-A49C-48EB-AE6C-753780F372B4}" type="slidenum">
              <a:rPr lang="zh-CN" altLang="en-US"/>
              <a:t>1</a:t>
            </a:fld>
            <a:endParaRPr lang="zh-CN" altLang="en-US"/>
          </a:p>
        </p:txBody>
      </p:sp>
    </p:spTree>
    <p:extLst>
      <p:ext uri="{BB962C8B-B14F-4D97-AF65-F5344CB8AC3E}">
        <p14:creationId xmlns:p14="http://schemas.microsoft.com/office/powerpoint/2010/main" val="1693818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幻灯片图像占位符 1"/>
          <p:cNvSpPr>
            <a:spLocks noGrp="1" noRot="1" noChangeAspect="1" noTextEdit="1"/>
          </p:cNvSpPr>
          <p:nvPr>
            <p:ph type="sldImg"/>
          </p:nvPr>
        </p:nvSpPr>
        <p:spPr bwMode="auto">
          <a:noFill/>
          <a:ln>
            <a:solidFill>
              <a:srgbClr val="000000"/>
            </a:solidFill>
            <a:miter lim="800000"/>
            <a:headEnd/>
            <a:tailEnd/>
          </a:ln>
        </p:spPr>
      </p:sp>
      <p:sp>
        <p:nvSpPr>
          <p:cNvPr id="1048590" name="备注占位符 2"/>
          <p:cNvSpPr>
            <a:spLocks noGrp="1"/>
          </p:cNvSpPr>
          <p:nvPr>
            <p:ph type="body" idx="1"/>
          </p:nvPr>
        </p:nvSpPr>
        <p:spPr bwMode="auto">
          <a:noFill/>
        </p:spPr>
        <p:txBody>
          <a:bodyPr/>
          <a:lstStyle/>
          <a:p>
            <a:endParaRPr kumimoji="0" lang="zh-CN" altLang="en-US" smtClean="0"/>
          </a:p>
        </p:txBody>
      </p:sp>
      <p:sp>
        <p:nvSpPr>
          <p:cNvPr id="1048591" name="灯片编号占位符 3"/>
          <p:cNvSpPr>
            <a:spLocks noGrp="1"/>
          </p:cNvSpPr>
          <p:nvPr>
            <p:ph type="sldNum" sz="quarter" idx="5"/>
          </p:nvPr>
        </p:nvSpPr>
        <p:spPr bwMode="auto">
          <a:noFill/>
          <a:ln>
            <a:miter lim="800000"/>
            <a:headEnd/>
            <a:tailEnd/>
          </a:ln>
        </p:spPr>
        <p:txBody>
          <a:bodyPr/>
          <a:lstStyle/>
          <a:p>
            <a:fld id="{64B8CDD0-F857-4A63-BA9A-57386AF722B6}" type="slidenum">
              <a:rPr lang="zh-CN" altLang="en-US"/>
              <a:t>11</a:t>
            </a:fld>
            <a:endParaRPr lang="zh-CN" altLang="en-US"/>
          </a:p>
        </p:txBody>
      </p:sp>
    </p:spTree>
    <p:extLst>
      <p:ext uri="{BB962C8B-B14F-4D97-AF65-F5344CB8AC3E}">
        <p14:creationId xmlns:p14="http://schemas.microsoft.com/office/powerpoint/2010/main" val="254360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1" name="幻灯片图像占位符 1"/>
          <p:cNvSpPr>
            <a:spLocks noGrp="1" noRot="1" noChangeAspect="1" noTextEdit="1"/>
          </p:cNvSpPr>
          <p:nvPr>
            <p:ph type="sldImg"/>
          </p:nvPr>
        </p:nvSpPr>
        <p:spPr bwMode="auto">
          <a:noFill/>
          <a:ln>
            <a:solidFill>
              <a:srgbClr val="000000"/>
            </a:solidFill>
            <a:miter lim="800000"/>
            <a:headEnd/>
            <a:tailEnd/>
          </a:ln>
        </p:spPr>
      </p:sp>
      <p:sp>
        <p:nvSpPr>
          <p:cNvPr id="1048862" name="备注占位符 2"/>
          <p:cNvSpPr>
            <a:spLocks noGrp="1"/>
          </p:cNvSpPr>
          <p:nvPr>
            <p:ph type="body" idx="1"/>
          </p:nvPr>
        </p:nvSpPr>
        <p:spPr bwMode="auto">
          <a:noFill/>
        </p:spPr>
        <p:txBody>
          <a:bodyPr/>
          <a:lstStyle/>
          <a:p>
            <a:r>
              <a:rPr lang="en-US" altLang="zh-CN" dirty="0" smtClean="0"/>
              <a:t>My</a:t>
            </a:r>
            <a:r>
              <a:rPr lang="en-US" altLang="zh-CN" baseline="0" dirty="0" smtClean="0"/>
              <a:t> topic consists of 4 parts. Firstly, I will introduce the HUST-Proton therapy facility. Then I will introduce the beam diagnostic devices in HUST-PTF. After that , Non-invasive BPM research in HUST-PTF beamline will be introduced. Now we have bought some beam diagnostic devices, such as faraday cup , scintillating screen detector.</a:t>
            </a:r>
          </a:p>
          <a:p>
            <a:r>
              <a:rPr lang="en-US" altLang="zh-CN" baseline="0" dirty="0" smtClean="0"/>
              <a:t>As for beam position monitor, we bought some ionization chambers from NTG. Now we plan to develop a Non-invasive BPM to replace it. Lastly, it’s a summary</a:t>
            </a:r>
            <a:endParaRPr lang="zh-CN" altLang="en-US" dirty="0" smtClean="0"/>
          </a:p>
        </p:txBody>
      </p:sp>
      <p:sp>
        <p:nvSpPr>
          <p:cNvPr id="1048863" name="灯片编号占位符 3"/>
          <p:cNvSpPr>
            <a:spLocks noGrp="1"/>
          </p:cNvSpPr>
          <p:nvPr>
            <p:ph type="sldNum" sz="quarter" idx="5"/>
          </p:nvPr>
        </p:nvSpPr>
        <p:spPr bwMode="auto">
          <a:noFill/>
          <a:ln>
            <a:miter lim="800000"/>
            <a:headEnd/>
            <a:tailEnd/>
          </a:ln>
        </p:spPr>
        <p:txBody>
          <a:bodyPr/>
          <a:lstStyle/>
          <a:p>
            <a:fld id="{2E84ECD0-4C72-4D98-B992-F23946F06AAC}" type="slidenum">
              <a:rPr lang="zh-CN" altLang="en-US"/>
              <a:t>2</a:t>
            </a:fld>
            <a:endParaRPr lang="zh-CN" altLang="en-US"/>
          </a:p>
        </p:txBody>
      </p:sp>
    </p:spTree>
    <p:extLst>
      <p:ext uri="{BB962C8B-B14F-4D97-AF65-F5344CB8AC3E}">
        <p14:creationId xmlns:p14="http://schemas.microsoft.com/office/powerpoint/2010/main" val="209622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0" name="幻灯片图像占位符 1"/>
          <p:cNvSpPr>
            <a:spLocks noGrp="1" noRot="1" noChangeAspect="1" noTextEdit="1"/>
          </p:cNvSpPr>
          <p:nvPr>
            <p:ph type="sldImg"/>
          </p:nvPr>
        </p:nvSpPr>
        <p:spPr bwMode="auto">
          <a:noFill/>
          <a:ln>
            <a:solidFill>
              <a:srgbClr val="000000"/>
            </a:solidFill>
            <a:miter lim="800000"/>
            <a:headEnd/>
            <a:tailEnd/>
          </a:ln>
        </p:spPr>
      </p:sp>
      <p:sp>
        <p:nvSpPr>
          <p:cNvPr id="1048901" name="备注占位符 2"/>
          <p:cNvSpPr>
            <a:spLocks noGrp="1"/>
          </p:cNvSpPr>
          <p:nvPr>
            <p:ph type="body" idx="1"/>
          </p:nvPr>
        </p:nvSpPr>
        <p:spPr bwMode="auto">
          <a:noFill/>
        </p:spPr>
        <p:txBody>
          <a:bodyPr/>
          <a:lstStyle/>
          <a:p>
            <a:endParaRPr lang="zh-CN" altLang="en-US" dirty="0" smtClean="0"/>
          </a:p>
        </p:txBody>
      </p:sp>
      <p:sp>
        <p:nvSpPr>
          <p:cNvPr id="1048902" name="灯片编号占位符 3"/>
          <p:cNvSpPr>
            <a:spLocks noGrp="1"/>
          </p:cNvSpPr>
          <p:nvPr>
            <p:ph type="sldNum" sz="quarter" idx="5"/>
          </p:nvPr>
        </p:nvSpPr>
        <p:spPr bwMode="auto">
          <a:noFill/>
          <a:ln>
            <a:miter lim="800000"/>
            <a:headEnd/>
            <a:tailEnd/>
          </a:ln>
        </p:spPr>
        <p:txBody>
          <a:bodyPr/>
          <a:lstStyle/>
          <a:p>
            <a:fld id="{2E84ECD0-4C72-4D98-B992-F23946F06AAC}" type="slidenum">
              <a:rPr lang="zh-CN" altLang="en-US"/>
              <a:t>3</a:t>
            </a:fld>
            <a:endParaRPr lang="zh-CN" altLang="en-US"/>
          </a:p>
        </p:txBody>
      </p:sp>
    </p:spTree>
    <p:extLst>
      <p:ext uri="{BB962C8B-B14F-4D97-AF65-F5344CB8AC3E}">
        <p14:creationId xmlns:p14="http://schemas.microsoft.com/office/powerpoint/2010/main" val="409314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0" name="幻灯片图像占位符 1"/>
          <p:cNvSpPr>
            <a:spLocks noGrp="1" noRot="1" noChangeAspect="1" noTextEdit="1"/>
          </p:cNvSpPr>
          <p:nvPr>
            <p:ph type="sldImg"/>
          </p:nvPr>
        </p:nvSpPr>
        <p:spPr bwMode="auto">
          <a:noFill/>
          <a:ln>
            <a:solidFill>
              <a:srgbClr val="000000"/>
            </a:solidFill>
            <a:miter lim="800000"/>
            <a:headEnd/>
            <a:tailEnd/>
          </a:ln>
        </p:spPr>
      </p:sp>
      <p:sp>
        <p:nvSpPr>
          <p:cNvPr id="1048921" name="备注占位符 2"/>
          <p:cNvSpPr>
            <a:spLocks noGrp="1"/>
          </p:cNvSpPr>
          <p:nvPr>
            <p:ph type="body" idx="1"/>
          </p:nvPr>
        </p:nvSpPr>
        <p:spPr bwMode="auto">
          <a:noFill/>
        </p:spPr>
        <p:txBody>
          <a:bodyPr/>
          <a:lstStyle/>
          <a:p>
            <a:r>
              <a:rPr lang="en-US" altLang="zh-CN" dirty="0" smtClean="0"/>
              <a:t>HUST-PTF</a:t>
            </a:r>
            <a:r>
              <a:rPr lang="en-US" altLang="zh-CN" baseline="0" dirty="0" smtClean="0"/>
              <a:t> is a dedicated proton therapy facility. A superconducting cyclotron generates 250MeV/500nA proton beam, and beam frequency is 73MHz. the degrader and energy selection system can adjust the beam energy from 70-250MeV. A fixed treatment room and two rotating gantries are used to treat patients.</a:t>
            </a:r>
            <a:endParaRPr lang="zh-CN" altLang="en-US" dirty="0" smtClean="0"/>
          </a:p>
        </p:txBody>
      </p:sp>
      <p:sp>
        <p:nvSpPr>
          <p:cNvPr id="1048922" name="灯片编号占位符 3"/>
          <p:cNvSpPr>
            <a:spLocks noGrp="1"/>
          </p:cNvSpPr>
          <p:nvPr>
            <p:ph type="sldNum" sz="quarter" idx="5"/>
          </p:nvPr>
        </p:nvSpPr>
        <p:spPr bwMode="auto">
          <a:noFill/>
          <a:ln>
            <a:miter lim="800000"/>
            <a:headEnd/>
            <a:tailEnd/>
          </a:ln>
        </p:spPr>
        <p:txBody>
          <a:bodyPr/>
          <a:lstStyle/>
          <a:p>
            <a:fld id="{2E84ECD0-4C72-4D98-B992-F23946F06AAC}" type="slidenum">
              <a:rPr lang="zh-CN" altLang="en-US"/>
              <a:t>4</a:t>
            </a:fld>
            <a:endParaRPr lang="zh-CN" altLang="en-US"/>
          </a:p>
        </p:txBody>
      </p:sp>
    </p:spTree>
    <p:extLst>
      <p:ext uri="{BB962C8B-B14F-4D97-AF65-F5344CB8AC3E}">
        <p14:creationId xmlns:p14="http://schemas.microsoft.com/office/powerpoint/2010/main" val="106089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 is HUST-PTF</a:t>
            </a:r>
            <a:r>
              <a:rPr lang="en-US" altLang="zh-CN" baseline="0" dirty="0" smtClean="0"/>
              <a:t> beam diagnostic devices layout. There are 3 kind of  devices: faraday cup to measure beam current </a:t>
            </a:r>
            <a:r>
              <a:rPr lang="zh-CN" altLang="en-US" baseline="0" dirty="0" smtClean="0"/>
              <a:t>、</a:t>
            </a:r>
            <a:r>
              <a:rPr lang="en-US" altLang="zh-CN" baseline="0" dirty="0" smtClean="0"/>
              <a:t>scintillating screen to detect the beam profile and ion chamber to detect the beam position. The ion chamber won’t stop the beam but It will have  a little effect on the </a:t>
            </a:r>
            <a:r>
              <a:rPr lang="en-US" altLang="zh-CN" baseline="0" dirty="0" err="1" smtClean="0"/>
              <a:t>beam.Now</a:t>
            </a:r>
            <a:r>
              <a:rPr lang="en-US" altLang="zh-CN" baseline="0" dirty="0" smtClean="0"/>
              <a:t> most of these beam diagnostic devices  are bought from some companies. Now we want to develop a kind of non-invasive beam diagnostic device to replace the ion-</a:t>
            </a:r>
            <a:r>
              <a:rPr lang="en-US" altLang="zh-CN" baseline="0" dirty="0" err="1" smtClean="0"/>
              <a:t>champer</a:t>
            </a:r>
            <a:endParaRPr lang="zh-CN" altLang="en-US" dirty="0"/>
          </a:p>
        </p:txBody>
      </p:sp>
      <p:sp>
        <p:nvSpPr>
          <p:cNvPr id="4" name="灯片编号占位符 3"/>
          <p:cNvSpPr>
            <a:spLocks noGrp="1"/>
          </p:cNvSpPr>
          <p:nvPr>
            <p:ph type="sldNum" sz="quarter" idx="10"/>
          </p:nvPr>
        </p:nvSpPr>
        <p:spPr/>
        <p:txBody>
          <a:bodyPr/>
          <a:lstStyle/>
          <a:p>
            <a:fld id="{E00A27A5-BBAB-479E-A9E4-2C5328C1CBF9}" type="slidenum">
              <a:rPr lang="zh-CN" altLang="en-US" smtClean="0"/>
              <a:t>5</a:t>
            </a:fld>
            <a:endParaRPr lang="zh-CN" altLang="en-US"/>
          </a:p>
        </p:txBody>
      </p:sp>
    </p:spTree>
    <p:extLst>
      <p:ext uri="{BB962C8B-B14F-4D97-AF65-F5344CB8AC3E}">
        <p14:creationId xmlns:p14="http://schemas.microsoft.com/office/powerpoint/2010/main" val="214752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r>
              <a:rPr lang="en-US" altLang="zh-CN" dirty="0" smtClean="0"/>
              <a:t>There</a:t>
            </a:r>
            <a:r>
              <a:rPr lang="en-US" altLang="zh-CN" baseline="0" dirty="0" smtClean="0"/>
              <a:t> is a introduction to the beam parameters. The mode is CW, the bunch length is about 200mm, bunch length is 73MHz. At the exit of cyclotron, particle energy is 250 MeV, average current is 500nA. Degrader can adjust the beam energy from 70-230MeV and the average current from 2.65 to 105nA. Slit and collimator will further reduce the beam current. After the collimator, the beam current is reduced below the 4nA. Now we want to develop a non-destructive BPM after the collimator to replace the ion chamber. And the greatest challenge is that the beam current is very low.  It is different to get large enough signal with satisfactory </a:t>
            </a:r>
            <a:r>
              <a:rPr kumimoji="1" lang="en-US" altLang="zh-CN" sz="1257" b="0" i="0" kern="1200" dirty="0" smtClean="0">
                <a:solidFill>
                  <a:schemeClr val="tx1"/>
                </a:solidFill>
                <a:effectLst/>
                <a:latin typeface="+mn-lt"/>
                <a:ea typeface="+mn-ea"/>
                <a:cs typeface="宋体" charset="0"/>
              </a:rPr>
              <a:t>Signal-to-noise ratio</a:t>
            </a:r>
            <a:endParaRPr kumimoji="1" lang="en-US" altLang="zh-CN" sz="1257" b="0" i="0" kern="1200" dirty="0">
              <a:solidFill>
                <a:schemeClr val="tx1"/>
              </a:solidFill>
              <a:effectLst/>
              <a:latin typeface="+mn-lt"/>
              <a:ea typeface="+mn-ea"/>
              <a:cs typeface="宋体" charset="0"/>
            </a:endParaRPr>
          </a:p>
        </p:txBody>
      </p:sp>
      <p:sp>
        <p:nvSpPr>
          <p:cNvPr id="4" name="灯片编号占位符 3"/>
          <p:cNvSpPr>
            <a:spLocks noGrp="1"/>
          </p:cNvSpPr>
          <p:nvPr>
            <p:ph type="sldNum" sz="quarter" idx="10"/>
          </p:nvPr>
        </p:nvSpPr>
        <p:spPr/>
        <p:txBody>
          <a:bodyPr/>
          <a:lstStyle/>
          <a:p>
            <a:fld id="{E00A27A5-BBAB-479E-A9E4-2C5328C1CBF9}" type="slidenum">
              <a:rPr lang="zh-CN" altLang="en-US" smtClean="0"/>
              <a:t>6</a:t>
            </a:fld>
            <a:endParaRPr lang="zh-CN" altLang="en-US"/>
          </a:p>
        </p:txBody>
      </p:sp>
    </p:spTree>
    <p:extLst>
      <p:ext uri="{BB962C8B-B14F-4D97-AF65-F5344CB8AC3E}">
        <p14:creationId xmlns:p14="http://schemas.microsoft.com/office/powerpoint/2010/main" val="317757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According to our survey, the resonant strip line BPM may be an choice for us. The left figure is a resonant </a:t>
            </a:r>
            <a:r>
              <a:rPr lang="en-US" altLang="zh-CN" baseline="0" dirty="0" err="1" smtClean="0"/>
              <a:t>stripline</a:t>
            </a:r>
            <a:r>
              <a:rPr lang="en-US" altLang="zh-CN" baseline="0" dirty="0" smtClean="0"/>
              <a:t> pick up. It is a new strip line BPM design.</a:t>
            </a:r>
            <a:r>
              <a:rPr kumimoji="1" lang="en-US" altLang="zh-CN" sz="1257" b="0" i="0" u="none" strike="noStrike" kern="1200" baseline="0" dirty="0" smtClean="0">
                <a:solidFill>
                  <a:schemeClr val="tx1"/>
                </a:solidFill>
                <a:latin typeface="+mn-lt"/>
                <a:ea typeface="+mn-ea"/>
                <a:cs typeface="宋体" charset="0"/>
              </a:rPr>
              <a:t> the coupling of the signal outputs to the electrode was deliberately mismatched to create a resonance at the harmonic of the RF frequency </a:t>
            </a:r>
            <a:r>
              <a:rPr kumimoji="1" lang="zh-CN" altLang="en-US" sz="1257" b="0" i="0" u="none" strike="noStrike" kern="1200" baseline="0" dirty="0" smtClean="0">
                <a:solidFill>
                  <a:schemeClr val="tx1"/>
                </a:solidFill>
                <a:latin typeface="+mn-lt"/>
                <a:ea typeface="+mn-ea"/>
                <a:cs typeface="宋体" charset="0"/>
              </a:rPr>
              <a:t>。</a:t>
            </a:r>
            <a:r>
              <a:rPr kumimoji="1" lang="en-US" altLang="zh-CN" sz="1257" b="0" i="0" u="none" strike="noStrike" kern="1200" baseline="0" dirty="0" smtClean="0">
                <a:solidFill>
                  <a:schemeClr val="tx1"/>
                </a:solidFill>
                <a:latin typeface="+mn-lt"/>
                <a:ea typeface="+mn-ea"/>
                <a:cs typeface="宋体" charset="0"/>
              </a:rPr>
              <a:t>Refer </a:t>
            </a:r>
            <a:r>
              <a:rPr kumimoji="1" lang="en-US" altLang="zh-CN" sz="1257" b="0" i="0" u="none" strike="noStrike" kern="1200" baseline="0" dirty="0" smtClean="0">
                <a:solidFill>
                  <a:schemeClr val="tx1"/>
                </a:solidFill>
                <a:latin typeface="+mn-lt"/>
                <a:ea typeface="+mn-ea"/>
                <a:cs typeface="宋体" charset="0"/>
              </a:rPr>
              <a:t>to the experience of PSI, an overall shunt impedance of 2.9 </a:t>
            </a:r>
            <a:r>
              <a:rPr kumimoji="1" lang="en-US" altLang="zh-CN" sz="1257" b="0" i="0" u="none" strike="noStrike" kern="1200" baseline="0" dirty="0" err="1" smtClean="0">
                <a:solidFill>
                  <a:schemeClr val="tx1"/>
                </a:solidFill>
                <a:latin typeface="+mn-lt"/>
                <a:ea typeface="+mn-ea"/>
                <a:cs typeface="宋体" charset="0"/>
              </a:rPr>
              <a:t>kOhms</a:t>
            </a:r>
            <a:r>
              <a:rPr kumimoji="1" lang="en-US" altLang="zh-CN" sz="1257" b="0" i="0" u="none" strike="noStrike" kern="1200" baseline="0" dirty="0" smtClean="0">
                <a:solidFill>
                  <a:schemeClr val="tx1"/>
                </a:solidFill>
                <a:latin typeface="+mn-lt"/>
                <a:ea typeface="+mn-ea"/>
                <a:cs typeface="宋体" charset="0"/>
              </a:rPr>
              <a:t> and power output levels of an order of -120 </a:t>
            </a:r>
            <a:r>
              <a:rPr kumimoji="1" lang="en-US" altLang="zh-CN" sz="1257" b="0" i="0" u="none" strike="noStrike" kern="1200" baseline="0" dirty="0" err="1" smtClean="0">
                <a:solidFill>
                  <a:schemeClr val="tx1"/>
                </a:solidFill>
                <a:latin typeface="+mn-lt"/>
                <a:ea typeface="+mn-ea"/>
                <a:cs typeface="宋体" charset="0"/>
              </a:rPr>
              <a:t>dBm</a:t>
            </a:r>
            <a:r>
              <a:rPr kumimoji="1" lang="en-US" altLang="zh-CN" sz="1257" b="0" i="0" u="none" strike="noStrike" kern="1200" baseline="0" dirty="0" smtClean="0">
                <a:solidFill>
                  <a:schemeClr val="tx1"/>
                </a:solidFill>
                <a:latin typeface="+mn-lt"/>
                <a:ea typeface="+mn-ea"/>
                <a:cs typeface="宋体" charset="0"/>
              </a:rPr>
              <a:t> at the design current of 1 nA. Adding a low noise RF front end and a sophisticated digital receiver should allow a performance suitable. The resonators are excited at the gap at the open-circuit end, and the signal is extracted by direct tapping near the short-circuit end. The fundamental resonance that we use has four associated </a:t>
            </a:r>
            <a:r>
              <a:rPr kumimoji="1" lang="en-US" altLang="zh-CN" sz="1257" b="0" i="0" u="none" strike="noStrike" kern="1200" baseline="0" dirty="0" smtClean="0">
                <a:solidFill>
                  <a:schemeClr val="tx1"/>
                </a:solidFill>
                <a:latin typeface="+mn-lt"/>
                <a:ea typeface="+mn-ea"/>
                <a:cs typeface="宋体" charset="0"/>
              </a:rPr>
              <a:t>modes: </a:t>
            </a:r>
            <a:r>
              <a:rPr kumimoji="1" lang="en-US" altLang="zh-CN" sz="1257" b="0" i="0" u="none" strike="noStrike" kern="1200" baseline="0" dirty="0" smtClean="0">
                <a:solidFill>
                  <a:schemeClr val="tx1"/>
                </a:solidFill>
                <a:latin typeface="+mn-lt"/>
                <a:ea typeface="+mn-ea"/>
                <a:cs typeface="宋体" charset="0"/>
              </a:rPr>
              <a:t>A monopole mode (all voltages in-phase) with magnitude proportional to the bunch charge, two dipole modes (one mode per plane with voltages from opposite electrodes 180° out-of-phase) proportional to the horizontal (X) and vertical (Y) beam positions times the bunch charge, Furthermore, a ceramic tuning screw for each strip allows adjusting the radial positions of the open strip ends and thus the resonance frequency of each strip very precisely and efficiently. The feedthroughs (50Ω line impedance) are put in the region where the magnetic field of the modes is mostly concentrated. (</a:t>
            </a:r>
          </a:p>
          <a:p>
            <a:r>
              <a:rPr lang="en-US" altLang="zh-CN" dirty="0" smtClean="0"/>
              <a:t>coaxial cavity</a:t>
            </a:r>
            <a:endParaRPr lang="zh-CN" altLang="en-US" dirty="0"/>
          </a:p>
        </p:txBody>
      </p:sp>
      <p:sp>
        <p:nvSpPr>
          <p:cNvPr id="4" name="灯片编号占位符 3"/>
          <p:cNvSpPr>
            <a:spLocks noGrp="1"/>
          </p:cNvSpPr>
          <p:nvPr>
            <p:ph type="sldNum" sz="quarter" idx="10"/>
          </p:nvPr>
        </p:nvSpPr>
        <p:spPr/>
        <p:txBody>
          <a:bodyPr/>
          <a:lstStyle/>
          <a:p>
            <a:fld id="{E00A27A5-BBAB-479E-A9E4-2C5328C1CBF9}" type="slidenum">
              <a:rPr lang="zh-CN" altLang="en-US" smtClean="0"/>
              <a:t>7</a:t>
            </a:fld>
            <a:endParaRPr lang="zh-CN" altLang="en-US"/>
          </a:p>
        </p:txBody>
      </p:sp>
    </p:spTree>
    <p:extLst>
      <p:ext uri="{BB962C8B-B14F-4D97-AF65-F5344CB8AC3E}">
        <p14:creationId xmlns:p14="http://schemas.microsoft.com/office/powerpoint/2010/main" val="152293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resonant cavities the beam excites special field </a:t>
            </a:r>
            <a:r>
              <a:rPr lang="en-US" altLang="zh-CN" dirty="0" smtClean="0"/>
              <a:t>resonating </a:t>
            </a:r>
            <a:r>
              <a:rPr lang="en-US" altLang="zh-CN" dirty="0" smtClean="0"/>
              <a:t>at a certain frequency. The amplitude of these modes depends on the cavity orientation, the bunch charge, the beam position, and its spectrum. Dipole modes are used for position detection, since their amplitude depends linearly on the beam position and is zero for a centered beam. The signals excited in the cavity are </a:t>
            </a:r>
            <a:r>
              <a:rPr lang="en-US" altLang="zh-CN" dirty="0" smtClean="0"/>
              <a:t>extracted</a:t>
            </a:r>
            <a:r>
              <a:rPr lang="en-US" altLang="zh-CN" baseline="0" dirty="0" smtClean="0"/>
              <a:t> by wave guides or probes</a:t>
            </a:r>
            <a:r>
              <a:rPr lang="en-US" altLang="zh-CN" dirty="0" smtClean="0"/>
              <a:t>. the </a:t>
            </a:r>
            <a:r>
              <a:rPr lang="en-US" altLang="zh-CN" dirty="0" smtClean="0"/>
              <a:t>information about the position is given directly. Because of the large signal per micron displacement, these resonant monitors find application</a:t>
            </a:r>
            <a:r>
              <a:rPr lang="en-US" altLang="zh-CN" baseline="0" dirty="0" smtClean="0"/>
              <a:t> </a:t>
            </a:r>
            <a:r>
              <a:rPr lang="en-US" altLang="zh-CN" dirty="0" smtClean="0"/>
              <a:t>in situations where the beam signals are weak.</a:t>
            </a:r>
            <a:r>
              <a:rPr lang="en-US" altLang="zh-CN" baseline="0" dirty="0" smtClean="0"/>
              <a:t> Usually, cylindrical cavity BPM and rectangular cavity BPM are used. But the frequency of  proton beam in HUST is 73 MHz, the frequency is low. Because dipole modes are used for position detection and dipole modes frequency is multiple of beam frequency, the cavity BPM size is too big.</a:t>
            </a:r>
            <a:endParaRPr lang="zh-CN" altLang="en-US" dirty="0"/>
          </a:p>
        </p:txBody>
      </p:sp>
      <p:sp>
        <p:nvSpPr>
          <p:cNvPr id="4" name="灯片编号占位符 3"/>
          <p:cNvSpPr>
            <a:spLocks noGrp="1"/>
          </p:cNvSpPr>
          <p:nvPr>
            <p:ph type="sldNum" sz="quarter" idx="10"/>
          </p:nvPr>
        </p:nvSpPr>
        <p:spPr/>
        <p:txBody>
          <a:bodyPr/>
          <a:lstStyle/>
          <a:p>
            <a:fld id="{E00A27A5-BBAB-479E-A9E4-2C5328C1CBF9}" type="slidenum">
              <a:rPr lang="zh-CN" altLang="en-US" smtClean="0"/>
              <a:t>8</a:t>
            </a:fld>
            <a:endParaRPr lang="zh-CN" altLang="en-US"/>
          </a:p>
        </p:txBody>
      </p:sp>
    </p:spTree>
    <p:extLst>
      <p:ext uri="{BB962C8B-B14F-4D97-AF65-F5344CB8AC3E}">
        <p14:creationId xmlns:p14="http://schemas.microsoft.com/office/powerpoint/2010/main" val="208379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So maybe</a:t>
            </a:r>
            <a:r>
              <a:rPr lang="en-US" altLang="zh-CN" baseline="0" dirty="0" smtClean="0"/>
              <a:t> </a:t>
            </a:r>
            <a:r>
              <a:rPr lang="en-US" altLang="zh-CN" b="1" dirty="0" smtClean="0"/>
              <a:t>Reentrant Cavity BPM is a choice for HUST-PTF.  Figure 1 is a reentrant</a:t>
            </a:r>
            <a:r>
              <a:rPr lang="en-US" altLang="zh-CN" b="1" baseline="0" dirty="0" smtClean="0"/>
              <a:t> cavity BPM model in CST </a:t>
            </a:r>
            <a:r>
              <a:rPr lang="en-US" altLang="zh-CN" b="0" baseline="0" dirty="0" smtClean="0"/>
              <a:t>. And figure 2 is </a:t>
            </a:r>
            <a:r>
              <a:rPr lang="en-US" altLang="zh-CN" sz="1400" b="1" baseline="0" dirty="0" smtClean="0"/>
              <a:t>a reentrant cavity BPM </a:t>
            </a:r>
            <a:r>
              <a:rPr lang="en-US" altLang="zh-CN" sz="1400" b="1" dirty="0" smtClean="0"/>
              <a:t>, one plane only. The principl</a:t>
            </a:r>
            <a:r>
              <a:rPr lang="en-US" altLang="zh-CN" sz="1400" b="1" baseline="0" dirty="0" smtClean="0"/>
              <a:t>e is similar to the common cylindrical cavity and rectangular cavity. The Monopole mode is used to detect beam intensity and dipole mode is used to detect  beam position .But because of the reentrant structure, compared with cylindrical and rectangular cavity, the reentrant cavity BPM is more compact in radial and the Q is smaller. If we set the triple frequency as working frequency, the reentrant cavity radius is about 15cm, which maybe is acceptable .</a:t>
            </a:r>
            <a:endParaRPr lang="zh-CN" altLang="en-US" dirty="0" smtClean="0"/>
          </a:p>
        </p:txBody>
      </p:sp>
      <p:sp>
        <p:nvSpPr>
          <p:cNvPr id="4" name="灯片编号占位符 3"/>
          <p:cNvSpPr>
            <a:spLocks noGrp="1"/>
          </p:cNvSpPr>
          <p:nvPr>
            <p:ph type="sldNum" sz="quarter" idx="10"/>
          </p:nvPr>
        </p:nvSpPr>
        <p:spPr/>
        <p:txBody>
          <a:bodyPr/>
          <a:lstStyle/>
          <a:p>
            <a:fld id="{E00A27A5-BBAB-479E-A9E4-2C5328C1CBF9}" type="slidenum">
              <a:rPr lang="zh-CN" altLang="en-US" smtClean="0"/>
              <a:t>9</a:t>
            </a:fld>
            <a:endParaRPr lang="zh-CN" altLang="en-US"/>
          </a:p>
        </p:txBody>
      </p:sp>
    </p:spTree>
    <p:extLst>
      <p:ext uri="{BB962C8B-B14F-4D97-AF65-F5344CB8AC3E}">
        <p14:creationId xmlns:p14="http://schemas.microsoft.com/office/powerpoint/2010/main" val="195813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214" name="Title 1"/>
          <p:cNvSpPr>
            <a:spLocks noGrp="1"/>
          </p:cNvSpPr>
          <p:nvPr>
            <p:ph type="ctrTitle"/>
          </p:nvPr>
        </p:nvSpPr>
        <p:spPr>
          <a:xfrm>
            <a:off x="742950" y="2639090"/>
            <a:ext cx="8420100" cy="452698"/>
          </a:xfrm>
        </p:spPr>
        <p:txBody>
          <a:bodyPr/>
          <a:lstStyle/>
          <a:p>
            <a:r>
              <a:rPr lang="en-US" altLang="zh-CN" dirty="0" smtClean="0"/>
              <a:t>Click to edit Master title style</a:t>
            </a:r>
            <a:endParaRPr lang="zh-CN" altLang="en-US" dirty="0"/>
          </a:p>
        </p:txBody>
      </p:sp>
      <p:sp>
        <p:nvSpPr>
          <p:cNvPr id="1049215" name="Subtitle 2"/>
          <p:cNvSpPr>
            <a:spLocks noGrp="1"/>
          </p:cNvSpPr>
          <p:nvPr>
            <p:ph type="subTitle" idx="1"/>
          </p:nvPr>
        </p:nvSpPr>
        <p:spPr>
          <a:xfrm>
            <a:off x="1485900" y="3886200"/>
            <a:ext cx="6934200" cy="391143"/>
          </a:xfrm>
        </p:spPr>
        <p:txBody>
          <a:bodyPr/>
          <a:lstStyle>
            <a:lvl1pPr marL="0" indent="0" algn="ctr">
              <a:buNone/>
            </a:lvl1pPr>
            <a:lvl2pPr marL="457209" indent="0" algn="ctr">
              <a:buNone/>
            </a:lvl2pPr>
            <a:lvl3pPr marL="914418" indent="0" algn="ctr">
              <a:buNone/>
            </a:lvl3pPr>
            <a:lvl4pPr marL="1371627" indent="0" algn="ctr">
              <a:buNone/>
            </a:lvl4pPr>
            <a:lvl5pPr marL="1828837" indent="0" algn="ctr">
              <a:buNone/>
            </a:lvl5pPr>
            <a:lvl6pPr marL="2286046" indent="0" algn="ctr">
              <a:buNone/>
            </a:lvl6pPr>
            <a:lvl7pPr marL="2743255" indent="0" algn="ctr">
              <a:buNone/>
            </a:lvl7pPr>
            <a:lvl8pPr marL="3200464" indent="0" algn="ctr">
              <a:buNone/>
            </a:lvl8pPr>
            <a:lvl9pPr marL="3657673" indent="0" algn="ctr">
              <a:buNone/>
            </a:lvl9pPr>
          </a:lstStyle>
          <a:p>
            <a:r>
              <a:rPr lang="en-US" altLang="zh-CN" smtClean="0"/>
              <a:t>Click to edit Master subtitle style</a:t>
            </a:r>
            <a:endParaRPr lang="zh-CN" altLang="en-US"/>
          </a:p>
        </p:txBody>
      </p:sp>
      <p:sp>
        <p:nvSpPr>
          <p:cNvPr id="1049216" name="Rectangle 6"/>
          <p:cNvSpPr>
            <a:spLocks noGrp="1" noChangeArrowheads="1"/>
          </p:cNvSpPr>
          <p:nvPr>
            <p:ph type="dt" sz="half" idx="10"/>
          </p:nvPr>
        </p:nvSpPr>
        <p:spPr/>
        <p:txBody>
          <a:bodyPr/>
          <a:lstStyle>
            <a:lvl1pPr eaLnBrk="1" hangingPunct="1"/>
          </a:lstStyle>
          <a:p>
            <a:fld id="{9B599037-73E3-489C-8D40-F555380D1597}" type="datetime1">
              <a:rPr lang="zh-CN" altLang="en-US"/>
              <a:t>2018/9/19</a:t>
            </a:fld>
            <a:endParaRPr lang="en-US" altLang="zh-CN"/>
          </a:p>
        </p:txBody>
      </p:sp>
      <p:sp>
        <p:nvSpPr>
          <p:cNvPr id="1049217"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18" name="Rectangle 9"/>
          <p:cNvSpPr>
            <a:spLocks noGrp="1" noChangeArrowheads="1"/>
          </p:cNvSpPr>
          <p:nvPr>
            <p:ph type="sldNum" sz="quarter" idx="12"/>
          </p:nvPr>
        </p:nvSpPr>
        <p:spPr/>
        <p:txBody>
          <a:bodyPr/>
          <a:lstStyle>
            <a:lvl1pPr eaLnBrk="1" hangingPunct="1"/>
          </a:lstStyle>
          <a:p>
            <a:fld id="{5B107FEE-13B6-4438-AB64-CFDC7206844F}" type="slidenum">
              <a:rPr lang="zh-CN" altLang="en-US"/>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275" name="Title 1"/>
          <p:cNvSpPr>
            <a:spLocks noGrp="1"/>
          </p:cNvSpPr>
          <p:nvPr>
            <p:ph type="title"/>
          </p:nvPr>
        </p:nvSpPr>
        <p:spPr/>
        <p:txBody>
          <a:bodyPr/>
          <a:lstStyle/>
          <a:p>
            <a:r>
              <a:rPr lang="en-US" altLang="zh-CN" smtClean="0"/>
              <a:t>Click to edit Master title style</a:t>
            </a:r>
            <a:endParaRPr lang="zh-CN" altLang="en-US"/>
          </a:p>
        </p:txBody>
      </p:sp>
      <p:sp>
        <p:nvSpPr>
          <p:cNvPr id="1049276" name="Vertical Text Placeholder 2"/>
          <p:cNvSpPr>
            <a:spLocks noGrp="1"/>
          </p:cNvSpPr>
          <p:nvPr>
            <p:ph type="body" orient="vert" idx="1"/>
          </p:nvPr>
        </p:nvSpPr>
        <p:spPr>
          <a:xfrm>
            <a:off x="-7301760" y="908050"/>
            <a:ext cx="16856922" cy="78898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77" name="Rectangle 6"/>
          <p:cNvSpPr>
            <a:spLocks noGrp="1" noChangeArrowheads="1"/>
          </p:cNvSpPr>
          <p:nvPr>
            <p:ph type="dt" sz="half" idx="10"/>
          </p:nvPr>
        </p:nvSpPr>
        <p:spPr/>
        <p:txBody>
          <a:bodyPr/>
          <a:lstStyle>
            <a:lvl1pPr eaLnBrk="1" hangingPunct="1"/>
          </a:lstStyle>
          <a:p>
            <a:fld id="{514AA0E7-A261-4066-9D17-D23ABD6AC326}" type="datetime1">
              <a:rPr lang="zh-CN" altLang="en-US"/>
              <a:t>2018/9/19</a:t>
            </a:fld>
            <a:endParaRPr lang="en-US" altLang="zh-CN"/>
          </a:p>
        </p:txBody>
      </p:sp>
      <p:sp>
        <p:nvSpPr>
          <p:cNvPr id="1049278"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79" name="Rectangle 9"/>
          <p:cNvSpPr>
            <a:spLocks noGrp="1" noChangeArrowheads="1"/>
          </p:cNvSpPr>
          <p:nvPr>
            <p:ph type="sldNum" sz="quarter" idx="12"/>
          </p:nvPr>
        </p:nvSpPr>
        <p:spPr/>
        <p:txBody>
          <a:bodyPr/>
          <a:lstStyle>
            <a:lvl1pPr eaLnBrk="1" hangingPunct="1"/>
          </a:lstStyle>
          <a:p>
            <a:fld id="{2C4141F4-3A81-42FF-83E1-337F1A30F842}"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229" name="Vertical Title 1"/>
          <p:cNvSpPr>
            <a:spLocks noGrp="1"/>
          </p:cNvSpPr>
          <p:nvPr>
            <p:ph type="title" orient="vert"/>
          </p:nvPr>
        </p:nvSpPr>
        <p:spPr>
          <a:xfrm>
            <a:off x="7553909" y="44450"/>
            <a:ext cx="1759900" cy="1652588"/>
          </a:xfrm>
        </p:spPr>
        <p:txBody>
          <a:bodyPr vert="eaVert"/>
          <a:lstStyle/>
          <a:p>
            <a:r>
              <a:rPr lang="en-US" altLang="zh-CN" smtClean="0"/>
              <a:t>Click to edit Master title style</a:t>
            </a:r>
            <a:endParaRPr lang="zh-CN" altLang="en-US"/>
          </a:p>
        </p:txBody>
      </p:sp>
      <p:sp>
        <p:nvSpPr>
          <p:cNvPr id="1049230" name="Vertical Text Placeholder 2"/>
          <p:cNvSpPr>
            <a:spLocks noGrp="1"/>
          </p:cNvSpPr>
          <p:nvPr>
            <p:ph type="body" orient="vert" idx="1"/>
          </p:nvPr>
        </p:nvSpPr>
        <p:spPr>
          <a:xfrm>
            <a:off x="-4838177" y="44450"/>
            <a:ext cx="11963275" cy="165258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31" name="Rectangle 6"/>
          <p:cNvSpPr>
            <a:spLocks noGrp="1" noChangeArrowheads="1"/>
          </p:cNvSpPr>
          <p:nvPr>
            <p:ph type="dt" sz="half" idx="10"/>
          </p:nvPr>
        </p:nvSpPr>
        <p:spPr/>
        <p:txBody>
          <a:bodyPr/>
          <a:lstStyle>
            <a:lvl1pPr eaLnBrk="1" hangingPunct="1"/>
          </a:lstStyle>
          <a:p>
            <a:fld id="{ECDB3134-4634-4A33-91DE-059E1B812B1A}" type="datetime1">
              <a:rPr lang="zh-CN" altLang="en-US"/>
              <a:t>2018/9/19</a:t>
            </a:fld>
            <a:endParaRPr lang="en-US" altLang="zh-CN"/>
          </a:p>
        </p:txBody>
      </p:sp>
      <p:sp>
        <p:nvSpPr>
          <p:cNvPr id="1049232"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33" name="Rectangle 9"/>
          <p:cNvSpPr>
            <a:spLocks noGrp="1" noChangeArrowheads="1"/>
          </p:cNvSpPr>
          <p:nvPr>
            <p:ph type="sldNum" sz="quarter" idx="12"/>
          </p:nvPr>
        </p:nvSpPr>
        <p:spPr/>
        <p:txBody>
          <a:bodyPr/>
          <a:lstStyle>
            <a:lvl1pPr eaLnBrk="1" hangingPunct="1"/>
          </a:lstStyle>
          <a:p>
            <a:fld id="{A332B809-013B-48DB-BAF4-CF8C7248DE65}" type="slidenum">
              <a:rPr lang="zh-CN" altLang="en-US"/>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1049263"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264" name="Text Placeholder 2"/>
          <p:cNvSpPr>
            <a:spLocks noGrp="1"/>
          </p:cNvSpPr>
          <p:nvPr>
            <p:ph type="body" sz="half" idx="1"/>
          </p:nvPr>
        </p:nvSpPr>
        <p:spPr>
          <a:xfrm>
            <a:off x="428229" y="908050"/>
            <a:ext cx="448005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65" name="Content Placeholder 3"/>
          <p:cNvSpPr>
            <a:spLocks noGrp="1"/>
          </p:cNvSpPr>
          <p:nvPr>
            <p:ph sz="quarter" idx="2"/>
          </p:nvPr>
        </p:nvSpPr>
        <p:spPr>
          <a:xfrm>
            <a:off x="5073387" y="9080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66" name="Content Placeholder 4"/>
          <p:cNvSpPr>
            <a:spLocks noGrp="1"/>
          </p:cNvSpPr>
          <p:nvPr>
            <p:ph sz="quarter" idx="3"/>
          </p:nvPr>
        </p:nvSpPr>
        <p:spPr>
          <a:xfrm>
            <a:off x="5073387" y="13779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67" name="Rectangle 6"/>
          <p:cNvSpPr>
            <a:spLocks noGrp="1" noChangeArrowheads="1"/>
          </p:cNvSpPr>
          <p:nvPr>
            <p:ph type="dt" sz="half" idx="10"/>
          </p:nvPr>
        </p:nvSpPr>
        <p:spPr/>
        <p:txBody>
          <a:bodyPr/>
          <a:lstStyle>
            <a:lvl1pPr eaLnBrk="1" hangingPunct="1"/>
          </a:lstStyle>
          <a:p>
            <a:fld id="{2F168339-CB8F-4748-873E-48B55A0E5B32}" type="datetime1">
              <a:rPr lang="zh-CN" altLang="en-US"/>
              <a:t>2018/9/19</a:t>
            </a:fld>
            <a:endParaRPr lang="en-US" altLang="zh-CN"/>
          </a:p>
        </p:txBody>
      </p:sp>
      <p:sp>
        <p:nvSpPr>
          <p:cNvPr id="1049268"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69" name="Rectangle 9"/>
          <p:cNvSpPr>
            <a:spLocks noGrp="1" noChangeArrowheads="1"/>
          </p:cNvSpPr>
          <p:nvPr>
            <p:ph type="sldNum" sz="quarter" idx="12"/>
          </p:nvPr>
        </p:nvSpPr>
        <p:spPr/>
        <p:txBody>
          <a:bodyPr/>
          <a:lstStyle>
            <a:lvl1pPr eaLnBrk="1" hangingPunct="1"/>
          </a:lstStyle>
          <a:p>
            <a:fld id="{960FF5C0-8C09-48CF-9D8A-5107D1429843}" type="slidenum">
              <a:rPr lang="zh-CN" altLang="en-US"/>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1049223"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224" name="Text Placeholder 2"/>
          <p:cNvSpPr>
            <a:spLocks noGrp="1"/>
          </p:cNvSpPr>
          <p:nvPr>
            <p:ph type="body" sz="half" idx="1"/>
          </p:nvPr>
        </p:nvSpPr>
        <p:spPr>
          <a:xfrm>
            <a:off x="428229" y="908050"/>
            <a:ext cx="448005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25" name="Content Placeholder 3"/>
          <p:cNvSpPr>
            <a:spLocks noGrp="1"/>
          </p:cNvSpPr>
          <p:nvPr>
            <p:ph sz="half" idx="2"/>
          </p:nvPr>
        </p:nvSpPr>
        <p:spPr>
          <a:xfrm>
            <a:off x="5073387" y="9080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26" name="Rectangle 6"/>
          <p:cNvSpPr>
            <a:spLocks noGrp="1" noChangeArrowheads="1"/>
          </p:cNvSpPr>
          <p:nvPr>
            <p:ph type="dt" sz="half" idx="10"/>
          </p:nvPr>
        </p:nvSpPr>
        <p:spPr/>
        <p:txBody>
          <a:bodyPr/>
          <a:lstStyle>
            <a:lvl1pPr eaLnBrk="1" hangingPunct="1"/>
          </a:lstStyle>
          <a:p>
            <a:fld id="{52AE19AD-1D6F-4940-A095-D97D9197DF46}" type="datetime1">
              <a:rPr lang="zh-CN" altLang="en-US"/>
              <a:t>2018/9/19</a:t>
            </a:fld>
            <a:endParaRPr lang="en-US" altLang="zh-CN"/>
          </a:p>
        </p:txBody>
      </p:sp>
      <p:sp>
        <p:nvSpPr>
          <p:cNvPr id="1049227"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28" name="Rectangle 9"/>
          <p:cNvSpPr>
            <a:spLocks noGrp="1" noChangeArrowheads="1"/>
          </p:cNvSpPr>
          <p:nvPr>
            <p:ph type="sldNum" sz="quarter" idx="12"/>
          </p:nvPr>
        </p:nvSpPr>
        <p:spPr/>
        <p:txBody>
          <a:bodyPr/>
          <a:lstStyle>
            <a:lvl1pPr eaLnBrk="1" hangingPunct="1"/>
          </a:lstStyle>
          <a:p>
            <a:fld id="{101C37E5-E0BF-4D61-ACFC-5BD7CB53EC98}" type="slidenum">
              <a:rPr lang="zh-CN" altLang="en-US"/>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1049286" name="Content Placeholder 1"/>
          <p:cNvSpPr>
            <a:spLocks noGrp="1"/>
          </p:cNvSpPr>
          <p:nvPr>
            <p:ph/>
          </p:nvPr>
        </p:nvSpPr>
        <p:spPr>
          <a:xfrm>
            <a:off x="428228" y="44450"/>
            <a:ext cx="9149292" cy="191454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87" name="Rectangle 6"/>
          <p:cNvSpPr>
            <a:spLocks noGrp="1" noChangeArrowheads="1"/>
          </p:cNvSpPr>
          <p:nvPr>
            <p:ph type="dt" sz="half" idx="10"/>
          </p:nvPr>
        </p:nvSpPr>
        <p:spPr/>
        <p:txBody>
          <a:bodyPr/>
          <a:lstStyle>
            <a:lvl1pPr eaLnBrk="1" hangingPunct="1"/>
          </a:lstStyle>
          <a:p>
            <a:fld id="{EFC96AA4-E0A9-4C0D-9970-78CCF4A2EF59}" type="datetime1">
              <a:rPr lang="zh-CN" altLang="en-US"/>
              <a:t>2018/9/19</a:t>
            </a:fld>
            <a:endParaRPr lang="en-US" altLang="zh-CN"/>
          </a:p>
        </p:txBody>
      </p:sp>
      <p:sp>
        <p:nvSpPr>
          <p:cNvPr id="1049288"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89" name="Rectangle 9"/>
          <p:cNvSpPr>
            <a:spLocks noGrp="1" noChangeArrowheads="1"/>
          </p:cNvSpPr>
          <p:nvPr>
            <p:ph type="sldNum" sz="quarter" idx="12"/>
          </p:nvPr>
        </p:nvSpPr>
        <p:spPr/>
        <p:txBody>
          <a:bodyPr/>
          <a:lstStyle>
            <a:lvl1pPr eaLnBrk="1" hangingPunct="1"/>
          </a:lstStyle>
          <a:p>
            <a:fld id="{4964BD32-EE5F-45B0-9D3A-E1C1ECEB7237}" type="slidenum">
              <a:rPr lang="zh-CN" altLang="en-US"/>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1049240"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241" name="Table Placeholder 2"/>
          <p:cNvSpPr>
            <a:spLocks noGrp="1"/>
          </p:cNvSpPr>
          <p:nvPr>
            <p:ph type="tbl" idx="1"/>
          </p:nvPr>
        </p:nvSpPr>
        <p:spPr>
          <a:xfrm>
            <a:off x="428229" y="908050"/>
            <a:ext cx="9126934" cy="391143"/>
          </a:xfrm>
        </p:spPr>
        <p:txBody>
          <a:bodyPr/>
          <a:lstStyle/>
          <a:p>
            <a:pPr lvl="0"/>
            <a:endParaRPr lang="zh-CN" altLang="en-US" noProof="0" smtClean="0"/>
          </a:p>
        </p:txBody>
      </p:sp>
      <p:sp>
        <p:nvSpPr>
          <p:cNvPr id="1049242" name="Rectangle 6"/>
          <p:cNvSpPr>
            <a:spLocks noGrp="1" noChangeArrowheads="1"/>
          </p:cNvSpPr>
          <p:nvPr>
            <p:ph type="dt" sz="half" idx="10"/>
          </p:nvPr>
        </p:nvSpPr>
        <p:spPr/>
        <p:txBody>
          <a:bodyPr/>
          <a:lstStyle>
            <a:lvl1pPr eaLnBrk="1" hangingPunct="1"/>
          </a:lstStyle>
          <a:p>
            <a:fld id="{0C7E1616-9B7F-4168-98A1-E275676FD74D}" type="datetime1">
              <a:rPr lang="zh-CN" altLang="en-US"/>
              <a:t>2018/9/19</a:t>
            </a:fld>
            <a:endParaRPr lang="en-US" altLang="zh-CN"/>
          </a:p>
        </p:txBody>
      </p:sp>
      <p:sp>
        <p:nvSpPr>
          <p:cNvPr id="1049243"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44" name="Rectangle 9"/>
          <p:cNvSpPr>
            <a:spLocks noGrp="1" noChangeArrowheads="1"/>
          </p:cNvSpPr>
          <p:nvPr>
            <p:ph type="sldNum" sz="quarter" idx="12"/>
          </p:nvPr>
        </p:nvSpPr>
        <p:spPr/>
        <p:txBody>
          <a:bodyPr/>
          <a:lstStyle>
            <a:lvl1pPr eaLnBrk="1" hangingPunct="1"/>
          </a:lstStyle>
          <a:p>
            <a:fld id="{6EDBA100-D843-483A-B6E4-082519C99CF7}" type="slidenum">
              <a:rPr lang="zh-CN" altLang="en-US"/>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201" name="Title 1"/>
          <p:cNvSpPr>
            <a:spLocks noGrp="1"/>
          </p:cNvSpPr>
          <p:nvPr>
            <p:ph type="ctrTitle"/>
          </p:nvPr>
        </p:nvSpPr>
        <p:spPr>
          <a:xfrm>
            <a:off x="742950" y="2639090"/>
            <a:ext cx="8420100" cy="452698"/>
          </a:xfrm>
        </p:spPr>
        <p:txBody>
          <a:bodyPr/>
          <a:lstStyle/>
          <a:p>
            <a:r>
              <a:rPr lang="en-US" altLang="zh-CN" smtClean="0"/>
              <a:t>Click to edit Master title style</a:t>
            </a:r>
            <a:endParaRPr lang="zh-CN" altLang="en-US"/>
          </a:p>
        </p:txBody>
      </p:sp>
      <p:sp>
        <p:nvSpPr>
          <p:cNvPr id="1049202" name="Subtitle 2"/>
          <p:cNvSpPr>
            <a:spLocks noGrp="1"/>
          </p:cNvSpPr>
          <p:nvPr>
            <p:ph type="subTitle" idx="1"/>
          </p:nvPr>
        </p:nvSpPr>
        <p:spPr>
          <a:xfrm>
            <a:off x="1485900" y="3886200"/>
            <a:ext cx="6934200" cy="391143"/>
          </a:xfrm>
        </p:spPr>
        <p:txBody>
          <a:bodyPr/>
          <a:lstStyle>
            <a:lvl1pPr marL="0" indent="0" algn="ctr">
              <a:buNone/>
            </a:lvl1pPr>
            <a:lvl2pPr marL="457209" indent="0" algn="ctr">
              <a:buNone/>
            </a:lvl2pPr>
            <a:lvl3pPr marL="914418" indent="0" algn="ctr">
              <a:buNone/>
            </a:lvl3pPr>
            <a:lvl4pPr marL="1371627" indent="0" algn="ctr">
              <a:buNone/>
            </a:lvl4pPr>
            <a:lvl5pPr marL="1828837" indent="0" algn="ctr">
              <a:buNone/>
            </a:lvl5pPr>
            <a:lvl6pPr marL="2286046" indent="0" algn="ctr">
              <a:buNone/>
            </a:lvl6pPr>
            <a:lvl7pPr marL="2743255" indent="0" algn="ctr">
              <a:buNone/>
            </a:lvl7pPr>
            <a:lvl8pPr marL="3200464" indent="0" algn="ctr">
              <a:buNone/>
            </a:lvl8pPr>
            <a:lvl9pPr marL="3657673" indent="0" algn="ctr">
              <a:buNone/>
            </a:lvl9pPr>
          </a:lstStyle>
          <a:p>
            <a:r>
              <a:rPr lang="en-US" altLang="zh-CN" smtClean="0"/>
              <a:t>Click to edit Master subtitle style</a:t>
            </a:r>
            <a:endParaRPr lang="zh-CN" altLang="en-US"/>
          </a:p>
        </p:txBody>
      </p:sp>
      <p:sp>
        <p:nvSpPr>
          <p:cNvPr id="1049203" name="Rectangle 6"/>
          <p:cNvSpPr>
            <a:spLocks noGrp="1" noChangeArrowheads="1"/>
          </p:cNvSpPr>
          <p:nvPr>
            <p:ph type="dt" sz="half" idx="10"/>
          </p:nvPr>
        </p:nvSpPr>
        <p:spPr/>
        <p:txBody>
          <a:bodyPr/>
          <a:lstStyle>
            <a:lvl1pPr eaLnBrk="1" hangingPunct="1"/>
          </a:lstStyle>
          <a:p>
            <a:fld id="{4AA91177-B8D4-4D02-A9EC-65FFED1F6968}" type="datetime1">
              <a:rPr lang="zh-CN" altLang="en-US"/>
              <a:t>2018/9/19</a:t>
            </a:fld>
            <a:endParaRPr lang="en-US" altLang="zh-CN"/>
          </a:p>
        </p:txBody>
      </p:sp>
      <p:sp>
        <p:nvSpPr>
          <p:cNvPr id="1049204" name="Rectangle 7"/>
          <p:cNvSpPr>
            <a:spLocks noGrp="1" noChangeArrowheads="1"/>
          </p:cNvSpPr>
          <p:nvPr>
            <p:ph type="ftr" sz="quarter" idx="11"/>
          </p:nvPr>
        </p:nvSpPr>
        <p:spPr/>
        <p:txBody>
          <a:bodyPr/>
          <a:lstStyle>
            <a:lvl1pPr eaLnBrk="1" hangingPunct="1"/>
          </a:lstStyle>
          <a:p>
            <a:endParaRPr lang="en-US"/>
          </a:p>
        </p:txBody>
      </p:sp>
      <p:sp>
        <p:nvSpPr>
          <p:cNvPr id="1049205" name="Rectangle 9"/>
          <p:cNvSpPr>
            <a:spLocks noGrp="1" noChangeArrowheads="1"/>
          </p:cNvSpPr>
          <p:nvPr>
            <p:ph type="sldNum" sz="quarter" idx="12"/>
          </p:nvPr>
        </p:nvSpPr>
        <p:spPr/>
        <p:txBody>
          <a:bodyPr/>
          <a:lstStyle>
            <a:lvl1pPr eaLnBrk="1" hangingPunct="1"/>
          </a:lstStyle>
          <a:p>
            <a:fld id="{6E8FF15B-071A-4E5F-B11D-6CCAE50FEE6C}" type="slidenum">
              <a:rPr lang="zh-CN" altLang="en-US"/>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166" name="Title 1"/>
          <p:cNvSpPr>
            <a:spLocks noGrp="1"/>
          </p:cNvSpPr>
          <p:nvPr>
            <p:ph type="title"/>
          </p:nvPr>
        </p:nvSpPr>
        <p:spPr/>
        <p:txBody>
          <a:bodyPr/>
          <a:lstStyle/>
          <a:p>
            <a:r>
              <a:rPr lang="en-US" altLang="zh-CN" smtClean="0"/>
              <a:t>Click to edit Master title style</a:t>
            </a:r>
            <a:endParaRPr lang="zh-CN" altLang="en-US"/>
          </a:p>
        </p:txBody>
      </p:sp>
      <p:sp>
        <p:nvSpPr>
          <p:cNvPr id="1049167" name="Content Placeholder 2"/>
          <p:cNvSpPr>
            <a:spLocks noGrp="1"/>
          </p:cNvSpPr>
          <p:nvPr>
            <p:ph idx="1"/>
          </p:nvPr>
        </p:nvSpPr>
        <p:spPr>
          <a:xfrm>
            <a:off x="428229" y="908050"/>
            <a:ext cx="9126934" cy="191454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68" name="Rectangle 6"/>
          <p:cNvSpPr>
            <a:spLocks noGrp="1" noChangeArrowheads="1"/>
          </p:cNvSpPr>
          <p:nvPr>
            <p:ph type="dt" sz="half" idx="10"/>
          </p:nvPr>
        </p:nvSpPr>
        <p:spPr/>
        <p:txBody>
          <a:bodyPr/>
          <a:lstStyle>
            <a:lvl1pPr eaLnBrk="1" hangingPunct="1"/>
          </a:lstStyle>
          <a:p>
            <a:fld id="{FDB9C4C3-F0EB-490A-A032-FBAADF0FB3FE}" type="datetime1">
              <a:rPr lang="zh-CN" altLang="en-US"/>
              <a:t>2018/9/19</a:t>
            </a:fld>
            <a:endParaRPr lang="en-US" altLang="zh-CN"/>
          </a:p>
        </p:txBody>
      </p:sp>
      <p:sp>
        <p:nvSpPr>
          <p:cNvPr id="1049169" name="Rectangle 7"/>
          <p:cNvSpPr>
            <a:spLocks noGrp="1" noChangeArrowheads="1"/>
          </p:cNvSpPr>
          <p:nvPr>
            <p:ph type="ftr" sz="quarter" idx="11"/>
          </p:nvPr>
        </p:nvSpPr>
        <p:spPr/>
        <p:txBody>
          <a:bodyPr/>
          <a:lstStyle>
            <a:lvl1pPr eaLnBrk="1" hangingPunct="1"/>
          </a:lstStyle>
          <a:p>
            <a:endParaRPr lang="en-US"/>
          </a:p>
        </p:txBody>
      </p:sp>
      <p:sp>
        <p:nvSpPr>
          <p:cNvPr id="1049170" name="Rectangle 9"/>
          <p:cNvSpPr>
            <a:spLocks noGrp="1" noChangeArrowheads="1"/>
          </p:cNvSpPr>
          <p:nvPr>
            <p:ph type="sldNum" sz="quarter" idx="12"/>
          </p:nvPr>
        </p:nvSpPr>
        <p:spPr/>
        <p:txBody>
          <a:bodyPr/>
          <a:lstStyle>
            <a:lvl1pPr eaLnBrk="1" hangingPunct="1"/>
          </a:lstStyle>
          <a:p>
            <a:fld id="{F09788ED-A541-4F0E-A473-12C2630FE904}" type="slidenum">
              <a:rPr lang="zh-CN" altLang="en-US"/>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129" name="Title 1"/>
          <p:cNvSpPr>
            <a:spLocks noGrp="1"/>
          </p:cNvSpPr>
          <p:nvPr>
            <p:ph type="title"/>
          </p:nvPr>
        </p:nvSpPr>
        <p:spPr>
          <a:xfrm>
            <a:off x="782506" y="4406901"/>
            <a:ext cx="8420100" cy="1246686"/>
          </a:xfrm>
        </p:spPr>
        <p:txBody>
          <a:bodyPr anchor="t"/>
          <a:lstStyle>
            <a:lvl1pPr algn="l">
              <a:defRPr sz="4000" b="1" cap="all"/>
            </a:lvl1pPr>
          </a:lstStyle>
          <a:p>
            <a:r>
              <a:rPr lang="en-US" altLang="zh-CN" smtClean="0"/>
              <a:t>Click to edit Master title style</a:t>
            </a:r>
            <a:endParaRPr lang="zh-CN" altLang="en-US"/>
          </a:p>
        </p:txBody>
      </p:sp>
      <p:sp>
        <p:nvSpPr>
          <p:cNvPr id="1049130" name="Text Placeholder 2"/>
          <p:cNvSpPr>
            <a:spLocks noGrp="1"/>
          </p:cNvSpPr>
          <p:nvPr>
            <p:ph type="body" idx="1"/>
          </p:nvPr>
        </p:nvSpPr>
        <p:spPr>
          <a:xfrm>
            <a:off x="782506" y="4077313"/>
            <a:ext cx="8420100" cy="329588"/>
          </a:xfrm>
        </p:spPr>
        <p:txBody>
          <a:bodyPr anchor="b"/>
          <a:lstStyle>
            <a:lvl1pPr marL="0" indent="0">
              <a:buNone/>
              <a:defRPr sz="2000"/>
            </a:lvl1pPr>
            <a:lvl2pPr marL="457209" indent="0">
              <a:buNone/>
              <a:defRPr sz="1800"/>
            </a:lvl2pPr>
            <a:lvl3pPr marL="914418" indent="0">
              <a:buNone/>
              <a:defRPr sz="1600"/>
            </a:lvl3pPr>
            <a:lvl4pPr marL="1371627" indent="0">
              <a:buNone/>
              <a:defRPr sz="1400"/>
            </a:lvl4pPr>
            <a:lvl5pPr marL="1828837" indent="0">
              <a:buNone/>
              <a:defRPr sz="1400"/>
            </a:lvl5pPr>
            <a:lvl6pPr marL="2286046" indent="0">
              <a:buNone/>
              <a:defRPr sz="1400"/>
            </a:lvl6pPr>
            <a:lvl7pPr marL="2743255" indent="0">
              <a:buNone/>
              <a:defRPr sz="1400"/>
            </a:lvl7pPr>
            <a:lvl8pPr marL="3200464" indent="0">
              <a:buNone/>
              <a:defRPr sz="1400"/>
            </a:lvl8pPr>
            <a:lvl9pPr marL="3657673" indent="0">
              <a:buNone/>
              <a:defRPr sz="1400"/>
            </a:lvl9pPr>
          </a:lstStyle>
          <a:p>
            <a:pPr lvl="0"/>
            <a:r>
              <a:rPr lang="en-US" altLang="zh-CN" smtClean="0"/>
              <a:t>Click to edit Master text styles</a:t>
            </a:r>
          </a:p>
        </p:txBody>
      </p:sp>
      <p:sp>
        <p:nvSpPr>
          <p:cNvPr id="1049131" name="Rectangle 6"/>
          <p:cNvSpPr>
            <a:spLocks noGrp="1" noChangeArrowheads="1"/>
          </p:cNvSpPr>
          <p:nvPr>
            <p:ph type="dt" sz="half" idx="10"/>
          </p:nvPr>
        </p:nvSpPr>
        <p:spPr/>
        <p:txBody>
          <a:bodyPr/>
          <a:lstStyle>
            <a:lvl1pPr eaLnBrk="1" hangingPunct="1"/>
          </a:lstStyle>
          <a:p>
            <a:fld id="{4EEFD4A9-00EB-4F07-89EE-39A4951331A8}" type="datetime1">
              <a:rPr lang="zh-CN" altLang="en-US"/>
              <a:t>2018/9/19</a:t>
            </a:fld>
            <a:endParaRPr lang="en-US" altLang="zh-CN"/>
          </a:p>
        </p:txBody>
      </p:sp>
      <p:sp>
        <p:nvSpPr>
          <p:cNvPr id="1049132" name="Rectangle 7"/>
          <p:cNvSpPr>
            <a:spLocks noGrp="1" noChangeArrowheads="1"/>
          </p:cNvSpPr>
          <p:nvPr>
            <p:ph type="ftr" sz="quarter" idx="11"/>
          </p:nvPr>
        </p:nvSpPr>
        <p:spPr/>
        <p:txBody>
          <a:bodyPr/>
          <a:lstStyle>
            <a:lvl1pPr eaLnBrk="1" hangingPunct="1"/>
          </a:lstStyle>
          <a:p>
            <a:endParaRPr lang="en-US"/>
          </a:p>
        </p:txBody>
      </p:sp>
      <p:sp>
        <p:nvSpPr>
          <p:cNvPr id="1049133" name="Rectangle 9"/>
          <p:cNvSpPr>
            <a:spLocks noGrp="1" noChangeArrowheads="1"/>
          </p:cNvSpPr>
          <p:nvPr>
            <p:ph type="sldNum" sz="quarter" idx="12"/>
          </p:nvPr>
        </p:nvSpPr>
        <p:spPr/>
        <p:txBody>
          <a:bodyPr/>
          <a:lstStyle>
            <a:lvl1pPr eaLnBrk="1" hangingPunct="1"/>
          </a:lstStyle>
          <a:p>
            <a:fld id="{9C286691-6043-4FD3-81F1-EBEFAC7CAFD6}" type="slidenum">
              <a:rPr lang="zh-CN" altLang="en-US"/>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149" name="Title 1"/>
          <p:cNvSpPr>
            <a:spLocks noGrp="1"/>
          </p:cNvSpPr>
          <p:nvPr>
            <p:ph type="title"/>
          </p:nvPr>
        </p:nvSpPr>
        <p:spPr/>
        <p:txBody>
          <a:bodyPr/>
          <a:lstStyle/>
          <a:p>
            <a:r>
              <a:rPr lang="en-US" altLang="zh-CN" smtClean="0"/>
              <a:t>Click to edit Master title style</a:t>
            </a:r>
            <a:endParaRPr lang="zh-CN" altLang="en-US"/>
          </a:p>
        </p:txBody>
      </p:sp>
      <p:sp>
        <p:nvSpPr>
          <p:cNvPr id="1049150" name="Content Placeholder 2"/>
          <p:cNvSpPr>
            <a:spLocks noGrp="1"/>
          </p:cNvSpPr>
          <p:nvPr>
            <p:ph sz="half" idx="1"/>
          </p:nvPr>
        </p:nvSpPr>
        <p:spPr>
          <a:xfrm>
            <a:off x="428229" y="908050"/>
            <a:ext cx="4480057" cy="2368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51" name="Content Placeholder 3"/>
          <p:cNvSpPr>
            <a:spLocks noGrp="1"/>
          </p:cNvSpPr>
          <p:nvPr>
            <p:ph sz="half" idx="2"/>
          </p:nvPr>
        </p:nvSpPr>
        <p:spPr>
          <a:xfrm>
            <a:off x="5073387" y="908050"/>
            <a:ext cx="4481777" cy="2368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52" name="Rectangle 6"/>
          <p:cNvSpPr>
            <a:spLocks noGrp="1" noChangeArrowheads="1"/>
          </p:cNvSpPr>
          <p:nvPr>
            <p:ph type="dt" sz="half" idx="10"/>
          </p:nvPr>
        </p:nvSpPr>
        <p:spPr/>
        <p:txBody>
          <a:bodyPr/>
          <a:lstStyle>
            <a:lvl1pPr eaLnBrk="1" hangingPunct="1"/>
          </a:lstStyle>
          <a:p>
            <a:fld id="{E7F701A1-71DD-4A78-A06A-140FF4FB22BA}" type="datetime1">
              <a:rPr lang="zh-CN" altLang="en-US"/>
              <a:t>2018/9/19</a:t>
            </a:fld>
            <a:endParaRPr lang="en-US" altLang="zh-CN"/>
          </a:p>
        </p:txBody>
      </p:sp>
      <p:sp>
        <p:nvSpPr>
          <p:cNvPr id="1049153" name="Rectangle 7"/>
          <p:cNvSpPr>
            <a:spLocks noGrp="1" noChangeArrowheads="1"/>
          </p:cNvSpPr>
          <p:nvPr>
            <p:ph type="ftr" sz="quarter" idx="11"/>
          </p:nvPr>
        </p:nvSpPr>
        <p:spPr/>
        <p:txBody>
          <a:bodyPr/>
          <a:lstStyle>
            <a:lvl1pPr eaLnBrk="1" hangingPunct="1"/>
          </a:lstStyle>
          <a:p>
            <a:endParaRPr lang="en-US"/>
          </a:p>
        </p:txBody>
      </p:sp>
      <p:sp>
        <p:nvSpPr>
          <p:cNvPr id="1049154" name="Rectangle 9"/>
          <p:cNvSpPr>
            <a:spLocks noGrp="1" noChangeArrowheads="1"/>
          </p:cNvSpPr>
          <p:nvPr>
            <p:ph type="sldNum" sz="quarter" idx="12"/>
          </p:nvPr>
        </p:nvSpPr>
        <p:spPr/>
        <p:txBody>
          <a:bodyPr/>
          <a:lstStyle>
            <a:lvl1pPr eaLnBrk="1" hangingPunct="1"/>
          </a:lstStyle>
          <a:p>
            <a:fld id="{77FAB1EA-0B89-4B4D-A1A9-F5531BC0F2DB}" type="slidenum">
              <a:rPr lang="zh-CN" altLang="en-US"/>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270" name="Title 1"/>
          <p:cNvSpPr>
            <a:spLocks noGrp="1"/>
          </p:cNvSpPr>
          <p:nvPr>
            <p:ph type="title"/>
          </p:nvPr>
        </p:nvSpPr>
        <p:spPr/>
        <p:txBody>
          <a:bodyPr/>
          <a:lstStyle/>
          <a:p>
            <a:r>
              <a:rPr lang="en-US" altLang="zh-CN" smtClean="0"/>
              <a:t>Click to edit Master title style</a:t>
            </a:r>
            <a:endParaRPr lang="zh-CN" altLang="en-US"/>
          </a:p>
        </p:txBody>
      </p:sp>
      <p:sp>
        <p:nvSpPr>
          <p:cNvPr id="1049271" name="Content Placeholder 2"/>
          <p:cNvSpPr>
            <a:spLocks noGrp="1"/>
          </p:cNvSpPr>
          <p:nvPr>
            <p:ph idx="1"/>
          </p:nvPr>
        </p:nvSpPr>
        <p:spPr>
          <a:xfrm>
            <a:off x="428229" y="908050"/>
            <a:ext cx="9126934" cy="191454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72" name="Rectangle 6"/>
          <p:cNvSpPr>
            <a:spLocks noGrp="1" noChangeArrowheads="1"/>
          </p:cNvSpPr>
          <p:nvPr>
            <p:ph type="dt" sz="half" idx="10"/>
          </p:nvPr>
        </p:nvSpPr>
        <p:spPr/>
        <p:txBody>
          <a:bodyPr/>
          <a:lstStyle>
            <a:lvl1pPr eaLnBrk="1" hangingPunct="1"/>
          </a:lstStyle>
          <a:p>
            <a:fld id="{73123874-336F-4B68-92E3-E6F8A9633A9F}" type="datetime1">
              <a:rPr lang="zh-CN" altLang="en-US"/>
              <a:t>2018/9/19</a:t>
            </a:fld>
            <a:endParaRPr lang="en-US" altLang="zh-CN"/>
          </a:p>
        </p:txBody>
      </p:sp>
      <p:sp>
        <p:nvSpPr>
          <p:cNvPr id="1049273"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74" name="Rectangle 9"/>
          <p:cNvSpPr>
            <a:spLocks noGrp="1" noChangeArrowheads="1"/>
          </p:cNvSpPr>
          <p:nvPr>
            <p:ph type="sldNum" sz="quarter" idx="12"/>
          </p:nvPr>
        </p:nvSpPr>
        <p:spPr/>
        <p:txBody>
          <a:bodyPr/>
          <a:lstStyle>
            <a:lvl1pPr eaLnBrk="1" hangingPunct="1"/>
          </a:lstStyle>
          <a:p>
            <a:fld id="{EBBB2A78-227C-4486-B785-064BBD234519}" type="slidenum">
              <a:rPr lang="zh-CN" altLang="en-US"/>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182" name="Title 1"/>
          <p:cNvSpPr>
            <a:spLocks noGrp="1"/>
          </p:cNvSpPr>
          <p:nvPr>
            <p:ph type="title"/>
          </p:nvPr>
        </p:nvSpPr>
        <p:spPr>
          <a:xfrm>
            <a:off x="495300" y="619789"/>
            <a:ext cx="8915400" cy="452698"/>
          </a:xfrm>
        </p:spPr>
        <p:txBody>
          <a:bodyPr/>
          <a:lstStyle/>
          <a:p>
            <a:r>
              <a:rPr lang="en-US" altLang="zh-CN" smtClean="0"/>
              <a:t>Click to edit Master title style</a:t>
            </a:r>
            <a:endParaRPr lang="zh-CN" altLang="en-US"/>
          </a:p>
        </p:txBody>
      </p:sp>
      <p:sp>
        <p:nvSpPr>
          <p:cNvPr id="1049183" name="Text Placeholder 2"/>
          <p:cNvSpPr>
            <a:spLocks noGrp="1"/>
          </p:cNvSpPr>
          <p:nvPr>
            <p:ph type="body" idx="1"/>
          </p:nvPr>
        </p:nvSpPr>
        <p:spPr>
          <a:xfrm>
            <a:off x="495300" y="1783732"/>
            <a:ext cx="4376870" cy="391143"/>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ltLang="zh-CN" smtClean="0"/>
              <a:t>Click to edit Master text styles</a:t>
            </a:r>
          </a:p>
        </p:txBody>
      </p:sp>
      <p:sp>
        <p:nvSpPr>
          <p:cNvPr id="1049184" name="Content Placeholder 3"/>
          <p:cNvSpPr>
            <a:spLocks noGrp="1"/>
          </p:cNvSpPr>
          <p:nvPr>
            <p:ph sz="half" idx="2"/>
          </p:nvPr>
        </p:nvSpPr>
        <p:spPr>
          <a:xfrm>
            <a:off x="495300" y="2174875"/>
            <a:ext cx="4376870" cy="1696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85" name="Text Placeholder 4"/>
          <p:cNvSpPr>
            <a:spLocks noGrp="1"/>
          </p:cNvSpPr>
          <p:nvPr>
            <p:ph type="body" sz="quarter" idx="3"/>
          </p:nvPr>
        </p:nvSpPr>
        <p:spPr>
          <a:xfrm>
            <a:off x="5032111" y="1783732"/>
            <a:ext cx="4378590" cy="391143"/>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ltLang="zh-CN" smtClean="0"/>
              <a:t>Click to edit Master text styles</a:t>
            </a:r>
          </a:p>
        </p:txBody>
      </p:sp>
      <p:sp>
        <p:nvSpPr>
          <p:cNvPr id="1049186" name="Content Placeholder 5"/>
          <p:cNvSpPr>
            <a:spLocks noGrp="1"/>
          </p:cNvSpPr>
          <p:nvPr>
            <p:ph sz="quarter" idx="4"/>
          </p:nvPr>
        </p:nvSpPr>
        <p:spPr>
          <a:xfrm>
            <a:off x="5032111" y="2174875"/>
            <a:ext cx="4378590" cy="1696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87" name="Rectangle 6"/>
          <p:cNvSpPr>
            <a:spLocks noGrp="1" noChangeArrowheads="1"/>
          </p:cNvSpPr>
          <p:nvPr>
            <p:ph type="dt" sz="half" idx="10"/>
          </p:nvPr>
        </p:nvSpPr>
        <p:spPr/>
        <p:txBody>
          <a:bodyPr/>
          <a:lstStyle>
            <a:lvl1pPr eaLnBrk="1" hangingPunct="1"/>
          </a:lstStyle>
          <a:p>
            <a:fld id="{FBB9C84D-D16E-4CDB-A181-73F8DE900397}" type="datetime1">
              <a:rPr lang="zh-CN" altLang="en-US"/>
              <a:t>2018/9/19</a:t>
            </a:fld>
            <a:endParaRPr lang="en-US" altLang="zh-CN"/>
          </a:p>
        </p:txBody>
      </p:sp>
      <p:sp>
        <p:nvSpPr>
          <p:cNvPr id="1049188" name="Rectangle 7"/>
          <p:cNvSpPr>
            <a:spLocks noGrp="1" noChangeArrowheads="1"/>
          </p:cNvSpPr>
          <p:nvPr>
            <p:ph type="ftr" sz="quarter" idx="11"/>
          </p:nvPr>
        </p:nvSpPr>
        <p:spPr/>
        <p:txBody>
          <a:bodyPr/>
          <a:lstStyle>
            <a:lvl1pPr eaLnBrk="1" hangingPunct="1"/>
          </a:lstStyle>
          <a:p>
            <a:endParaRPr lang="en-US"/>
          </a:p>
        </p:txBody>
      </p:sp>
      <p:sp>
        <p:nvSpPr>
          <p:cNvPr id="1049189" name="Rectangle 9"/>
          <p:cNvSpPr>
            <a:spLocks noGrp="1" noChangeArrowheads="1"/>
          </p:cNvSpPr>
          <p:nvPr>
            <p:ph type="sldNum" sz="quarter" idx="12"/>
          </p:nvPr>
        </p:nvSpPr>
        <p:spPr/>
        <p:txBody>
          <a:bodyPr/>
          <a:lstStyle>
            <a:lvl1pPr eaLnBrk="1" hangingPunct="1"/>
          </a:lstStyle>
          <a:p>
            <a:fld id="{BD3CB52D-EDB1-42C4-84D9-853A795A9DAB}" type="slidenum">
              <a:rPr lang="zh-CN" altLang="en-US"/>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140" name="Title 1"/>
          <p:cNvSpPr>
            <a:spLocks noGrp="1"/>
          </p:cNvSpPr>
          <p:nvPr>
            <p:ph type="title"/>
          </p:nvPr>
        </p:nvSpPr>
        <p:spPr/>
        <p:txBody>
          <a:bodyPr/>
          <a:lstStyle/>
          <a:p>
            <a:r>
              <a:rPr lang="en-US" altLang="zh-CN" smtClean="0"/>
              <a:t>Click to edit Master title style</a:t>
            </a:r>
            <a:endParaRPr lang="zh-CN" altLang="en-US"/>
          </a:p>
        </p:txBody>
      </p:sp>
      <p:sp>
        <p:nvSpPr>
          <p:cNvPr id="1049141" name="Rectangle 6"/>
          <p:cNvSpPr>
            <a:spLocks noGrp="1" noChangeArrowheads="1"/>
          </p:cNvSpPr>
          <p:nvPr>
            <p:ph type="dt" sz="half" idx="10"/>
          </p:nvPr>
        </p:nvSpPr>
        <p:spPr/>
        <p:txBody>
          <a:bodyPr/>
          <a:lstStyle>
            <a:lvl1pPr eaLnBrk="1" hangingPunct="1"/>
          </a:lstStyle>
          <a:p>
            <a:fld id="{3432CD2E-C9A2-4F50-89F0-A433AC1E1A0B}" type="datetime1">
              <a:rPr lang="zh-CN" altLang="en-US"/>
              <a:t>2018/9/19</a:t>
            </a:fld>
            <a:endParaRPr lang="en-US" altLang="zh-CN"/>
          </a:p>
        </p:txBody>
      </p:sp>
      <p:sp>
        <p:nvSpPr>
          <p:cNvPr id="1049142" name="Rectangle 7"/>
          <p:cNvSpPr>
            <a:spLocks noGrp="1" noChangeArrowheads="1"/>
          </p:cNvSpPr>
          <p:nvPr>
            <p:ph type="ftr" sz="quarter" idx="11"/>
          </p:nvPr>
        </p:nvSpPr>
        <p:spPr/>
        <p:txBody>
          <a:bodyPr/>
          <a:lstStyle>
            <a:lvl1pPr eaLnBrk="1" hangingPunct="1"/>
          </a:lstStyle>
          <a:p>
            <a:endParaRPr lang="en-US"/>
          </a:p>
        </p:txBody>
      </p:sp>
      <p:sp>
        <p:nvSpPr>
          <p:cNvPr id="1049143" name="Rectangle 9"/>
          <p:cNvSpPr>
            <a:spLocks noGrp="1" noChangeArrowheads="1"/>
          </p:cNvSpPr>
          <p:nvPr>
            <p:ph type="sldNum" sz="quarter" idx="12"/>
          </p:nvPr>
        </p:nvSpPr>
        <p:spPr/>
        <p:txBody>
          <a:bodyPr/>
          <a:lstStyle>
            <a:lvl1pPr eaLnBrk="1" hangingPunct="1"/>
          </a:lstStyle>
          <a:p>
            <a:fld id="{2962C610-66C7-44E6-BDD3-DD47BE46D9DD}" type="slidenum">
              <a:rPr lang="zh-CN" altLang="en-US"/>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4" name="Rectangle 6"/>
          <p:cNvSpPr>
            <a:spLocks noGrp="1" noChangeArrowheads="1"/>
          </p:cNvSpPr>
          <p:nvPr>
            <p:ph type="dt" sz="half" idx="10"/>
          </p:nvPr>
        </p:nvSpPr>
        <p:spPr/>
        <p:txBody>
          <a:bodyPr/>
          <a:lstStyle>
            <a:lvl1pPr eaLnBrk="1" hangingPunct="1"/>
          </a:lstStyle>
          <a:p>
            <a:fld id="{B027E69F-0B56-404A-AF6D-F9BB73020923}" type="datetime1">
              <a:rPr lang="zh-CN" altLang="en-US"/>
              <a:t>2018/9/19</a:t>
            </a:fld>
            <a:endParaRPr lang="en-US" altLang="zh-CN"/>
          </a:p>
        </p:txBody>
      </p:sp>
      <p:sp>
        <p:nvSpPr>
          <p:cNvPr id="1048585" name="Rectangle 7"/>
          <p:cNvSpPr>
            <a:spLocks noGrp="1" noChangeArrowheads="1"/>
          </p:cNvSpPr>
          <p:nvPr>
            <p:ph type="ftr" sz="quarter" idx="11"/>
          </p:nvPr>
        </p:nvSpPr>
        <p:spPr/>
        <p:txBody>
          <a:bodyPr/>
          <a:lstStyle>
            <a:lvl1pPr eaLnBrk="1" hangingPunct="1"/>
          </a:lstStyle>
          <a:p>
            <a:endParaRPr lang="en-US"/>
          </a:p>
        </p:txBody>
      </p:sp>
      <p:sp>
        <p:nvSpPr>
          <p:cNvPr id="1048586" name="Rectangle 9"/>
          <p:cNvSpPr>
            <a:spLocks noGrp="1" noChangeArrowheads="1"/>
          </p:cNvSpPr>
          <p:nvPr>
            <p:ph type="sldNum" sz="quarter" idx="12"/>
          </p:nvPr>
        </p:nvSpPr>
        <p:spPr/>
        <p:txBody>
          <a:bodyPr/>
          <a:lstStyle>
            <a:lvl1pPr eaLnBrk="1" hangingPunct="1"/>
          </a:lstStyle>
          <a:p>
            <a:fld id="{7FEF03B7-2886-4B63-A508-1EEE4843EE58}" type="slidenum">
              <a:rPr lang="zh-CN" altLang="en-US"/>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176" name="Title 1"/>
          <p:cNvSpPr>
            <a:spLocks noGrp="1"/>
          </p:cNvSpPr>
          <p:nvPr>
            <p:ph type="title"/>
          </p:nvPr>
        </p:nvSpPr>
        <p:spPr>
          <a:xfrm>
            <a:off x="495301" y="1105513"/>
            <a:ext cx="3259006" cy="329588"/>
          </a:xfrm>
        </p:spPr>
        <p:txBody>
          <a:bodyPr anchor="b"/>
          <a:lstStyle>
            <a:lvl1pPr algn="l">
              <a:defRPr sz="2000" b="1"/>
            </a:lvl1pPr>
          </a:lstStyle>
          <a:p>
            <a:r>
              <a:rPr lang="en-US" altLang="zh-CN" smtClean="0"/>
              <a:t>Click to edit Master title style</a:t>
            </a:r>
            <a:endParaRPr lang="zh-CN" altLang="en-US"/>
          </a:p>
        </p:txBody>
      </p:sp>
      <p:sp>
        <p:nvSpPr>
          <p:cNvPr id="1049177" name="Content Placeholder 2"/>
          <p:cNvSpPr>
            <a:spLocks noGrp="1"/>
          </p:cNvSpPr>
          <p:nvPr>
            <p:ph idx="1"/>
          </p:nvPr>
        </p:nvSpPr>
        <p:spPr>
          <a:xfrm>
            <a:off x="3872971" y="273051"/>
            <a:ext cx="5537729" cy="27148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78" name="Text Placeholder 3"/>
          <p:cNvSpPr>
            <a:spLocks noGrp="1"/>
          </p:cNvSpPr>
          <p:nvPr>
            <p:ph type="body" sz="half" idx="2"/>
          </p:nvPr>
        </p:nvSpPr>
        <p:spPr>
          <a:xfrm>
            <a:off x="495301" y="1435101"/>
            <a:ext cx="3259006" cy="237255"/>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en-US" altLang="zh-CN" smtClean="0"/>
              <a:t>Click to edit Master text styles</a:t>
            </a:r>
          </a:p>
        </p:txBody>
      </p:sp>
      <p:sp>
        <p:nvSpPr>
          <p:cNvPr id="1049179" name="Rectangle 6"/>
          <p:cNvSpPr>
            <a:spLocks noGrp="1" noChangeArrowheads="1"/>
          </p:cNvSpPr>
          <p:nvPr>
            <p:ph type="dt" sz="half" idx="10"/>
          </p:nvPr>
        </p:nvSpPr>
        <p:spPr/>
        <p:txBody>
          <a:bodyPr/>
          <a:lstStyle>
            <a:lvl1pPr eaLnBrk="1" hangingPunct="1"/>
          </a:lstStyle>
          <a:p>
            <a:fld id="{F04F0F15-2865-46D0-99F5-8281C1E59048}" type="datetime1">
              <a:rPr lang="zh-CN" altLang="en-US"/>
              <a:t>2018/9/19</a:t>
            </a:fld>
            <a:endParaRPr lang="en-US" altLang="zh-CN"/>
          </a:p>
        </p:txBody>
      </p:sp>
      <p:sp>
        <p:nvSpPr>
          <p:cNvPr id="1049180" name="Rectangle 7"/>
          <p:cNvSpPr>
            <a:spLocks noGrp="1" noChangeArrowheads="1"/>
          </p:cNvSpPr>
          <p:nvPr>
            <p:ph type="ftr" sz="quarter" idx="11"/>
          </p:nvPr>
        </p:nvSpPr>
        <p:spPr/>
        <p:txBody>
          <a:bodyPr/>
          <a:lstStyle>
            <a:lvl1pPr eaLnBrk="1" hangingPunct="1"/>
          </a:lstStyle>
          <a:p>
            <a:endParaRPr lang="en-US"/>
          </a:p>
        </p:txBody>
      </p:sp>
      <p:sp>
        <p:nvSpPr>
          <p:cNvPr id="1049181" name="Rectangle 9"/>
          <p:cNvSpPr>
            <a:spLocks noGrp="1" noChangeArrowheads="1"/>
          </p:cNvSpPr>
          <p:nvPr>
            <p:ph type="sldNum" sz="quarter" idx="12"/>
          </p:nvPr>
        </p:nvSpPr>
        <p:spPr/>
        <p:txBody>
          <a:bodyPr/>
          <a:lstStyle>
            <a:lvl1pPr eaLnBrk="1" hangingPunct="1"/>
          </a:lstStyle>
          <a:p>
            <a:fld id="{B8D4BA21-E5CA-483F-BC82-7F10E1EBE961}" type="slidenum">
              <a:rPr lang="zh-CN" altLang="en-US"/>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134" name="Title 1"/>
          <p:cNvSpPr>
            <a:spLocks noGrp="1"/>
          </p:cNvSpPr>
          <p:nvPr>
            <p:ph type="title"/>
          </p:nvPr>
        </p:nvSpPr>
        <p:spPr>
          <a:xfrm>
            <a:off x="1941645" y="5037750"/>
            <a:ext cx="5943600" cy="329588"/>
          </a:xfrm>
        </p:spPr>
        <p:txBody>
          <a:bodyPr anchor="b"/>
          <a:lstStyle>
            <a:lvl1pPr algn="l">
              <a:defRPr sz="2000" b="1"/>
            </a:lvl1pPr>
          </a:lstStyle>
          <a:p>
            <a:r>
              <a:rPr lang="en-US" altLang="zh-CN" smtClean="0"/>
              <a:t>Click to edit Master title style</a:t>
            </a:r>
            <a:endParaRPr lang="zh-CN" altLang="en-US"/>
          </a:p>
        </p:txBody>
      </p:sp>
      <p:sp>
        <p:nvSpPr>
          <p:cNvPr id="1049135" name="Picture Placeholder 2"/>
          <p:cNvSpPr>
            <a:spLocks noGrp="1"/>
          </p:cNvSpPr>
          <p:nvPr>
            <p:ph type="pic" idx="1"/>
          </p:nvPr>
        </p:nvSpPr>
        <p:spPr>
          <a:xfrm>
            <a:off x="1941645" y="612775"/>
            <a:ext cx="5943600" cy="514253"/>
          </a:xfr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pPr lvl="0"/>
            <a:endParaRPr lang="zh-CN" altLang="en-US" noProof="0" smtClean="0"/>
          </a:p>
        </p:txBody>
      </p:sp>
      <p:sp>
        <p:nvSpPr>
          <p:cNvPr id="1049136" name="Text Placeholder 3"/>
          <p:cNvSpPr>
            <a:spLocks noGrp="1"/>
          </p:cNvSpPr>
          <p:nvPr>
            <p:ph type="body" sz="half" idx="2"/>
          </p:nvPr>
        </p:nvSpPr>
        <p:spPr>
          <a:xfrm>
            <a:off x="1941645" y="5367338"/>
            <a:ext cx="5943600" cy="237255"/>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en-US" altLang="zh-CN" smtClean="0"/>
              <a:t>Click to edit Master text styles</a:t>
            </a:r>
          </a:p>
        </p:txBody>
      </p:sp>
      <p:sp>
        <p:nvSpPr>
          <p:cNvPr id="1049137" name="Rectangle 6"/>
          <p:cNvSpPr>
            <a:spLocks noGrp="1" noChangeArrowheads="1"/>
          </p:cNvSpPr>
          <p:nvPr>
            <p:ph type="dt" sz="half" idx="10"/>
          </p:nvPr>
        </p:nvSpPr>
        <p:spPr/>
        <p:txBody>
          <a:bodyPr/>
          <a:lstStyle>
            <a:lvl1pPr eaLnBrk="1" hangingPunct="1"/>
          </a:lstStyle>
          <a:p>
            <a:fld id="{9F870295-270F-4645-B03E-C15B581C0CF3}" type="datetime1">
              <a:rPr lang="zh-CN" altLang="en-US"/>
              <a:t>2018/9/19</a:t>
            </a:fld>
            <a:endParaRPr lang="en-US" altLang="zh-CN"/>
          </a:p>
        </p:txBody>
      </p:sp>
      <p:sp>
        <p:nvSpPr>
          <p:cNvPr id="1049138" name="Rectangle 7"/>
          <p:cNvSpPr>
            <a:spLocks noGrp="1" noChangeArrowheads="1"/>
          </p:cNvSpPr>
          <p:nvPr>
            <p:ph type="ftr" sz="quarter" idx="11"/>
          </p:nvPr>
        </p:nvSpPr>
        <p:spPr/>
        <p:txBody>
          <a:bodyPr/>
          <a:lstStyle>
            <a:lvl1pPr eaLnBrk="1" hangingPunct="1"/>
          </a:lstStyle>
          <a:p>
            <a:endParaRPr lang="en-US"/>
          </a:p>
        </p:txBody>
      </p:sp>
      <p:sp>
        <p:nvSpPr>
          <p:cNvPr id="1049139" name="Rectangle 9"/>
          <p:cNvSpPr>
            <a:spLocks noGrp="1" noChangeArrowheads="1"/>
          </p:cNvSpPr>
          <p:nvPr>
            <p:ph type="sldNum" sz="quarter" idx="12"/>
          </p:nvPr>
        </p:nvSpPr>
        <p:spPr/>
        <p:txBody>
          <a:bodyPr/>
          <a:lstStyle>
            <a:lvl1pPr eaLnBrk="1" hangingPunct="1"/>
          </a:lstStyle>
          <a:p>
            <a:fld id="{4943CE58-B92D-43D5-8890-4386EFE78AA8}" type="slidenum">
              <a:rPr lang="zh-CN" altLang="en-US"/>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171" name="Title 1"/>
          <p:cNvSpPr>
            <a:spLocks noGrp="1"/>
          </p:cNvSpPr>
          <p:nvPr>
            <p:ph type="title"/>
          </p:nvPr>
        </p:nvSpPr>
        <p:spPr/>
        <p:txBody>
          <a:bodyPr/>
          <a:lstStyle/>
          <a:p>
            <a:r>
              <a:rPr lang="en-US" altLang="zh-CN" smtClean="0"/>
              <a:t>Click to edit Master title style</a:t>
            </a:r>
            <a:endParaRPr lang="zh-CN" altLang="en-US"/>
          </a:p>
        </p:txBody>
      </p:sp>
      <p:sp>
        <p:nvSpPr>
          <p:cNvPr id="1049172" name="Vertical Text Placeholder 2"/>
          <p:cNvSpPr>
            <a:spLocks noGrp="1"/>
          </p:cNvSpPr>
          <p:nvPr>
            <p:ph type="body" orient="vert" idx="1"/>
          </p:nvPr>
        </p:nvSpPr>
        <p:spPr>
          <a:xfrm>
            <a:off x="-7301760" y="908050"/>
            <a:ext cx="16856922" cy="78898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73" name="Rectangle 6"/>
          <p:cNvSpPr>
            <a:spLocks noGrp="1" noChangeArrowheads="1"/>
          </p:cNvSpPr>
          <p:nvPr>
            <p:ph type="dt" sz="half" idx="10"/>
          </p:nvPr>
        </p:nvSpPr>
        <p:spPr/>
        <p:txBody>
          <a:bodyPr/>
          <a:lstStyle>
            <a:lvl1pPr eaLnBrk="1" hangingPunct="1"/>
          </a:lstStyle>
          <a:p>
            <a:fld id="{EA68969E-560A-4A3E-8F37-2B9C4D07B6B0}" type="datetime1">
              <a:rPr lang="zh-CN" altLang="en-US"/>
              <a:t>2018/9/19</a:t>
            </a:fld>
            <a:endParaRPr lang="en-US" altLang="zh-CN"/>
          </a:p>
        </p:txBody>
      </p:sp>
      <p:sp>
        <p:nvSpPr>
          <p:cNvPr id="1049174" name="Rectangle 7"/>
          <p:cNvSpPr>
            <a:spLocks noGrp="1" noChangeArrowheads="1"/>
          </p:cNvSpPr>
          <p:nvPr>
            <p:ph type="ftr" sz="quarter" idx="11"/>
          </p:nvPr>
        </p:nvSpPr>
        <p:spPr/>
        <p:txBody>
          <a:bodyPr/>
          <a:lstStyle>
            <a:lvl1pPr eaLnBrk="1" hangingPunct="1"/>
          </a:lstStyle>
          <a:p>
            <a:endParaRPr lang="en-US"/>
          </a:p>
        </p:txBody>
      </p:sp>
      <p:sp>
        <p:nvSpPr>
          <p:cNvPr id="1049175" name="Rectangle 9"/>
          <p:cNvSpPr>
            <a:spLocks noGrp="1" noChangeArrowheads="1"/>
          </p:cNvSpPr>
          <p:nvPr>
            <p:ph type="sldNum" sz="quarter" idx="12"/>
          </p:nvPr>
        </p:nvSpPr>
        <p:spPr/>
        <p:txBody>
          <a:bodyPr/>
          <a:lstStyle>
            <a:lvl1pPr eaLnBrk="1" hangingPunct="1"/>
          </a:lstStyle>
          <a:p>
            <a:fld id="{E959B241-602A-44F2-9AB2-C7109DF7DAAE}" type="slidenum">
              <a:rPr lang="zh-CN" altLang="en-US"/>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144" name="Vertical Title 1"/>
          <p:cNvSpPr>
            <a:spLocks noGrp="1"/>
          </p:cNvSpPr>
          <p:nvPr>
            <p:ph type="title" orient="vert"/>
          </p:nvPr>
        </p:nvSpPr>
        <p:spPr>
          <a:xfrm>
            <a:off x="7553909" y="44450"/>
            <a:ext cx="1759900" cy="1652588"/>
          </a:xfrm>
        </p:spPr>
        <p:txBody>
          <a:bodyPr vert="eaVert"/>
          <a:lstStyle/>
          <a:p>
            <a:r>
              <a:rPr lang="en-US" altLang="zh-CN" smtClean="0"/>
              <a:t>Click to edit Master title style</a:t>
            </a:r>
            <a:endParaRPr lang="zh-CN" altLang="en-US"/>
          </a:p>
        </p:txBody>
      </p:sp>
      <p:sp>
        <p:nvSpPr>
          <p:cNvPr id="1049145" name="Vertical Text Placeholder 2"/>
          <p:cNvSpPr>
            <a:spLocks noGrp="1"/>
          </p:cNvSpPr>
          <p:nvPr>
            <p:ph type="body" orient="vert" idx="1"/>
          </p:nvPr>
        </p:nvSpPr>
        <p:spPr>
          <a:xfrm>
            <a:off x="-4838177" y="44450"/>
            <a:ext cx="11963275" cy="165258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46" name="Rectangle 6"/>
          <p:cNvSpPr>
            <a:spLocks noGrp="1" noChangeArrowheads="1"/>
          </p:cNvSpPr>
          <p:nvPr>
            <p:ph type="dt" sz="half" idx="10"/>
          </p:nvPr>
        </p:nvSpPr>
        <p:spPr/>
        <p:txBody>
          <a:bodyPr/>
          <a:lstStyle>
            <a:lvl1pPr eaLnBrk="1" hangingPunct="1"/>
          </a:lstStyle>
          <a:p>
            <a:fld id="{E3718670-E261-4EF3-8600-1BBBB6418187}" type="datetime1">
              <a:rPr lang="zh-CN" altLang="en-US"/>
              <a:t>2018/9/19</a:t>
            </a:fld>
            <a:endParaRPr lang="en-US" altLang="zh-CN"/>
          </a:p>
        </p:txBody>
      </p:sp>
      <p:sp>
        <p:nvSpPr>
          <p:cNvPr id="1049147" name="Rectangle 7"/>
          <p:cNvSpPr>
            <a:spLocks noGrp="1" noChangeArrowheads="1"/>
          </p:cNvSpPr>
          <p:nvPr>
            <p:ph type="ftr" sz="quarter" idx="11"/>
          </p:nvPr>
        </p:nvSpPr>
        <p:spPr/>
        <p:txBody>
          <a:bodyPr/>
          <a:lstStyle>
            <a:lvl1pPr eaLnBrk="1" hangingPunct="1"/>
          </a:lstStyle>
          <a:p>
            <a:endParaRPr lang="en-US"/>
          </a:p>
        </p:txBody>
      </p:sp>
      <p:sp>
        <p:nvSpPr>
          <p:cNvPr id="1049148" name="Rectangle 9"/>
          <p:cNvSpPr>
            <a:spLocks noGrp="1" noChangeArrowheads="1"/>
          </p:cNvSpPr>
          <p:nvPr>
            <p:ph type="sldNum" sz="quarter" idx="12"/>
          </p:nvPr>
        </p:nvSpPr>
        <p:spPr/>
        <p:txBody>
          <a:bodyPr/>
          <a:lstStyle>
            <a:lvl1pPr eaLnBrk="1" hangingPunct="1"/>
          </a:lstStyle>
          <a:p>
            <a:fld id="{975C3B37-BCAE-45CF-8538-0C3F4DB9A4CF}" type="slidenum">
              <a:rPr lang="zh-CN" altLang="en-US"/>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1049190"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191" name="Text Placeholder 2"/>
          <p:cNvSpPr>
            <a:spLocks noGrp="1"/>
          </p:cNvSpPr>
          <p:nvPr>
            <p:ph type="body" sz="half" idx="1"/>
          </p:nvPr>
        </p:nvSpPr>
        <p:spPr>
          <a:xfrm>
            <a:off x="428229" y="908050"/>
            <a:ext cx="448005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92" name="Content Placeholder 3"/>
          <p:cNvSpPr>
            <a:spLocks noGrp="1"/>
          </p:cNvSpPr>
          <p:nvPr>
            <p:ph sz="quarter" idx="2"/>
          </p:nvPr>
        </p:nvSpPr>
        <p:spPr>
          <a:xfrm>
            <a:off x="5073387" y="9080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93" name="Content Placeholder 4"/>
          <p:cNvSpPr>
            <a:spLocks noGrp="1"/>
          </p:cNvSpPr>
          <p:nvPr>
            <p:ph sz="quarter" idx="3"/>
          </p:nvPr>
        </p:nvSpPr>
        <p:spPr>
          <a:xfrm>
            <a:off x="5073387" y="13779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94" name="Rectangle 6"/>
          <p:cNvSpPr>
            <a:spLocks noGrp="1" noChangeArrowheads="1"/>
          </p:cNvSpPr>
          <p:nvPr>
            <p:ph type="dt" sz="half" idx="10"/>
          </p:nvPr>
        </p:nvSpPr>
        <p:spPr/>
        <p:txBody>
          <a:bodyPr/>
          <a:lstStyle>
            <a:lvl1pPr eaLnBrk="1" hangingPunct="1"/>
          </a:lstStyle>
          <a:p>
            <a:fld id="{F9BA687F-146D-4567-B16A-261AB2EADED2}" type="datetime1">
              <a:rPr lang="zh-CN" altLang="en-US"/>
              <a:t>2018/9/19</a:t>
            </a:fld>
            <a:endParaRPr lang="en-US" altLang="zh-CN"/>
          </a:p>
        </p:txBody>
      </p:sp>
      <p:sp>
        <p:nvSpPr>
          <p:cNvPr id="1049195" name="Rectangle 7"/>
          <p:cNvSpPr>
            <a:spLocks noGrp="1" noChangeArrowheads="1"/>
          </p:cNvSpPr>
          <p:nvPr>
            <p:ph type="ftr" sz="quarter" idx="11"/>
          </p:nvPr>
        </p:nvSpPr>
        <p:spPr/>
        <p:txBody>
          <a:bodyPr/>
          <a:lstStyle>
            <a:lvl1pPr eaLnBrk="1" hangingPunct="1"/>
          </a:lstStyle>
          <a:p>
            <a:endParaRPr lang="en-US"/>
          </a:p>
        </p:txBody>
      </p:sp>
      <p:sp>
        <p:nvSpPr>
          <p:cNvPr id="1049196" name="Rectangle 9"/>
          <p:cNvSpPr>
            <a:spLocks noGrp="1" noChangeArrowheads="1"/>
          </p:cNvSpPr>
          <p:nvPr>
            <p:ph type="sldNum" sz="quarter" idx="12"/>
          </p:nvPr>
        </p:nvSpPr>
        <p:spPr/>
        <p:txBody>
          <a:bodyPr/>
          <a:lstStyle>
            <a:lvl1pPr eaLnBrk="1" hangingPunct="1"/>
          </a:lstStyle>
          <a:p>
            <a:fld id="{06E31086-EAF1-4EC5-8676-18EAB36AA61B}" type="slidenum">
              <a:rPr lang="zh-CN" altLang="en-US"/>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1049155"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156" name="Text Placeholder 2"/>
          <p:cNvSpPr>
            <a:spLocks noGrp="1"/>
          </p:cNvSpPr>
          <p:nvPr>
            <p:ph type="body" sz="half" idx="1"/>
          </p:nvPr>
        </p:nvSpPr>
        <p:spPr>
          <a:xfrm>
            <a:off x="428229" y="908050"/>
            <a:ext cx="448005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57" name="Content Placeholder 3"/>
          <p:cNvSpPr>
            <a:spLocks noGrp="1"/>
          </p:cNvSpPr>
          <p:nvPr>
            <p:ph sz="half" idx="2"/>
          </p:nvPr>
        </p:nvSpPr>
        <p:spPr>
          <a:xfrm>
            <a:off x="5073387" y="9080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58" name="Rectangle 6"/>
          <p:cNvSpPr>
            <a:spLocks noGrp="1" noChangeArrowheads="1"/>
          </p:cNvSpPr>
          <p:nvPr>
            <p:ph type="dt" sz="half" idx="10"/>
          </p:nvPr>
        </p:nvSpPr>
        <p:spPr/>
        <p:txBody>
          <a:bodyPr/>
          <a:lstStyle>
            <a:lvl1pPr eaLnBrk="1" hangingPunct="1"/>
          </a:lstStyle>
          <a:p>
            <a:fld id="{D737C368-D4ED-4C5F-BF51-7EE31E067935}" type="datetime1">
              <a:rPr lang="zh-CN" altLang="en-US"/>
              <a:t>2018/9/19</a:t>
            </a:fld>
            <a:endParaRPr lang="en-US" altLang="zh-CN"/>
          </a:p>
        </p:txBody>
      </p:sp>
      <p:sp>
        <p:nvSpPr>
          <p:cNvPr id="1049159" name="Rectangle 7"/>
          <p:cNvSpPr>
            <a:spLocks noGrp="1" noChangeArrowheads="1"/>
          </p:cNvSpPr>
          <p:nvPr>
            <p:ph type="ftr" sz="quarter" idx="11"/>
          </p:nvPr>
        </p:nvSpPr>
        <p:spPr/>
        <p:txBody>
          <a:bodyPr/>
          <a:lstStyle>
            <a:lvl1pPr eaLnBrk="1" hangingPunct="1"/>
          </a:lstStyle>
          <a:p>
            <a:endParaRPr lang="en-US"/>
          </a:p>
        </p:txBody>
      </p:sp>
      <p:sp>
        <p:nvSpPr>
          <p:cNvPr id="1049160" name="Rectangle 9"/>
          <p:cNvSpPr>
            <a:spLocks noGrp="1" noChangeArrowheads="1"/>
          </p:cNvSpPr>
          <p:nvPr>
            <p:ph type="sldNum" sz="quarter" idx="12"/>
          </p:nvPr>
        </p:nvSpPr>
        <p:spPr/>
        <p:txBody>
          <a:bodyPr/>
          <a:lstStyle>
            <a:lvl1pPr eaLnBrk="1" hangingPunct="1"/>
          </a:lstStyle>
          <a:p>
            <a:fld id="{806E2329-04E1-4080-8D48-13A5884C440A}" type="slidenum">
              <a:rPr lang="zh-CN" altLang="en-US"/>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1049197" name="Content Placeholder 1"/>
          <p:cNvSpPr>
            <a:spLocks noGrp="1"/>
          </p:cNvSpPr>
          <p:nvPr>
            <p:ph/>
          </p:nvPr>
        </p:nvSpPr>
        <p:spPr>
          <a:xfrm>
            <a:off x="428228" y="44450"/>
            <a:ext cx="9149292" cy="191454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98" name="Rectangle 6"/>
          <p:cNvSpPr>
            <a:spLocks noGrp="1" noChangeArrowheads="1"/>
          </p:cNvSpPr>
          <p:nvPr>
            <p:ph type="dt" sz="half" idx="10"/>
          </p:nvPr>
        </p:nvSpPr>
        <p:spPr/>
        <p:txBody>
          <a:bodyPr/>
          <a:lstStyle>
            <a:lvl1pPr eaLnBrk="1" hangingPunct="1"/>
          </a:lstStyle>
          <a:p>
            <a:fld id="{4C67121F-7384-497D-A036-195D98FB8163}" type="datetime1">
              <a:rPr lang="zh-CN" altLang="en-US"/>
              <a:t>2018/9/19</a:t>
            </a:fld>
            <a:endParaRPr lang="en-US" altLang="zh-CN"/>
          </a:p>
        </p:txBody>
      </p:sp>
      <p:sp>
        <p:nvSpPr>
          <p:cNvPr id="1049199" name="Rectangle 7"/>
          <p:cNvSpPr>
            <a:spLocks noGrp="1" noChangeArrowheads="1"/>
          </p:cNvSpPr>
          <p:nvPr>
            <p:ph type="ftr" sz="quarter" idx="11"/>
          </p:nvPr>
        </p:nvSpPr>
        <p:spPr/>
        <p:txBody>
          <a:bodyPr/>
          <a:lstStyle>
            <a:lvl1pPr eaLnBrk="1" hangingPunct="1"/>
          </a:lstStyle>
          <a:p>
            <a:endParaRPr lang="en-US"/>
          </a:p>
        </p:txBody>
      </p:sp>
      <p:sp>
        <p:nvSpPr>
          <p:cNvPr id="1049200" name="Rectangle 9"/>
          <p:cNvSpPr>
            <a:spLocks noGrp="1" noChangeArrowheads="1"/>
          </p:cNvSpPr>
          <p:nvPr>
            <p:ph type="sldNum" sz="quarter" idx="12"/>
          </p:nvPr>
        </p:nvSpPr>
        <p:spPr/>
        <p:txBody>
          <a:bodyPr/>
          <a:lstStyle>
            <a:lvl1pPr eaLnBrk="1" hangingPunct="1"/>
          </a:lstStyle>
          <a:p>
            <a:fld id="{992A6E4F-3FD3-4187-B6AD-9C1872AFCEE0}" type="slidenum">
              <a:rPr lang="zh-CN" altLang="en-US"/>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245" name="Title 1"/>
          <p:cNvSpPr>
            <a:spLocks noGrp="1"/>
          </p:cNvSpPr>
          <p:nvPr>
            <p:ph type="title"/>
          </p:nvPr>
        </p:nvSpPr>
        <p:spPr>
          <a:xfrm>
            <a:off x="782506" y="4406901"/>
            <a:ext cx="8420100" cy="1246686"/>
          </a:xfrm>
        </p:spPr>
        <p:txBody>
          <a:bodyPr anchor="t"/>
          <a:lstStyle>
            <a:lvl1pPr algn="l">
              <a:defRPr sz="4000" b="1" cap="all"/>
            </a:lvl1pPr>
          </a:lstStyle>
          <a:p>
            <a:r>
              <a:rPr lang="en-US" altLang="zh-CN" smtClean="0"/>
              <a:t>Click to edit Master title style</a:t>
            </a:r>
            <a:endParaRPr lang="zh-CN" altLang="en-US"/>
          </a:p>
        </p:txBody>
      </p:sp>
      <p:sp>
        <p:nvSpPr>
          <p:cNvPr id="1049246" name="Text Placeholder 2"/>
          <p:cNvSpPr>
            <a:spLocks noGrp="1"/>
          </p:cNvSpPr>
          <p:nvPr>
            <p:ph type="body" idx="1"/>
          </p:nvPr>
        </p:nvSpPr>
        <p:spPr>
          <a:xfrm>
            <a:off x="782506" y="4077313"/>
            <a:ext cx="8420100" cy="329588"/>
          </a:xfrm>
        </p:spPr>
        <p:txBody>
          <a:bodyPr anchor="b"/>
          <a:lstStyle>
            <a:lvl1pPr marL="0" indent="0">
              <a:buNone/>
              <a:defRPr sz="2000"/>
            </a:lvl1pPr>
            <a:lvl2pPr marL="457209" indent="0">
              <a:buNone/>
              <a:defRPr sz="1800"/>
            </a:lvl2pPr>
            <a:lvl3pPr marL="914418" indent="0">
              <a:buNone/>
              <a:defRPr sz="1600"/>
            </a:lvl3pPr>
            <a:lvl4pPr marL="1371627" indent="0">
              <a:buNone/>
              <a:defRPr sz="1400"/>
            </a:lvl4pPr>
            <a:lvl5pPr marL="1828837" indent="0">
              <a:buNone/>
              <a:defRPr sz="1400"/>
            </a:lvl5pPr>
            <a:lvl6pPr marL="2286046" indent="0">
              <a:buNone/>
              <a:defRPr sz="1400"/>
            </a:lvl6pPr>
            <a:lvl7pPr marL="2743255" indent="0">
              <a:buNone/>
              <a:defRPr sz="1400"/>
            </a:lvl7pPr>
            <a:lvl8pPr marL="3200464" indent="0">
              <a:buNone/>
              <a:defRPr sz="1400"/>
            </a:lvl8pPr>
            <a:lvl9pPr marL="3657673" indent="0">
              <a:buNone/>
              <a:defRPr sz="1400"/>
            </a:lvl9pPr>
          </a:lstStyle>
          <a:p>
            <a:pPr lvl="0"/>
            <a:r>
              <a:rPr lang="en-US" altLang="zh-CN" smtClean="0"/>
              <a:t>Click to edit Master text styles</a:t>
            </a:r>
          </a:p>
        </p:txBody>
      </p:sp>
      <p:sp>
        <p:nvSpPr>
          <p:cNvPr id="1049247" name="Rectangle 6"/>
          <p:cNvSpPr>
            <a:spLocks noGrp="1" noChangeArrowheads="1"/>
          </p:cNvSpPr>
          <p:nvPr>
            <p:ph type="dt" sz="half" idx="10"/>
          </p:nvPr>
        </p:nvSpPr>
        <p:spPr/>
        <p:txBody>
          <a:bodyPr/>
          <a:lstStyle>
            <a:lvl1pPr eaLnBrk="1" hangingPunct="1"/>
          </a:lstStyle>
          <a:p>
            <a:fld id="{5EB22A18-A479-45E8-A31C-2CFE9ED82EA5}" type="datetime1">
              <a:rPr lang="zh-CN" altLang="en-US"/>
              <a:t>2018/9/19</a:t>
            </a:fld>
            <a:endParaRPr lang="en-US" altLang="zh-CN"/>
          </a:p>
        </p:txBody>
      </p:sp>
      <p:sp>
        <p:nvSpPr>
          <p:cNvPr id="1049248"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49" name="Rectangle 9"/>
          <p:cNvSpPr>
            <a:spLocks noGrp="1" noChangeArrowheads="1"/>
          </p:cNvSpPr>
          <p:nvPr>
            <p:ph type="sldNum" sz="quarter" idx="12"/>
          </p:nvPr>
        </p:nvSpPr>
        <p:spPr/>
        <p:txBody>
          <a:bodyPr/>
          <a:lstStyle>
            <a:lvl1pPr eaLnBrk="1" hangingPunct="1"/>
          </a:lstStyle>
          <a:p>
            <a:fld id="{E2888867-C6F2-4338-8D2F-69BDBB384A0E}" type="slidenum">
              <a:rPr lang="zh-CN" altLang="en-US"/>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1049161"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162" name="Table Placeholder 2"/>
          <p:cNvSpPr>
            <a:spLocks noGrp="1"/>
          </p:cNvSpPr>
          <p:nvPr>
            <p:ph type="tbl" idx="1"/>
          </p:nvPr>
        </p:nvSpPr>
        <p:spPr>
          <a:xfrm>
            <a:off x="428229" y="908050"/>
            <a:ext cx="9126934" cy="391143"/>
          </a:xfrm>
        </p:spPr>
        <p:txBody>
          <a:bodyPr/>
          <a:lstStyle/>
          <a:p>
            <a:pPr lvl="0"/>
            <a:endParaRPr lang="zh-CN" altLang="en-US" noProof="0" smtClean="0"/>
          </a:p>
        </p:txBody>
      </p:sp>
      <p:sp>
        <p:nvSpPr>
          <p:cNvPr id="1049163" name="Rectangle 6"/>
          <p:cNvSpPr>
            <a:spLocks noGrp="1" noChangeArrowheads="1"/>
          </p:cNvSpPr>
          <p:nvPr>
            <p:ph type="dt" sz="half" idx="10"/>
          </p:nvPr>
        </p:nvSpPr>
        <p:spPr/>
        <p:txBody>
          <a:bodyPr/>
          <a:lstStyle>
            <a:lvl1pPr eaLnBrk="1" hangingPunct="1"/>
          </a:lstStyle>
          <a:p>
            <a:fld id="{679B7C0B-BFBE-4B9F-AD92-C73B387DF105}" type="datetime1">
              <a:rPr lang="zh-CN" altLang="en-US"/>
              <a:t>2018/9/19</a:t>
            </a:fld>
            <a:endParaRPr lang="en-US" altLang="zh-CN"/>
          </a:p>
        </p:txBody>
      </p:sp>
      <p:sp>
        <p:nvSpPr>
          <p:cNvPr id="1049164" name="Rectangle 7"/>
          <p:cNvSpPr>
            <a:spLocks noGrp="1" noChangeArrowheads="1"/>
          </p:cNvSpPr>
          <p:nvPr>
            <p:ph type="ftr" sz="quarter" idx="11"/>
          </p:nvPr>
        </p:nvSpPr>
        <p:spPr/>
        <p:txBody>
          <a:bodyPr/>
          <a:lstStyle>
            <a:lvl1pPr eaLnBrk="1" hangingPunct="1"/>
          </a:lstStyle>
          <a:p>
            <a:endParaRPr lang="en-US"/>
          </a:p>
        </p:txBody>
      </p:sp>
      <p:sp>
        <p:nvSpPr>
          <p:cNvPr id="1049165" name="Rectangle 9"/>
          <p:cNvSpPr>
            <a:spLocks noGrp="1" noChangeArrowheads="1"/>
          </p:cNvSpPr>
          <p:nvPr>
            <p:ph type="sldNum" sz="quarter" idx="12"/>
          </p:nvPr>
        </p:nvSpPr>
        <p:spPr/>
        <p:txBody>
          <a:bodyPr/>
          <a:lstStyle>
            <a:lvl1pPr eaLnBrk="1" hangingPunct="1"/>
          </a:lstStyle>
          <a:p>
            <a:fld id="{B32C4966-8383-4542-B1C3-17684BA46541}" type="slidenum">
              <a:rPr lang="zh-CN" altLang="en-US"/>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350" name="Title 1"/>
          <p:cNvSpPr>
            <a:spLocks noGrp="1"/>
          </p:cNvSpPr>
          <p:nvPr>
            <p:ph type="ctrTitle"/>
          </p:nvPr>
        </p:nvSpPr>
        <p:spPr>
          <a:xfrm>
            <a:off x="742950" y="2639090"/>
            <a:ext cx="8420100" cy="452698"/>
          </a:xfrm>
        </p:spPr>
        <p:txBody>
          <a:bodyPr/>
          <a:lstStyle/>
          <a:p>
            <a:r>
              <a:rPr lang="en-US" altLang="zh-CN" dirty="0" smtClean="0"/>
              <a:t>Click to edit Master title style</a:t>
            </a:r>
            <a:endParaRPr lang="zh-CN" altLang="en-US" dirty="0"/>
          </a:p>
        </p:txBody>
      </p:sp>
      <p:sp>
        <p:nvSpPr>
          <p:cNvPr id="1049351" name="Subtitle 2"/>
          <p:cNvSpPr>
            <a:spLocks noGrp="1"/>
          </p:cNvSpPr>
          <p:nvPr>
            <p:ph type="subTitle" idx="1"/>
          </p:nvPr>
        </p:nvSpPr>
        <p:spPr>
          <a:xfrm>
            <a:off x="1485900" y="3886200"/>
            <a:ext cx="6934200" cy="391143"/>
          </a:xfrm>
        </p:spPr>
        <p:txBody>
          <a:bodyPr/>
          <a:lstStyle>
            <a:lvl1pPr marL="0" indent="0" algn="ctr">
              <a:buNone/>
            </a:lvl1pPr>
            <a:lvl2pPr marL="457209" indent="0" algn="ctr">
              <a:buNone/>
            </a:lvl2pPr>
            <a:lvl3pPr marL="914418" indent="0" algn="ctr">
              <a:buNone/>
            </a:lvl3pPr>
            <a:lvl4pPr marL="1371627" indent="0" algn="ctr">
              <a:buNone/>
            </a:lvl4pPr>
            <a:lvl5pPr marL="1828837" indent="0" algn="ctr">
              <a:buNone/>
            </a:lvl5pPr>
            <a:lvl6pPr marL="2286046" indent="0" algn="ctr">
              <a:buNone/>
            </a:lvl6pPr>
            <a:lvl7pPr marL="2743255" indent="0" algn="ctr">
              <a:buNone/>
            </a:lvl7pPr>
            <a:lvl8pPr marL="3200464" indent="0" algn="ctr">
              <a:buNone/>
            </a:lvl8pPr>
            <a:lvl9pPr marL="3657673" indent="0" algn="ctr">
              <a:buNone/>
            </a:lvl9pPr>
          </a:lstStyle>
          <a:p>
            <a:r>
              <a:rPr lang="en-US" altLang="zh-CN" smtClean="0"/>
              <a:t>Click to edit Master subtitle style</a:t>
            </a:r>
            <a:endParaRPr lang="zh-CN" altLang="en-US"/>
          </a:p>
        </p:txBody>
      </p:sp>
      <p:sp>
        <p:nvSpPr>
          <p:cNvPr id="1049352" name="Rectangle 6"/>
          <p:cNvSpPr>
            <a:spLocks noGrp="1" noChangeArrowheads="1"/>
          </p:cNvSpPr>
          <p:nvPr>
            <p:ph type="dt" sz="half" idx="10"/>
          </p:nvPr>
        </p:nvSpPr>
        <p:spPr/>
        <p:txBody>
          <a:bodyPr/>
          <a:lstStyle>
            <a:lvl1pPr eaLnBrk="1" hangingPunct="1"/>
          </a:lstStyle>
          <a:p>
            <a:fld id="{9C3D3B57-CAEA-4084-9E0F-120E26C5F871}" type="datetime1">
              <a:rPr lang="zh-CN" altLang="en-US"/>
              <a:t>2018/9/19</a:t>
            </a:fld>
            <a:endParaRPr lang="en-US" altLang="zh-CN"/>
          </a:p>
        </p:txBody>
      </p:sp>
      <p:sp>
        <p:nvSpPr>
          <p:cNvPr id="1049353"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54" name="Rectangle 9"/>
          <p:cNvSpPr>
            <a:spLocks noGrp="1" noChangeArrowheads="1"/>
          </p:cNvSpPr>
          <p:nvPr>
            <p:ph type="sldNum" sz="quarter" idx="12"/>
          </p:nvPr>
        </p:nvSpPr>
        <p:spPr/>
        <p:txBody>
          <a:bodyPr/>
          <a:lstStyle>
            <a:lvl1pPr eaLnBrk="1" hangingPunct="1"/>
          </a:lstStyle>
          <a:p>
            <a:fld id="{8D34CD46-0C7A-4D4F-A3F6-A04A1FDC0503}" type="slidenum">
              <a:rPr lang="zh-CN" altLang="en-US"/>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310" name="Title 1"/>
          <p:cNvSpPr>
            <a:spLocks noGrp="1"/>
          </p:cNvSpPr>
          <p:nvPr>
            <p:ph type="title"/>
          </p:nvPr>
        </p:nvSpPr>
        <p:spPr/>
        <p:txBody>
          <a:bodyPr/>
          <a:lstStyle/>
          <a:p>
            <a:r>
              <a:rPr lang="en-US" altLang="zh-CN" smtClean="0"/>
              <a:t>Click to edit Master title style</a:t>
            </a:r>
            <a:endParaRPr lang="zh-CN" altLang="en-US"/>
          </a:p>
        </p:txBody>
      </p:sp>
      <p:sp>
        <p:nvSpPr>
          <p:cNvPr id="1049311" name="Content Placeholder 2"/>
          <p:cNvSpPr>
            <a:spLocks noGrp="1"/>
          </p:cNvSpPr>
          <p:nvPr>
            <p:ph idx="1"/>
          </p:nvPr>
        </p:nvSpPr>
        <p:spPr>
          <a:xfrm>
            <a:off x="428229" y="908050"/>
            <a:ext cx="9126934" cy="191454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12" name="Rectangle 6"/>
          <p:cNvSpPr>
            <a:spLocks noGrp="1" noChangeArrowheads="1"/>
          </p:cNvSpPr>
          <p:nvPr>
            <p:ph type="dt" sz="half" idx="10"/>
          </p:nvPr>
        </p:nvSpPr>
        <p:spPr/>
        <p:txBody>
          <a:bodyPr/>
          <a:lstStyle>
            <a:lvl1pPr eaLnBrk="1" hangingPunct="1"/>
          </a:lstStyle>
          <a:p>
            <a:fld id="{2D1A2E16-2C11-4958-B8F3-A576A0FFBA96}" type="datetime1">
              <a:rPr lang="zh-CN" altLang="en-US"/>
              <a:t>2018/9/19</a:t>
            </a:fld>
            <a:endParaRPr lang="en-US" altLang="zh-CN"/>
          </a:p>
        </p:txBody>
      </p:sp>
      <p:sp>
        <p:nvSpPr>
          <p:cNvPr id="1049313"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14" name="Rectangle 9"/>
          <p:cNvSpPr>
            <a:spLocks noGrp="1" noChangeArrowheads="1"/>
          </p:cNvSpPr>
          <p:nvPr>
            <p:ph type="sldNum" sz="quarter" idx="12"/>
          </p:nvPr>
        </p:nvSpPr>
        <p:spPr/>
        <p:txBody>
          <a:bodyPr/>
          <a:lstStyle>
            <a:lvl1pPr eaLnBrk="1" hangingPunct="1"/>
          </a:lstStyle>
          <a:p>
            <a:fld id="{14776758-8FF6-470D-B6C9-A956471ACCD0}" type="slidenum">
              <a:rPr lang="zh-CN" altLang="en-US"/>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370" name="Title 1"/>
          <p:cNvSpPr>
            <a:spLocks noGrp="1"/>
          </p:cNvSpPr>
          <p:nvPr>
            <p:ph type="title"/>
          </p:nvPr>
        </p:nvSpPr>
        <p:spPr>
          <a:xfrm>
            <a:off x="782506" y="4406901"/>
            <a:ext cx="8420100" cy="1246686"/>
          </a:xfrm>
        </p:spPr>
        <p:txBody>
          <a:bodyPr anchor="t"/>
          <a:lstStyle>
            <a:lvl1pPr algn="l">
              <a:defRPr sz="4000" b="1" cap="all"/>
            </a:lvl1pPr>
          </a:lstStyle>
          <a:p>
            <a:r>
              <a:rPr lang="en-US" altLang="zh-CN" smtClean="0"/>
              <a:t>Click to edit Master title style</a:t>
            </a:r>
            <a:endParaRPr lang="zh-CN" altLang="en-US"/>
          </a:p>
        </p:txBody>
      </p:sp>
      <p:sp>
        <p:nvSpPr>
          <p:cNvPr id="1049371" name="Text Placeholder 2"/>
          <p:cNvSpPr>
            <a:spLocks noGrp="1"/>
          </p:cNvSpPr>
          <p:nvPr>
            <p:ph type="body" idx="1"/>
          </p:nvPr>
        </p:nvSpPr>
        <p:spPr>
          <a:xfrm>
            <a:off x="782506" y="4077313"/>
            <a:ext cx="8420100" cy="329588"/>
          </a:xfrm>
        </p:spPr>
        <p:txBody>
          <a:bodyPr anchor="b"/>
          <a:lstStyle>
            <a:lvl1pPr marL="0" indent="0">
              <a:buNone/>
              <a:defRPr sz="2000"/>
            </a:lvl1pPr>
            <a:lvl2pPr marL="457209" indent="0">
              <a:buNone/>
              <a:defRPr sz="1800"/>
            </a:lvl2pPr>
            <a:lvl3pPr marL="914418" indent="0">
              <a:buNone/>
              <a:defRPr sz="1600"/>
            </a:lvl3pPr>
            <a:lvl4pPr marL="1371627" indent="0">
              <a:buNone/>
              <a:defRPr sz="1400"/>
            </a:lvl4pPr>
            <a:lvl5pPr marL="1828837" indent="0">
              <a:buNone/>
              <a:defRPr sz="1400"/>
            </a:lvl5pPr>
            <a:lvl6pPr marL="2286046" indent="0">
              <a:buNone/>
              <a:defRPr sz="1400"/>
            </a:lvl6pPr>
            <a:lvl7pPr marL="2743255" indent="0">
              <a:buNone/>
              <a:defRPr sz="1400"/>
            </a:lvl7pPr>
            <a:lvl8pPr marL="3200464" indent="0">
              <a:buNone/>
              <a:defRPr sz="1400"/>
            </a:lvl8pPr>
            <a:lvl9pPr marL="3657673" indent="0">
              <a:buNone/>
              <a:defRPr sz="1400"/>
            </a:lvl9pPr>
          </a:lstStyle>
          <a:p>
            <a:pPr lvl="0"/>
            <a:r>
              <a:rPr lang="en-US" altLang="zh-CN" smtClean="0"/>
              <a:t>Click to edit Master text styles</a:t>
            </a:r>
          </a:p>
        </p:txBody>
      </p:sp>
      <p:sp>
        <p:nvSpPr>
          <p:cNvPr id="1049372" name="Rectangle 6"/>
          <p:cNvSpPr>
            <a:spLocks noGrp="1" noChangeArrowheads="1"/>
          </p:cNvSpPr>
          <p:nvPr>
            <p:ph type="dt" sz="half" idx="10"/>
          </p:nvPr>
        </p:nvSpPr>
        <p:spPr/>
        <p:txBody>
          <a:bodyPr/>
          <a:lstStyle>
            <a:lvl1pPr eaLnBrk="1" hangingPunct="1"/>
          </a:lstStyle>
          <a:p>
            <a:fld id="{C9972098-AAB0-4E2C-8E72-A72D581A5A35}" type="datetime1">
              <a:rPr lang="zh-CN" altLang="en-US"/>
              <a:t>2018/9/19</a:t>
            </a:fld>
            <a:endParaRPr lang="en-US" altLang="zh-CN"/>
          </a:p>
        </p:txBody>
      </p:sp>
      <p:sp>
        <p:nvSpPr>
          <p:cNvPr id="1049373"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74" name="Rectangle 9"/>
          <p:cNvSpPr>
            <a:spLocks noGrp="1" noChangeArrowheads="1"/>
          </p:cNvSpPr>
          <p:nvPr>
            <p:ph type="sldNum" sz="quarter" idx="12"/>
          </p:nvPr>
        </p:nvSpPr>
        <p:spPr/>
        <p:txBody>
          <a:bodyPr/>
          <a:lstStyle>
            <a:lvl1pPr eaLnBrk="1" hangingPunct="1"/>
          </a:lstStyle>
          <a:p>
            <a:fld id="{E8CC5C28-0A78-48E3-BFD5-05D52405B34E}" type="slidenum">
              <a:rPr lang="zh-CN" altLang="en-US"/>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334" name="Title 1"/>
          <p:cNvSpPr>
            <a:spLocks noGrp="1"/>
          </p:cNvSpPr>
          <p:nvPr>
            <p:ph type="title"/>
          </p:nvPr>
        </p:nvSpPr>
        <p:spPr/>
        <p:txBody>
          <a:bodyPr/>
          <a:lstStyle/>
          <a:p>
            <a:r>
              <a:rPr lang="en-US" altLang="zh-CN" smtClean="0"/>
              <a:t>Click to edit Master title style</a:t>
            </a:r>
            <a:endParaRPr lang="zh-CN" altLang="en-US"/>
          </a:p>
        </p:txBody>
      </p:sp>
      <p:sp>
        <p:nvSpPr>
          <p:cNvPr id="1049335" name="Content Placeholder 2"/>
          <p:cNvSpPr>
            <a:spLocks noGrp="1"/>
          </p:cNvSpPr>
          <p:nvPr>
            <p:ph sz="half" idx="1"/>
          </p:nvPr>
        </p:nvSpPr>
        <p:spPr>
          <a:xfrm>
            <a:off x="428229" y="908050"/>
            <a:ext cx="4480057" cy="2368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36" name="Content Placeholder 3"/>
          <p:cNvSpPr>
            <a:spLocks noGrp="1"/>
          </p:cNvSpPr>
          <p:nvPr>
            <p:ph sz="half" idx="2"/>
          </p:nvPr>
        </p:nvSpPr>
        <p:spPr>
          <a:xfrm>
            <a:off x="5073387" y="908050"/>
            <a:ext cx="4481777" cy="2368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37" name="Rectangle 6"/>
          <p:cNvSpPr>
            <a:spLocks noGrp="1" noChangeArrowheads="1"/>
          </p:cNvSpPr>
          <p:nvPr>
            <p:ph type="dt" sz="half" idx="10"/>
          </p:nvPr>
        </p:nvSpPr>
        <p:spPr/>
        <p:txBody>
          <a:bodyPr/>
          <a:lstStyle>
            <a:lvl1pPr eaLnBrk="1" hangingPunct="1"/>
          </a:lstStyle>
          <a:p>
            <a:fld id="{05709FF7-DCBD-4EE8-BB83-695F9C69FE5F}" type="datetime1">
              <a:rPr lang="zh-CN" altLang="en-US"/>
              <a:t>2018/9/19</a:t>
            </a:fld>
            <a:endParaRPr lang="en-US" altLang="zh-CN"/>
          </a:p>
        </p:txBody>
      </p:sp>
      <p:sp>
        <p:nvSpPr>
          <p:cNvPr id="1049338"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39" name="Rectangle 9"/>
          <p:cNvSpPr>
            <a:spLocks noGrp="1" noChangeArrowheads="1"/>
          </p:cNvSpPr>
          <p:nvPr>
            <p:ph type="sldNum" sz="quarter" idx="12"/>
          </p:nvPr>
        </p:nvSpPr>
        <p:spPr/>
        <p:txBody>
          <a:bodyPr/>
          <a:lstStyle>
            <a:lvl1pPr eaLnBrk="1" hangingPunct="1"/>
          </a:lstStyle>
          <a:p>
            <a:fld id="{AF260A65-21A7-43A6-B7F1-8EB11F534C35}" type="slidenum">
              <a:rPr lang="zh-CN" altLang="en-US"/>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315" name="Title 1"/>
          <p:cNvSpPr>
            <a:spLocks noGrp="1"/>
          </p:cNvSpPr>
          <p:nvPr>
            <p:ph type="title"/>
          </p:nvPr>
        </p:nvSpPr>
        <p:spPr>
          <a:xfrm>
            <a:off x="495300" y="619789"/>
            <a:ext cx="8915400" cy="452698"/>
          </a:xfrm>
        </p:spPr>
        <p:txBody>
          <a:bodyPr/>
          <a:lstStyle/>
          <a:p>
            <a:r>
              <a:rPr lang="en-US" altLang="zh-CN" smtClean="0"/>
              <a:t>Click to edit Master title style</a:t>
            </a:r>
            <a:endParaRPr lang="zh-CN" altLang="en-US"/>
          </a:p>
        </p:txBody>
      </p:sp>
      <p:sp>
        <p:nvSpPr>
          <p:cNvPr id="1049316" name="Text Placeholder 2"/>
          <p:cNvSpPr>
            <a:spLocks noGrp="1"/>
          </p:cNvSpPr>
          <p:nvPr>
            <p:ph type="body" idx="1"/>
          </p:nvPr>
        </p:nvSpPr>
        <p:spPr>
          <a:xfrm>
            <a:off x="495300" y="1783732"/>
            <a:ext cx="4376870" cy="391143"/>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ltLang="zh-CN" smtClean="0"/>
              <a:t>Click to edit Master text styles</a:t>
            </a:r>
          </a:p>
        </p:txBody>
      </p:sp>
      <p:sp>
        <p:nvSpPr>
          <p:cNvPr id="1049317" name="Content Placeholder 3"/>
          <p:cNvSpPr>
            <a:spLocks noGrp="1"/>
          </p:cNvSpPr>
          <p:nvPr>
            <p:ph sz="half" idx="2"/>
          </p:nvPr>
        </p:nvSpPr>
        <p:spPr>
          <a:xfrm>
            <a:off x="495300" y="2174875"/>
            <a:ext cx="4376870" cy="1696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18" name="Text Placeholder 4"/>
          <p:cNvSpPr>
            <a:spLocks noGrp="1"/>
          </p:cNvSpPr>
          <p:nvPr>
            <p:ph type="body" sz="quarter" idx="3"/>
          </p:nvPr>
        </p:nvSpPr>
        <p:spPr>
          <a:xfrm>
            <a:off x="5032111" y="1783732"/>
            <a:ext cx="4378590" cy="391143"/>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ltLang="zh-CN" smtClean="0"/>
              <a:t>Click to edit Master text styles</a:t>
            </a:r>
          </a:p>
        </p:txBody>
      </p:sp>
      <p:sp>
        <p:nvSpPr>
          <p:cNvPr id="1049319" name="Content Placeholder 5"/>
          <p:cNvSpPr>
            <a:spLocks noGrp="1"/>
          </p:cNvSpPr>
          <p:nvPr>
            <p:ph sz="quarter" idx="4"/>
          </p:nvPr>
        </p:nvSpPr>
        <p:spPr>
          <a:xfrm>
            <a:off x="5032111" y="2174875"/>
            <a:ext cx="4378590" cy="1696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20" name="Rectangle 6"/>
          <p:cNvSpPr>
            <a:spLocks noGrp="1" noChangeArrowheads="1"/>
          </p:cNvSpPr>
          <p:nvPr>
            <p:ph type="dt" sz="half" idx="10"/>
          </p:nvPr>
        </p:nvSpPr>
        <p:spPr/>
        <p:txBody>
          <a:bodyPr/>
          <a:lstStyle>
            <a:lvl1pPr eaLnBrk="1" hangingPunct="1"/>
          </a:lstStyle>
          <a:p>
            <a:fld id="{ED6802AB-3C48-4F67-BB39-CB8371CCB33A}" type="datetime1">
              <a:rPr lang="zh-CN" altLang="en-US"/>
              <a:t>2018/9/19</a:t>
            </a:fld>
            <a:endParaRPr lang="en-US" altLang="zh-CN"/>
          </a:p>
        </p:txBody>
      </p:sp>
      <p:sp>
        <p:nvSpPr>
          <p:cNvPr id="1049321"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22" name="Rectangle 9"/>
          <p:cNvSpPr>
            <a:spLocks noGrp="1" noChangeArrowheads="1"/>
          </p:cNvSpPr>
          <p:nvPr>
            <p:ph type="sldNum" sz="quarter" idx="12"/>
          </p:nvPr>
        </p:nvSpPr>
        <p:spPr/>
        <p:txBody>
          <a:bodyPr/>
          <a:lstStyle>
            <a:lvl1pPr eaLnBrk="1" hangingPunct="1"/>
          </a:lstStyle>
          <a:p>
            <a:fld id="{FBFDC959-A818-4A00-A81C-00D445033CEB}" type="slidenum">
              <a:rPr lang="zh-CN" altLang="en-US"/>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361" name="Title 1"/>
          <p:cNvSpPr>
            <a:spLocks noGrp="1"/>
          </p:cNvSpPr>
          <p:nvPr>
            <p:ph type="title"/>
          </p:nvPr>
        </p:nvSpPr>
        <p:spPr/>
        <p:txBody>
          <a:bodyPr/>
          <a:lstStyle/>
          <a:p>
            <a:r>
              <a:rPr lang="en-US" altLang="zh-CN" smtClean="0"/>
              <a:t>Click to edit Master title style</a:t>
            </a:r>
            <a:endParaRPr lang="zh-CN" altLang="en-US"/>
          </a:p>
        </p:txBody>
      </p:sp>
      <p:sp>
        <p:nvSpPr>
          <p:cNvPr id="1049362" name="Rectangle 6"/>
          <p:cNvSpPr>
            <a:spLocks noGrp="1" noChangeArrowheads="1"/>
          </p:cNvSpPr>
          <p:nvPr>
            <p:ph type="dt" sz="half" idx="10"/>
          </p:nvPr>
        </p:nvSpPr>
        <p:spPr/>
        <p:txBody>
          <a:bodyPr/>
          <a:lstStyle>
            <a:lvl1pPr eaLnBrk="1" hangingPunct="1"/>
          </a:lstStyle>
          <a:p>
            <a:fld id="{2061B044-2FCB-4FCE-85F1-EBBD757337EE}" type="datetime1">
              <a:rPr lang="zh-CN" altLang="en-US"/>
              <a:t>2018/9/19</a:t>
            </a:fld>
            <a:endParaRPr lang="en-US" altLang="zh-CN"/>
          </a:p>
        </p:txBody>
      </p:sp>
      <p:sp>
        <p:nvSpPr>
          <p:cNvPr id="1049363"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64" name="Rectangle 9"/>
          <p:cNvSpPr>
            <a:spLocks noGrp="1" noChangeArrowheads="1"/>
          </p:cNvSpPr>
          <p:nvPr>
            <p:ph type="sldNum" sz="quarter" idx="12"/>
          </p:nvPr>
        </p:nvSpPr>
        <p:spPr/>
        <p:txBody>
          <a:bodyPr/>
          <a:lstStyle>
            <a:lvl1pPr eaLnBrk="1" hangingPunct="1"/>
          </a:lstStyle>
          <a:p>
            <a:fld id="{0F6E2ECD-9918-492C-8E11-A6D638D7B507}" type="slidenum">
              <a:rPr lang="zh-CN" altLang="en-US"/>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9323" name="矩形 11"/>
          <p:cNvSpPr>
            <a:spLocks noChangeArrowheads="1"/>
          </p:cNvSpPr>
          <p:nvPr userDrawn="1"/>
        </p:nvSpPr>
        <p:spPr bwMode="auto">
          <a:xfrm>
            <a:off x="9009990" y="0"/>
            <a:ext cx="896011" cy="908050"/>
          </a:xfrm>
          <a:prstGeom prst="rect">
            <a:avLst/>
          </a:prstGeom>
          <a:solidFill>
            <a:schemeClr val="bg1"/>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400" smtClean="0">
              <a:solidFill>
                <a:srgbClr val="000000"/>
              </a:solidFill>
              <a:latin typeface="Verdana" panose="020B0604030504040204" pitchFamily="34" charset="0"/>
              <a:ea typeface="黑体" panose="02010609060101010101" pitchFamily="49" charset="-122"/>
            </a:endParaRPr>
          </a:p>
        </p:txBody>
      </p:sp>
      <p:pic>
        <p:nvPicPr>
          <p:cNvPr id="2097296" name="图片 5" descr="1.png"/>
          <p:cNvPicPr>
            <a:picLocks noChangeAspect="1"/>
          </p:cNvPicPr>
          <p:nvPr userDrawn="1"/>
        </p:nvPicPr>
        <p:blipFill>
          <a:blip r:embed="rId2" cstate="print"/>
          <a:srcRect/>
          <a:stretch>
            <a:fillRect/>
          </a:stretch>
        </p:blipFill>
        <p:spPr bwMode="auto">
          <a:xfrm>
            <a:off x="271728" y="115889"/>
            <a:ext cx="865056" cy="720725"/>
          </a:xfrm>
          <a:prstGeom prst="rect">
            <a:avLst/>
          </a:prstGeom>
          <a:noFill/>
          <a:ln w="9525">
            <a:noFill/>
            <a:miter lim="800000"/>
            <a:headEnd/>
            <a:tailEnd/>
          </a:ln>
        </p:spPr>
      </p:pic>
      <p:sp>
        <p:nvSpPr>
          <p:cNvPr id="1049324" name="矩形 13"/>
          <p:cNvSpPr>
            <a:spLocks noChangeArrowheads="1"/>
          </p:cNvSpPr>
          <p:nvPr userDrawn="1"/>
        </p:nvSpPr>
        <p:spPr bwMode="auto">
          <a:xfrm flipV="1">
            <a:off x="1129905" y="476250"/>
            <a:ext cx="8581760" cy="46038"/>
          </a:xfrm>
          <a:prstGeom prst="rect">
            <a:avLst/>
          </a:prstGeom>
          <a:solidFill>
            <a:srgbClr val="0070C0"/>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400" smtClean="0">
              <a:solidFill>
                <a:srgbClr val="000000"/>
              </a:solidFill>
              <a:latin typeface="Verdana" panose="020B0604030504040204" pitchFamily="34" charset="0"/>
            </a:endParaRPr>
          </a:p>
        </p:txBody>
      </p:sp>
      <p:sp>
        <p:nvSpPr>
          <p:cNvPr id="1049325" name="Rectangle 6"/>
          <p:cNvSpPr>
            <a:spLocks noGrp="1" noChangeArrowheads="1"/>
          </p:cNvSpPr>
          <p:nvPr>
            <p:ph type="dt" sz="half" idx="10"/>
          </p:nvPr>
        </p:nvSpPr>
        <p:spPr>
          <a:xfrm>
            <a:off x="1910689" y="6524625"/>
            <a:ext cx="1637242" cy="260350"/>
          </a:xfrm>
        </p:spPr>
        <p:txBody>
          <a:bodyPr/>
          <a:lstStyle>
            <a:lvl1pPr eaLnBrk="1" hangingPunct="1"/>
          </a:lstStyle>
          <a:p>
            <a:fld id="{BAFBAA3E-606F-45EC-8E29-1BC71F343E85}" type="datetime1">
              <a:rPr lang="zh-CN" altLang="en-US"/>
              <a:t>2018/9/19</a:t>
            </a:fld>
            <a:endParaRPr lang="en-US" altLang="zh-CN"/>
          </a:p>
        </p:txBody>
      </p:sp>
      <p:sp>
        <p:nvSpPr>
          <p:cNvPr id="1049326" name="Rectangle 7"/>
          <p:cNvSpPr>
            <a:spLocks noGrp="1" noChangeArrowheads="1"/>
          </p:cNvSpPr>
          <p:nvPr>
            <p:ph type="ftr" sz="quarter" idx="11"/>
          </p:nvPr>
        </p:nvSpPr>
        <p:spPr>
          <a:xfrm>
            <a:off x="4328717" y="6524625"/>
            <a:ext cx="4213490" cy="260350"/>
          </a:xfrm>
        </p:spPr>
        <p:txBody>
          <a:bodyPr/>
          <a:lstStyle>
            <a:lvl1pPr eaLnBrk="1" fontAlgn="auto" hangingPunct="1">
              <a:spcBef>
                <a:spcPts val="0"/>
              </a:spcBef>
              <a:spcAft>
                <a:spcPts val="0"/>
              </a:spcAft>
            </a:lvl1pPr>
          </a:lstStyle>
          <a:p>
            <a:endParaRPr lang="en-US"/>
          </a:p>
        </p:txBody>
      </p:sp>
      <p:sp>
        <p:nvSpPr>
          <p:cNvPr id="1049327" name="Rectangle 9"/>
          <p:cNvSpPr>
            <a:spLocks noGrp="1" noChangeArrowheads="1"/>
          </p:cNvSpPr>
          <p:nvPr>
            <p:ph type="sldNum" sz="quarter" idx="12"/>
          </p:nvPr>
        </p:nvSpPr>
        <p:spPr>
          <a:xfrm>
            <a:off x="8696988" y="6524625"/>
            <a:ext cx="780785" cy="260350"/>
          </a:xfrm>
        </p:spPr>
        <p:txBody>
          <a:bodyPr/>
          <a:lstStyle>
            <a:lvl1pPr eaLnBrk="1" hangingPunct="1"/>
          </a:lstStyle>
          <a:p>
            <a:fld id="{7AEAFAAD-1179-407D-8429-B4314F05B38A}" type="slidenum">
              <a:rPr lang="zh-CN" altLang="en-US"/>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355" name="Title 1"/>
          <p:cNvSpPr>
            <a:spLocks noGrp="1"/>
          </p:cNvSpPr>
          <p:nvPr>
            <p:ph type="title"/>
          </p:nvPr>
        </p:nvSpPr>
        <p:spPr>
          <a:xfrm>
            <a:off x="495301" y="1105513"/>
            <a:ext cx="3259006" cy="329588"/>
          </a:xfrm>
        </p:spPr>
        <p:txBody>
          <a:bodyPr anchor="b"/>
          <a:lstStyle>
            <a:lvl1pPr algn="l">
              <a:defRPr sz="2000" b="1"/>
            </a:lvl1pPr>
          </a:lstStyle>
          <a:p>
            <a:r>
              <a:rPr lang="en-US" altLang="zh-CN" smtClean="0"/>
              <a:t>Click to edit Master title style</a:t>
            </a:r>
            <a:endParaRPr lang="zh-CN" altLang="en-US"/>
          </a:p>
        </p:txBody>
      </p:sp>
      <p:sp>
        <p:nvSpPr>
          <p:cNvPr id="1049356" name="Content Placeholder 2"/>
          <p:cNvSpPr>
            <a:spLocks noGrp="1"/>
          </p:cNvSpPr>
          <p:nvPr>
            <p:ph idx="1"/>
          </p:nvPr>
        </p:nvSpPr>
        <p:spPr>
          <a:xfrm>
            <a:off x="3872971" y="273051"/>
            <a:ext cx="5537729" cy="27148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57" name="Text Placeholder 3"/>
          <p:cNvSpPr>
            <a:spLocks noGrp="1"/>
          </p:cNvSpPr>
          <p:nvPr>
            <p:ph type="body" sz="half" idx="2"/>
          </p:nvPr>
        </p:nvSpPr>
        <p:spPr>
          <a:xfrm>
            <a:off x="495301" y="1435101"/>
            <a:ext cx="3259006" cy="237255"/>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en-US" altLang="zh-CN" smtClean="0"/>
              <a:t>Click to edit Master text styles</a:t>
            </a:r>
          </a:p>
        </p:txBody>
      </p:sp>
      <p:sp>
        <p:nvSpPr>
          <p:cNvPr id="1049358" name="Rectangle 6"/>
          <p:cNvSpPr>
            <a:spLocks noGrp="1" noChangeArrowheads="1"/>
          </p:cNvSpPr>
          <p:nvPr>
            <p:ph type="dt" sz="half" idx="10"/>
          </p:nvPr>
        </p:nvSpPr>
        <p:spPr/>
        <p:txBody>
          <a:bodyPr/>
          <a:lstStyle>
            <a:lvl1pPr eaLnBrk="1" hangingPunct="1"/>
          </a:lstStyle>
          <a:p>
            <a:fld id="{723B235B-D2A3-47FC-AAD8-71DD5800DB50}" type="datetime1">
              <a:rPr lang="zh-CN" altLang="en-US"/>
              <a:t>2018/9/19</a:t>
            </a:fld>
            <a:endParaRPr lang="en-US" altLang="zh-CN"/>
          </a:p>
        </p:txBody>
      </p:sp>
      <p:sp>
        <p:nvSpPr>
          <p:cNvPr id="1049359"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60" name="Rectangle 9"/>
          <p:cNvSpPr>
            <a:spLocks noGrp="1" noChangeArrowheads="1"/>
          </p:cNvSpPr>
          <p:nvPr>
            <p:ph type="sldNum" sz="quarter" idx="12"/>
          </p:nvPr>
        </p:nvSpPr>
        <p:spPr/>
        <p:txBody>
          <a:bodyPr/>
          <a:lstStyle>
            <a:lvl1pPr eaLnBrk="1" hangingPunct="1"/>
          </a:lstStyle>
          <a:p>
            <a:fld id="{292B1070-2E5E-4D16-84AD-17106AA27B52}" type="slidenum">
              <a:rPr lang="zh-CN" altLang="en-US"/>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328" name="Title 1"/>
          <p:cNvSpPr>
            <a:spLocks noGrp="1"/>
          </p:cNvSpPr>
          <p:nvPr>
            <p:ph type="title"/>
          </p:nvPr>
        </p:nvSpPr>
        <p:spPr>
          <a:xfrm>
            <a:off x="1941645" y="5037750"/>
            <a:ext cx="5943600" cy="329588"/>
          </a:xfrm>
        </p:spPr>
        <p:txBody>
          <a:bodyPr anchor="b"/>
          <a:lstStyle>
            <a:lvl1pPr algn="l">
              <a:defRPr sz="2000" b="1"/>
            </a:lvl1pPr>
          </a:lstStyle>
          <a:p>
            <a:r>
              <a:rPr lang="en-US" altLang="zh-CN" smtClean="0"/>
              <a:t>Click to edit Master title style</a:t>
            </a:r>
            <a:endParaRPr lang="zh-CN" altLang="en-US"/>
          </a:p>
        </p:txBody>
      </p:sp>
      <p:sp>
        <p:nvSpPr>
          <p:cNvPr id="1049329" name="Picture Placeholder 2"/>
          <p:cNvSpPr>
            <a:spLocks noGrp="1"/>
          </p:cNvSpPr>
          <p:nvPr>
            <p:ph type="pic" idx="1"/>
          </p:nvPr>
        </p:nvSpPr>
        <p:spPr>
          <a:xfrm>
            <a:off x="1941645" y="612775"/>
            <a:ext cx="5943600" cy="514253"/>
          </a:xfr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pPr lvl="0"/>
            <a:endParaRPr lang="zh-CN" altLang="en-US" noProof="0" smtClean="0"/>
          </a:p>
        </p:txBody>
      </p:sp>
      <p:sp>
        <p:nvSpPr>
          <p:cNvPr id="1049330" name="Text Placeholder 3"/>
          <p:cNvSpPr>
            <a:spLocks noGrp="1"/>
          </p:cNvSpPr>
          <p:nvPr>
            <p:ph type="body" sz="half" idx="2"/>
          </p:nvPr>
        </p:nvSpPr>
        <p:spPr>
          <a:xfrm>
            <a:off x="1941645" y="5367338"/>
            <a:ext cx="5943600" cy="237255"/>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en-US" altLang="zh-CN" smtClean="0"/>
              <a:t>Click to edit Master text styles</a:t>
            </a:r>
          </a:p>
        </p:txBody>
      </p:sp>
      <p:sp>
        <p:nvSpPr>
          <p:cNvPr id="1049331" name="Rectangle 6"/>
          <p:cNvSpPr>
            <a:spLocks noGrp="1" noChangeArrowheads="1"/>
          </p:cNvSpPr>
          <p:nvPr>
            <p:ph type="dt" sz="half" idx="10"/>
          </p:nvPr>
        </p:nvSpPr>
        <p:spPr/>
        <p:txBody>
          <a:bodyPr/>
          <a:lstStyle>
            <a:lvl1pPr eaLnBrk="1" hangingPunct="1"/>
          </a:lstStyle>
          <a:p>
            <a:fld id="{C7DCB4CA-F8D8-42B4-9130-4C1826CF7707}" type="datetime1">
              <a:rPr lang="zh-CN" altLang="en-US"/>
              <a:t>2018/9/19</a:t>
            </a:fld>
            <a:endParaRPr lang="en-US" altLang="zh-CN"/>
          </a:p>
        </p:txBody>
      </p:sp>
      <p:sp>
        <p:nvSpPr>
          <p:cNvPr id="1049332"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33" name="Rectangle 9"/>
          <p:cNvSpPr>
            <a:spLocks noGrp="1" noChangeArrowheads="1"/>
          </p:cNvSpPr>
          <p:nvPr>
            <p:ph type="sldNum" sz="quarter" idx="12"/>
          </p:nvPr>
        </p:nvSpPr>
        <p:spPr/>
        <p:txBody>
          <a:bodyPr/>
          <a:lstStyle>
            <a:lvl1pPr eaLnBrk="1" hangingPunct="1"/>
          </a:lstStyle>
          <a:p>
            <a:fld id="{AAD1BB38-3206-46F5-BEC5-402A4885FCD1}" type="slidenum">
              <a:rPr lang="zh-CN" altLang="en-US"/>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280" name="Title 1"/>
          <p:cNvSpPr>
            <a:spLocks noGrp="1"/>
          </p:cNvSpPr>
          <p:nvPr>
            <p:ph type="title"/>
          </p:nvPr>
        </p:nvSpPr>
        <p:spPr/>
        <p:txBody>
          <a:bodyPr/>
          <a:lstStyle/>
          <a:p>
            <a:r>
              <a:rPr lang="en-US" altLang="zh-CN" smtClean="0"/>
              <a:t>Click to edit Master title style</a:t>
            </a:r>
            <a:endParaRPr lang="zh-CN" altLang="en-US"/>
          </a:p>
        </p:txBody>
      </p:sp>
      <p:sp>
        <p:nvSpPr>
          <p:cNvPr id="1049281" name="Content Placeholder 2"/>
          <p:cNvSpPr>
            <a:spLocks noGrp="1"/>
          </p:cNvSpPr>
          <p:nvPr>
            <p:ph sz="half" idx="1"/>
          </p:nvPr>
        </p:nvSpPr>
        <p:spPr>
          <a:xfrm>
            <a:off x="428229" y="908050"/>
            <a:ext cx="4480057" cy="2368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82" name="Content Placeholder 3"/>
          <p:cNvSpPr>
            <a:spLocks noGrp="1"/>
          </p:cNvSpPr>
          <p:nvPr>
            <p:ph sz="half" idx="2"/>
          </p:nvPr>
        </p:nvSpPr>
        <p:spPr>
          <a:xfrm>
            <a:off x="5073387" y="908050"/>
            <a:ext cx="4481777" cy="2368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83" name="Rectangle 6"/>
          <p:cNvSpPr>
            <a:spLocks noGrp="1" noChangeArrowheads="1"/>
          </p:cNvSpPr>
          <p:nvPr>
            <p:ph type="dt" sz="half" idx="10"/>
          </p:nvPr>
        </p:nvSpPr>
        <p:spPr/>
        <p:txBody>
          <a:bodyPr/>
          <a:lstStyle>
            <a:lvl1pPr eaLnBrk="1" hangingPunct="1"/>
          </a:lstStyle>
          <a:p>
            <a:fld id="{60A85F61-4CBB-4BA3-BED8-8FBCF0C823B6}" type="datetime1">
              <a:rPr lang="zh-CN" altLang="en-US"/>
              <a:t>2018/9/19</a:t>
            </a:fld>
            <a:endParaRPr lang="en-US" altLang="zh-CN"/>
          </a:p>
        </p:txBody>
      </p:sp>
      <p:sp>
        <p:nvSpPr>
          <p:cNvPr id="1049284"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85" name="Rectangle 9"/>
          <p:cNvSpPr>
            <a:spLocks noGrp="1" noChangeArrowheads="1"/>
          </p:cNvSpPr>
          <p:nvPr>
            <p:ph type="sldNum" sz="quarter" idx="12"/>
          </p:nvPr>
        </p:nvSpPr>
        <p:spPr/>
        <p:txBody>
          <a:bodyPr/>
          <a:lstStyle>
            <a:lvl1pPr eaLnBrk="1" hangingPunct="1"/>
          </a:lstStyle>
          <a:p>
            <a:fld id="{C8EC8668-E734-4C1D-AFEA-70A69ECA05AF}" type="slidenum">
              <a:rPr lang="zh-CN" altLang="en-US"/>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365" name="Title 1"/>
          <p:cNvSpPr>
            <a:spLocks noGrp="1"/>
          </p:cNvSpPr>
          <p:nvPr>
            <p:ph type="title"/>
          </p:nvPr>
        </p:nvSpPr>
        <p:spPr/>
        <p:txBody>
          <a:bodyPr/>
          <a:lstStyle/>
          <a:p>
            <a:r>
              <a:rPr lang="en-US" altLang="zh-CN" smtClean="0"/>
              <a:t>Click to edit Master title style</a:t>
            </a:r>
            <a:endParaRPr lang="zh-CN" altLang="en-US"/>
          </a:p>
        </p:txBody>
      </p:sp>
      <p:sp>
        <p:nvSpPr>
          <p:cNvPr id="1049366" name="Vertical Text Placeholder 2"/>
          <p:cNvSpPr>
            <a:spLocks noGrp="1"/>
          </p:cNvSpPr>
          <p:nvPr>
            <p:ph type="body" orient="vert" idx="1"/>
          </p:nvPr>
        </p:nvSpPr>
        <p:spPr>
          <a:xfrm>
            <a:off x="-7301760" y="908050"/>
            <a:ext cx="16856922" cy="78898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67" name="Rectangle 6"/>
          <p:cNvSpPr>
            <a:spLocks noGrp="1" noChangeArrowheads="1"/>
          </p:cNvSpPr>
          <p:nvPr>
            <p:ph type="dt" sz="half" idx="10"/>
          </p:nvPr>
        </p:nvSpPr>
        <p:spPr/>
        <p:txBody>
          <a:bodyPr/>
          <a:lstStyle>
            <a:lvl1pPr eaLnBrk="1" hangingPunct="1"/>
          </a:lstStyle>
          <a:p>
            <a:fld id="{3C7AF1CC-E093-4A5A-B3E5-75FC86A06236}" type="datetime1">
              <a:rPr lang="zh-CN" altLang="en-US"/>
              <a:t>2018/9/19</a:t>
            </a:fld>
            <a:endParaRPr lang="en-US" altLang="zh-CN"/>
          </a:p>
        </p:txBody>
      </p:sp>
      <p:sp>
        <p:nvSpPr>
          <p:cNvPr id="1049368"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69" name="Rectangle 9"/>
          <p:cNvSpPr>
            <a:spLocks noGrp="1" noChangeArrowheads="1"/>
          </p:cNvSpPr>
          <p:nvPr>
            <p:ph type="sldNum" sz="quarter" idx="12"/>
          </p:nvPr>
        </p:nvSpPr>
        <p:spPr/>
        <p:txBody>
          <a:bodyPr/>
          <a:lstStyle>
            <a:lvl1pPr eaLnBrk="1" hangingPunct="1"/>
          </a:lstStyle>
          <a:p>
            <a:fld id="{FC7D3E32-88EC-4A29-A6B4-2660D7F7171F}" type="slidenum">
              <a:rPr lang="zh-CN" altLang="en-US"/>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345" name="Vertical Title 1"/>
          <p:cNvSpPr>
            <a:spLocks noGrp="1"/>
          </p:cNvSpPr>
          <p:nvPr>
            <p:ph type="title" orient="vert"/>
          </p:nvPr>
        </p:nvSpPr>
        <p:spPr>
          <a:xfrm>
            <a:off x="7553909" y="44450"/>
            <a:ext cx="1759900" cy="1652588"/>
          </a:xfrm>
        </p:spPr>
        <p:txBody>
          <a:bodyPr vert="eaVert"/>
          <a:lstStyle/>
          <a:p>
            <a:r>
              <a:rPr lang="en-US" altLang="zh-CN" smtClean="0"/>
              <a:t>Click to edit Master title style</a:t>
            </a:r>
            <a:endParaRPr lang="zh-CN" altLang="en-US"/>
          </a:p>
        </p:txBody>
      </p:sp>
      <p:sp>
        <p:nvSpPr>
          <p:cNvPr id="1049346" name="Vertical Text Placeholder 2"/>
          <p:cNvSpPr>
            <a:spLocks noGrp="1"/>
          </p:cNvSpPr>
          <p:nvPr>
            <p:ph type="body" orient="vert" idx="1"/>
          </p:nvPr>
        </p:nvSpPr>
        <p:spPr>
          <a:xfrm>
            <a:off x="-4838177" y="44450"/>
            <a:ext cx="11963275" cy="165258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47" name="Rectangle 6"/>
          <p:cNvSpPr>
            <a:spLocks noGrp="1" noChangeArrowheads="1"/>
          </p:cNvSpPr>
          <p:nvPr>
            <p:ph type="dt" sz="half" idx="10"/>
          </p:nvPr>
        </p:nvSpPr>
        <p:spPr/>
        <p:txBody>
          <a:bodyPr/>
          <a:lstStyle>
            <a:lvl1pPr eaLnBrk="1" hangingPunct="1"/>
          </a:lstStyle>
          <a:p>
            <a:fld id="{330312D7-62D6-4467-A34B-9F1148A6A311}" type="datetime1">
              <a:rPr lang="zh-CN" altLang="en-US"/>
              <a:t>2018/9/19</a:t>
            </a:fld>
            <a:endParaRPr lang="en-US" altLang="zh-CN"/>
          </a:p>
        </p:txBody>
      </p:sp>
      <p:sp>
        <p:nvSpPr>
          <p:cNvPr id="1049348"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49" name="Rectangle 9"/>
          <p:cNvSpPr>
            <a:spLocks noGrp="1" noChangeArrowheads="1"/>
          </p:cNvSpPr>
          <p:nvPr>
            <p:ph type="sldNum" sz="quarter" idx="12"/>
          </p:nvPr>
        </p:nvSpPr>
        <p:spPr/>
        <p:txBody>
          <a:bodyPr/>
          <a:lstStyle>
            <a:lvl1pPr eaLnBrk="1" hangingPunct="1"/>
          </a:lstStyle>
          <a:p>
            <a:fld id="{FD64C17B-569D-4039-B6E5-3134ADD96354}" type="slidenum">
              <a:rPr lang="zh-CN" altLang="en-US"/>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1049379"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380" name="Text Placeholder 2"/>
          <p:cNvSpPr>
            <a:spLocks noGrp="1"/>
          </p:cNvSpPr>
          <p:nvPr>
            <p:ph type="body" sz="half" idx="1"/>
          </p:nvPr>
        </p:nvSpPr>
        <p:spPr>
          <a:xfrm>
            <a:off x="428229" y="908050"/>
            <a:ext cx="448005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81" name="Content Placeholder 3"/>
          <p:cNvSpPr>
            <a:spLocks noGrp="1"/>
          </p:cNvSpPr>
          <p:nvPr>
            <p:ph sz="quarter" idx="2"/>
          </p:nvPr>
        </p:nvSpPr>
        <p:spPr>
          <a:xfrm>
            <a:off x="5073387" y="9080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82" name="Content Placeholder 4"/>
          <p:cNvSpPr>
            <a:spLocks noGrp="1"/>
          </p:cNvSpPr>
          <p:nvPr>
            <p:ph sz="quarter" idx="3"/>
          </p:nvPr>
        </p:nvSpPr>
        <p:spPr>
          <a:xfrm>
            <a:off x="5073387" y="13779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83" name="Rectangle 6"/>
          <p:cNvSpPr>
            <a:spLocks noGrp="1" noChangeArrowheads="1"/>
          </p:cNvSpPr>
          <p:nvPr>
            <p:ph type="dt" sz="half" idx="10"/>
          </p:nvPr>
        </p:nvSpPr>
        <p:spPr/>
        <p:txBody>
          <a:bodyPr/>
          <a:lstStyle>
            <a:lvl1pPr eaLnBrk="1" hangingPunct="1"/>
          </a:lstStyle>
          <a:p>
            <a:fld id="{1E69A7B5-ED84-458E-94BD-702A02C9787F}" type="datetime1">
              <a:rPr lang="zh-CN" altLang="en-US"/>
              <a:t>2018/9/19</a:t>
            </a:fld>
            <a:endParaRPr lang="en-US" altLang="zh-CN"/>
          </a:p>
        </p:txBody>
      </p:sp>
      <p:sp>
        <p:nvSpPr>
          <p:cNvPr id="1049384"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85" name="Rectangle 9"/>
          <p:cNvSpPr>
            <a:spLocks noGrp="1" noChangeArrowheads="1"/>
          </p:cNvSpPr>
          <p:nvPr>
            <p:ph type="sldNum" sz="quarter" idx="12"/>
          </p:nvPr>
        </p:nvSpPr>
        <p:spPr/>
        <p:txBody>
          <a:bodyPr/>
          <a:lstStyle>
            <a:lvl1pPr eaLnBrk="1" hangingPunct="1"/>
          </a:lstStyle>
          <a:p>
            <a:fld id="{DFB5B462-3845-4726-965F-835479E7BA29}" type="slidenum">
              <a:rPr lang="zh-CN" altLang="en-US"/>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1049304"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305" name="Text Placeholder 2"/>
          <p:cNvSpPr>
            <a:spLocks noGrp="1"/>
          </p:cNvSpPr>
          <p:nvPr>
            <p:ph type="body" sz="half" idx="1"/>
          </p:nvPr>
        </p:nvSpPr>
        <p:spPr>
          <a:xfrm>
            <a:off x="428229" y="908050"/>
            <a:ext cx="448005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06" name="Content Placeholder 3"/>
          <p:cNvSpPr>
            <a:spLocks noGrp="1"/>
          </p:cNvSpPr>
          <p:nvPr>
            <p:ph sz="half" idx="2"/>
          </p:nvPr>
        </p:nvSpPr>
        <p:spPr>
          <a:xfrm>
            <a:off x="5073387" y="9080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07" name="Rectangle 6"/>
          <p:cNvSpPr>
            <a:spLocks noGrp="1" noChangeArrowheads="1"/>
          </p:cNvSpPr>
          <p:nvPr>
            <p:ph type="dt" sz="half" idx="10"/>
          </p:nvPr>
        </p:nvSpPr>
        <p:spPr/>
        <p:txBody>
          <a:bodyPr/>
          <a:lstStyle>
            <a:lvl1pPr eaLnBrk="1" hangingPunct="1"/>
          </a:lstStyle>
          <a:p>
            <a:fld id="{7CD53E7D-DC48-412D-8F55-E3DE95A1F19A}" type="datetime1">
              <a:rPr lang="zh-CN" altLang="en-US"/>
              <a:t>2018/9/19</a:t>
            </a:fld>
            <a:endParaRPr lang="en-US" altLang="zh-CN"/>
          </a:p>
        </p:txBody>
      </p:sp>
      <p:sp>
        <p:nvSpPr>
          <p:cNvPr id="1049308"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09" name="Rectangle 9"/>
          <p:cNvSpPr>
            <a:spLocks noGrp="1" noChangeArrowheads="1"/>
          </p:cNvSpPr>
          <p:nvPr>
            <p:ph type="sldNum" sz="quarter" idx="12"/>
          </p:nvPr>
        </p:nvSpPr>
        <p:spPr/>
        <p:txBody>
          <a:bodyPr/>
          <a:lstStyle>
            <a:lvl1pPr eaLnBrk="1" hangingPunct="1"/>
          </a:lstStyle>
          <a:p>
            <a:fld id="{43AADF45-D4F8-44B6-A497-0932E882B1A2}" type="slidenum">
              <a:rPr lang="zh-CN" altLang="en-US"/>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1049375" name="Content Placeholder 1"/>
          <p:cNvSpPr>
            <a:spLocks noGrp="1"/>
          </p:cNvSpPr>
          <p:nvPr>
            <p:ph/>
          </p:nvPr>
        </p:nvSpPr>
        <p:spPr>
          <a:xfrm>
            <a:off x="428228" y="44450"/>
            <a:ext cx="9149292" cy="191454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376" name="Rectangle 6"/>
          <p:cNvSpPr>
            <a:spLocks noGrp="1" noChangeArrowheads="1"/>
          </p:cNvSpPr>
          <p:nvPr>
            <p:ph type="dt" sz="half" idx="10"/>
          </p:nvPr>
        </p:nvSpPr>
        <p:spPr/>
        <p:txBody>
          <a:bodyPr/>
          <a:lstStyle>
            <a:lvl1pPr eaLnBrk="1" hangingPunct="1"/>
          </a:lstStyle>
          <a:p>
            <a:fld id="{6C4155E8-0BC9-4BE8-8530-8B249695723D}" type="datetime1">
              <a:rPr lang="zh-CN" altLang="en-US"/>
              <a:t>2018/9/19</a:t>
            </a:fld>
            <a:endParaRPr lang="en-US" altLang="zh-CN"/>
          </a:p>
        </p:txBody>
      </p:sp>
      <p:sp>
        <p:nvSpPr>
          <p:cNvPr id="1049377"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78" name="Rectangle 9"/>
          <p:cNvSpPr>
            <a:spLocks noGrp="1" noChangeArrowheads="1"/>
          </p:cNvSpPr>
          <p:nvPr>
            <p:ph type="sldNum" sz="quarter" idx="12"/>
          </p:nvPr>
        </p:nvSpPr>
        <p:spPr/>
        <p:txBody>
          <a:bodyPr/>
          <a:lstStyle>
            <a:lvl1pPr eaLnBrk="1" hangingPunct="1"/>
          </a:lstStyle>
          <a:p>
            <a:fld id="{847E0208-1DD5-4D3B-80EC-E1CB989FDA9F}" type="slidenum">
              <a:rPr lang="zh-CN" altLang="en-US"/>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1049340"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341" name="Table Placeholder 2"/>
          <p:cNvSpPr>
            <a:spLocks noGrp="1"/>
          </p:cNvSpPr>
          <p:nvPr>
            <p:ph type="tbl" idx="1"/>
          </p:nvPr>
        </p:nvSpPr>
        <p:spPr>
          <a:xfrm>
            <a:off x="428229" y="908050"/>
            <a:ext cx="9126934" cy="391143"/>
          </a:xfrm>
        </p:spPr>
        <p:txBody>
          <a:bodyPr/>
          <a:lstStyle/>
          <a:p>
            <a:pPr lvl="0"/>
            <a:endParaRPr lang="zh-CN" altLang="en-US" noProof="0" smtClean="0"/>
          </a:p>
        </p:txBody>
      </p:sp>
      <p:sp>
        <p:nvSpPr>
          <p:cNvPr id="1049342" name="Rectangle 6"/>
          <p:cNvSpPr>
            <a:spLocks noGrp="1" noChangeArrowheads="1"/>
          </p:cNvSpPr>
          <p:nvPr>
            <p:ph type="dt" sz="half" idx="10"/>
          </p:nvPr>
        </p:nvSpPr>
        <p:spPr/>
        <p:txBody>
          <a:bodyPr/>
          <a:lstStyle>
            <a:lvl1pPr eaLnBrk="1" hangingPunct="1"/>
          </a:lstStyle>
          <a:p>
            <a:fld id="{701A9EEC-041B-43EB-8641-F9C96755D3CB}" type="datetime1">
              <a:rPr lang="zh-CN" altLang="en-US"/>
              <a:t>2018/9/19</a:t>
            </a:fld>
            <a:endParaRPr lang="en-US" altLang="zh-CN"/>
          </a:p>
        </p:txBody>
      </p:sp>
      <p:sp>
        <p:nvSpPr>
          <p:cNvPr id="1049343"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344" name="Rectangle 9"/>
          <p:cNvSpPr>
            <a:spLocks noGrp="1" noChangeArrowheads="1"/>
          </p:cNvSpPr>
          <p:nvPr>
            <p:ph type="sldNum" sz="quarter" idx="12"/>
          </p:nvPr>
        </p:nvSpPr>
        <p:spPr/>
        <p:txBody>
          <a:bodyPr/>
          <a:lstStyle>
            <a:lvl1pPr eaLnBrk="1" hangingPunct="1"/>
          </a:lstStyle>
          <a:p>
            <a:fld id="{D2EB7626-F852-4B25-99C7-68B636232E3D}" type="slidenum">
              <a:rPr lang="zh-CN" altLang="en-US"/>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405" name="标题 1"/>
          <p:cNvSpPr>
            <a:spLocks noGrp="1"/>
          </p:cNvSpPr>
          <p:nvPr>
            <p:ph type="ctrTitle"/>
          </p:nvPr>
        </p:nvSpPr>
        <p:spPr>
          <a:xfrm>
            <a:off x="742467" y="2130849"/>
            <a:ext cx="8421067" cy="1470049"/>
          </a:xfrm>
          <a:prstGeom prst="rect">
            <a:avLst/>
          </a:prstGeom>
        </p:spPr>
        <p:txBody>
          <a:bodyPr vert="horz" lIns="64291" tIns="32146" rIns="64291" bIns="32146"/>
          <a:lstStyle/>
          <a:p>
            <a:r>
              <a:rPr lang="zh-CN" altLang="en-US" smtClean="0"/>
              <a:t>单击此处编辑母版标题样式</a:t>
            </a:r>
            <a:endParaRPr lang="zh-CN" altLang="en-US"/>
          </a:p>
        </p:txBody>
      </p:sp>
      <p:sp>
        <p:nvSpPr>
          <p:cNvPr id="1049406" name="副标题 2"/>
          <p:cNvSpPr>
            <a:spLocks noGrp="1"/>
          </p:cNvSpPr>
          <p:nvPr>
            <p:ph type="subTitle" idx="1"/>
          </p:nvPr>
        </p:nvSpPr>
        <p:spPr>
          <a:xfrm>
            <a:off x="1486142" y="3886648"/>
            <a:ext cx="6933717" cy="1752451"/>
          </a:xfrm>
          <a:prstGeom prst="rect">
            <a:avLst/>
          </a:prstGeom>
        </p:spPr>
        <p:txBody>
          <a:bodyPr vert="horz" lIns="64291" tIns="32146" rIns="64291" bIns="32146"/>
          <a:lstStyle>
            <a:lvl1pPr marL="0" indent="0" algn="ctr">
              <a:buNone/>
            </a:lvl1pPr>
            <a:lvl2pPr marL="321464" indent="0" algn="ctr">
              <a:buNone/>
            </a:lvl2pPr>
            <a:lvl3pPr marL="642928" indent="0" algn="ctr">
              <a:buNone/>
            </a:lvl3pPr>
            <a:lvl4pPr marL="964391" indent="0" algn="ctr">
              <a:buNone/>
            </a:lvl4pPr>
            <a:lvl5pPr marL="1285855" indent="0" algn="ctr">
              <a:buNone/>
            </a:lvl5pPr>
            <a:lvl6pPr marL="1607319" indent="0" algn="ctr">
              <a:buNone/>
            </a:lvl6pPr>
            <a:lvl7pPr marL="1928783" indent="0" algn="ctr">
              <a:buNone/>
            </a:lvl7pPr>
            <a:lvl8pPr marL="2250246" indent="0" algn="ctr">
              <a:buNone/>
            </a:lvl8pPr>
            <a:lvl9pPr marL="2571711" indent="0" algn="ctr">
              <a:buNone/>
            </a:lvl9pPr>
          </a:lstStyle>
          <a:p>
            <a:r>
              <a:rPr lang="zh-CN" altLang="en-US" smtClean="0"/>
              <a:t>单击此处编辑母版副标题样式</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097297" name="Picture 5" descr="Snap1"/>
          <p:cNvPicPr>
            <a:picLocks noChangeAspect="1" noChangeArrowheads="1"/>
          </p:cNvPicPr>
          <p:nvPr userDrawn="1"/>
        </p:nvPicPr>
        <p:blipFill>
          <a:blip r:embed="rId2" cstate="print"/>
          <a:srcRect/>
          <a:stretch>
            <a:fillRect/>
          </a:stretch>
        </p:blipFill>
        <p:spPr bwMode="auto">
          <a:xfrm>
            <a:off x="8762340" y="6126164"/>
            <a:ext cx="971682" cy="687387"/>
          </a:xfrm>
          <a:prstGeom prst="rect">
            <a:avLst/>
          </a:prstGeom>
          <a:noFill/>
          <a:ln w="9525">
            <a:noFill/>
            <a:miter lim="800000"/>
            <a:headEnd/>
            <a:tailEnd/>
          </a:ln>
        </p:spPr>
      </p:pic>
      <p:sp>
        <p:nvSpPr>
          <p:cNvPr id="1049395" name="文本框 2"/>
          <p:cNvSpPr txBox="1">
            <a:spLocks noChangeArrowheads="1"/>
          </p:cNvSpPr>
          <p:nvPr userDrawn="1"/>
        </p:nvSpPr>
        <p:spPr bwMode="auto">
          <a:xfrm>
            <a:off x="2185857" y="6375400"/>
            <a:ext cx="5651235" cy="338554"/>
          </a:xfrm>
          <a:prstGeom prst="rect">
            <a:avLst/>
          </a:prstGeom>
          <a:noFill/>
          <a:ln>
            <a:noFill/>
          </a:ln>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marL="742950" indent="-28575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1600" u="sng" smtClean="0">
                <a:solidFill>
                  <a:srgbClr val="FF6600"/>
                </a:solidFill>
                <a:latin typeface="华文新魏" panose="02010800040101010101" pitchFamily="2" charset="-122"/>
                <a:ea typeface="华文新魏" panose="02010800040101010101" pitchFamily="2" charset="-122"/>
              </a:rPr>
              <a:t>电磁理论与带电粒子研究中心，电气与电子工程学院</a:t>
            </a:r>
          </a:p>
        </p:txBody>
      </p:sp>
      <p:sp>
        <p:nvSpPr>
          <p:cNvPr id="1049396" name="文本框 3"/>
          <p:cNvSpPr txBox="1">
            <a:spLocks noChangeArrowheads="1"/>
          </p:cNvSpPr>
          <p:nvPr userDrawn="1"/>
        </p:nvSpPr>
        <p:spPr bwMode="auto">
          <a:xfrm>
            <a:off x="9605037" y="971550"/>
            <a:ext cx="184731" cy="369332"/>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zh-CN" altLang="en-US" smtClean="0"/>
          </a:p>
        </p:txBody>
      </p:sp>
      <p:sp>
        <p:nvSpPr>
          <p:cNvPr id="1049397" name="标题 1"/>
          <p:cNvSpPr>
            <a:spLocks noGrp="1"/>
          </p:cNvSpPr>
          <p:nvPr>
            <p:ph type="title"/>
          </p:nvPr>
        </p:nvSpPr>
        <p:spPr>
          <a:xfrm>
            <a:off x="495784" y="274590"/>
            <a:ext cx="8914433" cy="821198"/>
          </a:xfrm>
          <a:prstGeom prst="rect">
            <a:avLst/>
          </a:prstGeom>
        </p:spPr>
        <p:txBody>
          <a:bodyPr vert="horz" lIns="64291" tIns="32146" rIns="64291" bIns="32146"/>
          <a:lstStyle>
            <a:lvl1pPr>
              <a:defRPr sz="4400">
                <a:latin typeface="Heiti SC Light"/>
                <a:ea typeface="Heiti SC Light"/>
                <a:cs typeface="Heiti SC Light"/>
              </a:defRPr>
            </a:lvl1pPr>
          </a:lstStyle>
          <a:p>
            <a:r>
              <a:rPr lang="zh-CN" altLang="en-US" dirty="0" smtClean="0"/>
              <a:t>单击此处编辑母版标题样式</a:t>
            </a:r>
            <a:endParaRPr lang="zh-CN" altLang="en-US" dirty="0"/>
          </a:p>
        </p:txBody>
      </p:sp>
      <p:sp>
        <p:nvSpPr>
          <p:cNvPr id="1049398" name="内容占位符 2"/>
          <p:cNvSpPr>
            <a:spLocks noGrp="1"/>
          </p:cNvSpPr>
          <p:nvPr>
            <p:ph idx="1"/>
          </p:nvPr>
        </p:nvSpPr>
        <p:spPr>
          <a:xfrm>
            <a:off x="495784" y="1340598"/>
            <a:ext cx="8914433" cy="4785169"/>
          </a:xfrm>
          <a:prstGeom prst="rect">
            <a:avLst/>
          </a:prstGeom>
        </p:spPr>
        <p:txBody>
          <a:bodyPr vert="horz" lIns="64291" tIns="32146" rIns="64291" bIns="32146"/>
          <a:lstStyle>
            <a:lvl1pPr marL="214309" indent="-214309">
              <a:buFont typeface="Wingdings" charset="2"/>
              <a:buChar char="u"/>
              <a:defRPr>
                <a:latin typeface="Heiti SC Light"/>
                <a:ea typeface="Heiti SC Light"/>
                <a:cs typeface="Heiti SC Light"/>
              </a:defRPr>
            </a:lvl1pPr>
            <a:lvl2pPr marL="482195" indent="-214309">
              <a:lnSpc>
                <a:spcPct val="105000"/>
              </a:lnSpc>
              <a:spcBef>
                <a:spcPts val="172"/>
              </a:spcBef>
              <a:buFont typeface="Symbol" charset="2"/>
              <a:buChar char="-"/>
              <a:defRPr sz="2800">
                <a:latin typeface="Heiti SC Light"/>
                <a:ea typeface="Heiti SC Light"/>
                <a:cs typeface="Heiti SC Light"/>
              </a:defRPr>
            </a:lvl2pPr>
            <a:lvl3pPr marL="750082" indent="-214309">
              <a:lnSpc>
                <a:spcPct val="105000"/>
              </a:lnSpc>
              <a:spcBef>
                <a:spcPts val="172"/>
              </a:spcBef>
              <a:buFont typeface="Symbol" charset="2"/>
              <a:buChar char="-"/>
              <a:defRPr sz="2400">
                <a:latin typeface="Heiti SC Light"/>
                <a:ea typeface="Heiti SC Light"/>
                <a:cs typeface="Heiti SC Light"/>
              </a:defRPr>
            </a:lvl3pPr>
            <a:lvl4pPr>
              <a:defRPr>
                <a:latin typeface="Heiti SC Light"/>
                <a:ea typeface="Heiti SC Light"/>
                <a:cs typeface="Heiti SC Light"/>
              </a:defRPr>
            </a:lvl4pPr>
            <a:lvl5pPr>
              <a:defRPr>
                <a:latin typeface="Heiti SC Light"/>
                <a:ea typeface="Heiti SC Light"/>
                <a:cs typeface="Heiti SC Light"/>
              </a:defRPr>
            </a:lvl5pPr>
          </a:lstStyle>
          <a:p>
            <a:pPr lvl="0"/>
            <a:r>
              <a:rPr lang="zh-CN" altLang="en-US" smtClean="0"/>
              <a:t>单击此处编辑母版文本样式</a:t>
            </a:r>
          </a:p>
          <a:p>
            <a:pPr lvl="1"/>
            <a:r>
              <a:rPr lang="zh-CN" altLang="en-US" smtClean="0"/>
              <a:t>第二级</a:t>
            </a:r>
          </a:p>
          <a:p>
            <a:pPr lvl="2"/>
            <a:r>
              <a:rPr lang="zh-CN" altLang="en-US" smtClean="0"/>
              <a:t>第三级</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388" name="标题 1"/>
          <p:cNvSpPr>
            <a:spLocks noGrp="1"/>
          </p:cNvSpPr>
          <p:nvPr>
            <p:ph type="title"/>
          </p:nvPr>
        </p:nvSpPr>
        <p:spPr>
          <a:xfrm>
            <a:off x="782372" y="4406802"/>
            <a:ext cx="8419857" cy="1361777"/>
          </a:xfrm>
          <a:prstGeom prst="rect">
            <a:avLst/>
          </a:prstGeom>
        </p:spPr>
        <p:txBody>
          <a:bodyPr vert="horz" lIns="64291" tIns="32146" rIns="64291" bIns="32146" anchor="t"/>
          <a:lstStyle>
            <a:lvl1pPr algn="l">
              <a:defRPr sz="2800" b="1" cap="all"/>
            </a:lvl1pPr>
          </a:lstStyle>
          <a:p>
            <a:r>
              <a:rPr lang="zh-CN" altLang="en-US" smtClean="0"/>
              <a:t>单击此处编辑母版标题样式</a:t>
            </a:r>
            <a:endParaRPr lang="zh-CN" altLang="en-US"/>
          </a:p>
        </p:txBody>
      </p:sp>
      <p:sp>
        <p:nvSpPr>
          <p:cNvPr id="1049389" name="文本占位符 2"/>
          <p:cNvSpPr>
            <a:spLocks noGrp="1"/>
          </p:cNvSpPr>
          <p:nvPr>
            <p:ph type="body" idx="1"/>
          </p:nvPr>
        </p:nvSpPr>
        <p:spPr>
          <a:xfrm>
            <a:off x="782372" y="2906613"/>
            <a:ext cx="8419857" cy="1500188"/>
          </a:xfrm>
          <a:prstGeom prst="rect">
            <a:avLst/>
          </a:prstGeom>
        </p:spPr>
        <p:txBody>
          <a:bodyPr vert="horz" lIns="64291" tIns="32146" rIns="64291" bIns="32146" anchor="b"/>
          <a:lstStyle>
            <a:lvl1pPr marL="0" indent="0">
              <a:buNone/>
              <a:defRPr sz="1400"/>
            </a:lvl1pPr>
            <a:lvl2pPr marL="321464" indent="0">
              <a:buNone/>
              <a:defRPr sz="1300"/>
            </a:lvl2pPr>
            <a:lvl3pPr marL="642928" indent="0">
              <a:buNone/>
              <a:defRPr sz="1100"/>
            </a:lvl3pPr>
            <a:lvl4pPr marL="964391" indent="0">
              <a:buNone/>
              <a:defRPr sz="1000"/>
            </a:lvl4pPr>
            <a:lvl5pPr marL="1285855" indent="0">
              <a:buNone/>
              <a:defRPr sz="1000"/>
            </a:lvl5pPr>
            <a:lvl6pPr marL="1607319" indent="0">
              <a:buNone/>
              <a:defRPr sz="1000"/>
            </a:lvl6pPr>
            <a:lvl7pPr marL="1928783" indent="0">
              <a:buNone/>
              <a:defRPr sz="1000"/>
            </a:lvl7pPr>
            <a:lvl8pPr marL="2250246" indent="0">
              <a:buNone/>
              <a:defRPr sz="1000"/>
            </a:lvl8pPr>
            <a:lvl9pPr marL="2571711" indent="0">
              <a:buNone/>
              <a:defRPr sz="1000"/>
            </a:lvl9pPr>
          </a:lstStyle>
          <a:p>
            <a:pPr lvl="0"/>
            <a:r>
              <a:rPr lang="zh-CN" altLang="en-US" smtClean="0"/>
              <a:t>单击此处编辑母版文本样式</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1049399" name="标题 1"/>
          <p:cNvSpPr>
            <a:spLocks noGrp="1"/>
          </p:cNvSpPr>
          <p:nvPr>
            <p:ph type="title"/>
          </p:nvPr>
        </p:nvSpPr>
        <p:spPr>
          <a:xfrm>
            <a:off x="495784" y="274588"/>
            <a:ext cx="8914433" cy="1143000"/>
          </a:xfrm>
          <a:prstGeom prst="rect">
            <a:avLst/>
          </a:prstGeom>
        </p:spPr>
        <p:txBody>
          <a:bodyPr vert="horz" lIns="64291" tIns="32146" rIns="64291" bIns="32146"/>
          <a:lstStyle/>
          <a:p>
            <a:r>
              <a:rPr lang="zh-CN" altLang="en-US" smtClean="0"/>
              <a:t>单击此处编辑母版标题样式</a:t>
            </a:r>
            <a:endParaRPr lang="zh-CN" altLang="en-US"/>
          </a:p>
        </p:txBody>
      </p:sp>
      <p:sp>
        <p:nvSpPr>
          <p:cNvPr id="1049400" name="内容占位符 2"/>
          <p:cNvSpPr>
            <a:spLocks noGrp="1"/>
          </p:cNvSpPr>
          <p:nvPr>
            <p:ph sz="half" idx="1"/>
          </p:nvPr>
        </p:nvSpPr>
        <p:spPr>
          <a:xfrm>
            <a:off x="495786" y="1600648"/>
            <a:ext cx="4399173" cy="4525119"/>
          </a:xfrm>
          <a:prstGeom prst="rect">
            <a:avLst/>
          </a:prstGeom>
        </p:spPr>
        <p:txBody>
          <a:bodyPr vert="horz"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1049401" name="内容占位符 3"/>
          <p:cNvSpPr>
            <a:spLocks noGrp="1"/>
          </p:cNvSpPr>
          <p:nvPr>
            <p:ph sz="half" idx="2"/>
          </p:nvPr>
        </p:nvSpPr>
        <p:spPr>
          <a:xfrm>
            <a:off x="5011045" y="1600648"/>
            <a:ext cx="4399173" cy="4525119"/>
          </a:xfrm>
          <a:prstGeom prst="rect">
            <a:avLst/>
          </a:prstGeom>
        </p:spPr>
        <p:txBody>
          <a:bodyPr vert="horz"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250" name="Title 1"/>
          <p:cNvSpPr>
            <a:spLocks noGrp="1"/>
          </p:cNvSpPr>
          <p:nvPr>
            <p:ph type="title"/>
          </p:nvPr>
        </p:nvSpPr>
        <p:spPr>
          <a:xfrm>
            <a:off x="495300" y="619789"/>
            <a:ext cx="8915400" cy="452698"/>
          </a:xfrm>
        </p:spPr>
        <p:txBody>
          <a:bodyPr/>
          <a:lstStyle/>
          <a:p>
            <a:r>
              <a:rPr lang="en-US" altLang="zh-CN" smtClean="0"/>
              <a:t>Click to edit Master title style</a:t>
            </a:r>
            <a:endParaRPr lang="zh-CN" altLang="en-US"/>
          </a:p>
        </p:txBody>
      </p:sp>
      <p:sp>
        <p:nvSpPr>
          <p:cNvPr id="1049251" name="Text Placeholder 2"/>
          <p:cNvSpPr>
            <a:spLocks noGrp="1"/>
          </p:cNvSpPr>
          <p:nvPr>
            <p:ph type="body" idx="1"/>
          </p:nvPr>
        </p:nvSpPr>
        <p:spPr>
          <a:xfrm>
            <a:off x="495300" y="1783732"/>
            <a:ext cx="4376870" cy="391143"/>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ltLang="zh-CN" smtClean="0"/>
              <a:t>Click to edit Master text styles</a:t>
            </a:r>
          </a:p>
        </p:txBody>
      </p:sp>
      <p:sp>
        <p:nvSpPr>
          <p:cNvPr id="1049252" name="Content Placeholder 3"/>
          <p:cNvSpPr>
            <a:spLocks noGrp="1"/>
          </p:cNvSpPr>
          <p:nvPr>
            <p:ph sz="half" idx="2"/>
          </p:nvPr>
        </p:nvSpPr>
        <p:spPr>
          <a:xfrm>
            <a:off x="495300" y="2174875"/>
            <a:ext cx="4376870" cy="1696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53" name="Text Placeholder 4"/>
          <p:cNvSpPr>
            <a:spLocks noGrp="1"/>
          </p:cNvSpPr>
          <p:nvPr>
            <p:ph type="body" sz="quarter" idx="3"/>
          </p:nvPr>
        </p:nvSpPr>
        <p:spPr>
          <a:xfrm>
            <a:off x="5032111" y="1783732"/>
            <a:ext cx="4378590" cy="391143"/>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ltLang="zh-CN" smtClean="0"/>
              <a:t>Click to edit Master text styles</a:t>
            </a:r>
          </a:p>
        </p:txBody>
      </p:sp>
      <p:sp>
        <p:nvSpPr>
          <p:cNvPr id="1049254" name="Content Placeholder 5"/>
          <p:cNvSpPr>
            <a:spLocks noGrp="1"/>
          </p:cNvSpPr>
          <p:nvPr>
            <p:ph sz="quarter" idx="4"/>
          </p:nvPr>
        </p:nvSpPr>
        <p:spPr>
          <a:xfrm>
            <a:off x="5032111" y="2174875"/>
            <a:ext cx="4378590" cy="1696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55" name="Rectangle 6"/>
          <p:cNvSpPr>
            <a:spLocks noGrp="1" noChangeArrowheads="1"/>
          </p:cNvSpPr>
          <p:nvPr>
            <p:ph type="dt" sz="half" idx="10"/>
          </p:nvPr>
        </p:nvSpPr>
        <p:spPr/>
        <p:txBody>
          <a:bodyPr/>
          <a:lstStyle>
            <a:lvl1pPr eaLnBrk="1" hangingPunct="1"/>
          </a:lstStyle>
          <a:p>
            <a:fld id="{3E045A60-72A9-4CAF-81ED-2697039E5878}" type="datetime1">
              <a:rPr lang="zh-CN" altLang="en-US"/>
              <a:t>2018/9/19</a:t>
            </a:fld>
            <a:endParaRPr lang="en-US" altLang="zh-CN"/>
          </a:p>
        </p:txBody>
      </p:sp>
      <p:sp>
        <p:nvSpPr>
          <p:cNvPr id="1049256"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57" name="Rectangle 9"/>
          <p:cNvSpPr>
            <a:spLocks noGrp="1" noChangeArrowheads="1"/>
          </p:cNvSpPr>
          <p:nvPr>
            <p:ph type="sldNum" sz="quarter" idx="12"/>
          </p:nvPr>
        </p:nvSpPr>
        <p:spPr/>
        <p:txBody>
          <a:bodyPr/>
          <a:lstStyle>
            <a:lvl1pPr eaLnBrk="1" hangingPunct="1"/>
          </a:lstStyle>
          <a:p>
            <a:fld id="{98FBB354-82D4-4123-A4A8-763F4F4D244B}" type="slidenum">
              <a:rPr lang="zh-CN" altLang="en-US"/>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390" name="标题 1"/>
          <p:cNvSpPr>
            <a:spLocks noGrp="1"/>
          </p:cNvSpPr>
          <p:nvPr>
            <p:ph type="title"/>
          </p:nvPr>
        </p:nvSpPr>
        <p:spPr>
          <a:xfrm>
            <a:off x="495784" y="274588"/>
            <a:ext cx="8914433" cy="1143000"/>
          </a:xfrm>
          <a:prstGeom prst="rect">
            <a:avLst/>
          </a:prstGeom>
        </p:spPr>
        <p:txBody>
          <a:bodyPr vert="horz" lIns="64291" tIns="32146" rIns="64291" bIns="32146"/>
          <a:lstStyle/>
          <a:p>
            <a:r>
              <a:rPr lang="zh-CN" altLang="en-US" smtClean="0"/>
              <a:t>单击此处编辑母版标题样式</a:t>
            </a:r>
            <a:endParaRPr lang="zh-CN" altLang="en-US"/>
          </a:p>
        </p:txBody>
      </p:sp>
      <p:sp>
        <p:nvSpPr>
          <p:cNvPr id="1049391" name="文本占位符 2"/>
          <p:cNvSpPr>
            <a:spLocks noGrp="1"/>
          </p:cNvSpPr>
          <p:nvPr>
            <p:ph type="body" idx="1"/>
          </p:nvPr>
        </p:nvSpPr>
        <p:spPr>
          <a:xfrm>
            <a:off x="495785" y="1534792"/>
            <a:ext cx="4376199" cy="639589"/>
          </a:xfrm>
          <a:prstGeom prst="rect">
            <a:avLst/>
          </a:prstGeom>
        </p:spPr>
        <p:txBody>
          <a:bodyPr vert="horz" lIns="64291" tIns="32146" rIns="64291" bIns="32146" anchor="b"/>
          <a:lstStyle>
            <a:lvl1pPr marL="0" indent="0">
              <a:buNone/>
              <a:defRPr sz="1700" b="1"/>
            </a:lvl1pPr>
            <a:lvl2pPr marL="321464" indent="0">
              <a:buNone/>
              <a:defRPr sz="1400" b="1"/>
            </a:lvl2pPr>
            <a:lvl3pPr marL="642928" indent="0">
              <a:buNone/>
              <a:defRPr sz="1300" b="1"/>
            </a:lvl3pPr>
            <a:lvl4pPr marL="964391" indent="0">
              <a:buNone/>
              <a:defRPr sz="1100" b="1"/>
            </a:lvl4pPr>
            <a:lvl5pPr marL="1285855" indent="0">
              <a:buNone/>
              <a:defRPr sz="1100" b="1"/>
            </a:lvl5pPr>
            <a:lvl6pPr marL="1607319" indent="0">
              <a:buNone/>
              <a:defRPr sz="1100" b="1"/>
            </a:lvl6pPr>
            <a:lvl7pPr marL="1928783" indent="0">
              <a:buNone/>
              <a:defRPr sz="1100" b="1"/>
            </a:lvl7pPr>
            <a:lvl8pPr marL="2250246" indent="0">
              <a:buNone/>
              <a:defRPr sz="1100" b="1"/>
            </a:lvl8pPr>
            <a:lvl9pPr marL="2571711" indent="0">
              <a:buNone/>
              <a:defRPr sz="1100" b="1"/>
            </a:lvl9pPr>
          </a:lstStyle>
          <a:p>
            <a:pPr lvl="0"/>
            <a:r>
              <a:rPr lang="zh-CN" altLang="en-US" smtClean="0"/>
              <a:t>单击此处编辑母版文本样式</a:t>
            </a:r>
          </a:p>
        </p:txBody>
      </p:sp>
      <p:sp>
        <p:nvSpPr>
          <p:cNvPr id="1049392" name="内容占位符 3"/>
          <p:cNvSpPr>
            <a:spLocks noGrp="1"/>
          </p:cNvSpPr>
          <p:nvPr>
            <p:ph sz="half" idx="2"/>
          </p:nvPr>
        </p:nvSpPr>
        <p:spPr>
          <a:xfrm>
            <a:off x="495785" y="2174379"/>
            <a:ext cx="4376199" cy="3951387"/>
          </a:xfrm>
          <a:prstGeom prst="rect">
            <a:avLst/>
          </a:prstGeom>
        </p:spPr>
        <p:txBody>
          <a:bodyPr vert="horz"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1049393" name="文本占位符 4"/>
          <p:cNvSpPr>
            <a:spLocks noGrp="1"/>
          </p:cNvSpPr>
          <p:nvPr>
            <p:ph type="body" sz="quarter" idx="3"/>
          </p:nvPr>
        </p:nvSpPr>
        <p:spPr>
          <a:xfrm>
            <a:off x="5031602" y="1534792"/>
            <a:ext cx="4378616" cy="639589"/>
          </a:xfrm>
          <a:prstGeom prst="rect">
            <a:avLst/>
          </a:prstGeom>
        </p:spPr>
        <p:txBody>
          <a:bodyPr vert="horz" lIns="64291" tIns="32146" rIns="64291" bIns="32146" anchor="b"/>
          <a:lstStyle>
            <a:lvl1pPr marL="0" indent="0">
              <a:buNone/>
              <a:defRPr sz="1700" b="1"/>
            </a:lvl1pPr>
            <a:lvl2pPr marL="321464" indent="0">
              <a:buNone/>
              <a:defRPr sz="1400" b="1"/>
            </a:lvl2pPr>
            <a:lvl3pPr marL="642928" indent="0">
              <a:buNone/>
              <a:defRPr sz="1300" b="1"/>
            </a:lvl3pPr>
            <a:lvl4pPr marL="964391" indent="0">
              <a:buNone/>
              <a:defRPr sz="1100" b="1"/>
            </a:lvl4pPr>
            <a:lvl5pPr marL="1285855" indent="0">
              <a:buNone/>
              <a:defRPr sz="1100" b="1"/>
            </a:lvl5pPr>
            <a:lvl6pPr marL="1607319" indent="0">
              <a:buNone/>
              <a:defRPr sz="1100" b="1"/>
            </a:lvl6pPr>
            <a:lvl7pPr marL="1928783" indent="0">
              <a:buNone/>
              <a:defRPr sz="1100" b="1"/>
            </a:lvl7pPr>
            <a:lvl8pPr marL="2250246" indent="0">
              <a:buNone/>
              <a:defRPr sz="1100" b="1"/>
            </a:lvl8pPr>
            <a:lvl9pPr marL="2571711" indent="0">
              <a:buNone/>
              <a:defRPr sz="1100" b="1"/>
            </a:lvl9pPr>
          </a:lstStyle>
          <a:p>
            <a:pPr lvl="0"/>
            <a:r>
              <a:rPr lang="zh-CN" altLang="en-US" smtClean="0"/>
              <a:t>单击此处编辑母版文本样式</a:t>
            </a:r>
          </a:p>
        </p:txBody>
      </p:sp>
      <p:sp>
        <p:nvSpPr>
          <p:cNvPr id="1049394" name="内容占位符 5"/>
          <p:cNvSpPr>
            <a:spLocks noGrp="1"/>
          </p:cNvSpPr>
          <p:nvPr>
            <p:ph sz="quarter" idx="4"/>
          </p:nvPr>
        </p:nvSpPr>
        <p:spPr>
          <a:xfrm>
            <a:off x="5031602" y="2174379"/>
            <a:ext cx="4378616" cy="3951387"/>
          </a:xfrm>
          <a:prstGeom prst="rect">
            <a:avLst/>
          </a:prstGeom>
        </p:spPr>
        <p:txBody>
          <a:bodyPr vert="horz"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407" name="标题 1"/>
          <p:cNvSpPr>
            <a:spLocks noGrp="1"/>
          </p:cNvSpPr>
          <p:nvPr>
            <p:ph type="title"/>
          </p:nvPr>
        </p:nvSpPr>
        <p:spPr>
          <a:xfrm>
            <a:off x="495784" y="274588"/>
            <a:ext cx="8914433" cy="1143000"/>
          </a:xfrm>
          <a:prstGeom prst="rect">
            <a:avLst/>
          </a:prstGeom>
        </p:spPr>
        <p:txBody>
          <a:bodyPr vert="horz" lIns="64291" tIns="32146" rIns="64291" bIns="32146"/>
          <a:lstStyle/>
          <a:p>
            <a:r>
              <a:rPr lang="zh-CN" altLang="en-US" smtClean="0"/>
              <a:t>单击此处编辑母版标题样式</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402" name="标题 1"/>
          <p:cNvSpPr>
            <a:spLocks noGrp="1"/>
          </p:cNvSpPr>
          <p:nvPr>
            <p:ph type="title"/>
          </p:nvPr>
        </p:nvSpPr>
        <p:spPr>
          <a:xfrm>
            <a:off x="495785" y="273474"/>
            <a:ext cx="3258872" cy="1161975"/>
          </a:xfrm>
          <a:prstGeom prst="rect">
            <a:avLst/>
          </a:prstGeom>
        </p:spPr>
        <p:txBody>
          <a:bodyPr vert="horz" lIns="64291" tIns="32146" rIns="64291" bIns="32146" anchor="b"/>
          <a:lstStyle>
            <a:lvl1pPr algn="l">
              <a:defRPr sz="1400" b="1"/>
            </a:lvl1pPr>
          </a:lstStyle>
          <a:p>
            <a:r>
              <a:rPr lang="zh-CN" altLang="en-US" smtClean="0"/>
              <a:t>单击此处编辑母版标题样式</a:t>
            </a:r>
            <a:endParaRPr lang="zh-CN" altLang="en-US"/>
          </a:p>
        </p:txBody>
      </p:sp>
      <p:sp>
        <p:nvSpPr>
          <p:cNvPr id="1049403" name="内容占位符 2"/>
          <p:cNvSpPr>
            <a:spLocks noGrp="1"/>
          </p:cNvSpPr>
          <p:nvPr>
            <p:ph idx="1"/>
          </p:nvPr>
        </p:nvSpPr>
        <p:spPr>
          <a:xfrm>
            <a:off x="3873159" y="273472"/>
            <a:ext cx="5537058" cy="5852294"/>
          </a:xfrm>
          <a:prstGeom prst="rect">
            <a:avLst/>
          </a:prstGeom>
        </p:spPr>
        <p:txBody>
          <a:bodyPr vert="horz"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1049404" name="文本占位符 3"/>
          <p:cNvSpPr>
            <a:spLocks noGrp="1"/>
          </p:cNvSpPr>
          <p:nvPr>
            <p:ph type="body" sz="half" idx="2"/>
          </p:nvPr>
        </p:nvSpPr>
        <p:spPr>
          <a:xfrm>
            <a:off x="495785" y="1435448"/>
            <a:ext cx="3258872" cy="4690318"/>
          </a:xfrm>
          <a:prstGeom prst="rect">
            <a:avLst/>
          </a:prstGeom>
        </p:spPr>
        <p:txBody>
          <a:bodyPr vert="horz" lIns="64291" tIns="32146" rIns="64291" bIns="32146"/>
          <a:lstStyle>
            <a:lvl1pPr marL="0" indent="0">
              <a:buNone/>
              <a:defRPr sz="1000"/>
            </a:lvl1pPr>
            <a:lvl2pPr marL="321464" indent="0">
              <a:buNone/>
              <a:defRPr sz="800"/>
            </a:lvl2pPr>
            <a:lvl3pPr marL="642928" indent="0">
              <a:buNone/>
              <a:defRPr sz="700"/>
            </a:lvl3pPr>
            <a:lvl4pPr marL="964391" indent="0">
              <a:buNone/>
              <a:defRPr sz="600"/>
            </a:lvl4pPr>
            <a:lvl5pPr marL="1285855" indent="0">
              <a:buNone/>
              <a:defRPr sz="600"/>
            </a:lvl5pPr>
            <a:lvl6pPr marL="1607319" indent="0">
              <a:buNone/>
              <a:defRPr sz="600"/>
            </a:lvl6pPr>
            <a:lvl7pPr marL="1928783" indent="0">
              <a:buNone/>
              <a:defRPr sz="600"/>
            </a:lvl7pPr>
            <a:lvl8pPr marL="2250246" indent="0">
              <a:buNone/>
              <a:defRPr sz="600"/>
            </a:lvl8pPr>
            <a:lvl9pPr marL="2571711" indent="0">
              <a:buNone/>
              <a:defRPr sz="600"/>
            </a:lvl9pPr>
          </a:lstStyle>
          <a:p>
            <a:pPr lvl="0"/>
            <a:r>
              <a:rPr lang="zh-CN" altLang="en-US" smtClean="0"/>
              <a:t>单击此处编辑母版文本样式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408" name="标题 1"/>
          <p:cNvSpPr>
            <a:spLocks noGrp="1"/>
          </p:cNvSpPr>
          <p:nvPr>
            <p:ph type="title"/>
          </p:nvPr>
        </p:nvSpPr>
        <p:spPr>
          <a:xfrm>
            <a:off x="1942022" y="4800825"/>
            <a:ext cx="5943359" cy="567035"/>
          </a:xfrm>
          <a:prstGeom prst="rect">
            <a:avLst/>
          </a:prstGeom>
        </p:spPr>
        <p:txBody>
          <a:bodyPr vert="horz" lIns="64291" tIns="32146" rIns="64291" bIns="32146" anchor="b"/>
          <a:lstStyle>
            <a:lvl1pPr algn="l">
              <a:defRPr sz="1400" b="1"/>
            </a:lvl1pPr>
          </a:lstStyle>
          <a:p>
            <a:r>
              <a:rPr lang="zh-CN" altLang="en-US" smtClean="0"/>
              <a:t>单击此处编辑母版标题样式</a:t>
            </a:r>
            <a:endParaRPr lang="zh-CN" altLang="en-US"/>
          </a:p>
        </p:txBody>
      </p:sp>
      <p:sp>
        <p:nvSpPr>
          <p:cNvPr id="1049409" name="图片占位符 2"/>
          <p:cNvSpPr>
            <a:spLocks noGrp="1"/>
          </p:cNvSpPr>
          <p:nvPr>
            <p:ph type="pic" idx="1"/>
          </p:nvPr>
        </p:nvSpPr>
        <p:spPr>
          <a:xfrm>
            <a:off x="1942022" y="612800"/>
            <a:ext cx="5943359" cy="4114354"/>
          </a:xfrm>
          <a:prstGeom prst="rect">
            <a:avLst/>
          </a:prstGeom>
        </p:spPr>
        <p:txBody>
          <a:bodyPr vert="horz" lIns="64291" tIns="32146" rIns="64291" bIns="32146"/>
          <a:lstStyle>
            <a:lvl1pPr marL="0" indent="0">
              <a:buNone/>
              <a:defRPr sz="2200"/>
            </a:lvl1pPr>
            <a:lvl2pPr marL="321464" indent="0">
              <a:buNone/>
              <a:defRPr sz="2000"/>
            </a:lvl2pPr>
            <a:lvl3pPr marL="642928" indent="0">
              <a:buNone/>
              <a:defRPr sz="1700"/>
            </a:lvl3pPr>
            <a:lvl4pPr marL="964391" indent="0">
              <a:buNone/>
              <a:defRPr sz="1400"/>
            </a:lvl4pPr>
            <a:lvl5pPr marL="1285855" indent="0">
              <a:buNone/>
              <a:defRPr sz="1400"/>
            </a:lvl5pPr>
            <a:lvl6pPr marL="1607319" indent="0">
              <a:buNone/>
              <a:defRPr sz="1400"/>
            </a:lvl6pPr>
            <a:lvl7pPr marL="1928783" indent="0">
              <a:buNone/>
              <a:defRPr sz="1400"/>
            </a:lvl7pPr>
            <a:lvl8pPr marL="2250246" indent="0">
              <a:buNone/>
              <a:defRPr sz="1400"/>
            </a:lvl8pPr>
            <a:lvl9pPr marL="2571711" indent="0">
              <a:buNone/>
              <a:defRPr sz="1400"/>
            </a:lvl9pPr>
          </a:lstStyle>
          <a:p>
            <a:pPr lvl="0"/>
            <a:r>
              <a:rPr lang="zh-CN" altLang="en-US" noProof="0" smtClean="0">
                <a:sym typeface="Gill Sans Light" charset="0"/>
              </a:rPr>
              <a:t>将图片拖动到占位符，或单击添加图标</a:t>
            </a:r>
            <a:endParaRPr lang="zh-CN" altLang="en-US" noProof="0">
              <a:sym typeface="Gill Sans Light" charset="0"/>
            </a:endParaRPr>
          </a:p>
        </p:txBody>
      </p:sp>
      <p:sp>
        <p:nvSpPr>
          <p:cNvPr id="1049410" name="文本占位符 3"/>
          <p:cNvSpPr>
            <a:spLocks noGrp="1"/>
          </p:cNvSpPr>
          <p:nvPr>
            <p:ph type="body" sz="half" idx="2"/>
          </p:nvPr>
        </p:nvSpPr>
        <p:spPr>
          <a:xfrm>
            <a:off x="1942022" y="5367860"/>
            <a:ext cx="5943359" cy="804788"/>
          </a:xfrm>
          <a:prstGeom prst="rect">
            <a:avLst/>
          </a:prstGeom>
        </p:spPr>
        <p:txBody>
          <a:bodyPr vert="horz" lIns="64291" tIns="32146" rIns="64291" bIns="32146"/>
          <a:lstStyle>
            <a:lvl1pPr marL="0" indent="0">
              <a:buNone/>
              <a:defRPr sz="1000"/>
            </a:lvl1pPr>
            <a:lvl2pPr marL="321464" indent="0">
              <a:buNone/>
              <a:defRPr sz="800"/>
            </a:lvl2pPr>
            <a:lvl3pPr marL="642928" indent="0">
              <a:buNone/>
              <a:defRPr sz="700"/>
            </a:lvl3pPr>
            <a:lvl4pPr marL="964391" indent="0">
              <a:buNone/>
              <a:defRPr sz="600"/>
            </a:lvl4pPr>
            <a:lvl5pPr marL="1285855" indent="0">
              <a:buNone/>
              <a:defRPr sz="600"/>
            </a:lvl5pPr>
            <a:lvl6pPr marL="1607319" indent="0">
              <a:buNone/>
              <a:defRPr sz="600"/>
            </a:lvl6pPr>
            <a:lvl7pPr marL="1928783" indent="0">
              <a:buNone/>
              <a:defRPr sz="600"/>
            </a:lvl7pPr>
            <a:lvl8pPr marL="2250246" indent="0">
              <a:buNone/>
              <a:defRPr sz="600"/>
            </a:lvl8pPr>
            <a:lvl9pPr marL="2571711" indent="0">
              <a:buNone/>
              <a:defRPr sz="600"/>
            </a:lvl9pPr>
          </a:lstStyle>
          <a:p>
            <a:pPr lvl="0"/>
            <a:r>
              <a:rPr lang="zh-CN" altLang="en-US" smtClean="0"/>
              <a:t>单击此处编辑母版文本样式</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1049386" name="标题 1"/>
          <p:cNvSpPr>
            <a:spLocks noGrp="1"/>
          </p:cNvSpPr>
          <p:nvPr>
            <p:ph type="title"/>
          </p:nvPr>
        </p:nvSpPr>
        <p:spPr>
          <a:xfrm>
            <a:off x="495784" y="274588"/>
            <a:ext cx="8914433" cy="1143000"/>
          </a:xfrm>
          <a:prstGeom prst="rect">
            <a:avLst/>
          </a:prstGeom>
        </p:spPr>
        <p:txBody>
          <a:bodyPr vert="horz" lIns="64291" tIns="32146" rIns="64291" bIns="32146"/>
          <a:lstStyle/>
          <a:p>
            <a:r>
              <a:rPr lang="zh-CN" altLang="en-US" smtClean="0"/>
              <a:t>单击此处编辑母版标题样式</a:t>
            </a:r>
            <a:endParaRPr lang="zh-CN" altLang="en-US"/>
          </a:p>
        </p:txBody>
      </p:sp>
      <p:sp>
        <p:nvSpPr>
          <p:cNvPr id="1049387" name="竖排文本占位符 2"/>
          <p:cNvSpPr>
            <a:spLocks noGrp="1"/>
          </p:cNvSpPr>
          <p:nvPr>
            <p:ph type="body" orient="vert" idx="1"/>
          </p:nvPr>
        </p:nvSpPr>
        <p:spPr>
          <a:xfrm>
            <a:off x="495784" y="1600648"/>
            <a:ext cx="8914433" cy="4525119"/>
          </a:xfrm>
          <a:prstGeom prst="rect">
            <a:avLst/>
          </a:prstGeom>
        </p:spPr>
        <p:txBody>
          <a:bodyPr vert="eaVert" lIns="64291" tIns="32146" rIns="64291" bIns="32146"/>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1049411" name="竖排标题 1"/>
          <p:cNvSpPr>
            <a:spLocks noGrp="1"/>
          </p:cNvSpPr>
          <p:nvPr>
            <p:ph type="title" orient="vert"/>
          </p:nvPr>
        </p:nvSpPr>
        <p:spPr>
          <a:xfrm>
            <a:off x="7181609" y="274588"/>
            <a:ext cx="2228607" cy="5851178"/>
          </a:xfrm>
          <a:prstGeom prst="rect">
            <a:avLst/>
          </a:prstGeom>
        </p:spPr>
        <p:txBody>
          <a:bodyPr vert="eaVert" lIns="64291" tIns="32146" rIns="64291" bIns="32146"/>
          <a:lstStyle/>
          <a:p>
            <a:r>
              <a:rPr lang="zh-CN" altLang="en-US" smtClean="0"/>
              <a:t>单击此处编辑母版标题样式</a:t>
            </a:r>
            <a:endParaRPr lang="zh-CN" altLang="en-US"/>
          </a:p>
        </p:txBody>
      </p:sp>
      <p:sp>
        <p:nvSpPr>
          <p:cNvPr id="1049412" name="竖排文本占位符 2"/>
          <p:cNvSpPr>
            <a:spLocks noGrp="1"/>
          </p:cNvSpPr>
          <p:nvPr>
            <p:ph type="body" orient="vert" idx="1"/>
          </p:nvPr>
        </p:nvSpPr>
        <p:spPr>
          <a:xfrm>
            <a:off x="495784" y="274588"/>
            <a:ext cx="6569739" cy="5851178"/>
          </a:xfrm>
          <a:prstGeom prst="rect">
            <a:avLst/>
          </a:prstGeom>
        </p:spPr>
        <p:txBody>
          <a:bodyPr vert="eaVert" lIns="64291" tIns="32146" rIns="64291" bIns="32146"/>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124" name="Title 1"/>
          <p:cNvSpPr>
            <a:spLocks noGrp="1"/>
          </p:cNvSpPr>
          <p:nvPr>
            <p:ph type="ctrTitle"/>
          </p:nvPr>
        </p:nvSpPr>
        <p:spPr>
          <a:xfrm>
            <a:off x="742950" y="2639090"/>
            <a:ext cx="8420100" cy="452698"/>
          </a:xfrm>
        </p:spPr>
        <p:txBody>
          <a:bodyPr/>
          <a:lstStyle/>
          <a:p>
            <a:r>
              <a:rPr lang="en-US" altLang="zh-CN" dirty="0" smtClean="0"/>
              <a:t>Click to edit Master title style</a:t>
            </a:r>
            <a:endParaRPr lang="zh-CN" altLang="en-US" dirty="0"/>
          </a:p>
        </p:txBody>
      </p:sp>
      <p:sp>
        <p:nvSpPr>
          <p:cNvPr id="1049125" name="Subtitle 2"/>
          <p:cNvSpPr>
            <a:spLocks noGrp="1"/>
          </p:cNvSpPr>
          <p:nvPr>
            <p:ph type="subTitle" idx="1"/>
          </p:nvPr>
        </p:nvSpPr>
        <p:spPr>
          <a:xfrm>
            <a:off x="1485900" y="3886200"/>
            <a:ext cx="6934200" cy="391143"/>
          </a:xfrm>
        </p:spPr>
        <p:txBody>
          <a:bodyPr/>
          <a:lstStyle>
            <a:lvl1pPr marL="0" indent="0" algn="ctr">
              <a:buNone/>
            </a:lvl1pPr>
            <a:lvl2pPr marL="457209" indent="0" algn="ctr">
              <a:buNone/>
            </a:lvl2pPr>
            <a:lvl3pPr marL="914418" indent="0" algn="ctr">
              <a:buNone/>
            </a:lvl3pPr>
            <a:lvl4pPr marL="1371627" indent="0" algn="ctr">
              <a:buNone/>
            </a:lvl4pPr>
            <a:lvl5pPr marL="1828837" indent="0" algn="ctr">
              <a:buNone/>
            </a:lvl5pPr>
            <a:lvl6pPr marL="2286046" indent="0" algn="ctr">
              <a:buNone/>
            </a:lvl6pPr>
            <a:lvl7pPr marL="2743255" indent="0" algn="ctr">
              <a:buNone/>
            </a:lvl7pPr>
            <a:lvl8pPr marL="3200464" indent="0" algn="ctr">
              <a:buNone/>
            </a:lvl8pPr>
            <a:lvl9pPr marL="3657673" indent="0" algn="ctr">
              <a:buNone/>
            </a:lvl9pPr>
          </a:lstStyle>
          <a:p>
            <a:r>
              <a:rPr lang="en-US" altLang="zh-CN" smtClean="0"/>
              <a:t>Click to edit Master subtitle style</a:t>
            </a:r>
            <a:endParaRPr lang="zh-CN" altLang="en-US"/>
          </a:p>
        </p:txBody>
      </p:sp>
      <p:sp>
        <p:nvSpPr>
          <p:cNvPr id="1049126" name="Rectangle 6"/>
          <p:cNvSpPr>
            <a:spLocks noGrp="1" noChangeArrowheads="1"/>
          </p:cNvSpPr>
          <p:nvPr>
            <p:ph type="dt" sz="half" idx="10"/>
          </p:nvPr>
        </p:nvSpPr>
        <p:spPr/>
        <p:txBody>
          <a:bodyPr/>
          <a:lstStyle>
            <a:lvl1pPr eaLnBrk="1" hangingPunct="1"/>
          </a:lstStyle>
          <a:p>
            <a:fld id="{2C80745C-49EF-4987-9B26-23BE589F8CF5}" type="datetime1">
              <a:rPr lang="zh-CN" altLang="en-US"/>
              <a:t>2018/9/19</a:t>
            </a:fld>
            <a:endParaRPr lang="en-US" altLang="zh-CN"/>
          </a:p>
        </p:txBody>
      </p:sp>
      <p:sp>
        <p:nvSpPr>
          <p:cNvPr id="1049127"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128" name="Rectangle 9"/>
          <p:cNvSpPr>
            <a:spLocks noGrp="1" noChangeArrowheads="1"/>
          </p:cNvSpPr>
          <p:nvPr>
            <p:ph type="sldNum" sz="quarter" idx="12"/>
          </p:nvPr>
        </p:nvSpPr>
        <p:spPr/>
        <p:txBody>
          <a:bodyPr/>
          <a:lstStyle>
            <a:lvl1pPr eaLnBrk="1" hangingPunct="1"/>
          </a:lstStyle>
          <a:p>
            <a:fld id="{88DA4B83-F0F9-4B57-A14C-0744A5C123DD}" type="slidenum">
              <a:rPr lang="zh-CN" altLang="en-US"/>
              <a:t>‹#›</a:t>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062" name="Title 1"/>
          <p:cNvSpPr>
            <a:spLocks noGrp="1"/>
          </p:cNvSpPr>
          <p:nvPr>
            <p:ph type="title"/>
          </p:nvPr>
        </p:nvSpPr>
        <p:spPr/>
        <p:txBody>
          <a:bodyPr/>
          <a:lstStyle/>
          <a:p>
            <a:r>
              <a:rPr lang="en-US" altLang="zh-CN" smtClean="0"/>
              <a:t>Click to edit Master title style</a:t>
            </a:r>
            <a:endParaRPr lang="zh-CN" altLang="en-US"/>
          </a:p>
        </p:txBody>
      </p:sp>
      <p:sp>
        <p:nvSpPr>
          <p:cNvPr id="1049063" name="Content Placeholder 2"/>
          <p:cNvSpPr>
            <a:spLocks noGrp="1"/>
          </p:cNvSpPr>
          <p:nvPr>
            <p:ph idx="1"/>
          </p:nvPr>
        </p:nvSpPr>
        <p:spPr>
          <a:xfrm>
            <a:off x="428229" y="908050"/>
            <a:ext cx="9126934" cy="191454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064" name="Rectangle 6"/>
          <p:cNvSpPr>
            <a:spLocks noGrp="1" noChangeArrowheads="1"/>
          </p:cNvSpPr>
          <p:nvPr>
            <p:ph type="dt" sz="half" idx="10"/>
          </p:nvPr>
        </p:nvSpPr>
        <p:spPr/>
        <p:txBody>
          <a:bodyPr/>
          <a:lstStyle>
            <a:lvl1pPr eaLnBrk="1" hangingPunct="1"/>
          </a:lstStyle>
          <a:p>
            <a:fld id="{B445F3D3-A2FC-4D1F-9FA1-26F8FC15F2B3}" type="datetime1">
              <a:rPr lang="zh-CN" altLang="en-US"/>
              <a:t>2018/9/19</a:t>
            </a:fld>
            <a:endParaRPr lang="en-US" altLang="zh-CN"/>
          </a:p>
        </p:txBody>
      </p:sp>
      <p:sp>
        <p:nvSpPr>
          <p:cNvPr id="1049065"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066" name="Rectangle 9"/>
          <p:cNvSpPr>
            <a:spLocks noGrp="1" noChangeArrowheads="1"/>
          </p:cNvSpPr>
          <p:nvPr>
            <p:ph type="sldNum" sz="quarter" idx="12"/>
          </p:nvPr>
        </p:nvSpPr>
        <p:spPr/>
        <p:txBody>
          <a:bodyPr/>
          <a:lstStyle>
            <a:lvl1pPr eaLnBrk="1" hangingPunct="1"/>
          </a:lstStyle>
          <a:p>
            <a:fld id="{E6C44671-A57D-43EF-933A-8EA605F20F95}" type="slidenum">
              <a:rPr lang="zh-CN" altLang="en-US"/>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112" name="Title 1"/>
          <p:cNvSpPr>
            <a:spLocks noGrp="1"/>
          </p:cNvSpPr>
          <p:nvPr>
            <p:ph type="title"/>
          </p:nvPr>
        </p:nvSpPr>
        <p:spPr>
          <a:xfrm>
            <a:off x="782506" y="4406901"/>
            <a:ext cx="8420100" cy="1246686"/>
          </a:xfrm>
        </p:spPr>
        <p:txBody>
          <a:bodyPr anchor="t"/>
          <a:lstStyle>
            <a:lvl1pPr algn="l">
              <a:defRPr sz="4000" b="1" cap="all"/>
            </a:lvl1pPr>
          </a:lstStyle>
          <a:p>
            <a:r>
              <a:rPr lang="en-US" altLang="zh-CN" smtClean="0"/>
              <a:t>Click to edit Master title style</a:t>
            </a:r>
            <a:endParaRPr lang="zh-CN" altLang="en-US"/>
          </a:p>
        </p:txBody>
      </p:sp>
      <p:sp>
        <p:nvSpPr>
          <p:cNvPr id="1049113" name="Text Placeholder 2"/>
          <p:cNvSpPr>
            <a:spLocks noGrp="1"/>
          </p:cNvSpPr>
          <p:nvPr>
            <p:ph type="body" idx="1"/>
          </p:nvPr>
        </p:nvSpPr>
        <p:spPr>
          <a:xfrm>
            <a:off x="782506" y="4077313"/>
            <a:ext cx="8420100" cy="329588"/>
          </a:xfrm>
        </p:spPr>
        <p:txBody>
          <a:bodyPr anchor="b"/>
          <a:lstStyle>
            <a:lvl1pPr marL="0" indent="0">
              <a:buNone/>
              <a:defRPr sz="2000"/>
            </a:lvl1pPr>
            <a:lvl2pPr marL="457209" indent="0">
              <a:buNone/>
              <a:defRPr sz="1800"/>
            </a:lvl2pPr>
            <a:lvl3pPr marL="914418" indent="0">
              <a:buNone/>
              <a:defRPr sz="1600"/>
            </a:lvl3pPr>
            <a:lvl4pPr marL="1371627" indent="0">
              <a:buNone/>
              <a:defRPr sz="1400"/>
            </a:lvl4pPr>
            <a:lvl5pPr marL="1828837" indent="0">
              <a:buNone/>
              <a:defRPr sz="1400"/>
            </a:lvl5pPr>
            <a:lvl6pPr marL="2286046" indent="0">
              <a:buNone/>
              <a:defRPr sz="1400"/>
            </a:lvl6pPr>
            <a:lvl7pPr marL="2743255" indent="0">
              <a:buNone/>
              <a:defRPr sz="1400"/>
            </a:lvl7pPr>
            <a:lvl8pPr marL="3200464" indent="0">
              <a:buNone/>
              <a:defRPr sz="1400"/>
            </a:lvl8pPr>
            <a:lvl9pPr marL="3657673" indent="0">
              <a:buNone/>
              <a:defRPr sz="1400"/>
            </a:lvl9pPr>
          </a:lstStyle>
          <a:p>
            <a:pPr lvl="0"/>
            <a:r>
              <a:rPr lang="en-US" altLang="zh-CN" smtClean="0"/>
              <a:t>Click to edit Master text styles</a:t>
            </a:r>
          </a:p>
        </p:txBody>
      </p:sp>
      <p:sp>
        <p:nvSpPr>
          <p:cNvPr id="1049114" name="Rectangle 6"/>
          <p:cNvSpPr>
            <a:spLocks noGrp="1" noChangeArrowheads="1"/>
          </p:cNvSpPr>
          <p:nvPr>
            <p:ph type="dt" sz="half" idx="10"/>
          </p:nvPr>
        </p:nvSpPr>
        <p:spPr/>
        <p:txBody>
          <a:bodyPr/>
          <a:lstStyle>
            <a:lvl1pPr eaLnBrk="1" hangingPunct="1"/>
          </a:lstStyle>
          <a:p>
            <a:fld id="{440978BA-00DB-4CF8-AC1D-43FB10B536D6}" type="datetime1">
              <a:rPr lang="zh-CN" altLang="en-US"/>
              <a:t>2018/9/19</a:t>
            </a:fld>
            <a:endParaRPr lang="en-US" altLang="zh-CN"/>
          </a:p>
        </p:txBody>
      </p:sp>
      <p:sp>
        <p:nvSpPr>
          <p:cNvPr id="1049115"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116" name="Rectangle 9"/>
          <p:cNvSpPr>
            <a:spLocks noGrp="1" noChangeArrowheads="1"/>
          </p:cNvSpPr>
          <p:nvPr>
            <p:ph type="sldNum" sz="quarter" idx="12"/>
          </p:nvPr>
        </p:nvSpPr>
        <p:spPr/>
        <p:txBody>
          <a:bodyPr/>
          <a:lstStyle>
            <a:lvl1pPr eaLnBrk="1" hangingPunct="1"/>
          </a:lstStyle>
          <a:p>
            <a:fld id="{9C374371-6AE3-4DC7-BA83-788966B1768A}"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219" name="Title 1"/>
          <p:cNvSpPr>
            <a:spLocks noGrp="1"/>
          </p:cNvSpPr>
          <p:nvPr>
            <p:ph type="title"/>
          </p:nvPr>
        </p:nvSpPr>
        <p:spPr/>
        <p:txBody>
          <a:bodyPr/>
          <a:lstStyle/>
          <a:p>
            <a:r>
              <a:rPr lang="en-US" altLang="zh-CN" smtClean="0"/>
              <a:t>Click to edit Master title style</a:t>
            </a:r>
            <a:endParaRPr lang="zh-CN" altLang="en-US"/>
          </a:p>
        </p:txBody>
      </p:sp>
      <p:sp>
        <p:nvSpPr>
          <p:cNvPr id="1049220" name="Rectangle 6"/>
          <p:cNvSpPr>
            <a:spLocks noGrp="1" noChangeArrowheads="1"/>
          </p:cNvSpPr>
          <p:nvPr>
            <p:ph type="dt" sz="half" idx="10"/>
          </p:nvPr>
        </p:nvSpPr>
        <p:spPr/>
        <p:txBody>
          <a:bodyPr/>
          <a:lstStyle>
            <a:lvl1pPr eaLnBrk="1" hangingPunct="1"/>
          </a:lstStyle>
          <a:p>
            <a:fld id="{D75AA64A-4A1D-4715-9A1A-20EC04FAEAE8}" type="datetime1">
              <a:rPr lang="zh-CN" altLang="en-US"/>
              <a:t>2018/9/19</a:t>
            </a:fld>
            <a:endParaRPr lang="en-US" altLang="zh-CN"/>
          </a:p>
        </p:txBody>
      </p:sp>
      <p:sp>
        <p:nvSpPr>
          <p:cNvPr id="1049221"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22" name="Rectangle 9"/>
          <p:cNvSpPr>
            <a:spLocks noGrp="1" noChangeArrowheads="1"/>
          </p:cNvSpPr>
          <p:nvPr>
            <p:ph type="sldNum" sz="quarter" idx="12"/>
          </p:nvPr>
        </p:nvSpPr>
        <p:spPr/>
        <p:txBody>
          <a:bodyPr/>
          <a:lstStyle>
            <a:lvl1pPr eaLnBrk="1" hangingPunct="1"/>
          </a:lstStyle>
          <a:p>
            <a:fld id="{22D75C22-2119-457B-BDAC-7E1FAE304E0C}" type="slidenum">
              <a:rPr lang="zh-CN" altLang="en-US"/>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052" name="Title 1"/>
          <p:cNvSpPr>
            <a:spLocks noGrp="1"/>
          </p:cNvSpPr>
          <p:nvPr>
            <p:ph type="title"/>
          </p:nvPr>
        </p:nvSpPr>
        <p:spPr/>
        <p:txBody>
          <a:bodyPr/>
          <a:lstStyle/>
          <a:p>
            <a:r>
              <a:rPr lang="en-US" altLang="zh-CN" smtClean="0"/>
              <a:t>Click to edit Master title style</a:t>
            </a:r>
            <a:endParaRPr lang="zh-CN" altLang="en-US"/>
          </a:p>
        </p:txBody>
      </p:sp>
      <p:sp>
        <p:nvSpPr>
          <p:cNvPr id="1049053" name="Content Placeholder 2"/>
          <p:cNvSpPr>
            <a:spLocks noGrp="1"/>
          </p:cNvSpPr>
          <p:nvPr>
            <p:ph sz="half" idx="1"/>
          </p:nvPr>
        </p:nvSpPr>
        <p:spPr>
          <a:xfrm>
            <a:off x="428229" y="908050"/>
            <a:ext cx="4480057" cy="2368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054" name="Content Placeholder 3"/>
          <p:cNvSpPr>
            <a:spLocks noGrp="1"/>
          </p:cNvSpPr>
          <p:nvPr>
            <p:ph sz="half" idx="2"/>
          </p:nvPr>
        </p:nvSpPr>
        <p:spPr>
          <a:xfrm>
            <a:off x="5073387" y="908050"/>
            <a:ext cx="4481777" cy="2368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055" name="Rectangle 6"/>
          <p:cNvSpPr>
            <a:spLocks noGrp="1" noChangeArrowheads="1"/>
          </p:cNvSpPr>
          <p:nvPr>
            <p:ph type="dt" sz="half" idx="10"/>
          </p:nvPr>
        </p:nvSpPr>
        <p:spPr/>
        <p:txBody>
          <a:bodyPr/>
          <a:lstStyle>
            <a:lvl1pPr eaLnBrk="1" hangingPunct="1"/>
          </a:lstStyle>
          <a:p>
            <a:fld id="{91696813-C2C3-4C88-838C-55447200A6A0}" type="datetime1">
              <a:rPr lang="zh-CN" altLang="en-US"/>
              <a:t>2018/9/19</a:t>
            </a:fld>
            <a:endParaRPr lang="en-US" altLang="zh-CN"/>
          </a:p>
        </p:txBody>
      </p:sp>
      <p:sp>
        <p:nvSpPr>
          <p:cNvPr id="1049056"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057" name="Rectangle 9"/>
          <p:cNvSpPr>
            <a:spLocks noGrp="1" noChangeArrowheads="1"/>
          </p:cNvSpPr>
          <p:nvPr>
            <p:ph type="sldNum" sz="quarter" idx="12"/>
          </p:nvPr>
        </p:nvSpPr>
        <p:spPr/>
        <p:txBody>
          <a:bodyPr/>
          <a:lstStyle>
            <a:lvl1pPr eaLnBrk="1" hangingPunct="1"/>
          </a:lstStyle>
          <a:p>
            <a:fld id="{97E536C7-AABA-4564-AF9F-999DDA8852D4}" type="slidenum">
              <a:rPr lang="zh-CN" altLang="en-US"/>
              <a:t>‹#›</a:t>
            </a:fld>
            <a:endParaRPr lang="en-US" altLang="zh-C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094" name="Title 1"/>
          <p:cNvSpPr>
            <a:spLocks noGrp="1"/>
          </p:cNvSpPr>
          <p:nvPr>
            <p:ph type="title"/>
          </p:nvPr>
        </p:nvSpPr>
        <p:spPr>
          <a:xfrm>
            <a:off x="495300" y="619789"/>
            <a:ext cx="8915400" cy="452698"/>
          </a:xfrm>
        </p:spPr>
        <p:txBody>
          <a:bodyPr/>
          <a:lstStyle/>
          <a:p>
            <a:r>
              <a:rPr lang="en-US" altLang="zh-CN" smtClean="0"/>
              <a:t>Click to edit Master title style</a:t>
            </a:r>
            <a:endParaRPr lang="zh-CN" altLang="en-US"/>
          </a:p>
        </p:txBody>
      </p:sp>
      <p:sp>
        <p:nvSpPr>
          <p:cNvPr id="1049095" name="Text Placeholder 2"/>
          <p:cNvSpPr>
            <a:spLocks noGrp="1"/>
          </p:cNvSpPr>
          <p:nvPr>
            <p:ph type="body" idx="1"/>
          </p:nvPr>
        </p:nvSpPr>
        <p:spPr>
          <a:xfrm>
            <a:off x="495300" y="1783732"/>
            <a:ext cx="4376870" cy="391143"/>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ltLang="zh-CN" smtClean="0"/>
              <a:t>Click to edit Master text styles</a:t>
            </a:r>
          </a:p>
        </p:txBody>
      </p:sp>
      <p:sp>
        <p:nvSpPr>
          <p:cNvPr id="1049096" name="Content Placeholder 3"/>
          <p:cNvSpPr>
            <a:spLocks noGrp="1"/>
          </p:cNvSpPr>
          <p:nvPr>
            <p:ph sz="half" idx="2"/>
          </p:nvPr>
        </p:nvSpPr>
        <p:spPr>
          <a:xfrm>
            <a:off x="495300" y="2174875"/>
            <a:ext cx="4376870" cy="1696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097" name="Text Placeholder 4"/>
          <p:cNvSpPr>
            <a:spLocks noGrp="1"/>
          </p:cNvSpPr>
          <p:nvPr>
            <p:ph type="body" sz="quarter" idx="3"/>
          </p:nvPr>
        </p:nvSpPr>
        <p:spPr>
          <a:xfrm>
            <a:off x="5032111" y="1783732"/>
            <a:ext cx="4378590" cy="391143"/>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ltLang="zh-CN" smtClean="0"/>
              <a:t>Click to edit Master text styles</a:t>
            </a:r>
          </a:p>
        </p:txBody>
      </p:sp>
      <p:sp>
        <p:nvSpPr>
          <p:cNvPr id="1049098" name="Content Placeholder 5"/>
          <p:cNvSpPr>
            <a:spLocks noGrp="1"/>
          </p:cNvSpPr>
          <p:nvPr>
            <p:ph sz="quarter" idx="4"/>
          </p:nvPr>
        </p:nvSpPr>
        <p:spPr>
          <a:xfrm>
            <a:off x="5032111" y="2174875"/>
            <a:ext cx="4378590" cy="1696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099" name="Rectangle 6"/>
          <p:cNvSpPr>
            <a:spLocks noGrp="1" noChangeArrowheads="1"/>
          </p:cNvSpPr>
          <p:nvPr>
            <p:ph type="dt" sz="half" idx="10"/>
          </p:nvPr>
        </p:nvSpPr>
        <p:spPr/>
        <p:txBody>
          <a:bodyPr/>
          <a:lstStyle>
            <a:lvl1pPr eaLnBrk="1" hangingPunct="1"/>
          </a:lstStyle>
          <a:p>
            <a:fld id="{B458440B-9BD0-4825-8426-4AB2BAF69449}" type="datetime1">
              <a:rPr lang="zh-CN" altLang="en-US"/>
              <a:t>2018/9/19</a:t>
            </a:fld>
            <a:endParaRPr lang="en-US" altLang="zh-CN"/>
          </a:p>
        </p:txBody>
      </p:sp>
      <p:sp>
        <p:nvSpPr>
          <p:cNvPr id="1049100"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101" name="Rectangle 9"/>
          <p:cNvSpPr>
            <a:spLocks noGrp="1" noChangeArrowheads="1"/>
          </p:cNvSpPr>
          <p:nvPr>
            <p:ph type="sldNum" sz="quarter" idx="12"/>
          </p:nvPr>
        </p:nvSpPr>
        <p:spPr/>
        <p:txBody>
          <a:bodyPr/>
          <a:lstStyle>
            <a:lvl1pPr eaLnBrk="1" hangingPunct="1"/>
          </a:lstStyle>
          <a:p>
            <a:fld id="{7E312491-F063-4148-B7DE-883139287ABF}" type="slidenum">
              <a:rPr lang="zh-CN" altLang="en-US"/>
              <a:t>‹#›</a:t>
            </a:fld>
            <a:endParaRPr lang="en-US" altLang="zh-C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058" name="Title 1"/>
          <p:cNvSpPr>
            <a:spLocks noGrp="1"/>
          </p:cNvSpPr>
          <p:nvPr>
            <p:ph type="title"/>
          </p:nvPr>
        </p:nvSpPr>
        <p:spPr/>
        <p:txBody>
          <a:bodyPr/>
          <a:lstStyle/>
          <a:p>
            <a:r>
              <a:rPr lang="en-US" altLang="zh-CN" smtClean="0"/>
              <a:t>Click to edit Master title style</a:t>
            </a:r>
            <a:endParaRPr lang="zh-CN" altLang="en-US"/>
          </a:p>
        </p:txBody>
      </p:sp>
      <p:sp>
        <p:nvSpPr>
          <p:cNvPr id="1049059" name="Rectangle 6"/>
          <p:cNvSpPr>
            <a:spLocks noGrp="1" noChangeArrowheads="1"/>
          </p:cNvSpPr>
          <p:nvPr>
            <p:ph type="dt" sz="half" idx="10"/>
          </p:nvPr>
        </p:nvSpPr>
        <p:spPr/>
        <p:txBody>
          <a:bodyPr/>
          <a:lstStyle>
            <a:lvl1pPr eaLnBrk="1" hangingPunct="1"/>
          </a:lstStyle>
          <a:p>
            <a:fld id="{5C57262A-4899-4A8E-AF35-55E208A47C18}" type="datetime1">
              <a:rPr lang="zh-CN" altLang="en-US"/>
              <a:t>2018/9/19</a:t>
            </a:fld>
            <a:endParaRPr lang="en-US" altLang="zh-CN"/>
          </a:p>
        </p:txBody>
      </p:sp>
      <p:sp>
        <p:nvSpPr>
          <p:cNvPr id="1049060"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061" name="Rectangle 9"/>
          <p:cNvSpPr>
            <a:spLocks noGrp="1" noChangeArrowheads="1"/>
          </p:cNvSpPr>
          <p:nvPr>
            <p:ph type="sldNum" sz="quarter" idx="12"/>
          </p:nvPr>
        </p:nvSpPr>
        <p:spPr/>
        <p:txBody>
          <a:bodyPr/>
          <a:lstStyle>
            <a:lvl1pPr eaLnBrk="1" hangingPunct="1"/>
          </a:lstStyle>
          <a:p>
            <a:fld id="{318B3EA0-5456-4B14-8994-AE77A9F648C7}" type="slidenum">
              <a:rPr lang="zh-CN" altLang="en-US"/>
              <a:t>‹#›</a:t>
            </a:fld>
            <a:endParaRPr lang="en-US" altLang="zh-C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9089" name="矩形 11"/>
          <p:cNvSpPr>
            <a:spLocks noChangeArrowheads="1"/>
          </p:cNvSpPr>
          <p:nvPr userDrawn="1"/>
        </p:nvSpPr>
        <p:spPr bwMode="auto">
          <a:xfrm>
            <a:off x="9009990" y="0"/>
            <a:ext cx="896011" cy="908050"/>
          </a:xfrm>
          <a:prstGeom prst="rect">
            <a:avLst/>
          </a:prstGeom>
          <a:solidFill>
            <a:schemeClr val="bg1"/>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400" smtClean="0">
              <a:solidFill>
                <a:srgbClr val="000000"/>
              </a:solidFill>
              <a:latin typeface="Verdana" panose="020B0604030504040204" pitchFamily="34" charset="0"/>
              <a:ea typeface="黑体" panose="02010609060101010101" pitchFamily="49" charset="-122"/>
            </a:endParaRPr>
          </a:p>
        </p:txBody>
      </p:sp>
      <p:pic>
        <p:nvPicPr>
          <p:cNvPr id="2097290" name="图片 5" descr="1.png"/>
          <p:cNvPicPr>
            <a:picLocks noChangeAspect="1"/>
          </p:cNvPicPr>
          <p:nvPr userDrawn="1"/>
        </p:nvPicPr>
        <p:blipFill>
          <a:blip r:embed="rId2" cstate="print"/>
          <a:srcRect/>
          <a:stretch>
            <a:fillRect/>
          </a:stretch>
        </p:blipFill>
        <p:spPr bwMode="auto">
          <a:xfrm>
            <a:off x="271728" y="115889"/>
            <a:ext cx="865056" cy="720725"/>
          </a:xfrm>
          <a:prstGeom prst="rect">
            <a:avLst/>
          </a:prstGeom>
          <a:noFill/>
          <a:ln w="9525">
            <a:noFill/>
            <a:miter lim="800000"/>
            <a:headEnd/>
            <a:tailEnd/>
          </a:ln>
        </p:spPr>
      </p:pic>
      <p:sp>
        <p:nvSpPr>
          <p:cNvPr id="1049090" name="矩形 13"/>
          <p:cNvSpPr>
            <a:spLocks noChangeArrowheads="1"/>
          </p:cNvSpPr>
          <p:nvPr userDrawn="1"/>
        </p:nvSpPr>
        <p:spPr bwMode="auto">
          <a:xfrm flipV="1">
            <a:off x="1129905" y="476250"/>
            <a:ext cx="8581760" cy="46038"/>
          </a:xfrm>
          <a:prstGeom prst="rect">
            <a:avLst/>
          </a:prstGeom>
          <a:solidFill>
            <a:srgbClr val="0070C0"/>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400" smtClean="0">
              <a:solidFill>
                <a:schemeClr val="tx2"/>
              </a:solidFill>
              <a:latin typeface="Verdana" panose="020B0604030504040204" pitchFamily="34" charset="0"/>
            </a:endParaRPr>
          </a:p>
        </p:txBody>
      </p:sp>
      <p:sp>
        <p:nvSpPr>
          <p:cNvPr id="1049091" name="Rectangle 6"/>
          <p:cNvSpPr>
            <a:spLocks noGrp="1" noChangeArrowheads="1"/>
          </p:cNvSpPr>
          <p:nvPr>
            <p:ph type="dt" sz="half" idx="10"/>
          </p:nvPr>
        </p:nvSpPr>
        <p:spPr>
          <a:xfrm>
            <a:off x="1910689" y="6524625"/>
            <a:ext cx="1637242" cy="260350"/>
          </a:xfrm>
        </p:spPr>
        <p:txBody>
          <a:bodyPr/>
          <a:lstStyle>
            <a:lvl1pPr eaLnBrk="1" hangingPunct="1"/>
          </a:lstStyle>
          <a:p>
            <a:fld id="{08FE79B3-F371-4A04-B601-6A6C1BF14772}" type="datetime1">
              <a:rPr lang="zh-CN" altLang="en-US"/>
              <a:t>2018/9/19</a:t>
            </a:fld>
            <a:endParaRPr lang="en-US" altLang="zh-CN"/>
          </a:p>
        </p:txBody>
      </p:sp>
      <p:sp>
        <p:nvSpPr>
          <p:cNvPr id="1049092" name="Rectangle 7"/>
          <p:cNvSpPr>
            <a:spLocks noGrp="1" noChangeArrowheads="1"/>
          </p:cNvSpPr>
          <p:nvPr>
            <p:ph type="ftr" sz="quarter" idx="11"/>
          </p:nvPr>
        </p:nvSpPr>
        <p:spPr>
          <a:xfrm>
            <a:off x="4328717" y="6524625"/>
            <a:ext cx="4213490" cy="260350"/>
          </a:xfrm>
        </p:spPr>
        <p:txBody>
          <a:bodyPr/>
          <a:lstStyle>
            <a:lvl1pPr eaLnBrk="1" fontAlgn="auto" hangingPunct="1">
              <a:spcBef>
                <a:spcPts val="0"/>
              </a:spcBef>
              <a:spcAft>
                <a:spcPts val="0"/>
              </a:spcAft>
            </a:lvl1pPr>
          </a:lstStyle>
          <a:p>
            <a:endParaRPr lang="en-US"/>
          </a:p>
        </p:txBody>
      </p:sp>
      <p:sp>
        <p:nvSpPr>
          <p:cNvPr id="1049093" name="Rectangle 9"/>
          <p:cNvSpPr>
            <a:spLocks noGrp="1" noChangeArrowheads="1"/>
          </p:cNvSpPr>
          <p:nvPr>
            <p:ph type="sldNum" sz="quarter" idx="12"/>
          </p:nvPr>
        </p:nvSpPr>
        <p:spPr>
          <a:xfrm>
            <a:off x="8696988" y="6524625"/>
            <a:ext cx="780785" cy="260350"/>
          </a:xfrm>
        </p:spPr>
        <p:txBody>
          <a:bodyPr/>
          <a:lstStyle>
            <a:lvl1pPr eaLnBrk="1" hangingPunct="1"/>
          </a:lstStyle>
          <a:p>
            <a:fld id="{3A4AE3BE-57A4-443A-89B7-C41A23BEF88F}" type="slidenum">
              <a:rPr lang="zh-CN" altLang="en-US"/>
              <a:t>‹#›</a:t>
            </a:fld>
            <a:endParaRPr lang="en-US" altLang="zh-C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102" name="Title 1"/>
          <p:cNvSpPr>
            <a:spLocks noGrp="1"/>
          </p:cNvSpPr>
          <p:nvPr>
            <p:ph type="title"/>
          </p:nvPr>
        </p:nvSpPr>
        <p:spPr>
          <a:xfrm>
            <a:off x="495301" y="1105513"/>
            <a:ext cx="3259006" cy="329588"/>
          </a:xfrm>
        </p:spPr>
        <p:txBody>
          <a:bodyPr anchor="b"/>
          <a:lstStyle>
            <a:lvl1pPr algn="l">
              <a:defRPr sz="2000" b="1"/>
            </a:lvl1pPr>
          </a:lstStyle>
          <a:p>
            <a:r>
              <a:rPr lang="en-US" altLang="zh-CN" smtClean="0"/>
              <a:t>Click to edit Master title style</a:t>
            </a:r>
            <a:endParaRPr lang="zh-CN" altLang="en-US"/>
          </a:p>
        </p:txBody>
      </p:sp>
      <p:sp>
        <p:nvSpPr>
          <p:cNvPr id="1049103" name="Content Placeholder 2"/>
          <p:cNvSpPr>
            <a:spLocks noGrp="1"/>
          </p:cNvSpPr>
          <p:nvPr>
            <p:ph idx="1"/>
          </p:nvPr>
        </p:nvSpPr>
        <p:spPr>
          <a:xfrm>
            <a:off x="3872971" y="273051"/>
            <a:ext cx="5537729" cy="27148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04" name="Text Placeholder 3"/>
          <p:cNvSpPr>
            <a:spLocks noGrp="1"/>
          </p:cNvSpPr>
          <p:nvPr>
            <p:ph type="body" sz="half" idx="2"/>
          </p:nvPr>
        </p:nvSpPr>
        <p:spPr>
          <a:xfrm>
            <a:off x="495301" y="1435101"/>
            <a:ext cx="3259006" cy="237255"/>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en-US" altLang="zh-CN" smtClean="0"/>
              <a:t>Click to edit Master text styles</a:t>
            </a:r>
          </a:p>
        </p:txBody>
      </p:sp>
      <p:sp>
        <p:nvSpPr>
          <p:cNvPr id="1049105" name="Rectangle 6"/>
          <p:cNvSpPr>
            <a:spLocks noGrp="1" noChangeArrowheads="1"/>
          </p:cNvSpPr>
          <p:nvPr>
            <p:ph type="dt" sz="half" idx="10"/>
          </p:nvPr>
        </p:nvSpPr>
        <p:spPr/>
        <p:txBody>
          <a:bodyPr/>
          <a:lstStyle>
            <a:lvl1pPr eaLnBrk="1" hangingPunct="1"/>
          </a:lstStyle>
          <a:p>
            <a:fld id="{3E69DCCC-D89E-4E0C-A0FD-0E3707733683}" type="datetime1">
              <a:rPr lang="zh-CN" altLang="en-US"/>
              <a:t>2018/9/19</a:t>
            </a:fld>
            <a:endParaRPr lang="en-US" altLang="zh-CN"/>
          </a:p>
        </p:txBody>
      </p:sp>
      <p:sp>
        <p:nvSpPr>
          <p:cNvPr id="1049106"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107" name="Rectangle 9"/>
          <p:cNvSpPr>
            <a:spLocks noGrp="1" noChangeArrowheads="1"/>
          </p:cNvSpPr>
          <p:nvPr>
            <p:ph type="sldNum" sz="quarter" idx="12"/>
          </p:nvPr>
        </p:nvSpPr>
        <p:spPr/>
        <p:txBody>
          <a:bodyPr/>
          <a:lstStyle>
            <a:lvl1pPr eaLnBrk="1" hangingPunct="1"/>
          </a:lstStyle>
          <a:p>
            <a:fld id="{1F8022FE-C730-441A-9172-85631142421C}" type="slidenum">
              <a:rPr lang="zh-CN" altLang="en-US"/>
              <a:t>‹#›</a:t>
            </a:fld>
            <a:endParaRPr lang="en-US" altLang="zh-C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067" name="Title 1"/>
          <p:cNvSpPr>
            <a:spLocks noGrp="1"/>
          </p:cNvSpPr>
          <p:nvPr>
            <p:ph type="title"/>
          </p:nvPr>
        </p:nvSpPr>
        <p:spPr>
          <a:xfrm>
            <a:off x="1941645" y="5037750"/>
            <a:ext cx="5943600" cy="329588"/>
          </a:xfrm>
        </p:spPr>
        <p:txBody>
          <a:bodyPr anchor="b"/>
          <a:lstStyle>
            <a:lvl1pPr algn="l">
              <a:defRPr sz="2000" b="1"/>
            </a:lvl1pPr>
          </a:lstStyle>
          <a:p>
            <a:r>
              <a:rPr lang="en-US" altLang="zh-CN" smtClean="0"/>
              <a:t>Click to edit Master title style</a:t>
            </a:r>
            <a:endParaRPr lang="zh-CN" altLang="en-US"/>
          </a:p>
        </p:txBody>
      </p:sp>
      <p:sp>
        <p:nvSpPr>
          <p:cNvPr id="1049068" name="Picture Placeholder 2"/>
          <p:cNvSpPr>
            <a:spLocks noGrp="1"/>
          </p:cNvSpPr>
          <p:nvPr>
            <p:ph type="pic" idx="1"/>
          </p:nvPr>
        </p:nvSpPr>
        <p:spPr>
          <a:xfrm>
            <a:off x="1941645" y="612775"/>
            <a:ext cx="5943600" cy="514253"/>
          </a:xfr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pPr lvl="0"/>
            <a:endParaRPr lang="zh-CN" altLang="en-US" noProof="0" smtClean="0"/>
          </a:p>
        </p:txBody>
      </p:sp>
      <p:sp>
        <p:nvSpPr>
          <p:cNvPr id="1049069" name="Text Placeholder 3"/>
          <p:cNvSpPr>
            <a:spLocks noGrp="1"/>
          </p:cNvSpPr>
          <p:nvPr>
            <p:ph type="body" sz="half" idx="2"/>
          </p:nvPr>
        </p:nvSpPr>
        <p:spPr>
          <a:xfrm>
            <a:off x="1941645" y="5367338"/>
            <a:ext cx="5943600" cy="237255"/>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en-US" altLang="zh-CN" smtClean="0"/>
              <a:t>Click to edit Master text styles</a:t>
            </a:r>
          </a:p>
        </p:txBody>
      </p:sp>
      <p:sp>
        <p:nvSpPr>
          <p:cNvPr id="1049070" name="Rectangle 6"/>
          <p:cNvSpPr>
            <a:spLocks noGrp="1" noChangeArrowheads="1"/>
          </p:cNvSpPr>
          <p:nvPr>
            <p:ph type="dt" sz="half" idx="10"/>
          </p:nvPr>
        </p:nvSpPr>
        <p:spPr/>
        <p:txBody>
          <a:bodyPr/>
          <a:lstStyle>
            <a:lvl1pPr eaLnBrk="1" hangingPunct="1"/>
          </a:lstStyle>
          <a:p>
            <a:fld id="{359F08E2-43EA-4720-A2CF-B849E7A5E1FF}" type="datetime1">
              <a:rPr lang="zh-CN" altLang="en-US"/>
              <a:t>2018/9/19</a:t>
            </a:fld>
            <a:endParaRPr lang="en-US" altLang="zh-CN"/>
          </a:p>
        </p:txBody>
      </p:sp>
      <p:sp>
        <p:nvSpPr>
          <p:cNvPr id="1049071"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072" name="Rectangle 9"/>
          <p:cNvSpPr>
            <a:spLocks noGrp="1" noChangeArrowheads="1"/>
          </p:cNvSpPr>
          <p:nvPr>
            <p:ph type="sldNum" sz="quarter" idx="12"/>
          </p:nvPr>
        </p:nvSpPr>
        <p:spPr/>
        <p:txBody>
          <a:bodyPr/>
          <a:lstStyle>
            <a:lvl1pPr eaLnBrk="1" hangingPunct="1"/>
          </a:lstStyle>
          <a:p>
            <a:fld id="{CEEECCFF-7CA2-4538-BED1-2578A1BE32A2}" type="slidenum">
              <a:rPr lang="zh-CN" altLang="en-US"/>
              <a:t>‹#›</a:t>
            </a:fld>
            <a:endParaRPr lang="en-US" altLang="zh-C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84" name="Title 1"/>
          <p:cNvSpPr>
            <a:spLocks noGrp="1"/>
          </p:cNvSpPr>
          <p:nvPr>
            <p:ph type="title"/>
          </p:nvPr>
        </p:nvSpPr>
        <p:spPr/>
        <p:txBody>
          <a:bodyPr/>
          <a:lstStyle/>
          <a:p>
            <a:r>
              <a:rPr lang="en-US" altLang="zh-CN" smtClean="0"/>
              <a:t>Click to edit Master title style</a:t>
            </a:r>
            <a:endParaRPr lang="zh-CN" altLang="en-US"/>
          </a:p>
        </p:txBody>
      </p:sp>
      <p:sp>
        <p:nvSpPr>
          <p:cNvPr id="1049085" name="Vertical Text Placeholder 2"/>
          <p:cNvSpPr>
            <a:spLocks noGrp="1"/>
          </p:cNvSpPr>
          <p:nvPr>
            <p:ph type="body" orient="vert" idx="1"/>
          </p:nvPr>
        </p:nvSpPr>
        <p:spPr>
          <a:xfrm>
            <a:off x="-7301760" y="908050"/>
            <a:ext cx="16856922" cy="78898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086" name="Rectangle 6"/>
          <p:cNvSpPr>
            <a:spLocks noGrp="1" noChangeArrowheads="1"/>
          </p:cNvSpPr>
          <p:nvPr>
            <p:ph type="dt" sz="half" idx="10"/>
          </p:nvPr>
        </p:nvSpPr>
        <p:spPr/>
        <p:txBody>
          <a:bodyPr/>
          <a:lstStyle>
            <a:lvl1pPr eaLnBrk="1" hangingPunct="1"/>
          </a:lstStyle>
          <a:p>
            <a:fld id="{279BF23A-7E38-4866-92AA-AB35E14EF17E}" type="datetime1">
              <a:rPr lang="zh-CN" altLang="en-US"/>
              <a:t>2018/9/19</a:t>
            </a:fld>
            <a:endParaRPr lang="en-US" altLang="zh-CN"/>
          </a:p>
        </p:txBody>
      </p:sp>
      <p:sp>
        <p:nvSpPr>
          <p:cNvPr id="1049087"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088" name="Rectangle 9"/>
          <p:cNvSpPr>
            <a:spLocks noGrp="1" noChangeArrowheads="1"/>
          </p:cNvSpPr>
          <p:nvPr>
            <p:ph type="sldNum" sz="quarter" idx="12"/>
          </p:nvPr>
        </p:nvSpPr>
        <p:spPr/>
        <p:txBody>
          <a:bodyPr/>
          <a:lstStyle>
            <a:lvl1pPr eaLnBrk="1" hangingPunct="1"/>
          </a:lstStyle>
          <a:p>
            <a:fld id="{A7A08562-979A-4E80-BADA-D6BB3EC034EC}" type="slidenum">
              <a:rPr lang="zh-CN" altLang="en-US"/>
              <a:t>‹#›</a:t>
            </a:fld>
            <a:endParaRPr lang="en-US" altLang="zh-C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047" name="Vertical Title 1"/>
          <p:cNvSpPr>
            <a:spLocks noGrp="1"/>
          </p:cNvSpPr>
          <p:nvPr>
            <p:ph type="title" orient="vert"/>
          </p:nvPr>
        </p:nvSpPr>
        <p:spPr>
          <a:xfrm>
            <a:off x="7553909" y="44450"/>
            <a:ext cx="1759900" cy="1652588"/>
          </a:xfrm>
        </p:spPr>
        <p:txBody>
          <a:bodyPr vert="eaVert"/>
          <a:lstStyle/>
          <a:p>
            <a:r>
              <a:rPr lang="en-US" altLang="zh-CN" smtClean="0"/>
              <a:t>Click to edit Master title style</a:t>
            </a:r>
            <a:endParaRPr lang="zh-CN" altLang="en-US"/>
          </a:p>
        </p:txBody>
      </p:sp>
      <p:sp>
        <p:nvSpPr>
          <p:cNvPr id="1049048" name="Vertical Text Placeholder 2"/>
          <p:cNvSpPr>
            <a:spLocks noGrp="1"/>
          </p:cNvSpPr>
          <p:nvPr>
            <p:ph type="body" orient="vert" idx="1"/>
          </p:nvPr>
        </p:nvSpPr>
        <p:spPr>
          <a:xfrm>
            <a:off x="-4838177" y="44450"/>
            <a:ext cx="11963275" cy="165258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049" name="Rectangle 6"/>
          <p:cNvSpPr>
            <a:spLocks noGrp="1" noChangeArrowheads="1"/>
          </p:cNvSpPr>
          <p:nvPr>
            <p:ph type="dt" sz="half" idx="10"/>
          </p:nvPr>
        </p:nvSpPr>
        <p:spPr/>
        <p:txBody>
          <a:bodyPr/>
          <a:lstStyle>
            <a:lvl1pPr eaLnBrk="1" hangingPunct="1"/>
          </a:lstStyle>
          <a:p>
            <a:fld id="{4AB141AF-72E8-4D80-B916-13E1F2415F87}" type="datetime1">
              <a:rPr lang="zh-CN" altLang="en-US"/>
              <a:t>2018/9/19</a:t>
            </a:fld>
            <a:endParaRPr lang="en-US" altLang="zh-CN"/>
          </a:p>
        </p:txBody>
      </p:sp>
      <p:sp>
        <p:nvSpPr>
          <p:cNvPr id="1049050"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051" name="Rectangle 9"/>
          <p:cNvSpPr>
            <a:spLocks noGrp="1" noChangeArrowheads="1"/>
          </p:cNvSpPr>
          <p:nvPr>
            <p:ph type="sldNum" sz="quarter" idx="12"/>
          </p:nvPr>
        </p:nvSpPr>
        <p:spPr/>
        <p:txBody>
          <a:bodyPr/>
          <a:lstStyle>
            <a:lvl1pPr eaLnBrk="1" hangingPunct="1"/>
          </a:lstStyle>
          <a:p>
            <a:fld id="{D5ADF2C3-6C01-4A5C-B98C-F3B7C880A23E}" type="slidenum">
              <a:rPr lang="zh-CN" altLang="en-US"/>
              <a:t>‹#›</a:t>
            </a:fld>
            <a:endParaRPr lang="en-US" altLang="zh-C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1049117"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118" name="Text Placeholder 2"/>
          <p:cNvSpPr>
            <a:spLocks noGrp="1"/>
          </p:cNvSpPr>
          <p:nvPr>
            <p:ph type="body" sz="half" idx="1"/>
          </p:nvPr>
        </p:nvSpPr>
        <p:spPr>
          <a:xfrm>
            <a:off x="428229" y="908050"/>
            <a:ext cx="448005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19" name="Content Placeholder 3"/>
          <p:cNvSpPr>
            <a:spLocks noGrp="1"/>
          </p:cNvSpPr>
          <p:nvPr>
            <p:ph sz="quarter" idx="2"/>
          </p:nvPr>
        </p:nvSpPr>
        <p:spPr>
          <a:xfrm>
            <a:off x="5073387" y="9080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20" name="Content Placeholder 4"/>
          <p:cNvSpPr>
            <a:spLocks noGrp="1"/>
          </p:cNvSpPr>
          <p:nvPr>
            <p:ph sz="quarter" idx="3"/>
          </p:nvPr>
        </p:nvSpPr>
        <p:spPr>
          <a:xfrm>
            <a:off x="5073387" y="13779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21" name="Rectangle 6"/>
          <p:cNvSpPr>
            <a:spLocks noGrp="1" noChangeArrowheads="1"/>
          </p:cNvSpPr>
          <p:nvPr>
            <p:ph type="dt" sz="half" idx="10"/>
          </p:nvPr>
        </p:nvSpPr>
        <p:spPr/>
        <p:txBody>
          <a:bodyPr/>
          <a:lstStyle>
            <a:lvl1pPr eaLnBrk="1" hangingPunct="1"/>
          </a:lstStyle>
          <a:p>
            <a:fld id="{EEC83245-5D66-4E11-A85B-764D8C4AB336}" type="datetime1">
              <a:rPr lang="zh-CN" altLang="en-US"/>
              <a:t>2018/9/19</a:t>
            </a:fld>
            <a:endParaRPr lang="en-US" altLang="zh-CN"/>
          </a:p>
        </p:txBody>
      </p:sp>
      <p:sp>
        <p:nvSpPr>
          <p:cNvPr id="1049122"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123" name="Rectangle 9"/>
          <p:cNvSpPr>
            <a:spLocks noGrp="1" noChangeArrowheads="1"/>
          </p:cNvSpPr>
          <p:nvPr>
            <p:ph type="sldNum" sz="quarter" idx="12"/>
          </p:nvPr>
        </p:nvSpPr>
        <p:spPr/>
        <p:txBody>
          <a:bodyPr/>
          <a:lstStyle>
            <a:lvl1pPr eaLnBrk="1" hangingPunct="1"/>
          </a:lstStyle>
          <a:p>
            <a:fld id="{14CC03D3-BB04-4AC5-ADD1-55B0DA594F94}" type="slidenum">
              <a:rPr lang="zh-CN" altLang="en-US"/>
              <a:t>‹#›</a:t>
            </a:fld>
            <a:endParaRPr lang="en-US" altLang="zh-C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1049078"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079" name="Text Placeholder 2"/>
          <p:cNvSpPr>
            <a:spLocks noGrp="1"/>
          </p:cNvSpPr>
          <p:nvPr>
            <p:ph type="body" sz="half" idx="1"/>
          </p:nvPr>
        </p:nvSpPr>
        <p:spPr>
          <a:xfrm>
            <a:off x="428229" y="908050"/>
            <a:ext cx="448005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080" name="Content Placeholder 3"/>
          <p:cNvSpPr>
            <a:spLocks noGrp="1"/>
          </p:cNvSpPr>
          <p:nvPr>
            <p:ph sz="half" idx="2"/>
          </p:nvPr>
        </p:nvSpPr>
        <p:spPr>
          <a:xfrm>
            <a:off x="5073387" y="908050"/>
            <a:ext cx="4481777" cy="192079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081" name="Rectangle 6"/>
          <p:cNvSpPr>
            <a:spLocks noGrp="1" noChangeArrowheads="1"/>
          </p:cNvSpPr>
          <p:nvPr>
            <p:ph type="dt" sz="half" idx="10"/>
          </p:nvPr>
        </p:nvSpPr>
        <p:spPr/>
        <p:txBody>
          <a:bodyPr/>
          <a:lstStyle>
            <a:lvl1pPr eaLnBrk="1" hangingPunct="1"/>
          </a:lstStyle>
          <a:p>
            <a:fld id="{0ACB20FD-DE64-45A3-82BD-A2A47CD57C3F}" type="datetime1">
              <a:rPr lang="zh-CN" altLang="en-US"/>
              <a:t>2018/9/19</a:t>
            </a:fld>
            <a:endParaRPr lang="en-US" altLang="zh-CN"/>
          </a:p>
        </p:txBody>
      </p:sp>
      <p:sp>
        <p:nvSpPr>
          <p:cNvPr id="1049082"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083" name="Rectangle 9"/>
          <p:cNvSpPr>
            <a:spLocks noGrp="1" noChangeArrowheads="1"/>
          </p:cNvSpPr>
          <p:nvPr>
            <p:ph type="sldNum" sz="quarter" idx="12"/>
          </p:nvPr>
        </p:nvSpPr>
        <p:spPr/>
        <p:txBody>
          <a:bodyPr/>
          <a:lstStyle>
            <a:lvl1pPr eaLnBrk="1" hangingPunct="1"/>
          </a:lstStyle>
          <a:p>
            <a:fld id="{6A26616B-630E-4946-B971-0335EE1572D2}"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9258" name="矩形 11"/>
          <p:cNvSpPr>
            <a:spLocks noChangeArrowheads="1"/>
          </p:cNvSpPr>
          <p:nvPr userDrawn="1"/>
        </p:nvSpPr>
        <p:spPr bwMode="auto">
          <a:xfrm>
            <a:off x="9009990" y="0"/>
            <a:ext cx="896011" cy="908050"/>
          </a:xfrm>
          <a:prstGeom prst="rect">
            <a:avLst/>
          </a:prstGeom>
          <a:solidFill>
            <a:schemeClr val="bg1"/>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400" smtClean="0">
              <a:solidFill>
                <a:srgbClr val="000000"/>
              </a:solidFill>
              <a:latin typeface="Verdana" panose="020B0604030504040204" pitchFamily="34" charset="0"/>
              <a:ea typeface="黑体" panose="02010609060101010101" pitchFamily="49" charset="-122"/>
            </a:endParaRPr>
          </a:p>
        </p:txBody>
      </p:sp>
      <p:pic>
        <p:nvPicPr>
          <p:cNvPr id="2097293" name="图片 5" descr="1.png"/>
          <p:cNvPicPr>
            <a:picLocks noChangeAspect="1"/>
          </p:cNvPicPr>
          <p:nvPr userDrawn="1"/>
        </p:nvPicPr>
        <p:blipFill>
          <a:blip r:embed="rId2" cstate="print"/>
          <a:srcRect/>
          <a:stretch>
            <a:fillRect/>
          </a:stretch>
        </p:blipFill>
        <p:spPr bwMode="auto">
          <a:xfrm>
            <a:off x="271728" y="115889"/>
            <a:ext cx="865056" cy="720725"/>
          </a:xfrm>
          <a:prstGeom prst="rect">
            <a:avLst/>
          </a:prstGeom>
          <a:noFill/>
          <a:ln w="9525">
            <a:noFill/>
            <a:miter lim="800000"/>
            <a:headEnd/>
            <a:tailEnd/>
          </a:ln>
        </p:spPr>
      </p:pic>
      <p:sp>
        <p:nvSpPr>
          <p:cNvPr id="1049259" name="矩形 13"/>
          <p:cNvSpPr>
            <a:spLocks noChangeArrowheads="1"/>
          </p:cNvSpPr>
          <p:nvPr userDrawn="1"/>
        </p:nvSpPr>
        <p:spPr bwMode="auto">
          <a:xfrm flipV="1">
            <a:off x="1129905" y="476250"/>
            <a:ext cx="8581760" cy="46038"/>
          </a:xfrm>
          <a:prstGeom prst="rect">
            <a:avLst/>
          </a:prstGeom>
          <a:solidFill>
            <a:srgbClr val="0070C0"/>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400" smtClean="0">
              <a:solidFill>
                <a:schemeClr val="tx2"/>
              </a:solidFill>
              <a:latin typeface="Verdana" panose="020B0604030504040204" pitchFamily="34" charset="0"/>
            </a:endParaRPr>
          </a:p>
        </p:txBody>
      </p:sp>
      <p:sp>
        <p:nvSpPr>
          <p:cNvPr id="1049260" name="Rectangle 6"/>
          <p:cNvSpPr>
            <a:spLocks noGrp="1" noChangeArrowheads="1"/>
          </p:cNvSpPr>
          <p:nvPr>
            <p:ph type="dt" sz="half" idx="10"/>
          </p:nvPr>
        </p:nvSpPr>
        <p:spPr>
          <a:xfrm>
            <a:off x="1910689" y="6524625"/>
            <a:ext cx="1637242" cy="260350"/>
          </a:xfrm>
        </p:spPr>
        <p:txBody>
          <a:bodyPr/>
          <a:lstStyle>
            <a:lvl1pPr eaLnBrk="1" hangingPunct="1"/>
          </a:lstStyle>
          <a:p>
            <a:fld id="{FDF5982E-E99D-465D-9FE0-F44E5B216C73}" type="datetime1">
              <a:rPr lang="zh-CN" altLang="en-US"/>
              <a:t>2018/9/19</a:t>
            </a:fld>
            <a:endParaRPr lang="en-US" altLang="zh-CN"/>
          </a:p>
        </p:txBody>
      </p:sp>
      <p:sp>
        <p:nvSpPr>
          <p:cNvPr id="1049261" name="Rectangle 7"/>
          <p:cNvSpPr>
            <a:spLocks noGrp="1" noChangeArrowheads="1"/>
          </p:cNvSpPr>
          <p:nvPr>
            <p:ph type="ftr" sz="quarter" idx="11"/>
          </p:nvPr>
        </p:nvSpPr>
        <p:spPr>
          <a:xfrm>
            <a:off x="4328717" y="6524625"/>
            <a:ext cx="4213490" cy="260350"/>
          </a:xfrm>
        </p:spPr>
        <p:txBody>
          <a:bodyPr/>
          <a:lstStyle>
            <a:lvl1pPr eaLnBrk="1" fontAlgn="auto" hangingPunct="1">
              <a:spcBef>
                <a:spcPts val="0"/>
              </a:spcBef>
              <a:spcAft>
                <a:spcPts val="0"/>
              </a:spcAft>
            </a:lvl1pPr>
          </a:lstStyle>
          <a:p>
            <a:endParaRPr lang="en-US"/>
          </a:p>
        </p:txBody>
      </p:sp>
      <p:sp>
        <p:nvSpPr>
          <p:cNvPr id="1049262" name="Rectangle 9"/>
          <p:cNvSpPr>
            <a:spLocks noGrp="1" noChangeArrowheads="1"/>
          </p:cNvSpPr>
          <p:nvPr>
            <p:ph type="sldNum" sz="quarter" idx="12"/>
          </p:nvPr>
        </p:nvSpPr>
        <p:spPr>
          <a:xfrm>
            <a:off x="8696988" y="6524625"/>
            <a:ext cx="780785" cy="260350"/>
          </a:xfrm>
        </p:spPr>
        <p:txBody>
          <a:bodyPr/>
          <a:lstStyle>
            <a:lvl1pPr eaLnBrk="1" hangingPunct="1"/>
          </a:lstStyle>
          <a:p>
            <a:fld id="{0E151F06-7710-4188-844C-D60EBFD2A71E}" type="slidenum">
              <a:rPr lang="zh-CN" altLang="en-US"/>
              <a:t>‹#›</a:t>
            </a:fld>
            <a:endParaRPr lang="en-US"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1049108" name="Content Placeholder 1"/>
          <p:cNvSpPr>
            <a:spLocks noGrp="1"/>
          </p:cNvSpPr>
          <p:nvPr>
            <p:ph/>
          </p:nvPr>
        </p:nvSpPr>
        <p:spPr>
          <a:xfrm>
            <a:off x="428228" y="44450"/>
            <a:ext cx="9149292" cy="191454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109" name="Rectangle 6"/>
          <p:cNvSpPr>
            <a:spLocks noGrp="1" noChangeArrowheads="1"/>
          </p:cNvSpPr>
          <p:nvPr>
            <p:ph type="dt" sz="half" idx="10"/>
          </p:nvPr>
        </p:nvSpPr>
        <p:spPr/>
        <p:txBody>
          <a:bodyPr/>
          <a:lstStyle>
            <a:lvl1pPr eaLnBrk="1" hangingPunct="1"/>
          </a:lstStyle>
          <a:p>
            <a:fld id="{A570F016-58F0-49FD-A93A-F05E3D8D74B0}" type="datetime1">
              <a:rPr lang="zh-CN" altLang="en-US"/>
              <a:t>2018/9/19</a:t>
            </a:fld>
            <a:endParaRPr lang="en-US" altLang="zh-CN"/>
          </a:p>
        </p:txBody>
      </p:sp>
      <p:sp>
        <p:nvSpPr>
          <p:cNvPr id="1049110"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111" name="Rectangle 9"/>
          <p:cNvSpPr>
            <a:spLocks noGrp="1" noChangeArrowheads="1"/>
          </p:cNvSpPr>
          <p:nvPr>
            <p:ph type="sldNum" sz="quarter" idx="12"/>
          </p:nvPr>
        </p:nvSpPr>
        <p:spPr/>
        <p:txBody>
          <a:bodyPr/>
          <a:lstStyle>
            <a:lvl1pPr eaLnBrk="1" hangingPunct="1"/>
          </a:lstStyle>
          <a:p>
            <a:fld id="{AED44ECF-0857-4BB2-AF6A-8E488E381437}" type="slidenum">
              <a:rPr lang="zh-CN" altLang="en-US"/>
              <a:t>‹#›</a:t>
            </a:fld>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1049073" name="Title 1"/>
          <p:cNvSpPr>
            <a:spLocks noGrp="1"/>
          </p:cNvSpPr>
          <p:nvPr>
            <p:ph type="title"/>
          </p:nvPr>
        </p:nvSpPr>
        <p:spPr>
          <a:xfrm>
            <a:off x="1209015" y="44451"/>
            <a:ext cx="8368506" cy="449263"/>
          </a:xfrm>
        </p:spPr>
        <p:txBody>
          <a:bodyPr/>
          <a:lstStyle/>
          <a:p>
            <a:r>
              <a:rPr lang="en-US" altLang="zh-CN" smtClean="0"/>
              <a:t>Click to edit Master title style</a:t>
            </a:r>
            <a:endParaRPr lang="zh-CN" altLang="en-US"/>
          </a:p>
        </p:txBody>
      </p:sp>
      <p:sp>
        <p:nvSpPr>
          <p:cNvPr id="1049074" name="Table Placeholder 2"/>
          <p:cNvSpPr>
            <a:spLocks noGrp="1"/>
          </p:cNvSpPr>
          <p:nvPr>
            <p:ph type="tbl" idx="1"/>
          </p:nvPr>
        </p:nvSpPr>
        <p:spPr>
          <a:xfrm>
            <a:off x="428229" y="908050"/>
            <a:ext cx="9126934" cy="391143"/>
          </a:xfrm>
        </p:spPr>
        <p:txBody>
          <a:bodyPr/>
          <a:lstStyle/>
          <a:p>
            <a:pPr lvl="0"/>
            <a:endParaRPr lang="zh-CN" altLang="en-US" noProof="0" smtClean="0"/>
          </a:p>
        </p:txBody>
      </p:sp>
      <p:sp>
        <p:nvSpPr>
          <p:cNvPr id="1049075" name="Rectangle 6"/>
          <p:cNvSpPr>
            <a:spLocks noGrp="1" noChangeArrowheads="1"/>
          </p:cNvSpPr>
          <p:nvPr>
            <p:ph type="dt" sz="half" idx="10"/>
          </p:nvPr>
        </p:nvSpPr>
        <p:spPr/>
        <p:txBody>
          <a:bodyPr/>
          <a:lstStyle>
            <a:lvl1pPr eaLnBrk="1" hangingPunct="1"/>
          </a:lstStyle>
          <a:p>
            <a:fld id="{DE652185-8332-46E8-8A4E-1BF808DA29EE}" type="datetime1">
              <a:rPr lang="zh-CN" altLang="en-US"/>
              <a:t>2018/9/19</a:t>
            </a:fld>
            <a:endParaRPr lang="en-US" altLang="zh-CN"/>
          </a:p>
        </p:txBody>
      </p:sp>
      <p:sp>
        <p:nvSpPr>
          <p:cNvPr id="1049076"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077" name="Rectangle 9"/>
          <p:cNvSpPr>
            <a:spLocks noGrp="1" noChangeArrowheads="1"/>
          </p:cNvSpPr>
          <p:nvPr>
            <p:ph type="sldNum" sz="quarter" idx="12"/>
          </p:nvPr>
        </p:nvSpPr>
        <p:spPr/>
        <p:txBody>
          <a:bodyPr/>
          <a:lstStyle>
            <a:lvl1pPr eaLnBrk="1" hangingPunct="1"/>
          </a:lstStyle>
          <a:p>
            <a:fld id="{32344E05-95A3-4C1C-9983-B654281342E8}"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290" name="Title 1"/>
          <p:cNvSpPr>
            <a:spLocks noGrp="1"/>
          </p:cNvSpPr>
          <p:nvPr>
            <p:ph type="title"/>
          </p:nvPr>
        </p:nvSpPr>
        <p:spPr>
          <a:xfrm>
            <a:off x="495301" y="1105513"/>
            <a:ext cx="3259006" cy="329588"/>
          </a:xfrm>
        </p:spPr>
        <p:txBody>
          <a:bodyPr anchor="b"/>
          <a:lstStyle>
            <a:lvl1pPr algn="l">
              <a:defRPr sz="2000" b="1"/>
            </a:lvl1pPr>
          </a:lstStyle>
          <a:p>
            <a:r>
              <a:rPr lang="en-US" altLang="zh-CN" smtClean="0"/>
              <a:t>Click to edit Master title style</a:t>
            </a:r>
            <a:endParaRPr lang="zh-CN" altLang="en-US"/>
          </a:p>
        </p:txBody>
      </p:sp>
      <p:sp>
        <p:nvSpPr>
          <p:cNvPr id="1049291" name="Content Placeholder 2"/>
          <p:cNvSpPr>
            <a:spLocks noGrp="1"/>
          </p:cNvSpPr>
          <p:nvPr>
            <p:ph idx="1"/>
          </p:nvPr>
        </p:nvSpPr>
        <p:spPr>
          <a:xfrm>
            <a:off x="3872971" y="273051"/>
            <a:ext cx="5537729" cy="27148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49292" name="Text Placeholder 3"/>
          <p:cNvSpPr>
            <a:spLocks noGrp="1"/>
          </p:cNvSpPr>
          <p:nvPr>
            <p:ph type="body" sz="half" idx="2"/>
          </p:nvPr>
        </p:nvSpPr>
        <p:spPr>
          <a:xfrm>
            <a:off x="495301" y="1435101"/>
            <a:ext cx="3259006" cy="237255"/>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en-US" altLang="zh-CN" smtClean="0"/>
              <a:t>Click to edit Master text styles</a:t>
            </a:r>
          </a:p>
        </p:txBody>
      </p:sp>
      <p:sp>
        <p:nvSpPr>
          <p:cNvPr id="1049293" name="Rectangle 6"/>
          <p:cNvSpPr>
            <a:spLocks noGrp="1" noChangeArrowheads="1"/>
          </p:cNvSpPr>
          <p:nvPr>
            <p:ph type="dt" sz="half" idx="10"/>
          </p:nvPr>
        </p:nvSpPr>
        <p:spPr/>
        <p:txBody>
          <a:bodyPr/>
          <a:lstStyle>
            <a:lvl1pPr eaLnBrk="1" hangingPunct="1"/>
          </a:lstStyle>
          <a:p>
            <a:fld id="{99511E10-70C7-498F-A916-983DC3D432BA}" type="datetime1">
              <a:rPr lang="zh-CN" altLang="en-US"/>
              <a:t>2018/9/19</a:t>
            </a:fld>
            <a:endParaRPr lang="en-US" altLang="zh-CN"/>
          </a:p>
        </p:txBody>
      </p:sp>
      <p:sp>
        <p:nvSpPr>
          <p:cNvPr id="1049294"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95" name="Rectangle 9"/>
          <p:cNvSpPr>
            <a:spLocks noGrp="1" noChangeArrowheads="1"/>
          </p:cNvSpPr>
          <p:nvPr>
            <p:ph type="sldNum" sz="quarter" idx="12"/>
          </p:nvPr>
        </p:nvSpPr>
        <p:spPr/>
        <p:txBody>
          <a:bodyPr/>
          <a:lstStyle>
            <a:lvl1pPr eaLnBrk="1" hangingPunct="1"/>
          </a:lstStyle>
          <a:p>
            <a:fld id="{FAC1251B-3F6C-45AD-A2F0-98C6F3682CA0}"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234" name="Title 1"/>
          <p:cNvSpPr>
            <a:spLocks noGrp="1"/>
          </p:cNvSpPr>
          <p:nvPr>
            <p:ph type="title"/>
          </p:nvPr>
        </p:nvSpPr>
        <p:spPr>
          <a:xfrm>
            <a:off x="1941645" y="5037750"/>
            <a:ext cx="5943600" cy="329588"/>
          </a:xfrm>
        </p:spPr>
        <p:txBody>
          <a:bodyPr anchor="b"/>
          <a:lstStyle>
            <a:lvl1pPr algn="l">
              <a:defRPr sz="2000" b="1"/>
            </a:lvl1pPr>
          </a:lstStyle>
          <a:p>
            <a:r>
              <a:rPr lang="en-US" altLang="zh-CN" smtClean="0"/>
              <a:t>Click to edit Master title style</a:t>
            </a:r>
            <a:endParaRPr lang="zh-CN" altLang="en-US"/>
          </a:p>
        </p:txBody>
      </p:sp>
      <p:sp>
        <p:nvSpPr>
          <p:cNvPr id="1049235" name="Picture Placeholder 2"/>
          <p:cNvSpPr>
            <a:spLocks noGrp="1"/>
          </p:cNvSpPr>
          <p:nvPr>
            <p:ph type="pic" idx="1"/>
          </p:nvPr>
        </p:nvSpPr>
        <p:spPr>
          <a:xfrm>
            <a:off x="1941645" y="612775"/>
            <a:ext cx="5943600" cy="514253"/>
          </a:xfr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pPr lvl="0"/>
            <a:endParaRPr lang="zh-CN" altLang="en-US" noProof="0" smtClean="0"/>
          </a:p>
        </p:txBody>
      </p:sp>
      <p:sp>
        <p:nvSpPr>
          <p:cNvPr id="1049236" name="Text Placeholder 3"/>
          <p:cNvSpPr>
            <a:spLocks noGrp="1"/>
          </p:cNvSpPr>
          <p:nvPr>
            <p:ph type="body" sz="half" idx="2"/>
          </p:nvPr>
        </p:nvSpPr>
        <p:spPr>
          <a:xfrm>
            <a:off x="1941645" y="5367338"/>
            <a:ext cx="5943600" cy="237255"/>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en-US" altLang="zh-CN" smtClean="0"/>
              <a:t>Click to edit Master text styles</a:t>
            </a:r>
          </a:p>
        </p:txBody>
      </p:sp>
      <p:sp>
        <p:nvSpPr>
          <p:cNvPr id="1049237" name="Rectangle 6"/>
          <p:cNvSpPr>
            <a:spLocks noGrp="1" noChangeArrowheads="1"/>
          </p:cNvSpPr>
          <p:nvPr>
            <p:ph type="dt" sz="half" idx="10"/>
          </p:nvPr>
        </p:nvSpPr>
        <p:spPr/>
        <p:txBody>
          <a:bodyPr/>
          <a:lstStyle>
            <a:lvl1pPr eaLnBrk="1" hangingPunct="1"/>
          </a:lstStyle>
          <a:p>
            <a:fld id="{92EC0148-C630-4468-8B66-A5D8255BCFA6}" type="datetime1">
              <a:rPr lang="zh-CN" altLang="en-US"/>
              <a:t>2018/9/19</a:t>
            </a:fld>
            <a:endParaRPr lang="en-US" altLang="zh-CN"/>
          </a:p>
        </p:txBody>
      </p:sp>
      <p:sp>
        <p:nvSpPr>
          <p:cNvPr id="1049238" name="Rectangle 7"/>
          <p:cNvSpPr>
            <a:spLocks noGrp="1" noChangeArrowheads="1"/>
          </p:cNvSpPr>
          <p:nvPr>
            <p:ph type="ftr" sz="quarter" idx="11"/>
          </p:nvPr>
        </p:nvSpPr>
        <p:spPr/>
        <p:txBody>
          <a:bodyPr/>
          <a:lstStyle>
            <a:lvl1pPr eaLnBrk="1" fontAlgn="auto" hangingPunct="1">
              <a:spcBef>
                <a:spcPts val="0"/>
              </a:spcBef>
              <a:spcAft>
                <a:spcPts val="0"/>
              </a:spcAft>
            </a:lvl1pPr>
          </a:lstStyle>
          <a:p>
            <a:endParaRPr lang="en-US"/>
          </a:p>
        </p:txBody>
      </p:sp>
      <p:sp>
        <p:nvSpPr>
          <p:cNvPr id="1049239" name="Rectangle 9"/>
          <p:cNvSpPr>
            <a:spLocks noGrp="1" noChangeArrowheads="1"/>
          </p:cNvSpPr>
          <p:nvPr>
            <p:ph type="sldNum" sz="quarter" idx="12"/>
          </p:nvPr>
        </p:nvSpPr>
        <p:spPr/>
        <p:txBody>
          <a:bodyPr/>
          <a:lstStyle>
            <a:lvl1pPr eaLnBrk="1" hangingPunct="1"/>
          </a:lstStyle>
          <a:p>
            <a:fld id="{D05756AC-547B-4897-AA56-5BEC44411936}"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1.pn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49206" name="Rectangle 3"/>
          <p:cNvSpPr>
            <a:spLocks noGrp="1" noChangeArrowheads="1"/>
          </p:cNvSpPr>
          <p:nvPr>
            <p:ph type="body" idx="1"/>
          </p:nvPr>
        </p:nvSpPr>
        <p:spPr bwMode="auto">
          <a:xfrm>
            <a:off x="428229" y="908050"/>
            <a:ext cx="9126934" cy="797408"/>
          </a:xfrm>
          <a:prstGeom prst="rect">
            <a:avLst/>
          </a:prstGeom>
          <a:noFill/>
          <a:ln w="9525">
            <a:noFill/>
            <a:miter lim="800000"/>
            <a:headEnd/>
            <a:tailEnd/>
          </a:ln>
        </p:spPr>
        <p:txBody>
          <a:bodyPr vert="horz" wrap="square" lIns="0" tIns="10800" rIns="0" bIns="10800" numCol="1" anchor="t" anchorCtr="0" compatLnSpc="1">
            <a:prstTxWarp prst="textNoShape">
              <a:avLst/>
            </a:prstTxWarp>
            <a:spAutoFit/>
          </a:bodyPr>
          <a:lstStyle/>
          <a:p>
            <a:pPr lvl="0"/>
            <a:r>
              <a:rPr lang="zh-CN" altLang="en-US" smtClean="0"/>
              <a:t>单击此处编辑母版文本样式</a:t>
            </a:r>
          </a:p>
          <a:p>
            <a:pPr lvl="1"/>
            <a:r>
              <a:rPr lang="zh-CN" altLang="en-US" smtClean="0"/>
              <a:t> 第二级</a:t>
            </a:r>
          </a:p>
        </p:txBody>
      </p:sp>
      <p:pic>
        <p:nvPicPr>
          <p:cNvPr id="2097291" name="Picture 3" descr="MengBan1"/>
          <p:cNvPicPr>
            <a:picLocks noChangeAspect="1" noChangeArrowheads="1"/>
          </p:cNvPicPr>
          <p:nvPr/>
        </p:nvPicPr>
        <p:blipFill>
          <a:blip r:embed="rId17" cstate="print">
            <a:lum bright="10000" contrast="10000"/>
          </a:blip>
          <a:srcRect/>
          <a:stretch>
            <a:fillRect/>
          </a:stretch>
        </p:blipFill>
        <p:spPr bwMode="auto">
          <a:xfrm>
            <a:off x="1721" y="6165850"/>
            <a:ext cx="1831578" cy="661988"/>
          </a:xfrm>
          <a:prstGeom prst="rect">
            <a:avLst/>
          </a:prstGeom>
          <a:noFill/>
          <a:ln w="9525">
            <a:noFill/>
            <a:miter lim="800000"/>
            <a:headEnd/>
            <a:tailEnd/>
          </a:ln>
        </p:spPr>
      </p:pic>
      <p:sp>
        <p:nvSpPr>
          <p:cNvPr id="1049207" name="未知"/>
          <p:cNvSpPr/>
          <p:nvPr/>
        </p:nvSpPr>
        <p:spPr bwMode="auto">
          <a:xfrm>
            <a:off x="1" y="1"/>
            <a:ext cx="9902560" cy="620713"/>
          </a:xfrm>
          <a:custGeom>
            <a:avLst/>
            <a:gdLst>
              <a:gd name="T0" fmla="*/ 2147483646 w 5758"/>
              <a:gd name="T1" fmla="*/ 2147483646 h 391"/>
              <a:gd name="T2" fmla="*/ 0 w 5758"/>
              <a:gd name="T3" fmla="*/ 2147483646 h 391"/>
              <a:gd name="T4" fmla="*/ 0 w 5758"/>
              <a:gd name="T5" fmla="*/ 2147483646 h 391"/>
              <a:gd name="T6" fmla="*/ 2147483646 w 5758"/>
              <a:gd name="T7" fmla="*/ 0 h 391"/>
              <a:gd name="T8" fmla="*/ 2147483646 w 5758"/>
              <a:gd name="T9" fmla="*/ 2147483646 h 391"/>
              <a:gd name="T10" fmla="*/ 2147483646 w 5758"/>
              <a:gd name="T11" fmla="*/ 2147483646 h 391"/>
              <a:gd name="T12" fmla="*/ 2147483646 w 5758"/>
              <a:gd name="T13" fmla="*/ 2147483646 h 3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8" h="391">
                <a:moveTo>
                  <a:pt x="5758" y="391"/>
                </a:moveTo>
                <a:cubicBezTo>
                  <a:pt x="0" y="391"/>
                  <a:pt x="0" y="391"/>
                  <a:pt x="0" y="391"/>
                </a:cubicBezTo>
                <a:cubicBezTo>
                  <a:pt x="0" y="2"/>
                  <a:pt x="0" y="2"/>
                  <a:pt x="0" y="2"/>
                </a:cubicBezTo>
                <a:lnTo>
                  <a:pt x="552" y="0"/>
                </a:lnTo>
                <a:cubicBezTo>
                  <a:pt x="697" y="59"/>
                  <a:pt x="478" y="356"/>
                  <a:pt x="872" y="356"/>
                </a:cubicBezTo>
                <a:cubicBezTo>
                  <a:pt x="1145" y="356"/>
                  <a:pt x="5758" y="354"/>
                  <a:pt x="5758" y="354"/>
                </a:cubicBezTo>
                <a:lnTo>
                  <a:pt x="5758" y="391"/>
                </a:lnTo>
                <a:close/>
              </a:path>
            </a:pathLst>
          </a:custGeom>
          <a:gradFill rotWithShape="1">
            <a:gsLst>
              <a:gs pos="0">
                <a:srgbClr val="007676"/>
              </a:gs>
              <a:gs pos="50000">
                <a:srgbClr val="00FFFF"/>
              </a:gs>
              <a:gs pos="100000">
                <a:srgbClr val="007676"/>
              </a:gs>
            </a:gsLst>
            <a:lin ang="5400000" scaled="1"/>
          </a:gradFill>
          <a:ln w="9525">
            <a:noFill/>
            <a:round/>
            <a:headEnd/>
            <a:tailEnd/>
          </a:ln>
        </p:spPr>
        <p:txBody>
          <a:bodyPr/>
          <a:lstStyle/>
          <a:p>
            <a:endParaRPr lang="en-US"/>
          </a:p>
        </p:txBody>
      </p:sp>
      <p:pic>
        <p:nvPicPr>
          <p:cNvPr id="2097292" name="Picture 5" descr="Snap1"/>
          <p:cNvPicPr>
            <a:picLocks noChangeAspect="1" noChangeArrowheads="1"/>
          </p:cNvPicPr>
          <p:nvPr/>
        </p:nvPicPr>
        <p:blipFill>
          <a:blip r:embed="rId18" cstate="print"/>
          <a:srcRect/>
          <a:stretch>
            <a:fillRect/>
          </a:stretch>
        </p:blipFill>
        <p:spPr bwMode="auto">
          <a:xfrm>
            <a:off x="37835" y="0"/>
            <a:ext cx="818621" cy="579438"/>
          </a:xfrm>
          <a:prstGeom prst="rect">
            <a:avLst/>
          </a:prstGeom>
          <a:noFill/>
          <a:ln w="9525">
            <a:noFill/>
            <a:miter lim="800000"/>
            <a:headEnd/>
            <a:tailEnd/>
          </a:ln>
        </p:spPr>
      </p:pic>
      <p:sp>
        <p:nvSpPr>
          <p:cNvPr id="1049208" name="Rectangle 6"/>
          <p:cNvSpPr>
            <a:spLocks noGrp="1" noChangeArrowheads="1"/>
          </p:cNvSpPr>
          <p:nvPr>
            <p:ph type="dt" sz="half" idx="2"/>
          </p:nvPr>
        </p:nvSpPr>
        <p:spPr bwMode="auto">
          <a:xfrm>
            <a:off x="1910689" y="6597650"/>
            <a:ext cx="1637242"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eaLnBrk="0" hangingPunct="0">
              <a:defRPr sz="1400" b="1">
                <a:solidFill>
                  <a:srgbClr val="1C1C1C"/>
                </a:solidFill>
                <a:latin typeface="Times New Roman" pitchFamily="18" charset="0"/>
                <a:ea typeface="楷体_GB2312" charset="-122"/>
              </a:defRPr>
            </a:lvl1pPr>
          </a:lstStyle>
          <a:p>
            <a:fld id="{8A74BD21-4DFD-41AB-8E45-8907D47B13B2}" type="datetime1">
              <a:rPr lang="zh-CN" altLang="en-US"/>
              <a:t>2018/9/19</a:t>
            </a:fld>
            <a:endParaRPr lang="en-US" altLang="zh-CN"/>
          </a:p>
        </p:txBody>
      </p:sp>
      <p:sp>
        <p:nvSpPr>
          <p:cNvPr id="1049209" name="Rectangle 7"/>
          <p:cNvSpPr>
            <a:spLocks noGrp="1" noChangeArrowheads="1"/>
          </p:cNvSpPr>
          <p:nvPr>
            <p:ph type="ftr" sz="quarter" idx="3"/>
          </p:nvPr>
        </p:nvSpPr>
        <p:spPr bwMode="auto">
          <a:xfrm>
            <a:off x="4328717" y="6597650"/>
            <a:ext cx="4213490"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eaLnBrk="0" fontAlgn="auto" hangingPunct="0">
              <a:spcBef>
                <a:spcPts val="0"/>
              </a:spcBef>
              <a:spcAft>
                <a:spcPts val="0"/>
              </a:spcAft>
              <a:defRPr sz="1400" b="1">
                <a:solidFill>
                  <a:srgbClr val="1C1C1C"/>
                </a:solidFill>
                <a:latin typeface="+mn-lt"/>
                <a:ea typeface="楷体_GB2312" pitchFamily="49" charset="-122"/>
                <a:cs typeface="+mn-cs"/>
              </a:defRPr>
            </a:lvl1pPr>
          </a:lstStyle>
          <a:p>
            <a:endParaRPr lang="en-US"/>
          </a:p>
        </p:txBody>
      </p:sp>
      <p:sp>
        <p:nvSpPr>
          <p:cNvPr id="1049210" name="Line 8"/>
          <p:cNvSpPr>
            <a:spLocks noChangeShapeType="1"/>
          </p:cNvSpPr>
          <p:nvPr/>
        </p:nvSpPr>
        <p:spPr bwMode="auto">
          <a:xfrm>
            <a:off x="1988079" y="6597650"/>
            <a:ext cx="7917921" cy="0"/>
          </a:xfrm>
          <a:prstGeom prst="line">
            <a:avLst/>
          </a:prstGeom>
          <a:noFill/>
          <a:ln w="9525">
            <a:solidFill>
              <a:schemeClr val="bg2"/>
            </a:solidFill>
            <a:round/>
            <a:headEnd/>
            <a:tailEnd/>
          </a:ln>
        </p:spPr>
        <p:txBody>
          <a:bodyPr lIns="92075" tIns="46037" rIns="92075" bIns="46037" anchor="ctr"/>
          <a:lstStyle/>
          <a:p>
            <a:endParaRPr lang="en-US"/>
          </a:p>
        </p:txBody>
      </p:sp>
      <p:sp>
        <p:nvSpPr>
          <p:cNvPr id="1049211" name="Rectangle 9"/>
          <p:cNvSpPr>
            <a:spLocks noGrp="1" noChangeArrowheads="1"/>
          </p:cNvSpPr>
          <p:nvPr>
            <p:ph type="sldNum" sz="quarter" idx="4"/>
          </p:nvPr>
        </p:nvSpPr>
        <p:spPr bwMode="auto">
          <a:xfrm>
            <a:off x="8696988" y="6597650"/>
            <a:ext cx="780785"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algn="ctr">
              <a:defRPr sz="1400" b="1">
                <a:solidFill>
                  <a:srgbClr val="1C1C1C"/>
                </a:solidFill>
                <a:latin typeface="Times New Roman" pitchFamily="18" charset="0"/>
                <a:ea typeface="楷体_GB2312"/>
                <a:cs typeface="楷体_GB2312"/>
              </a:defRPr>
            </a:lvl1pPr>
          </a:lstStyle>
          <a:p>
            <a:fld id="{1326DB5B-E0CA-4DA9-8C50-BC6514A2B82D}" type="slidenum">
              <a:rPr lang="zh-CN" altLang="en-US"/>
              <a:t>‹#›</a:t>
            </a:fld>
            <a:endParaRPr lang="en-US" altLang="zh-CN"/>
          </a:p>
        </p:txBody>
      </p:sp>
      <p:sp>
        <p:nvSpPr>
          <p:cNvPr id="1049212" name="AutoShape 10">
            <a:hlinkClick r:id="" action="ppaction://noaction" highlightClick="1"/>
          </p:cNvPr>
          <p:cNvSpPr>
            <a:spLocks noChangeArrowheads="1"/>
          </p:cNvSpPr>
          <p:nvPr/>
        </p:nvSpPr>
        <p:spPr bwMode="auto">
          <a:xfrm>
            <a:off x="9555162" y="6597650"/>
            <a:ext cx="350838" cy="260350"/>
          </a:xfrm>
          <a:prstGeom prst="actionButtonHome">
            <a:avLst/>
          </a:prstGeom>
          <a:solidFill>
            <a:srgbClr val="339966"/>
          </a:solidFill>
          <a:ln w="9525">
            <a:solidFill>
              <a:srgbClr val="FFCC00"/>
            </a:solidFill>
            <a:miter lim="800000"/>
            <a:headEnd/>
            <a:tailEnd/>
          </a:ln>
          <a:effectLst>
            <a:outerShdw dist="35921" dir="2700000" algn="ctr" rotWithShape="0">
              <a:schemeClr val="tx1"/>
            </a:outerShdw>
          </a:effectLst>
        </p:spPr>
        <p:txBody>
          <a:bodyPr wrap="none" lIns="92075" tIns="46037" rIns="92075" bIns="4603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b="1" smtClean="0">
              <a:solidFill>
                <a:srgbClr val="000000"/>
              </a:solidFill>
              <a:latin typeface="Times New Roman" panose="02020603050405020304" pitchFamily="18" charset="0"/>
              <a:ea typeface="黑体" panose="02010609060101010101" pitchFamily="49" charset="-122"/>
            </a:endParaRPr>
          </a:p>
        </p:txBody>
      </p:sp>
      <p:sp>
        <p:nvSpPr>
          <p:cNvPr id="1049213" name="Rectangle 11"/>
          <p:cNvSpPr>
            <a:spLocks noGrp="1" noChangeArrowheads="1"/>
          </p:cNvSpPr>
          <p:nvPr>
            <p:ph type="title"/>
          </p:nvPr>
        </p:nvSpPr>
        <p:spPr bwMode="auto">
          <a:xfrm>
            <a:off x="1209015" y="44451"/>
            <a:ext cx="8368506" cy="449263"/>
          </a:xfrm>
          <a:prstGeom prst="rect">
            <a:avLst/>
          </a:prstGeom>
          <a:noFill/>
          <a:ln w="9525">
            <a:noFill/>
            <a:miter lim="800000"/>
            <a:headEnd/>
            <a:tailEnd/>
          </a:ln>
        </p:spPr>
        <p:txBody>
          <a:bodyPr vert="horz" wrap="square" lIns="18000" tIns="10800" rIns="18000" bIns="10800" numCol="1" anchor="ctr" anchorCtr="0" compatLnSpc="1">
            <a:prstTxWarp prst="textNoShape">
              <a:avLst/>
            </a:prstTxWarp>
            <a:spAutoFit/>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hf hdr="0" ftr="0" dt="0"/>
  <p:txStyles>
    <p:titleStyle>
      <a:lvl1pPr algn="l" rtl="0" eaLnBrk="0" fontAlgn="base" hangingPunct="0">
        <a:spcBef>
          <a:spcPct val="0"/>
        </a:spcBef>
        <a:spcAft>
          <a:spcPct val="0"/>
        </a:spcAft>
        <a:defRPr sz="2800" b="1">
          <a:solidFill>
            <a:srgbClr val="FF0000"/>
          </a:solidFill>
          <a:latin typeface="+mj-lt"/>
          <a:ea typeface="+mj-ea"/>
          <a:cs typeface="黑体" charset="0"/>
        </a:defRPr>
      </a:lvl1pPr>
      <a:lvl2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2pPr>
      <a:lvl3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3pPr>
      <a:lvl4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4pPr>
      <a:lvl5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5pPr>
      <a:lvl6pPr marL="457209" algn="l" rtl="0" eaLnBrk="0" fontAlgn="base" hangingPunct="0">
        <a:spcBef>
          <a:spcPct val="0"/>
        </a:spcBef>
        <a:spcAft>
          <a:spcPct val="0"/>
        </a:spcAft>
        <a:defRPr sz="2800" b="1">
          <a:solidFill>
            <a:srgbClr val="FF0000"/>
          </a:solidFill>
          <a:latin typeface="Times New Roman" pitchFamily="18" charset="0"/>
          <a:ea typeface="黑体" pitchFamily="49" charset="-122"/>
        </a:defRPr>
      </a:lvl6pPr>
      <a:lvl7pPr marL="914418" algn="l" rtl="0" eaLnBrk="0" fontAlgn="base" hangingPunct="0">
        <a:spcBef>
          <a:spcPct val="0"/>
        </a:spcBef>
        <a:spcAft>
          <a:spcPct val="0"/>
        </a:spcAft>
        <a:defRPr sz="2800" b="1">
          <a:solidFill>
            <a:srgbClr val="FF0000"/>
          </a:solidFill>
          <a:latin typeface="Times New Roman" pitchFamily="18" charset="0"/>
          <a:ea typeface="黑体" pitchFamily="49" charset="-122"/>
        </a:defRPr>
      </a:lvl7pPr>
      <a:lvl8pPr marL="1371627" algn="l" rtl="0" eaLnBrk="0" fontAlgn="base" hangingPunct="0">
        <a:spcBef>
          <a:spcPct val="0"/>
        </a:spcBef>
        <a:spcAft>
          <a:spcPct val="0"/>
        </a:spcAft>
        <a:defRPr sz="2800" b="1">
          <a:solidFill>
            <a:srgbClr val="FF0000"/>
          </a:solidFill>
          <a:latin typeface="Times New Roman" pitchFamily="18" charset="0"/>
          <a:ea typeface="黑体" pitchFamily="49" charset="-122"/>
        </a:defRPr>
      </a:lvl8pPr>
      <a:lvl9pPr marL="1828837" algn="l" rtl="0" eaLnBrk="0" fontAlgn="base" hangingPunct="0">
        <a:spcBef>
          <a:spcPct val="0"/>
        </a:spcBef>
        <a:spcAft>
          <a:spcPct val="0"/>
        </a:spcAft>
        <a:defRPr sz="2800" b="1">
          <a:solidFill>
            <a:srgbClr val="FF0000"/>
          </a:solidFill>
          <a:latin typeface="Times New Roman" pitchFamily="18" charset="0"/>
          <a:ea typeface="黑体" pitchFamily="49" charset="-122"/>
        </a:defRPr>
      </a:lvl9pPr>
    </p:titleStyle>
    <p:bodyStyle>
      <a:lvl1pPr marL="263530" indent="-263530" algn="just" rtl="0" eaLnBrk="0" fontAlgn="base" hangingPunct="0">
        <a:spcBef>
          <a:spcPct val="20000"/>
        </a:spcBef>
        <a:spcAft>
          <a:spcPct val="0"/>
        </a:spcAft>
        <a:buClr>
          <a:srgbClr val="FF3300"/>
        </a:buClr>
        <a:buFont typeface="Wingdings" pitchFamily="2" charset="2"/>
        <a:buChar char="n"/>
        <a:tabLst>
          <a:tab pos="263530" algn="l"/>
        </a:tabLst>
        <a:defRPr sz="2400" b="1">
          <a:solidFill>
            <a:srgbClr val="0000FF"/>
          </a:solidFill>
          <a:latin typeface="+mn-lt"/>
          <a:ea typeface="+mn-ea"/>
          <a:cs typeface="黑体" charset="0"/>
        </a:defRPr>
      </a:lvl1pPr>
      <a:lvl2pPr marL="720739" indent="-277818" algn="just" rtl="0" eaLnBrk="0" fontAlgn="base" hangingPunct="0">
        <a:spcBef>
          <a:spcPct val="20000"/>
        </a:spcBef>
        <a:spcAft>
          <a:spcPct val="0"/>
        </a:spcAft>
        <a:buClr>
          <a:srgbClr val="FF3300"/>
        </a:buClr>
        <a:buFont typeface="Wingdings" pitchFamily="2" charset="2"/>
        <a:buChar char="Ø"/>
        <a:tabLst>
          <a:tab pos="263530" algn="l"/>
        </a:tabLst>
        <a:defRPr sz="2200" b="1">
          <a:solidFill>
            <a:schemeClr val="tx1"/>
          </a:solidFill>
          <a:latin typeface="+mn-lt"/>
          <a:ea typeface="+mn-ea"/>
          <a:cs typeface="黑体" charset="0"/>
        </a:defRPr>
      </a:lvl2pPr>
      <a:lvl3pPr marL="1620870" indent="-395296" algn="just" rtl="0" eaLnBrk="0" fontAlgn="base" hangingPunct="0">
        <a:spcBef>
          <a:spcPct val="20000"/>
        </a:spcBef>
        <a:spcAft>
          <a:spcPct val="0"/>
        </a:spcAft>
        <a:buClr>
          <a:srgbClr val="0000FF"/>
        </a:buClr>
        <a:buFont typeface="Wingdings" pitchFamily="2" charset="2"/>
        <a:buChar char="Ø"/>
        <a:tabLst>
          <a:tab pos="263530" algn="l"/>
        </a:tabLst>
        <a:defRPr sz="2000" b="1">
          <a:solidFill>
            <a:schemeClr val="tx1"/>
          </a:solidFill>
          <a:latin typeface="+mn-lt"/>
          <a:ea typeface="+mn-ea"/>
          <a:cs typeface="黑体" charset="0"/>
        </a:defRPr>
      </a:lvl3pPr>
      <a:lvl4pPr marL="2187619" indent="-387358" algn="just" rtl="0" eaLnBrk="0" fontAlgn="base" hangingPunct="0">
        <a:spcBef>
          <a:spcPct val="20000"/>
        </a:spcBef>
        <a:spcAft>
          <a:spcPct val="0"/>
        </a:spcAft>
        <a:buClr>
          <a:srgbClr val="00CC00"/>
        </a:buClr>
        <a:buFont typeface="Wingdings" pitchFamily="2" charset="2"/>
        <a:buChar char="Ø"/>
        <a:tabLst>
          <a:tab pos="263530" algn="l"/>
        </a:tabLst>
        <a:defRPr sz="2000" b="1">
          <a:solidFill>
            <a:schemeClr val="tx1"/>
          </a:solidFill>
          <a:latin typeface="+mn-lt"/>
          <a:ea typeface="+mn-ea"/>
          <a:cs typeface="黑体" charset="0"/>
        </a:defRPr>
      </a:lvl4pPr>
      <a:lvl5pPr marL="2765480" indent="-398471" algn="l" rtl="0" eaLnBrk="0" fontAlgn="base" hangingPunct="0">
        <a:spcBef>
          <a:spcPct val="25000"/>
        </a:spcBef>
        <a:spcAft>
          <a:spcPct val="0"/>
        </a:spcAft>
        <a:buClr>
          <a:schemeClr val="accent2"/>
        </a:buClr>
        <a:buFont typeface="Wingdings" pitchFamily="2" charset="2"/>
        <a:buChar char="§"/>
        <a:tabLst>
          <a:tab pos="263530" algn="l"/>
        </a:tabLst>
        <a:defRPr kumimoji="1" sz="2000">
          <a:solidFill>
            <a:schemeClr val="tx1"/>
          </a:solidFill>
          <a:latin typeface="Verdana" pitchFamily="34" charset="0"/>
          <a:ea typeface="宋体" pitchFamily="2" charset="-122"/>
          <a:cs typeface="宋体" charset="0"/>
        </a:defRPr>
      </a:lvl5pPr>
      <a:lvl6pPr marL="3222689"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6pPr>
      <a:lvl7pPr marL="3679899"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7pPr>
      <a:lvl8pPr marL="4137108"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8pPr>
      <a:lvl9pPr marL="4594317"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9pPr>
    </p:bodyStyle>
    <p:otherStyle>
      <a:defPPr>
        <a:defRPr lang="zh-CN"/>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48576" name="Rectangle 3"/>
          <p:cNvSpPr>
            <a:spLocks noGrp="1" noChangeArrowheads="1"/>
          </p:cNvSpPr>
          <p:nvPr>
            <p:ph type="body" idx="1"/>
          </p:nvPr>
        </p:nvSpPr>
        <p:spPr bwMode="auto">
          <a:xfrm>
            <a:off x="428229" y="908050"/>
            <a:ext cx="9126934" cy="797408"/>
          </a:xfrm>
          <a:prstGeom prst="rect">
            <a:avLst/>
          </a:prstGeom>
          <a:noFill/>
          <a:ln w="9525">
            <a:noFill/>
            <a:miter lim="800000"/>
            <a:headEnd/>
            <a:tailEnd/>
          </a:ln>
        </p:spPr>
        <p:txBody>
          <a:bodyPr vert="horz" wrap="square" lIns="0" tIns="10800" rIns="0" bIns="10800" numCol="1" anchor="t" anchorCtr="0" compatLnSpc="1">
            <a:prstTxWarp prst="textNoShape">
              <a:avLst/>
            </a:prstTxWarp>
            <a:spAutoFit/>
          </a:bodyPr>
          <a:lstStyle/>
          <a:p>
            <a:pPr lvl="0"/>
            <a:r>
              <a:rPr lang="zh-CN" altLang="en-US" smtClean="0"/>
              <a:t>单击此处编辑母版文本样式</a:t>
            </a:r>
          </a:p>
          <a:p>
            <a:pPr lvl="1"/>
            <a:r>
              <a:rPr lang="zh-CN" altLang="en-US" smtClean="0"/>
              <a:t> 第二级</a:t>
            </a:r>
          </a:p>
        </p:txBody>
      </p:sp>
      <p:pic>
        <p:nvPicPr>
          <p:cNvPr id="2097152" name="Picture 3" descr="MengBan1"/>
          <p:cNvPicPr>
            <a:picLocks noChangeAspect="1" noChangeArrowheads="1"/>
          </p:cNvPicPr>
          <p:nvPr/>
        </p:nvPicPr>
        <p:blipFill>
          <a:blip r:embed="rId17" cstate="print">
            <a:lum bright="10000" contrast="10000"/>
          </a:blip>
          <a:srcRect/>
          <a:stretch>
            <a:fillRect/>
          </a:stretch>
        </p:blipFill>
        <p:spPr bwMode="auto">
          <a:xfrm>
            <a:off x="1721" y="6165850"/>
            <a:ext cx="1831578" cy="661988"/>
          </a:xfrm>
          <a:prstGeom prst="rect">
            <a:avLst/>
          </a:prstGeom>
          <a:noFill/>
          <a:ln w="9525">
            <a:noFill/>
            <a:miter lim="800000"/>
            <a:headEnd/>
            <a:tailEnd/>
          </a:ln>
        </p:spPr>
      </p:pic>
      <p:sp>
        <p:nvSpPr>
          <p:cNvPr id="1048577" name="未知"/>
          <p:cNvSpPr/>
          <p:nvPr/>
        </p:nvSpPr>
        <p:spPr bwMode="auto">
          <a:xfrm>
            <a:off x="1" y="1"/>
            <a:ext cx="9902560" cy="620713"/>
          </a:xfrm>
          <a:custGeom>
            <a:avLst/>
            <a:gdLst>
              <a:gd name="T0" fmla="*/ 2147483646 w 5758"/>
              <a:gd name="T1" fmla="*/ 2147483646 h 391"/>
              <a:gd name="T2" fmla="*/ 0 w 5758"/>
              <a:gd name="T3" fmla="*/ 2147483646 h 391"/>
              <a:gd name="T4" fmla="*/ 0 w 5758"/>
              <a:gd name="T5" fmla="*/ 2147483646 h 391"/>
              <a:gd name="T6" fmla="*/ 2147483646 w 5758"/>
              <a:gd name="T7" fmla="*/ 0 h 391"/>
              <a:gd name="T8" fmla="*/ 2147483646 w 5758"/>
              <a:gd name="T9" fmla="*/ 2147483646 h 391"/>
              <a:gd name="T10" fmla="*/ 2147483646 w 5758"/>
              <a:gd name="T11" fmla="*/ 2147483646 h 391"/>
              <a:gd name="T12" fmla="*/ 2147483646 w 5758"/>
              <a:gd name="T13" fmla="*/ 2147483646 h 3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8" h="391">
                <a:moveTo>
                  <a:pt x="5758" y="391"/>
                </a:moveTo>
                <a:cubicBezTo>
                  <a:pt x="0" y="391"/>
                  <a:pt x="0" y="391"/>
                  <a:pt x="0" y="391"/>
                </a:cubicBezTo>
                <a:cubicBezTo>
                  <a:pt x="0" y="2"/>
                  <a:pt x="0" y="2"/>
                  <a:pt x="0" y="2"/>
                </a:cubicBezTo>
                <a:lnTo>
                  <a:pt x="552" y="0"/>
                </a:lnTo>
                <a:cubicBezTo>
                  <a:pt x="697" y="59"/>
                  <a:pt x="478" y="356"/>
                  <a:pt x="872" y="356"/>
                </a:cubicBezTo>
                <a:cubicBezTo>
                  <a:pt x="1145" y="356"/>
                  <a:pt x="5758" y="354"/>
                  <a:pt x="5758" y="354"/>
                </a:cubicBezTo>
                <a:lnTo>
                  <a:pt x="5758" y="391"/>
                </a:lnTo>
                <a:close/>
              </a:path>
            </a:pathLst>
          </a:custGeom>
          <a:gradFill rotWithShape="1">
            <a:gsLst>
              <a:gs pos="0">
                <a:srgbClr val="007676"/>
              </a:gs>
              <a:gs pos="50000">
                <a:srgbClr val="00FFFF"/>
              </a:gs>
              <a:gs pos="100000">
                <a:srgbClr val="007676"/>
              </a:gs>
            </a:gsLst>
            <a:lin ang="5400000" scaled="1"/>
          </a:gradFill>
          <a:ln w="9525">
            <a:noFill/>
            <a:round/>
            <a:headEnd/>
            <a:tailEnd/>
          </a:ln>
        </p:spPr>
        <p:txBody>
          <a:bodyPr/>
          <a:lstStyle/>
          <a:p>
            <a:endParaRPr lang="en-US"/>
          </a:p>
        </p:txBody>
      </p:sp>
      <p:pic>
        <p:nvPicPr>
          <p:cNvPr id="2097153" name="Picture 5" descr="Snap1"/>
          <p:cNvPicPr>
            <a:picLocks noChangeAspect="1" noChangeArrowheads="1"/>
          </p:cNvPicPr>
          <p:nvPr/>
        </p:nvPicPr>
        <p:blipFill>
          <a:blip r:embed="rId18" cstate="print"/>
          <a:srcRect/>
          <a:stretch>
            <a:fillRect/>
          </a:stretch>
        </p:blipFill>
        <p:spPr bwMode="auto">
          <a:xfrm>
            <a:off x="37835" y="0"/>
            <a:ext cx="818621" cy="579438"/>
          </a:xfrm>
          <a:prstGeom prst="rect">
            <a:avLst/>
          </a:prstGeom>
          <a:noFill/>
          <a:ln w="9525">
            <a:noFill/>
            <a:miter lim="800000"/>
            <a:headEnd/>
            <a:tailEnd/>
          </a:ln>
        </p:spPr>
      </p:pic>
      <p:sp>
        <p:nvSpPr>
          <p:cNvPr id="1048578" name="Rectangle 6"/>
          <p:cNvSpPr>
            <a:spLocks noGrp="1" noChangeArrowheads="1"/>
          </p:cNvSpPr>
          <p:nvPr>
            <p:ph type="dt" sz="half" idx="2"/>
          </p:nvPr>
        </p:nvSpPr>
        <p:spPr bwMode="auto">
          <a:xfrm>
            <a:off x="1910689" y="6597650"/>
            <a:ext cx="1637242"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eaLnBrk="0" hangingPunct="0">
              <a:defRPr sz="1400" b="1">
                <a:solidFill>
                  <a:srgbClr val="1C1C1C"/>
                </a:solidFill>
                <a:latin typeface="Times New Roman" pitchFamily="18" charset="0"/>
                <a:ea typeface="楷体_GB2312" charset="-122"/>
              </a:defRPr>
            </a:lvl1pPr>
          </a:lstStyle>
          <a:p>
            <a:fld id="{E0793316-648A-4B12-B321-B6D920B5D14E}" type="datetime1">
              <a:rPr lang="zh-CN" altLang="en-US"/>
              <a:t>2018/9/19</a:t>
            </a:fld>
            <a:endParaRPr lang="en-US" altLang="zh-CN"/>
          </a:p>
        </p:txBody>
      </p:sp>
      <p:sp>
        <p:nvSpPr>
          <p:cNvPr id="1048579" name="Rectangle 7"/>
          <p:cNvSpPr>
            <a:spLocks noGrp="1" noChangeArrowheads="1"/>
          </p:cNvSpPr>
          <p:nvPr>
            <p:ph type="ftr" sz="quarter" idx="3"/>
          </p:nvPr>
        </p:nvSpPr>
        <p:spPr bwMode="auto">
          <a:xfrm>
            <a:off x="4328717" y="6597650"/>
            <a:ext cx="4213490"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eaLnBrk="0" hangingPunct="0">
              <a:defRPr sz="1400" b="1">
                <a:solidFill>
                  <a:srgbClr val="1C1C1C"/>
                </a:solidFill>
                <a:latin typeface="+mn-lt"/>
                <a:ea typeface="楷体_GB2312" pitchFamily="49" charset="-122"/>
                <a:cs typeface="+mn-cs"/>
              </a:defRPr>
            </a:lvl1pPr>
          </a:lstStyle>
          <a:p>
            <a:endParaRPr lang="en-US"/>
          </a:p>
        </p:txBody>
      </p:sp>
      <p:sp>
        <p:nvSpPr>
          <p:cNvPr id="1048580" name="Line 8"/>
          <p:cNvSpPr>
            <a:spLocks noChangeShapeType="1"/>
          </p:cNvSpPr>
          <p:nvPr/>
        </p:nvSpPr>
        <p:spPr bwMode="auto">
          <a:xfrm>
            <a:off x="1988079" y="6597650"/>
            <a:ext cx="7917921" cy="0"/>
          </a:xfrm>
          <a:prstGeom prst="line">
            <a:avLst/>
          </a:prstGeom>
          <a:noFill/>
          <a:ln w="9525">
            <a:solidFill>
              <a:schemeClr val="bg2"/>
            </a:solidFill>
            <a:round/>
            <a:headEnd/>
            <a:tailEnd/>
          </a:ln>
        </p:spPr>
        <p:txBody>
          <a:bodyPr lIns="92075" tIns="46037" rIns="92075" bIns="46037" anchor="ctr"/>
          <a:lstStyle/>
          <a:p>
            <a:endParaRPr lang="en-US"/>
          </a:p>
        </p:txBody>
      </p:sp>
      <p:sp>
        <p:nvSpPr>
          <p:cNvPr id="1048581" name="Rectangle 9"/>
          <p:cNvSpPr>
            <a:spLocks noGrp="1" noChangeArrowheads="1"/>
          </p:cNvSpPr>
          <p:nvPr>
            <p:ph type="sldNum" sz="quarter" idx="4"/>
          </p:nvPr>
        </p:nvSpPr>
        <p:spPr bwMode="auto">
          <a:xfrm>
            <a:off x="8696988" y="6597650"/>
            <a:ext cx="780785"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algn="ctr">
              <a:defRPr sz="1400" b="1">
                <a:solidFill>
                  <a:srgbClr val="1C1C1C"/>
                </a:solidFill>
                <a:latin typeface="Times New Roman" pitchFamily="18" charset="0"/>
                <a:ea typeface="楷体_GB2312"/>
                <a:cs typeface="楷体_GB2312"/>
              </a:defRPr>
            </a:lvl1pPr>
          </a:lstStyle>
          <a:p>
            <a:fld id="{1181BB8D-D53B-4F7A-BBFA-EB825CB881B9}" type="slidenum">
              <a:rPr lang="zh-CN" altLang="en-US"/>
              <a:t>‹#›</a:t>
            </a:fld>
            <a:endParaRPr lang="en-US" altLang="zh-CN"/>
          </a:p>
        </p:txBody>
      </p:sp>
      <p:sp>
        <p:nvSpPr>
          <p:cNvPr id="1048582" name="AutoShape 10">
            <a:hlinkClick r:id="" action="ppaction://noaction" highlightClick="1"/>
          </p:cNvPr>
          <p:cNvSpPr>
            <a:spLocks noChangeArrowheads="1"/>
          </p:cNvSpPr>
          <p:nvPr/>
        </p:nvSpPr>
        <p:spPr bwMode="auto">
          <a:xfrm>
            <a:off x="9555162" y="6597650"/>
            <a:ext cx="350838" cy="260350"/>
          </a:xfrm>
          <a:prstGeom prst="actionButtonHome">
            <a:avLst/>
          </a:prstGeom>
          <a:solidFill>
            <a:srgbClr val="339966"/>
          </a:solidFill>
          <a:ln w="9525">
            <a:solidFill>
              <a:srgbClr val="FFCC00"/>
            </a:solidFill>
            <a:miter lim="800000"/>
            <a:headEnd/>
            <a:tailEnd/>
          </a:ln>
          <a:effectLst>
            <a:outerShdw dist="35921" dir="2700000" algn="ctr" rotWithShape="0">
              <a:schemeClr val="tx1"/>
            </a:outerShdw>
          </a:effectLst>
        </p:spPr>
        <p:txBody>
          <a:bodyPr wrap="none" lIns="92075" tIns="46037" rIns="92075" bIns="4603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b="1" smtClean="0">
              <a:solidFill>
                <a:srgbClr val="000000"/>
              </a:solidFill>
              <a:ea typeface="黑体" panose="02010609060101010101" pitchFamily="49" charset="-122"/>
            </a:endParaRPr>
          </a:p>
        </p:txBody>
      </p:sp>
      <p:sp>
        <p:nvSpPr>
          <p:cNvPr id="1048583" name="Rectangle 11"/>
          <p:cNvSpPr>
            <a:spLocks noGrp="1" noChangeArrowheads="1"/>
          </p:cNvSpPr>
          <p:nvPr>
            <p:ph type="title"/>
          </p:nvPr>
        </p:nvSpPr>
        <p:spPr bwMode="auto">
          <a:xfrm>
            <a:off x="1209015" y="44451"/>
            <a:ext cx="8368506" cy="449263"/>
          </a:xfrm>
          <a:prstGeom prst="rect">
            <a:avLst/>
          </a:prstGeom>
          <a:noFill/>
          <a:ln w="9525">
            <a:noFill/>
            <a:miter lim="800000"/>
            <a:headEnd/>
            <a:tailEnd/>
          </a:ln>
        </p:spPr>
        <p:txBody>
          <a:bodyPr vert="horz" wrap="square" lIns="18000" tIns="10800" rIns="18000" bIns="10800" numCol="1" anchor="ctr" anchorCtr="0" compatLnSpc="1">
            <a:prstTxWarp prst="textNoShape">
              <a:avLst/>
            </a:prstTxWarp>
            <a:spAutoFit/>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hf hdr="0" ftr="0" dt="0"/>
  <p:txStyles>
    <p:titleStyle>
      <a:lvl1pPr algn="l" rtl="0" eaLnBrk="0" fontAlgn="base" hangingPunct="0">
        <a:spcBef>
          <a:spcPct val="0"/>
        </a:spcBef>
        <a:spcAft>
          <a:spcPct val="0"/>
        </a:spcAft>
        <a:defRPr sz="2800" b="1">
          <a:solidFill>
            <a:srgbClr val="FF0000"/>
          </a:solidFill>
          <a:latin typeface="+mj-lt"/>
          <a:ea typeface="+mj-ea"/>
          <a:cs typeface="黑体" charset="0"/>
        </a:defRPr>
      </a:lvl1pPr>
      <a:lvl2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2pPr>
      <a:lvl3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3pPr>
      <a:lvl4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4pPr>
      <a:lvl5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5pPr>
      <a:lvl6pPr marL="457209" algn="l" rtl="0" eaLnBrk="0" fontAlgn="base" hangingPunct="0">
        <a:spcBef>
          <a:spcPct val="0"/>
        </a:spcBef>
        <a:spcAft>
          <a:spcPct val="0"/>
        </a:spcAft>
        <a:defRPr sz="2800" b="1">
          <a:solidFill>
            <a:srgbClr val="FF0000"/>
          </a:solidFill>
          <a:latin typeface="Times New Roman" pitchFamily="18" charset="0"/>
          <a:ea typeface="黑体" pitchFamily="49" charset="-122"/>
        </a:defRPr>
      </a:lvl6pPr>
      <a:lvl7pPr marL="914418" algn="l" rtl="0" eaLnBrk="0" fontAlgn="base" hangingPunct="0">
        <a:spcBef>
          <a:spcPct val="0"/>
        </a:spcBef>
        <a:spcAft>
          <a:spcPct val="0"/>
        </a:spcAft>
        <a:defRPr sz="2800" b="1">
          <a:solidFill>
            <a:srgbClr val="FF0000"/>
          </a:solidFill>
          <a:latin typeface="Times New Roman" pitchFamily="18" charset="0"/>
          <a:ea typeface="黑体" pitchFamily="49" charset="-122"/>
        </a:defRPr>
      </a:lvl7pPr>
      <a:lvl8pPr marL="1371627" algn="l" rtl="0" eaLnBrk="0" fontAlgn="base" hangingPunct="0">
        <a:spcBef>
          <a:spcPct val="0"/>
        </a:spcBef>
        <a:spcAft>
          <a:spcPct val="0"/>
        </a:spcAft>
        <a:defRPr sz="2800" b="1">
          <a:solidFill>
            <a:srgbClr val="FF0000"/>
          </a:solidFill>
          <a:latin typeface="Times New Roman" pitchFamily="18" charset="0"/>
          <a:ea typeface="黑体" pitchFamily="49" charset="-122"/>
        </a:defRPr>
      </a:lvl8pPr>
      <a:lvl9pPr marL="1828837" algn="l" rtl="0" eaLnBrk="0" fontAlgn="base" hangingPunct="0">
        <a:spcBef>
          <a:spcPct val="0"/>
        </a:spcBef>
        <a:spcAft>
          <a:spcPct val="0"/>
        </a:spcAft>
        <a:defRPr sz="2800" b="1">
          <a:solidFill>
            <a:srgbClr val="FF0000"/>
          </a:solidFill>
          <a:latin typeface="Times New Roman" pitchFamily="18" charset="0"/>
          <a:ea typeface="黑体" pitchFamily="49" charset="-122"/>
        </a:defRPr>
      </a:lvl9pPr>
    </p:titleStyle>
    <p:bodyStyle>
      <a:lvl1pPr marL="263530" indent="-263530" algn="just" rtl="0" eaLnBrk="0" fontAlgn="base" hangingPunct="0">
        <a:spcBef>
          <a:spcPct val="20000"/>
        </a:spcBef>
        <a:spcAft>
          <a:spcPct val="0"/>
        </a:spcAft>
        <a:buClr>
          <a:srgbClr val="FF3300"/>
        </a:buClr>
        <a:buFont typeface="Wingdings" pitchFamily="2" charset="2"/>
        <a:buChar char="n"/>
        <a:tabLst>
          <a:tab pos="263530" algn="l"/>
        </a:tabLst>
        <a:defRPr sz="2400" b="1">
          <a:solidFill>
            <a:srgbClr val="0000FF"/>
          </a:solidFill>
          <a:latin typeface="+mn-lt"/>
          <a:ea typeface="+mn-ea"/>
          <a:cs typeface="黑体" charset="0"/>
        </a:defRPr>
      </a:lvl1pPr>
      <a:lvl2pPr marL="720739" indent="-277818" algn="just" rtl="0" eaLnBrk="0" fontAlgn="base" hangingPunct="0">
        <a:spcBef>
          <a:spcPct val="20000"/>
        </a:spcBef>
        <a:spcAft>
          <a:spcPct val="0"/>
        </a:spcAft>
        <a:buClr>
          <a:srgbClr val="FF3300"/>
        </a:buClr>
        <a:buFont typeface="Wingdings" pitchFamily="2" charset="2"/>
        <a:buChar char="Ø"/>
        <a:tabLst>
          <a:tab pos="263530" algn="l"/>
        </a:tabLst>
        <a:defRPr sz="2200" b="1">
          <a:solidFill>
            <a:schemeClr val="tx1"/>
          </a:solidFill>
          <a:latin typeface="+mn-lt"/>
          <a:ea typeface="+mn-ea"/>
          <a:cs typeface="黑体" charset="0"/>
        </a:defRPr>
      </a:lvl2pPr>
      <a:lvl3pPr marL="1620870" indent="-395296" algn="just" rtl="0" eaLnBrk="0" fontAlgn="base" hangingPunct="0">
        <a:spcBef>
          <a:spcPct val="20000"/>
        </a:spcBef>
        <a:spcAft>
          <a:spcPct val="0"/>
        </a:spcAft>
        <a:buClr>
          <a:srgbClr val="0000FF"/>
        </a:buClr>
        <a:buFont typeface="Wingdings" pitchFamily="2" charset="2"/>
        <a:buChar char="Ø"/>
        <a:tabLst>
          <a:tab pos="263530" algn="l"/>
        </a:tabLst>
        <a:defRPr sz="2000" b="1">
          <a:solidFill>
            <a:schemeClr val="tx1"/>
          </a:solidFill>
          <a:latin typeface="+mn-lt"/>
          <a:ea typeface="+mn-ea"/>
          <a:cs typeface="黑体" charset="0"/>
        </a:defRPr>
      </a:lvl3pPr>
      <a:lvl4pPr marL="2187619" indent="-387358" algn="just" rtl="0" eaLnBrk="0" fontAlgn="base" hangingPunct="0">
        <a:spcBef>
          <a:spcPct val="20000"/>
        </a:spcBef>
        <a:spcAft>
          <a:spcPct val="0"/>
        </a:spcAft>
        <a:buClr>
          <a:srgbClr val="00CC00"/>
        </a:buClr>
        <a:buFont typeface="Wingdings" pitchFamily="2" charset="2"/>
        <a:buChar char="Ø"/>
        <a:tabLst>
          <a:tab pos="263530" algn="l"/>
        </a:tabLst>
        <a:defRPr sz="2000" b="1">
          <a:solidFill>
            <a:schemeClr val="tx1"/>
          </a:solidFill>
          <a:latin typeface="+mn-lt"/>
          <a:ea typeface="+mn-ea"/>
          <a:cs typeface="黑体" charset="0"/>
        </a:defRPr>
      </a:lvl4pPr>
      <a:lvl5pPr marL="2765480" indent="-398471" algn="l" rtl="0" eaLnBrk="0" fontAlgn="base" hangingPunct="0">
        <a:spcBef>
          <a:spcPct val="25000"/>
        </a:spcBef>
        <a:spcAft>
          <a:spcPct val="0"/>
        </a:spcAft>
        <a:buClr>
          <a:schemeClr val="accent2"/>
        </a:buClr>
        <a:buFont typeface="Wingdings" pitchFamily="2" charset="2"/>
        <a:buChar char="§"/>
        <a:tabLst>
          <a:tab pos="263530" algn="l"/>
        </a:tabLst>
        <a:defRPr kumimoji="1" sz="2000">
          <a:solidFill>
            <a:schemeClr val="tx1"/>
          </a:solidFill>
          <a:latin typeface="Verdana" pitchFamily="34" charset="0"/>
          <a:ea typeface="宋体" pitchFamily="2" charset="-122"/>
          <a:cs typeface="宋体" charset="0"/>
        </a:defRPr>
      </a:lvl5pPr>
      <a:lvl6pPr marL="3222689"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6pPr>
      <a:lvl7pPr marL="3679899"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7pPr>
      <a:lvl8pPr marL="4137108"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8pPr>
      <a:lvl9pPr marL="4594317"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9pPr>
    </p:bodyStyle>
    <p:otherStyle>
      <a:defPPr>
        <a:defRPr lang="zh-CN"/>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49296" name="Rectangle 3"/>
          <p:cNvSpPr>
            <a:spLocks noGrp="1" noChangeArrowheads="1"/>
          </p:cNvSpPr>
          <p:nvPr>
            <p:ph type="body" idx="1"/>
          </p:nvPr>
        </p:nvSpPr>
        <p:spPr bwMode="auto">
          <a:xfrm>
            <a:off x="428229" y="908050"/>
            <a:ext cx="9126934" cy="797408"/>
          </a:xfrm>
          <a:prstGeom prst="rect">
            <a:avLst/>
          </a:prstGeom>
          <a:noFill/>
          <a:ln w="9525">
            <a:noFill/>
            <a:miter lim="800000"/>
            <a:headEnd/>
            <a:tailEnd/>
          </a:ln>
        </p:spPr>
        <p:txBody>
          <a:bodyPr vert="horz" wrap="square" lIns="0" tIns="10800" rIns="0" bIns="10800" numCol="1" anchor="t" anchorCtr="0" compatLnSpc="1">
            <a:prstTxWarp prst="textNoShape">
              <a:avLst/>
            </a:prstTxWarp>
            <a:spAutoFit/>
          </a:bodyPr>
          <a:lstStyle/>
          <a:p>
            <a:pPr lvl="0"/>
            <a:r>
              <a:rPr lang="zh-CN" altLang="en-US" smtClean="0"/>
              <a:t>单击此处编辑母版文本样式</a:t>
            </a:r>
          </a:p>
          <a:p>
            <a:pPr lvl="1"/>
            <a:r>
              <a:rPr lang="zh-CN" altLang="en-US" smtClean="0"/>
              <a:t> 第二级</a:t>
            </a:r>
          </a:p>
        </p:txBody>
      </p:sp>
      <p:pic>
        <p:nvPicPr>
          <p:cNvPr id="2097294" name="Picture 3" descr="MengBan1"/>
          <p:cNvPicPr>
            <a:picLocks noChangeAspect="1" noChangeArrowheads="1"/>
          </p:cNvPicPr>
          <p:nvPr/>
        </p:nvPicPr>
        <p:blipFill>
          <a:blip r:embed="rId17" cstate="print">
            <a:lum bright="10000" contrast="10000"/>
          </a:blip>
          <a:srcRect/>
          <a:stretch>
            <a:fillRect/>
          </a:stretch>
        </p:blipFill>
        <p:spPr bwMode="auto">
          <a:xfrm>
            <a:off x="1721" y="6165850"/>
            <a:ext cx="1831578" cy="661988"/>
          </a:xfrm>
          <a:prstGeom prst="rect">
            <a:avLst/>
          </a:prstGeom>
          <a:noFill/>
          <a:ln w="9525">
            <a:noFill/>
            <a:miter lim="800000"/>
            <a:headEnd/>
            <a:tailEnd/>
          </a:ln>
        </p:spPr>
      </p:pic>
      <p:sp>
        <p:nvSpPr>
          <p:cNvPr id="1049297" name="未知"/>
          <p:cNvSpPr/>
          <p:nvPr/>
        </p:nvSpPr>
        <p:spPr bwMode="auto">
          <a:xfrm>
            <a:off x="1" y="1"/>
            <a:ext cx="9902560" cy="620713"/>
          </a:xfrm>
          <a:custGeom>
            <a:avLst/>
            <a:gdLst>
              <a:gd name="T0" fmla="*/ 2147483646 w 5758"/>
              <a:gd name="T1" fmla="*/ 2147483646 h 391"/>
              <a:gd name="T2" fmla="*/ 0 w 5758"/>
              <a:gd name="T3" fmla="*/ 2147483646 h 391"/>
              <a:gd name="T4" fmla="*/ 0 w 5758"/>
              <a:gd name="T5" fmla="*/ 2147483646 h 391"/>
              <a:gd name="T6" fmla="*/ 2147483646 w 5758"/>
              <a:gd name="T7" fmla="*/ 0 h 391"/>
              <a:gd name="T8" fmla="*/ 2147483646 w 5758"/>
              <a:gd name="T9" fmla="*/ 2147483646 h 391"/>
              <a:gd name="T10" fmla="*/ 2147483646 w 5758"/>
              <a:gd name="T11" fmla="*/ 2147483646 h 391"/>
              <a:gd name="T12" fmla="*/ 2147483646 w 5758"/>
              <a:gd name="T13" fmla="*/ 2147483646 h 3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8" h="391">
                <a:moveTo>
                  <a:pt x="5758" y="391"/>
                </a:moveTo>
                <a:cubicBezTo>
                  <a:pt x="0" y="391"/>
                  <a:pt x="0" y="391"/>
                  <a:pt x="0" y="391"/>
                </a:cubicBezTo>
                <a:cubicBezTo>
                  <a:pt x="0" y="2"/>
                  <a:pt x="0" y="2"/>
                  <a:pt x="0" y="2"/>
                </a:cubicBezTo>
                <a:lnTo>
                  <a:pt x="552" y="0"/>
                </a:lnTo>
                <a:cubicBezTo>
                  <a:pt x="697" y="59"/>
                  <a:pt x="478" y="356"/>
                  <a:pt x="872" y="356"/>
                </a:cubicBezTo>
                <a:cubicBezTo>
                  <a:pt x="1145" y="356"/>
                  <a:pt x="5758" y="354"/>
                  <a:pt x="5758" y="354"/>
                </a:cubicBezTo>
                <a:lnTo>
                  <a:pt x="5758" y="391"/>
                </a:lnTo>
                <a:close/>
              </a:path>
            </a:pathLst>
          </a:custGeom>
          <a:gradFill rotWithShape="1">
            <a:gsLst>
              <a:gs pos="0">
                <a:srgbClr val="007676"/>
              </a:gs>
              <a:gs pos="50000">
                <a:srgbClr val="00FFFF"/>
              </a:gs>
              <a:gs pos="100000">
                <a:srgbClr val="007676"/>
              </a:gs>
            </a:gsLst>
            <a:lin ang="5400000" scaled="1"/>
          </a:gradFill>
          <a:ln w="9525">
            <a:noFill/>
            <a:round/>
            <a:headEnd/>
            <a:tailEnd/>
          </a:ln>
        </p:spPr>
        <p:txBody>
          <a:bodyPr/>
          <a:lstStyle/>
          <a:p>
            <a:endParaRPr lang="en-US"/>
          </a:p>
        </p:txBody>
      </p:sp>
      <p:pic>
        <p:nvPicPr>
          <p:cNvPr id="2097295" name="Picture 5" descr="Snap1"/>
          <p:cNvPicPr>
            <a:picLocks noChangeAspect="1" noChangeArrowheads="1"/>
          </p:cNvPicPr>
          <p:nvPr/>
        </p:nvPicPr>
        <p:blipFill>
          <a:blip r:embed="rId18" cstate="print"/>
          <a:srcRect/>
          <a:stretch>
            <a:fillRect/>
          </a:stretch>
        </p:blipFill>
        <p:spPr bwMode="auto">
          <a:xfrm>
            <a:off x="37835" y="0"/>
            <a:ext cx="818621" cy="579438"/>
          </a:xfrm>
          <a:prstGeom prst="rect">
            <a:avLst/>
          </a:prstGeom>
          <a:noFill/>
          <a:ln w="9525">
            <a:noFill/>
            <a:miter lim="800000"/>
            <a:headEnd/>
            <a:tailEnd/>
          </a:ln>
        </p:spPr>
      </p:pic>
      <p:sp>
        <p:nvSpPr>
          <p:cNvPr id="1049298" name="Rectangle 6"/>
          <p:cNvSpPr>
            <a:spLocks noGrp="1" noChangeArrowheads="1"/>
          </p:cNvSpPr>
          <p:nvPr>
            <p:ph type="dt" sz="half" idx="2"/>
          </p:nvPr>
        </p:nvSpPr>
        <p:spPr bwMode="auto">
          <a:xfrm>
            <a:off x="1910689" y="6597650"/>
            <a:ext cx="1637242"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eaLnBrk="0" hangingPunct="0">
              <a:defRPr sz="1400" b="1">
                <a:solidFill>
                  <a:srgbClr val="1C1C1C"/>
                </a:solidFill>
                <a:latin typeface="Times New Roman" pitchFamily="18" charset="0"/>
                <a:ea typeface="楷体_GB2312" charset="-122"/>
              </a:defRPr>
            </a:lvl1pPr>
          </a:lstStyle>
          <a:p>
            <a:fld id="{2BFF3372-6824-41A4-AD37-056F9E352600}" type="datetime1">
              <a:rPr lang="zh-CN" altLang="en-US"/>
              <a:t>2018/9/19</a:t>
            </a:fld>
            <a:endParaRPr lang="en-US" altLang="zh-CN"/>
          </a:p>
        </p:txBody>
      </p:sp>
      <p:sp>
        <p:nvSpPr>
          <p:cNvPr id="1049299" name="Rectangle 7"/>
          <p:cNvSpPr>
            <a:spLocks noGrp="1" noChangeArrowheads="1"/>
          </p:cNvSpPr>
          <p:nvPr>
            <p:ph type="ftr" sz="quarter" idx="3"/>
          </p:nvPr>
        </p:nvSpPr>
        <p:spPr bwMode="auto">
          <a:xfrm>
            <a:off x="4328717" y="6597650"/>
            <a:ext cx="4213490"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eaLnBrk="0" fontAlgn="auto" hangingPunct="0">
              <a:spcBef>
                <a:spcPts val="0"/>
              </a:spcBef>
              <a:spcAft>
                <a:spcPts val="0"/>
              </a:spcAft>
              <a:defRPr sz="1400" b="1">
                <a:solidFill>
                  <a:srgbClr val="1C1C1C"/>
                </a:solidFill>
                <a:latin typeface="+mn-lt"/>
                <a:ea typeface="楷体_GB2312" pitchFamily="49" charset="-122"/>
                <a:cs typeface="+mn-cs"/>
              </a:defRPr>
            </a:lvl1pPr>
          </a:lstStyle>
          <a:p>
            <a:endParaRPr lang="en-US"/>
          </a:p>
        </p:txBody>
      </p:sp>
      <p:sp>
        <p:nvSpPr>
          <p:cNvPr id="1049300" name="Line 8"/>
          <p:cNvSpPr>
            <a:spLocks noChangeShapeType="1"/>
          </p:cNvSpPr>
          <p:nvPr/>
        </p:nvSpPr>
        <p:spPr bwMode="auto">
          <a:xfrm>
            <a:off x="1988079" y="6597650"/>
            <a:ext cx="7917921" cy="0"/>
          </a:xfrm>
          <a:prstGeom prst="line">
            <a:avLst/>
          </a:prstGeom>
          <a:noFill/>
          <a:ln w="9525">
            <a:solidFill>
              <a:schemeClr val="bg2"/>
            </a:solidFill>
            <a:round/>
            <a:headEnd/>
            <a:tailEnd/>
          </a:ln>
        </p:spPr>
        <p:txBody>
          <a:bodyPr lIns="92075" tIns="46037" rIns="92075" bIns="46037" anchor="ctr"/>
          <a:lstStyle/>
          <a:p>
            <a:endParaRPr lang="en-US"/>
          </a:p>
        </p:txBody>
      </p:sp>
      <p:sp>
        <p:nvSpPr>
          <p:cNvPr id="1049301" name="Rectangle 9"/>
          <p:cNvSpPr>
            <a:spLocks noGrp="1" noChangeArrowheads="1"/>
          </p:cNvSpPr>
          <p:nvPr>
            <p:ph type="sldNum" sz="quarter" idx="4"/>
          </p:nvPr>
        </p:nvSpPr>
        <p:spPr bwMode="auto">
          <a:xfrm>
            <a:off x="8696988" y="6597650"/>
            <a:ext cx="780785"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algn="ctr">
              <a:defRPr sz="1400" b="1">
                <a:solidFill>
                  <a:srgbClr val="1C1C1C"/>
                </a:solidFill>
                <a:latin typeface="Times New Roman" pitchFamily="18" charset="0"/>
                <a:ea typeface="楷体_GB2312"/>
                <a:cs typeface="楷体_GB2312"/>
              </a:defRPr>
            </a:lvl1pPr>
          </a:lstStyle>
          <a:p>
            <a:fld id="{C2327BF0-D1D1-4B51-8190-7428828DEA87}" type="slidenum">
              <a:rPr lang="zh-CN" altLang="en-US"/>
              <a:t>‹#›</a:t>
            </a:fld>
            <a:endParaRPr lang="en-US" altLang="zh-CN"/>
          </a:p>
        </p:txBody>
      </p:sp>
      <p:sp>
        <p:nvSpPr>
          <p:cNvPr id="1049302" name="AutoShape 10">
            <a:hlinkClick r:id="" action="ppaction://noaction" highlightClick="1"/>
          </p:cNvPr>
          <p:cNvSpPr>
            <a:spLocks noChangeArrowheads="1"/>
          </p:cNvSpPr>
          <p:nvPr/>
        </p:nvSpPr>
        <p:spPr bwMode="auto">
          <a:xfrm>
            <a:off x="9555162" y="6597650"/>
            <a:ext cx="350838" cy="260350"/>
          </a:xfrm>
          <a:prstGeom prst="actionButtonHome">
            <a:avLst/>
          </a:prstGeom>
          <a:solidFill>
            <a:srgbClr val="339966"/>
          </a:solidFill>
          <a:ln w="9525">
            <a:solidFill>
              <a:srgbClr val="FFCC00"/>
            </a:solidFill>
            <a:miter lim="800000"/>
            <a:headEnd/>
            <a:tailEnd/>
          </a:ln>
          <a:effectLst>
            <a:outerShdw dist="35921" dir="2700000" algn="ctr" rotWithShape="0">
              <a:schemeClr val="tx1"/>
            </a:outerShdw>
          </a:effectLst>
        </p:spPr>
        <p:txBody>
          <a:bodyPr wrap="none" lIns="92075" tIns="46037" rIns="92075" bIns="4603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b="1" smtClean="0">
              <a:solidFill>
                <a:srgbClr val="000000"/>
              </a:solidFill>
              <a:latin typeface="Times New Roman" panose="02020603050405020304" pitchFamily="18" charset="0"/>
              <a:ea typeface="黑体" panose="02010609060101010101" pitchFamily="49" charset="-122"/>
            </a:endParaRPr>
          </a:p>
        </p:txBody>
      </p:sp>
      <p:sp>
        <p:nvSpPr>
          <p:cNvPr id="1049303" name="Rectangle 11"/>
          <p:cNvSpPr>
            <a:spLocks noGrp="1" noChangeArrowheads="1"/>
          </p:cNvSpPr>
          <p:nvPr>
            <p:ph type="title"/>
          </p:nvPr>
        </p:nvSpPr>
        <p:spPr bwMode="auto">
          <a:xfrm>
            <a:off x="1209015" y="44451"/>
            <a:ext cx="8368506" cy="449263"/>
          </a:xfrm>
          <a:prstGeom prst="rect">
            <a:avLst/>
          </a:prstGeom>
          <a:noFill/>
          <a:ln w="9525">
            <a:noFill/>
            <a:miter lim="800000"/>
            <a:headEnd/>
            <a:tailEnd/>
          </a:ln>
        </p:spPr>
        <p:txBody>
          <a:bodyPr vert="horz" wrap="square" lIns="18000" tIns="10800" rIns="18000" bIns="10800" numCol="1" anchor="ctr" anchorCtr="0" compatLnSpc="1">
            <a:prstTxWarp prst="textNoShape">
              <a:avLst/>
            </a:prstTxWarp>
            <a:spAutoFit/>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Lst>
  <p:hf hdr="0" ftr="0" dt="0"/>
  <p:txStyles>
    <p:titleStyle>
      <a:lvl1pPr algn="l" rtl="0" eaLnBrk="0" fontAlgn="base" hangingPunct="0">
        <a:spcBef>
          <a:spcPct val="0"/>
        </a:spcBef>
        <a:spcAft>
          <a:spcPct val="0"/>
        </a:spcAft>
        <a:defRPr sz="2800" b="1">
          <a:solidFill>
            <a:srgbClr val="FF0000"/>
          </a:solidFill>
          <a:latin typeface="+mj-lt"/>
          <a:ea typeface="+mj-ea"/>
          <a:cs typeface="黑体" charset="0"/>
        </a:defRPr>
      </a:lvl1pPr>
      <a:lvl2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2pPr>
      <a:lvl3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3pPr>
      <a:lvl4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4pPr>
      <a:lvl5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5pPr>
      <a:lvl6pPr marL="457209" algn="l" rtl="0" eaLnBrk="0" fontAlgn="base" hangingPunct="0">
        <a:spcBef>
          <a:spcPct val="0"/>
        </a:spcBef>
        <a:spcAft>
          <a:spcPct val="0"/>
        </a:spcAft>
        <a:defRPr sz="2800" b="1">
          <a:solidFill>
            <a:srgbClr val="FF0000"/>
          </a:solidFill>
          <a:latin typeface="Times New Roman" pitchFamily="18" charset="0"/>
          <a:ea typeface="黑体" pitchFamily="49" charset="-122"/>
        </a:defRPr>
      </a:lvl6pPr>
      <a:lvl7pPr marL="914418" algn="l" rtl="0" eaLnBrk="0" fontAlgn="base" hangingPunct="0">
        <a:spcBef>
          <a:spcPct val="0"/>
        </a:spcBef>
        <a:spcAft>
          <a:spcPct val="0"/>
        </a:spcAft>
        <a:defRPr sz="2800" b="1">
          <a:solidFill>
            <a:srgbClr val="FF0000"/>
          </a:solidFill>
          <a:latin typeface="Times New Roman" pitchFamily="18" charset="0"/>
          <a:ea typeface="黑体" pitchFamily="49" charset="-122"/>
        </a:defRPr>
      </a:lvl7pPr>
      <a:lvl8pPr marL="1371627" algn="l" rtl="0" eaLnBrk="0" fontAlgn="base" hangingPunct="0">
        <a:spcBef>
          <a:spcPct val="0"/>
        </a:spcBef>
        <a:spcAft>
          <a:spcPct val="0"/>
        </a:spcAft>
        <a:defRPr sz="2800" b="1">
          <a:solidFill>
            <a:srgbClr val="FF0000"/>
          </a:solidFill>
          <a:latin typeface="Times New Roman" pitchFamily="18" charset="0"/>
          <a:ea typeface="黑体" pitchFamily="49" charset="-122"/>
        </a:defRPr>
      </a:lvl8pPr>
      <a:lvl9pPr marL="1828837" algn="l" rtl="0" eaLnBrk="0" fontAlgn="base" hangingPunct="0">
        <a:spcBef>
          <a:spcPct val="0"/>
        </a:spcBef>
        <a:spcAft>
          <a:spcPct val="0"/>
        </a:spcAft>
        <a:defRPr sz="2800" b="1">
          <a:solidFill>
            <a:srgbClr val="FF0000"/>
          </a:solidFill>
          <a:latin typeface="Times New Roman" pitchFamily="18" charset="0"/>
          <a:ea typeface="黑体" pitchFamily="49" charset="-122"/>
        </a:defRPr>
      </a:lvl9pPr>
    </p:titleStyle>
    <p:bodyStyle>
      <a:lvl1pPr marL="263530" indent="-263530" algn="just" rtl="0" eaLnBrk="0" fontAlgn="base" hangingPunct="0">
        <a:spcBef>
          <a:spcPct val="20000"/>
        </a:spcBef>
        <a:spcAft>
          <a:spcPct val="0"/>
        </a:spcAft>
        <a:buClr>
          <a:srgbClr val="FF3300"/>
        </a:buClr>
        <a:buFont typeface="Wingdings" pitchFamily="2" charset="2"/>
        <a:buChar char="n"/>
        <a:tabLst>
          <a:tab pos="263530" algn="l"/>
        </a:tabLst>
        <a:defRPr sz="2400" b="1">
          <a:solidFill>
            <a:srgbClr val="0000FF"/>
          </a:solidFill>
          <a:latin typeface="+mn-lt"/>
          <a:ea typeface="+mn-ea"/>
          <a:cs typeface="黑体" charset="0"/>
        </a:defRPr>
      </a:lvl1pPr>
      <a:lvl2pPr marL="720739" indent="-277818" algn="just" rtl="0" eaLnBrk="0" fontAlgn="base" hangingPunct="0">
        <a:spcBef>
          <a:spcPct val="20000"/>
        </a:spcBef>
        <a:spcAft>
          <a:spcPct val="0"/>
        </a:spcAft>
        <a:buClr>
          <a:srgbClr val="FF3300"/>
        </a:buClr>
        <a:buFont typeface="Wingdings" pitchFamily="2" charset="2"/>
        <a:buChar char="Ø"/>
        <a:tabLst>
          <a:tab pos="263530" algn="l"/>
        </a:tabLst>
        <a:defRPr sz="2200" b="1">
          <a:solidFill>
            <a:schemeClr val="tx1"/>
          </a:solidFill>
          <a:latin typeface="+mn-lt"/>
          <a:ea typeface="+mn-ea"/>
          <a:cs typeface="黑体" charset="0"/>
        </a:defRPr>
      </a:lvl2pPr>
      <a:lvl3pPr marL="1620870" indent="-395296" algn="just" rtl="0" eaLnBrk="0" fontAlgn="base" hangingPunct="0">
        <a:spcBef>
          <a:spcPct val="20000"/>
        </a:spcBef>
        <a:spcAft>
          <a:spcPct val="0"/>
        </a:spcAft>
        <a:buClr>
          <a:srgbClr val="0000FF"/>
        </a:buClr>
        <a:buFont typeface="Wingdings" pitchFamily="2" charset="2"/>
        <a:buChar char="Ø"/>
        <a:tabLst>
          <a:tab pos="263530" algn="l"/>
        </a:tabLst>
        <a:defRPr sz="2000" b="1">
          <a:solidFill>
            <a:schemeClr val="tx1"/>
          </a:solidFill>
          <a:latin typeface="+mn-lt"/>
          <a:ea typeface="+mn-ea"/>
          <a:cs typeface="黑体" charset="0"/>
        </a:defRPr>
      </a:lvl3pPr>
      <a:lvl4pPr marL="2187619" indent="-387358" algn="just" rtl="0" eaLnBrk="0" fontAlgn="base" hangingPunct="0">
        <a:spcBef>
          <a:spcPct val="20000"/>
        </a:spcBef>
        <a:spcAft>
          <a:spcPct val="0"/>
        </a:spcAft>
        <a:buClr>
          <a:srgbClr val="00CC00"/>
        </a:buClr>
        <a:buFont typeface="Wingdings" pitchFamily="2" charset="2"/>
        <a:buChar char="Ø"/>
        <a:tabLst>
          <a:tab pos="263530" algn="l"/>
        </a:tabLst>
        <a:defRPr sz="2000" b="1">
          <a:solidFill>
            <a:schemeClr val="tx1"/>
          </a:solidFill>
          <a:latin typeface="+mn-lt"/>
          <a:ea typeface="+mn-ea"/>
          <a:cs typeface="黑体" charset="0"/>
        </a:defRPr>
      </a:lvl4pPr>
      <a:lvl5pPr marL="2765480" indent="-398471" algn="l" rtl="0" eaLnBrk="0" fontAlgn="base" hangingPunct="0">
        <a:spcBef>
          <a:spcPct val="25000"/>
        </a:spcBef>
        <a:spcAft>
          <a:spcPct val="0"/>
        </a:spcAft>
        <a:buClr>
          <a:schemeClr val="accent2"/>
        </a:buClr>
        <a:buFont typeface="Wingdings" pitchFamily="2" charset="2"/>
        <a:buChar char="§"/>
        <a:tabLst>
          <a:tab pos="263530" algn="l"/>
        </a:tabLst>
        <a:defRPr kumimoji="1" sz="2000">
          <a:solidFill>
            <a:schemeClr val="tx1"/>
          </a:solidFill>
          <a:latin typeface="Verdana" pitchFamily="34" charset="0"/>
          <a:ea typeface="宋体" pitchFamily="2" charset="-122"/>
          <a:cs typeface="宋体" charset="0"/>
        </a:defRPr>
      </a:lvl5pPr>
      <a:lvl6pPr marL="3222689"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6pPr>
      <a:lvl7pPr marL="3679899"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7pPr>
      <a:lvl8pPr marL="4137108"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8pPr>
      <a:lvl9pPr marL="4594317"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9pPr>
    </p:bodyStyle>
    <p:otherStyle>
      <a:defPPr>
        <a:defRPr lang="zh-CN"/>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sldNum="0" hdr="0"/>
  <p:txStyles>
    <p:titleStyle>
      <a:lvl1pPr algn="ctr" rtl="0" eaLnBrk="0" fontAlgn="base" hangingPunct="0">
        <a:spcBef>
          <a:spcPct val="0"/>
        </a:spcBef>
        <a:spcAft>
          <a:spcPct val="0"/>
        </a:spcAft>
        <a:defRPr sz="5100">
          <a:solidFill>
            <a:schemeClr val="tx1"/>
          </a:solidFill>
          <a:latin typeface="+mj-lt"/>
          <a:ea typeface="+mj-ea"/>
          <a:cs typeface="+mj-cs"/>
          <a:sym typeface="Gill Sans Light"/>
        </a:defRPr>
      </a:lvl1pPr>
      <a:lvl2pPr algn="ctr" rtl="0" eaLnBrk="0" fontAlgn="base" hangingPunct="0">
        <a:spcBef>
          <a:spcPct val="0"/>
        </a:spcBef>
        <a:spcAft>
          <a:spcPct val="0"/>
        </a:spcAft>
        <a:defRPr sz="5100">
          <a:solidFill>
            <a:schemeClr val="tx1"/>
          </a:solidFill>
          <a:latin typeface="Gill Sans Light" charset="0"/>
          <a:ea typeface="宋体" charset="0"/>
          <a:sym typeface="Gill Sans Light"/>
        </a:defRPr>
      </a:lvl2pPr>
      <a:lvl3pPr algn="ctr" rtl="0" eaLnBrk="0" fontAlgn="base" hangingPunct="0">
        <a:spcBef>
          <a:spcPct val="0"/>
        </a:spcBef>
        <a:spcAft>
          <a:spcPct val="0"/>
        </a:spcAft>
        <a:defRPr sz="5100">
          <a:solidFill>
            <a:schemeClr val="tx1"/>
          </a:solidFill>
          <a:latin typeface="Gill Sans Light" charset="0"/>
          <a:ea typeface="宋体" charset="0"/>
          <a:sym typeface="Gill Sans Light"/>
        </a:defRPr>
      </a:lvl3pPr>
      <a:lvl4pPr algn="ctr" rtl="0" eaLnBrk="0" fontAlgn="base" hangingPunct="0">
        <a:spcBef>
          <a:spcPct val="0"/>
        </a:spcBef>
        <a:spcAft>
          <a:spcPct val="0"/>
        </a:spcAft>
        <a:defRPr sz="5100">
          <a:solidFill>
            <a:schemeClr val="tx1"/>
          </a:solidFill>
          <a:latin typeface="Gill Sans Light" charset="0"/>
          <a:ea typeface="宋体" charset="0"/>
          <a:sym typeface="Gill Sans Light"/>
        </a:defRPr>
      </a:lvl4pPr>
      <a:lvl5pPr algn="ctr" rtl="0" eaLnBrk="0" fontAlgn="base" hangingPunct="0">
        <a:spcBef>
          <a:spcPct val="0"/>
        </a:spcBef>
        <a:spcAft>
          <a:spcPct val="0"/>
        </a:spcAft>
        <a:defRPr sz="5100">
          <a:solidFill>
            <a:schemeClr val="tx1"/>
          </a:solidFill>
          <a:latin typeface="Gill Sans Light" charset="0"/>
          <a:ea typeface="宋体" charset="0"/>
          <a:sym typeface="Gill Sans Light"/>
        </a:defRPr>
      </a:lvl5pPr>
      <a:lvl6pPr marL="321464" algn="ctr" rtl="0" eaLnBrk="1" fontAlgn="base" hangingPunct="1">
        <a:spcBef>
          <a:spcPct val="0"/>
        </a:spcBef>
        <a:spcAft>
          <a:spcPct val="0"/>
        </a:spcAft>
        <a:defRPr sz="5100">
          <a:solidFill>
            <a:schemeClr val="tx1"/>
          </a:solidFill>
          <a:latin typeface="Gill Sans Light" charset="0"/>
          <a:ea typeface="宋体" charset="0"/>
          <a:sym typeface="Gill Sans Light" charset="0"/>
        </a:defRPr>
      </a:lvl6pPr>
      <a:lvl7pPr marL="642928" algn="ctr" rtl="0" eaLnBrk="1" fontAlgn="base" hangingPunct="1">
        <a:spcBef>
          <a:spcPct val="0"/>
        </a:spcBef>
        <a:spcAft>
          <a:spcPct val="0"/>
        </a:spcAft>
        <a:defRPr sz="5100">
          <a:solidFill>
            <a:schemeClr val="tx1"/>
          </a:solidFill>
          <a:latin typeface="Gill Sans Light" charset="0"/>
          <a:ea typeface="宋体" charset="0"/>
          <a:sym typeface="Gill Sans Light" charset="0"/>
        </a:defRPr>
      </a:lvl7pPr>
      <a:lvl8pPr marL="964391" algn="ctr" rtl="0" eaLnBrk="1" fontAlgn="base" hangingPunct="1">
        <a:spcBef>
          <a:spcPct val="0"/>
        </a:spcBef>
        <a:spcAft>
          <a:spcPct val="0"/>
        </a:spcAft>
        <a:defRPr sz="5100">
          <a:solidFill>
            <a:schemeClr val="tx1"/>
          </a:solidFill>
          <a:latin typeface="Gill Sans Light" charset="0"/>
          <a:ea typeface="宋体" charset="0"/>
          <a:sym typeface="Gill Sans Light" charset="0"/>
        </a:defRPr>
      </a:lvl8pPr>
      <a:lvl9pPr marL="1285855" algn="ctr" rtl="0" eaLnBrk="1" fontAlgn="base" hangingPunct="1">
        <a:spcBef>
          <a:spcPct val="0"/>
        </a:spcBef>
        <a:spcAft>
          <a:spcPct val="0"/>
        </a:spcAft>
        <a:defRPr sz="5100">
          <a:solidFill>
            <a:schemeClr val="tx1"/>
          </a:solidFill>
          <a:latin typeface="Gill Sans Light" charset="0"/>
          <a:ea typeface="宋体" charset="0"/>
          <a:sym typeface="Gill Sans Light" charset="0"/>
        </a:defRPr>
      </a:lvl9pPr>
    </p:titleStyle>
    <p:bodyStyle>
      <a:lvl1pPr marL="212729" indent="-212729" algn="l" rtl="0" eaLnBrk="0" fontAlgn="base" hangingPunct="0">
        <a:lnSpc>
          <a:spcPct val="120000"/>
        </a:lnSpc>
        <a:spcBef>
          <a:spcPts val="2675"/>
        </a:spcBef>
        <a:spcAft>
          <a:spcPct val="0"/>
        </a:spcAft>
        <a:buClr>
          <a:srgbClr val="414141"/>
        </a:buClr>
        <a:buSzPct val="81000"/>
        <a:buFont typeface="Gill Sans Light"/>
        <a:buChar char="•"/>
        <a:defRPr sz="3200">
          <a:solidFill>
            <a:schemeClr val="tx1"/>
          </a:solidFill>
          <a:latin typeface="+mn-lt"/>
          <a:ea typeface="+mn-ea"/>
          <a:cs typeface="+mn-cs"/>
          <a:sym typeface="Gill Sans Light"/>
        </a:defRPr>
      </a:lvl1pPr>
      <a:lvl2pPr marL="481022" indent="-212729" algn="l" rtl="0" eaLnBrk="0" fontAlgn="base" hangingPunct="0">
        <a:lnSpc>
          <a:spcPct val="120000"/>
        </a:lnSpc>
        <a:spcBef>
          <a:spcPts val="2675"/>
        </a:spcBef>
        <a:spcAft>
          <a:spcPct val="0"/>
        </a:spcAft>
        <a:buClr>
          <a:srgbClr val="414141"/>
        </a:buClr>
        <a:buSzPct val="81000"/>
        <a:buFont typeface="Gill Sans Light"/>
        <a:buChar char="•"/>
        <a:defRPr sz="3200">
          <a:solidFill>
            <a:schemeClr val="tx1"/>
          </a:solidFill>
          <a:latin typeface="+mn-lt"/>
          <a:ea typeface="+mn-ea"/>
          <a:sym typeface="Gill Sans Light"/>
        </a:defRPr>
      </a:lvl2pPr>
      <a:lvl3pPr marL="749315" indent="-212729" algn="l" rtl="0" eaLnBrk="0" fontAlgn="base" hangingPunct="0">
        <a:lnSpc>
          <a:spcPct val="120000"/>
        </a:lnSpc>
        <a:spcBef>
          <a:spcPts val="2675"/>
        </a:spcBef>
        <a:spcAft>
          <a:spcPct val="0"/>
        </a:spcAft>
        <a:buClr>
          <a:srgbClr val="414141"/>
        </a:buClr>
        <a:buSzPct val="81000"/>
        <a:buFont typeface="Gill Sans Light"/>
        <a:buChar char="•"/>
        <a:defRPr sz="3200">
          <a:solidFill>
            <a:schemeClr val="tx1"/>
          </a:solidFill>
          <a:latin typeface="+mn-lt"/>
          <a:ea typeface="+mn-ea"/>
          <a:sym typeface="Gill Sans Light"/>
        </a:defRPr>
      </a:lvl3pPr>
      <a:lvl4pPr marL="1017608" indent="-212729" algn="l" rtl="0" eaLnBrk="0" fontAlgn="base" hangingPunct="0">
        <a:lnSpc>
          <a:spcPct val="120000"/>
        </a:lnSpc>
        <a:spcBef>
          <a:spcPts val="2675"/>
        </a:spcBef>
        <a:spcAft>
          <a:spcPct val="0"/>
        </a:spcAft>
        <a:buClr>
          <a:srgbClr val="414141"/>
        </a:buClr>
        <a:buSzPct val="81000"/>
        <a:buFont typeface="Gill Sans Light"/>
        <a:buChar char="•"/>
        <a:defRPr sz="3200">
          <a:solidFill>
            <a:schemeClr val="tx1"/>
          </a:solidFill>
          <a:latin typeface="+mn-lt"/>
          <a:ea typeface="+mn-ea"/>
          <a:sym typeface="Gill Sans Light"/>
        </a:defRPr>
      </a:lvl4pPr>
      <a:lvl5pPr marL="1284314" indent="-212729" algn="l" rtl="0" eaLnBrk="0" fontAlgn="base" hangingPunct="0">
        <a:lnSpc>
          <a:spcPct val="120000"/>
        </a:lnSpc>
        <a:spcBef>
          <a:spcPts val="2675"/>
        </a:spcBef>
        <a:spcAft>
          <a:spcPct val="0"/>
        </a:spcAft>
        <a:buClr>
          <a:srgbClr val="414141"/>
        </a:buClr>
        <a:buSzPct val="81000"/>
        <a:buFont typeface="Gill Sans Light"/>
        <a:buChar char="•"/>
        <a:defRPr sz="3200">
          <a:solidFill>
            <a:schemeClr val="tx1"/>
          </a:solidFill>
          <a:latin typeface="+mn-lt"/>
          <a:ea typeface="+mn-ea"/>
          <a:sym typeface="Gill Sans Light"/>
        </a:defRPr>
      </a:lvl5pPr>
      <a:lvl6pPr marL="1607319" indent="-214309" algn="l" rtl="0" eaLnBrk="1" fontAlgn="base" hangingPunct="1">
        <a:lnSpc>
          <a:spcPct val="120000"/>
        </a:lnSpc>
        <a:spcBef>
          <a:spcPts val="2672"/>
        </a:spcBef>
        <a:spcAft>
          <a:spcPct val="0"/>
        </a:spcAft>
        <a:buClr>
          <a:srgbClr val="414141"/>
        </a:buClr>
        <a:buSzPct val="81000"/>
        <a:buFont typeface="Gill Sans Light" charset="0"/>
        <a:buChar char="•"/>
        <a:defRPr sz="3200">
          <a:solidFill>
            <a:schemeClr val="tx1"/>
          </a:solidFill>
          <a:latin typeface="+mn-lt"/>
          <a:ea typeface="+mn-ea"/>
          <a:sym typeface="Gill Sans Light" charset="0"/>
        </a:defRPr>
      </a:lvl6pPr>
      <a:lvl7pPr marL="1928783" indent="-214309" algn="l" rtl="0" eaLnBrk="1" fontAlgn="base" hangingPunct="1">
        <a:lnSpc>
          <a:spcPct val="120000"/>
        </a:lnSpc>
        <a:spcBef>
          <a:spcPts val="2672"/>
        </a:spcBef>
        <a:spcAft>
          <a:spcPct val="0"/>
        </a:spcAft>
        <a:buClr>
          <a:srgbClr val="414141"/>
        </a:buClr>
        <a:buSzPct val="81000"/>
        <a:buFont typeface="Gill Sans Light" charset="0"/>
        <a:buChar char="•"/>
        <a:defRPr sz="3200">
          <a:solidFill>
            <a:schemeClr val="tx1"/>
          </a:solidFill>
          <a:latin typeface="+mn-lt"/>
          <a:ea typeface="+mn-ea"/>
          <a:sym typeface="Gill Sans Light" charset="0"/>
        </a:defRPr>
      </a:lvl7pPr>
      <a:lvl8pPr marL="2250246" indent="-214309" algn="l" rtl="0" eaLnBrk="1" fontAlgn="base" hangingPunct="1">
        <a:lnSpc>
          <a:spcPct val="120000"/>
        </a:lnSpc>
        <a:spcBef>
          <a:spcPts val="2672"/>
        </a:spcBef>
        <a:spcAft>
          <a:spcPct val="0"/>
        </a:spcAft>
        <a:buClr>
          <a:srgbClr val="414141"/>
        </a:buClr>
        <a:buSzPct val="81000"/>
        <a:buFont typeface="Gill Sans Light" charset="0"/>
        <a:buChar char="•"/>
        <a:defRPr sz="3200">
          <a:solidFill>
            <a:schemeClr val="tx1"/>
          </a:solidFill>
          <a:latin typeface="+mn-lt"/>
          <a:ea typeface="+mn-ea"/>
          <a:sym typeface="Gill Sans Light" charset="0"/>
        </a:defRPr>
      </a:lvl8pPr>
      <a:lvl9pPr marL="2571711" indent="-214309" algn="l" rtl="0" eaLnBrk="1" fontAlgn="base" hangingPunct="1">
        <a:lnSpc>
          <a:spcPct val="120000"/>
        </a:lnSpc>
        <a:spcBef>
          <a:spcPts val="2672"/>
        </a:spcBef>
        <a:spcAft>
          <a:spcPct val="0"/>
        </a:spcAft>
        <a:buClr>
          <a:srgbClr val="414141"/>
        </a:buClr>
        <a:buSzPct val="81000"/>
        <a:buFont typeface="Gill Sans Light" charset="0"/>
        <a:buChar char="•"/>
        <a:defRPr sz="3200">
          <a:solidFill>
            <a:schemeClr val="tx1"/>
          </a:solidFill>
          <a:latin typeface="+mn-lt"/>
          <a:ea typeface="+mn-ea"/>
          <a:sym typeface="Gill Sans Light" charset="0"/>
        </a:defRPr>
      </a:lvl9pPr>
    </p:bodyStyle>
    <p:otherStyle>
      <a:defPPr>
        <a:defRPr lang="zh-CN"/>
      </a:defPPr>
      <a:lvl1pPr marL="0" algn="l" defTabSz="321464" rtl="0" eaLnBrk="1" latinLnBrk="0" hangingPunct="1">
        <a:defRPr sz="1300" kern="1200">
          <a:solidFill>
            <a:schemeClr val="tx1"/>
          </a:solidFill>
          <a:latin typeface="+mn-lt"/>
          <a:ea typeface="+mn-ea"/>
          <a:cs typeface="+mn-cs"/>
        </a:defRPr>
      </a:lvl1pPr>
      <a:lvl2pPr marL="321464" algn="l" defTabSz="321464" rtl="0" eaLnBrk="1" latinLnBrk="0" hangingPunct="1">
        <a:defRPr sz="1300" kern="1200">
          <a:solidFill>
            <a:schemeClr val="tx1"/>
          </a:solidFill>
          <a:latin typeface="+mn-lt"/>
          <a:ea typeface="+mn-ea"/>
          <a:cs typeface="+mn-cs"/>
        </a:defRPr>
      </a:lvl2pPr>
      <a:lvl3pPr marL="642928" algn="l" defTabSz="321464" rtl="0" eaLnBrk="1" latinLnBrk="0" hangingPunct="1">
        <a:defRPr sz="1300" kern="1200">
          <a:solidFill>
            <a:schemeClr val="tx1"/>
          </a:solidFill>
          <a:latin typeface="+mn-lt"/>
          <a:ea typeface="+mn-ea"/>
          <a:cs typeface="+mn-cs"/>
        </a:defRPr>
      </a:lvl3pPr>
      <a:lvl4pPr marL="964391" algn="l" defTabSz="321464" rtl="0" eaLnBrk="1" latinLnBrk="0" hangingPunct="1">
        <a:defRPr sz="1300" kern="1200">
          <a:solidFill>
            <a:schemeClr val="tx1"/>
          </a:solidFill>
          <a:latin typeface="+mn-lt"/>
          <a:ea typeface="+mn-ea"/>
          <a:cs typeface="+mn-cs"/>
        </a:defRPr>
      </a:lvl4pPr>
      <a:lvl5pPr marL="1285855" algn="l" defTabSz="321464" rtl="0" eaLnBrk="1" latinLnBrk="0" hangingPunct="1">
        <a:defRPr sz="1300" kern="1200">
          <a:solidFill>
            <a:schemeClr val="tx1"/>
          </a:solidFill>
          <a:latin typeface="+mn-lt"/>
          <a:ea typeface="+mn-ea"/>
          <a:cs typeface="+mn-cs"/>
        </a:defRPr>
      </a:lvl5pPr>
      <a:lvl6pPr marL="1607319" algn="l" defTabSz="321464" rtl="0" eaLnBrk="1" latinLnBrk="0" hangingPunct="1">
        <a:defRPr sz="1300" kern="1200">
          <a:solidFill>
            <a:schemeClr val="tx1"/>
          </a:solidFill>
          <a:latin typeface="+mn-lt"/>
          <a:ea typeface="+mn-ea"/>
          <a:cs typeface="+mn-cs"/>
        </a:defRPr>
      </a:lvl6pPr>
      <a:lvl7pPr marL="1928783" algn="l" defTabSz="321464" rtl="0" eaLnBrk="1" latinLnBrk="0" hangingPunct="1">
        <a:defRPr sz="1300" kern="1200">
          <a:solidFill>
            <a:schemeClr val="tx1"/>
          </a:solidFill>
          <a:latin typeface="+mn-lt"/>
          <a:ea typeface="+mn-ea"/>
          <a:cs typeface="+mn-cs"/>
        </a:defRPr>
      </a:lvl7pPr>
      <a:lvl8pPr marL="2250246" algn="l" defTabSz="321464" rtl="0" eaLnBrk="1" latinLnBrk="0" hangingPunct="1">
        <a:defRPr sz="1300" kern="1200">
          <a:solidFill>
            <a:schemeClr val="tx1"/>
          </a:solidFill>
          <a:latin typeface="+mn-lt"/>
          <a:ea typeface="+mn-ea"/>
          <a:cs typeface="+mn-cs"/>
        </a:defRPr>
      </a:lvl8pPr>
      <a:lvl9pPr marL="2571711" algn="l" defTabSz="321464"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49039" name="Rectangle 3"/>
          <p:cNvSpPr>
            <a:spLocks noGrp="1" noChangeArrowheads="1"/>
          </p:cNvSpPr>
          <p:nvPr>
            <p:ph type="body" idx="1"/>
          </p:nvPr>
        </p:nvSpPr>
        <p:spPr bwMode="auto">
          <a:xfrm>
            <a:off x="428229" y="908050"/>
            <a:ext cx="9126934" cy="797408"/>
          </a:xfrm>
          <a:prstGeom prst="rect">
            <a:avLst/>
          </a:prstGeom>
          <a:noFill/>
          <a:ln w="9525">
            <a:noFill/>
            <a:miter lim="800000"/>
            <a:headEnd/>
            <a:tailEnd/>
          </a:ln>
        </p:spPr>
        <p:txBody>
          <a:bodyPr vert="horz" wrap="square" lIns="0" tIns="10800" rIns="0" bIns="10800" numCol="1" anchor="t" anchorCtr="0" compatLnSpc="1">
            <a:prstTxWarp prst="textNoShape">
              <a:avLst/>
            </a:prstTxWarp>
            <a:spAutoFit/>
          </a:bodyPr>
          <a:lstStyle/>
          <a:p>
            <a:pPr lvl="0"/>
            <a:r>
              <a:rPr lang="zh-CN" altLang="en-US" smtClean="0"/>
              <a:t>单击此处编辑母版文本样式</a:t>
            </a:r>
          </a:p>
          <a:p>
            <a:pPr lvl="1"/>
            <a:r>
              <a:rPr lang="zh-CN" altLang="en-US" smtClean="0"/>
              <a:t> 第二级</a:t>
            </a:r>
          </a:p>
        </p:txBody>
      </p:sp>
      <p:pic>
        <p:nvPicPr>
          <p:cNvPr id="2097288" name="Picture 3" descr="MengBan1"/>
          <p:cNvPicPr>
            <a:picLocks noChangeAspect="1" noChangeArrowheads="1"/>
          </p:cNvPicPr>
          <p:nvPr/>
        </p:nvPicPr>
        <p:blipFill>
          <a:blip r:embed="rId17" cstate="print">
            <a:lum bright="10000" contrast="10000"/>
          </a:blip>
          <a:srcRect/>
          <a:stretch>
            <a:fillRect/>
          </a:stretch>
        </p:blipFill>
        <p:spPr bwMode="auto">
          <a:xfrm>
            <a:off x="1721" y="6165850"/>
            <a:ext cx="1831578" cy="661988"/>
          </a:xfrm>
          <a:prstGeom prst="rect">
            <a:avLst/>
          </a:prstGeom>
          <a:noFill/>
          <a:ln w="9525">
            <a:noFill/>
            <a:miter lim="800000"/>
            <a:headEnd/>
            <a:tailEnd/>
          </a:ln>
        </p:spPr>
      </p:pic>
      <p:sp>
        <p:nvSpPr>
          <p:cNvPr id="1049040" name="未知"/>
          <p:cNvSpPr/>
          <p:nvPr/>
        </p:nvSpPr>
        <p:spPr bwMode="auto">
          <a:xfrm>
            <a:off x="1" y="1"/>
            <a:ext cx="9902560" cy="620713"/>
          </a:xfrm>
          <a:custGeom>
            <a:avLst/>
            <a:gdLst>
              <a:gd name="T0" fmla="*/ 2147483646 w 5758"/>
              <a:gd name="T1" fmla="*/ 2147483646 h 391"/>
              <a:gd name="T2" fmla="*/ 0 w 5758"/>
              <a:gd name="T3" fmla="*/ 2147483646 h 391"/>
              <a:gd name="T4" fmla="*/ 0 w 5758"/>
              <a:gd name="T5" fmla="*/ 2147483646 h 391"/>
              <a:gd name="T6" fmla="*/ 2147483646 w 5758"/>
              <a:gd name="T7" fmla="*/ 0 h 391"/>
              <a:gd name="T8" fmla="*/ 2147483646 w 5758"/>
              <a:gd name="T9" fmla="*/ 2147483646 h 391"/>
              <a:gd name="T10" fmla="*/ 2147483646 w 5758"/>
              <a:gd name="T11" fmla="*/ 2147483646 h 391"/>
              <a:gd name="T12" fmla="*/ 2147483646 w 5758"/>
              <a:gd name="T13" fmla="*/ 2147483646 h 3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8" h="391">
                <a:moveTo>
                  <a:pt x="5758" y="391"/>
                </a:moveTo>
                <a:cubicBezTo>
                  <a:pt x="0" y="391"/>
                  <a:pt x="0" y="391"/>
                  <a:pt x="0" y="391"/>
                </a:cubicBezTo>
                <a:cubicBezTo>
                  <a:pt x="0" y="2"/>
                  <a:pt x="0" y="2"/>
                  <a:pt x="0" y="2"/>
                </a:cubicBezTo>
                <a:lnTo>
                  <a:pt x="552" y="0"/>
                </a:lnTo>
                <a:cubicBezTo>
                  <a:pt x="697" y="59"/>
                  <a:pt x="478" y="356"/>
                  <a:pt x="872" y="356"/>
                </a:cubicBezTo>
                <a:cubicBezTo>
                  <a:pt x="1145" y="356"/>
                  <a:pt x="5758" y="354"/>
                  <a:pt x="5758" y="354"/>
                </a:cubicBezTo>
                <a:lnTo>
                  <a:pt x="5758" y="391"/>
                </a:lnTo>
                <a:close/>
              </a:path>
            </a:pathLst>
          </a:custGeom>
          <a:gradFill rotWithShape="1">
            <a:gsLst>
              <a:gs pos="0">
                <a:srgbClr val="007676"/>
              </a:gs>
              <a:gs pos="50000">
                <a:srgbClr val="00FFFF"/>
              </a:gs>
              <a:gs pos="100000">
                <a:srgbClr val="007676"/>
              </a:gs>
            </a:gsLst>
            <a:lin ang="5400000" scaled="1"/>
          </a:gradFill>
          <a:ln w="9525">
            <a:noFill/>
            <a:round/>
            <a:headEnd/>
            <a:tailEnd/>
          </a:ln>
        </p:spPr>
        <p:txBody>
          <a:bodyPr/>
          <a:lstStyle/>
          <a:p>
            <a:endParaRPr lang="en-US"/>
          </a:p>
        </p:txBody>
      </p:sp>
      <p:pic>
        <p:nvPicPr>
          <p:cNvPr id="2097289" name="Picture 5" descr="Snap1"/>
          <p:cNvPicPr>
            <a:picLocks noChangeAspect="1" noChangeArrowheads="1"/>
          </p:cNvPicPr>
          <p:nvPr/>
        </p:nvPicPr>
        <p:blipFill>
          <a:blip r:embed="rId18" cstate="print"/>
          <a:srcRect/>
          <a:stretch>
            <a:fillRect/>
          </a:stretch>
        </p:blipFill>
        <p:spPr bwMode="auto">
          <a:xfrm>
            <a:off x="37835" y="0"/>
            <a:ext cx="818621" cy="579438"/>
          </a:xfrm>
          <a:prstGeom prst="rect">
            <a:avLst/>
          </a:prstGeom>
          <a:noFill/>
          <a:ln w="9525">
            <a:noFill/>
            <a:miter lim="800000"/>
            <a:headEnd/>
            <a:tailEnd/>
          </a:ln>
        </p:spPr>
      </p:pic>
      <p:sp>
        <p:nvSpPr>
          <p:cNvPr id="1049041" name="Rectangle 6"/>
          <p:cNvSpPr>
            <a:spLocks noGrp="1" noChangeArrowheads="1"/>
          </p:cNvSpPr>
          <p:nvPr>
            <p:ph type="dt" sz="half" idx="2"/>
          </p:nvPr>
        </p:nvSpPr>
        <p:spPr bwMode="auto">
          <a:xfrm>
            <a:off x="1910689" y="6597650"/>
            <a:ext cx="1637242"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eaLnBrk="0" hangingPunct="0">
              <a:defRPr sz="1400" b="1">
                <a:solidFill>
                  <a:srgbClr val="1C1C1C"/>
                </a:solidFill>
                <a:latin typeface="Times New Roman" pitchFamily="18" charset="0"/>
                <a:ea typeface="楷体_GB2312"/>
                <a:cs typeface="楷体_GB2312"/>
              </a:defRPr>
            </a:lvl1pPr>
          </a:lstStyle>
          <a:p>
            <a:fld id="{110C9E4D-9717-4FBA-879B-827E9D7AAC52}" type="datetime1">
              <a:rPr lang="zh-CN" altLang="en-US"/>
              <a:t>2018/9/19</a:t>
            </a:fld>
            <a:endParaRPr lang="en-US" altLang="zh-CN"/>
          </a:p>
        </p:txBody>
      </p:sp>
      <p:sp>
        <p:nvSpPr>
          <p:cNvPr id="1049042" name="Rectangle 7"/>
          <p:cNvSpPr>
            <a:spLocks noGrp="1" noChangeArrowheads="1"/>
          </p:cNvSpPr>
          <p:nvPr>
            <p:ph type="ftr" sz="quarter" idx="3"/>
          </p:nvPr>
        </p:nvSpPr>
        <p:spPr bwMode="auto">
          <a:xfrm>
            <a:off x="4328717" y="6597650"/>
            <a:ext cx="4213490"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eaLnBrk="0" fontAlgn="auto" hangingPunct="0">
              <a:spcBef>
                <a:spcPts val="0"/>
              </a:spcBef>
              <a:spcAft>
                <a:spcPts val="0"/>
              </a:spcAft>
              <a:defRPr sz="1400" b="1">
                <a:solidFill>
                  <a:srgbClr val="1C1C1C"/>
                </a:solidFill>
                <a:latin typeface="+mn-lt"/>
                <a:ea typeface="楷体_GB2312" pitchFamily="49" charset="-122"/>
                <a:cs typeface="+mn-cs"/>
              </a:defRPr>
            </a:lvl1pPr>
          </a:lstStyle>
          <a:p>
            <a:endParaRPr lang="en-US"/>
          </a:p>
        </p:txBody>
      </p:sp>
      <p:sp>
        <p:nvSpPr>
          <p:cNvPr id="1049043" name="Line 8"/>
          <p:cNvSpPr>
            <a:spLocks noChangeShapeType="1"/>
          </p:cNvSpPr>
          <p:nvPr/>
        </p:nvSpPr>
        <p:spPr bwMode="auto">
          <a:xfrm>
            <a:off x="1988079" y="6597650"/>
            <a:ext cx="7917921" cy="0"/>
          </a:xfrm>
          <a:prstGeom prst="line">
            <a:avLst/>
          </a:prstGeom>
          <a:noFill/>
          <a:ln w="9525">
            <a:solidFill>
              <a:schemeClr val="bg2"/>
            </a:solidFill>
            <a:round/>
            <a:headEnd/>
            <a:tailEnd/>
          </a:ln>
        </p:spPr>
        <p:txBody>
          <a:bodyPr lIns="92075" tIns="46037" rIns="92075" bIns="46037" anchor="ctr"/>
          <a:lstStyle/>
          <a:p>
            <a:endParaRPr lang="en-US"/>
          </a:p>
        </p:txBody>
      </p:sp>
      <p:sp>
        <p:nvSpPr>
          <p:cNvPr id="1049044" name="Rectangle 9"/>
          <p:cNvSpPr>
            <a:spLocks noGrp="1" noChangeArrowheads="1"/>
          </p:cNvSpPr>
          <p:nvPr>
            <p:ph type="sldNum" sz="quarter" idx="4"/>
          </p:nvPr>
        </p:nvSpPr>
        <p:spPr bwMode="auto">
          <a:xfrm>
            <a:off x="8696988" y="6597650"/>
            <a:ext cx="780785"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lvl1pPr algn="ctr">
              <a:defRPr sz="1400" b="1">
                <a:solidFill>
                  <a:srgbClr val="1C1C1C"/>
                </a:solidFill>
                <a:latin typeface="Times New Roman" pitchFamily="18" charset="0"/>
                <a:ea typeface="楷体_GB2312"/>
                <a:cs typeface="楷体_GB2312"/>
              </a:defRPr>
            </a:lvl1pPr>
          </a:lstStyle>
          <a:p>
            <a:fld id="{2E2AB3F6-3E48-499E-8542-95DBB73E4AB1}" type="slidenum">
              <a:rPr lang="zh-CN" altLang="en-US"/>
              <a:t>‹#›</a:t>
            </a:fld>
            <a:endParaRPr lang="en-US" altLang="zh-CN"/>
          </a:p>
        </p:txBody>
      </p:sp>
      <p:sp>
        <p:nvSpPr>
          <p:cNvPr id="1049045" name="AutoShape 10">
            <a:hlinkClick r:id="" action="ppaction://noaction" highlightClick="1"/>
          </p:cNvPr>
          <p:cNvSpPr>
            <a:spLocks noChangeArrowheads="1"/>
          </p:cNvSpPr>
          <p:nvPr/>
        </p:nvSpPr>
        <p:spPr bwMode="auto">
          <a:xfrm>
            <a:off x="9555162" y="6597650"/>
            <a:ext cx="350838" cy="260350"/>
          </a:xfrm>
          <a:prstGeom prst="actionButtonHome">
            <a:avLst/>
          </a:prstGeom>
          <a:solidFill>
            <a:srgbClr val="339966"/>
          </a:solidFill>
          <a:ln w="9525">
            <a:solidFill>
              <a:srgbClr val="FFCC00"/>
            </a:solidFill>
            <a:miter lim="800000"/>
            <a:headEnd/>
            <a:tailEnd/>
          </a:ln>
          <a:effectLst>
            <a:outerShdw dist="35921" dir="2700000" algn="ctr" rotWithShape="0">
              <a:schemeClr val="tx1"/>
            </a:outerShdw>
          </a:effectLst>
        </p:spPr>
        <p:txBody>
          <a:bodyPr wrap="none" lIns="92075" tIns="46037" rIns="92075" bIns="4603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b="1" smtClean="0">
              <a:solidFill>
                <a:srgbClr val="000000"/>
              </a:solidFill>
              <a:latin typeface="Times New Roman" panose="02020603050405020304" pitchFamily="18" charset="0"/>
              <a:ea typeface="黑体" panose="02010609060101010101" pitchFamily="49" charset="-122"/>
            </a:endParaRPr>
          </a:p>
        </p:txBody>
      </p:sp>
      <p:sp>
        <p:nvSpPr>
          <p:cNvPr id="1049046" name="Rectangle 11"/>
          <p:cNvSpPr>
            <a:spLocks noGrp="1" noChangeArrowheads="1"/>
          </p:cNvSpPr>
          <p:nvPr>
            <p:ph type="title"/>
          </p:nvPr>
        </p:nvSpPr>
        <p:spPr bwMode="auto">
          <a:xfrm>
            <a:off x="1209015" y="44451"/>
            <a:ext cx="8368506" cy="449263"/>
          </a:xfrm>
          <a:prstGeom prst="rect">
            <a:avLst/>
          </a:prstGeom>
          <a:noFill/>
          <a:ln w="9525">
            <a:noFill/>
            <a:miter lim="800000"/>
            <a:headEnd/>
            <a:tailEnd/>
          </a:ln>
        </p:spPr>
        <p:txBody>
          <a:bodyPr vert="horz" wrap="square" lIns="18000" tIns="10800" rIns="18000" bIns="10800" numCol="1" anchor="ctr" anchorCtr="0" compatLnSpc="1">
            <a:prstTxWarp prst="textNoShape">
              <a:avLst/>
            </a:prstTxWarp>
            <a:spAutoFit/>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hdr="0" ftr="0" dt="0"/>
  <p:txStyles>
    <p:titleStyle>
      <a:lvl1pPr algn="l" rtl="0" eaLnBrk="0" fontAlgn="base" hangingPunct="0">
        <a:spcBef>
          <a:spcPct val="0"/>
        </a:spcBef>
        <a:spcAft>
          <a:spcPct val="0"/>
        </a:spcAft>
        <a:defRPr sz="2800" b="1">
          <a:solidFill>
            <a:srgbClr val="FF0000"/>
          </a:solidFill>
          <a:latin typeface="+mj-lt"/>
          <a:ea typeface="+mj-ea"/>
          <a:cs typeface="黑体" charset="0"/>
        </a:defRPr>
      </a:lvl1pPr>
      <a:lvl2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2pPr>
      <a:lvl3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3pPr>
      <a:lvl4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4pPr>
      <a:lvl5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5pPr>
      <a:lvl6pPr marL="457209" algn="l" rtl="0" eaLnBrk="0" fontAlgn="base" hangingPunct="0">
        <a:spcBef>
          <a:spcPct val="0"/>
        </a:spcBef>
        <a:spcAft>
          <a:spcPct val="0"/>
        </a:spcAft>
        <a:defRPr sz="2800" b="1">
          <a:solidFill>
            <a:srgbClr val="FF0000"/>
          </a:solidFill>
          <a:latin typeface="Times New Roman" pitchFamily="18" charset="0"/>
          <a:ea typeface="黑体" pitchFamily="49" charset="-122"/>
        </a:defRPr>
      </a:lvl6pPr>
      <a:lvl7pPr marL="914418" algn="l" rtl="0" eaLnBrk="0" fontAlgn="base" hangingPunct="0">
        <a:spcBef>
          <a:spcPct val="0"/>
        </a:spcBef>
        <a:spcAft>
          <a:spcPct val="0"/>
        </a:spcAft>
        <a:defRPr sz="2800" b="1">
          <a:solidFill>
            <a:srgbClr val="FF0000"/>
          </a:solidFill>
          <a:latin typeface="Times New Roman" pitchFamily="18" charset="0"/>
          <a:ea typeface="黑体" pitchFamily="49" charset="-122"/>
        </a:defRPr>
      </a:lvl7pPr>
      <a:lvl8pPr marL="1371627" algn="l" rtl="0" eaLnBrk="0" fontAlgn="base" hangingPunct="0">
        <a:spcBef>
          <a:spcPct val="0"/>
        </a:spcBef>
        <a:spcAft>
          <a:spcPct val="0"/>
        </a:spcAft>
        <a:defRPr sz="2800" b="1">
          <a:solidFill>
            <a:srgbClr val="FF0000"/>
          </a:solidFill>
          <a:latin typeface="Times New Roman" pitchFamily="18" charset="0"/>
          <a:ea typeface="黑体" pitchFamily="49" charset="-122"/>
        </a:defRPr>
      </a:lvl8pPr>
      <a:lvl9pPr marL="1828837" algn="l" rtl="0" eaLnBrk="0" fontAlgn="base" hangingPunct="0">
        <a:spcBef>
          <a:spcPct val="0"/>
        </a:spcBef>
        <a:spcAft>
          <a:spcPct val="0"/>
        </a:spcAft>
        <a:defRPr sz="2800" b="1">
          <a:solidFill>
            <a:srgbClr val="FF0000"/>
          </a:solidFill>
          <a:latin typeface="Times New Roman" pitchFamily="18" charset="0"/>
          <a:ea typeface="黑体" pitchFamily="49" charset="-122"/>
        </a:defRPr>
      </a:lvl9pPr>
    </p:titleStyle>
    <p:bodyStyle>
      <a:lvl1pPr marL="263530" indent="-263530" algn="just" rtl="0" eaLnBrk="0" fontAlgn="base" hangingPunct="0">
        <a:spcBef>
          <a:spcPct val="20000"/>
        </a:spcBef>
        <a:spcAft>
          <a:spcPct val="0"/>
        </a:spcAft>
        <a:buClr>
          <a:srgbClr val="FF3300"/>
        </a:buClr>
        <a:buFont typeface="Wingdings" pitchFamily="2" charset="2"/>
        <a:buChar char="n"/>
        <a:tabLst>
          <a:tab pos="263530" algn="l"/>
        </a:tabLst>
        <a:defRPr sz="2400" b="1">
          <a:solidFill>
            <a:srgbClr val="0000FF"/>
          </a:solidFill>
          <a:latin typeface="+mn-lt"/>
          <a:ea typeface="+mn-ea"/>
          <a:cs typeface="黑体" charset="0"/>
        </a:defRPr>
      </a:lvl1pPr>
      <a:lvl2pPr marL="720739" indent="-277818" algn="just" rtl="0" eaLnBrk="0" fontAlgn="base" hangingPunct="0">
        <a:spcBef>
          <a:spcPct val="20000"/>
        </a:spcBef>
        <a:spcAft>
          <a:spcPct val="0"/>
        </a:spcAft>
        <a:buClr>
          <a:srgbClr val="FF3300"/>
        </a:buClr>
        <a:buFont typeface="Wingdings" pitchFamily="2" charset="2"/>
        <a:buChar char="Ø"/>
        <a:tabLst>
          <a:tab pos="263530" algn="l"/>
        </a:tabLst>
        <a:defRPr sz="2200" b="1">
          <a:solidFill>
            <a:schemeClr val="tx1"/>
          </a:solidFill>
          <a:latin typeface="+mn-lt"/>
          <a:ea typeface="+mn-ea"/>
          <a:cs typeface="黑体" charset="0"/>
        </a:defRPr>
      </a:lvl2pPr>
      <a:lvl3pPr marL="1620870" indent="-395296" algn="just" rtl="0" eaLnBrk="0" fontAlgn="base" hangingPunct="0">
        <a:spcBef>
          <a:spcPct val="20000"/>
        </a:spcBef>
        <a:spcAft>
          <a:spcPct val="0"/>
        </a:spcAft>
        <a:buClr>
          <a:srgbClr val="0000FF"/>
        </a:buClr>
        <a:buFont typeface="Wingdings" pitchFamily="2" charset="2"/>
        <a:buChar char="Ø"/>
        <a:tabLst>
          <a:tab pos="263530" algn="l"/>
        </a:tabLst>
        <a:defRPr sz="2000" b="1">
          <a:solidFill>
            <a:schemeClr val="tx1"/>
          </a:solidFill>
          <a:latin typeface="+mn-lt"/>
          <a:ea typeface="+mn-ea"/>
          <a:cs typeface="黑体" charset="0"/>
        </a:defRPr>
      </a:lvl3pPr>
      <a:lvl4pPr marL="2187619" indent="-387358" algn="just" rtl="0" eaLnBrk="0" fontAlgn="base" hangingPunct="0">
        <a:spcBef>
          <a:spcPct val="20000"/>
        </a:spcBef>
        <a:spcAft>
          <a:spcPct val="0"/>
        </a:spcAft>
        <a:buClr>
          <a:srgbClr val="00CC00"/>
        </a:buClr>
        <a:buFont typeface="Wingdings" pitchFamily="2" charset="2"/>
        <a:buChar char="Ø"/>
        <a:tabLst>
          <a:tab pos="263530" algn="l"/>
        </a:tabLst>
        <a:defRPr sz="2000" b="1">
          <a:solidFill>
            <a:schemeClr val="tx1"/>
          </a:solidFill>
          <a:latin typeface="+mn-lt"/>
          <a:ea typeface="+mn-ea"/>
          <a:cs typeface="黑体" charset="0"/>
        </a:defRPr>
      </a:lvl4pPr>
      <a:lvl5pPr marL="2765480" indent="-398471" algn="l" rtl="0" eaLnBrk="0" fontAlgn="base" hangingPunct="0">
        <a:spcBef>
          <a:spcPct val="25000"/>
        </a:spcBef>
        <a:spcAft>
          <a:spcPct val="0"/>
        </a:spcAft>
        <a:buClr>
          <a:schemeClr val="accent2"/>
        </a:buClr>
        <a:buFont typeface="Wingdings" pitchFamily="2" charset="2"/>
        <a:buChar char="§"/>
        <a:tabLst>
          <a:tab pos="263530" algn="l"/>
        </a:tabLst>
        <a:defRPr kumimoji="1" sz="2000">
          <a:solidFill>
            <a:schemeClr val="tx1"/>
          </a:solidFill>
          <a:latin typeface="Verdana" pitchFamily="34" charset="0"/>
          <a:ea typeface="宋体" pitchFamily="2" charset="-122"/>
          <a:cs typeface="宋体" charset="0"/>
        </a:defRPr>
      </a:lvl5pPr>
      <a:lvl6pPr marL="3222689"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6pPr>
      <a:lvl7pPr marL="3679899"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7pPr>
      <a:lvl8pPr marL="4137108"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8pPr>
      <a:lvl9pPr marL="4594317" indent="-398471" algn="l" rtl="0" eaLnBrk="0" fontAlgn="base" hangingPunct="0">
        <a:spcBef>
          <a:spcPct val="25000"/>
        </a:spcBef>
        <a:spcAft>
          <a:spcPct val="0"/>
        </a:spcAft>
        <a:buClr>
          <a:schemeClr val="accent2"/>
        </a:buClr>
        <a:buFont typeface="Wingdings" pitchFamily="2" charset="2"/>
        <a:buChar char="§"/>
        <a:tabLst>
          <a:tab pos="263530" algn="l"/>
        </a:tabLst>
        <a:defRPr sz="2000">
          <a:solidFill>
            <a:schemeClr val="tx1"/>
          </a:solidFill>
          <a:latin typeface="Verdana" pitchFamily="34" charset="0"/>
          <a:ea typeface="宋体" pitchFamily="2" charset="-122"/>
        </a:defRPr>
      </a:lvl9pPr>
    </p:bodyStyle>
    <p:otherStyle>
      <a:defPPr>
        <a:defRPr lang="zh-CN"/>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灯片编号占位符 4"/>
          <p:cNvSpPr txBox="1"/>
          <p:nvPr/>
        </p:nvSpPr>
        <p:spPr bwMode="auto">
          <a:xfrm>
            <a:off x="9084063" y="6597650"/>
            <a:ext cx="720725" cy="260350"/>
          </a:xfrm>
          <a:prstGeom prst="rect">
            <a:avLst/>
          </a:prstGeom>
          <a:noFill/>
          <a:ln w="9525">
            <a:noFill/>
            <a:miter lim="800000"/>
            <a:headEnd/>
            <a:tailEnd/>
          </a:ln>
          <a:effectLst/>
        </p:spPr>
        <p:txBody>
          <a:bodyPr vert="horz" wrap="none" lIns="21600" tIns="10800" rIns="21600" bIns="10800" numCol="1" anchor="ctr" anchorCtr="0" compatLnSpc="1">
            <a:prstTxWarp prst="textNoShape">
              <a:avLst/>
            </a:prstTxWarp>
          </a:bodyPr>
          <a:lstStyle>
            <a:defPPr>
              <a:defRPr lang="zh-CN"/>
            </a:defPPr>
            <a:lvl1pPr algn="ctr" rtl="0" eaLnBrk="1" fontAlgn="base" hangingPunct="1">
              <a:spcBef>
                <a:spcPct val="0"/>
              </a:spcBef>
              <a:spcAft>
                <a:spcPct val="0"/>
              </a:spcAft>
              <a:defRPr sz="1400" b="1" kern="1200">
                <a:solidFill>
                  <a:srgbClr val="1C1C1C"/>
                </a:solidFill>
                <a:latin typeface="Times New Roman" pitchFamily="18" charset="0"/>
                <a:ea typeface="楷体_GB2312"/>
                <a:cs typeface="楷体_GB2312"/>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fld id="{A86E166B-A4A5-45DA-856C-55405B586A04}" type="slidenum">
              <a:rPr lang="zh-CN" altLang="en-US"/>
              <a:t>1</a:t>
            </a:fld>
            <a:endParaRPr lang="en-US" altLang="zh-CN" dirty="0"/>
          </a:p>
        </p:txBody>
      </p:sp>
      <p:sp>
        <p:nvSpPr>
          <p:cNvPr id="1048615" name="TextBox 3"/>
          <p:cNvSpPr txBox="1">
            <a:spLocks noChangeArrowheads="1"/>
          </p:cNvSpPr>
          <p:nvPr/>
        </p:nvSpPr>
        <p:spPr bwMode="auto">
          <a:xfrm>
            <a:off x="5628076" y="5139190"/>
            <a:ext cx="3455987" cy="452432"/>
          </a:xfrm>
          <a:prstGeom prst="rect">
            <a:avLst/>
          </a:prstGeom>
          <a:noFill/>
          <a:ln w="19050">
            <a:noFill/>
            <a:miter lim="800000"/>
            <a:headEnd/>
            <a:tailEnd/>
          </a:ln>
        </p:spPr>
        <p:txBody>
          <a:bodyPr>
            <a:spAutoFit/>
          </a:bodyPr>
          <a:lstStyle/>
          <a:p>
            <a:pPr marL="457209" indent="-457209" algn="ctr">
              <a:lnSpc>
                <a:spcPct val="130000"/>
              </a:lnSpc>
            </a:pPr>
            <a:r>
              <a:rPr lang="zh-CN" altLang="en-US" b="1" dirty="0">
                <a:solidFill>
                  <a:schemeClr val="bg1"/>
                </a:solidFill>
                <a:latin typeface="黑体" pitchFamily="49" charset="-122"/>
                <a:ea typeface="黑体" pitchFamily="49" charset="-122"/>
              </a:rPr>
              <a:t>应用电磁工程研究所</a:t>
            </a:r>
          </a:p>
        </p:txBody>
      </p:sp>
      <p:sp>
        <p:nvSpPr>
          <p:cNvPr id="1048616" name="Rectangle 1"/>
          <p:cNvSpPr txBox="1">
            <a:spLocks noChangeArrowheads="1"/>
          </p:cNvSpPr>
          <p:nvPr/>
        </p:nvSpPr>
        <p:spPr>
          <a:xfrm>
            <a:off x="381000" y="1476966"/>
            <a:ext cx="8964488" cy="1519986"/>
          </a:xfrm>
          <a:prstGeom prst="rect">
            <a:avLst/>
          </a:prstGeom>
        </p:spPr>
        <p:txBody>
          <a:bodyPr/>
          <a:lstStyle>
            <a:lvl1pPr algn="l" rtl="0" eaLnBrk="0" fontAlgn="base" hangingPunct="0">
              <a:spcBef>
                <a:spcPct val="0"/>
              </a:spcBef>
              <a:spcAft>
                <a:spcPct val="0"/>
              </a:spcAft>
              <a:defRPr sz="2800" b="1">
                <a:solidFill>
                  <a:srgbClr val="FF0000"/>
                </a:solidFill>
                <a:latin typeface="+mj-lt"/>
                <a:ea typeface="+mj-ea"/>
                <a:cs typeface="黑体" charset="0"/>
              </a:defRPr>
            </a:lvl1pPr>
            <a:lvl2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2pPr>
            <a:lvl3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3pPr>
            <a:lvl4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4pPr>
            <a:lvl5pPr algn="l" rtl="0" eaLnBrk="0" fontAlgn="base" hangingPunct="0">
              <a:spcBef>
                <a:spcPct val="0"/>
              </a:spcBef>
              <a:spcAft>
                <a:spcPct val="0"/>
              </a:spcAft>
              <a:defRPr sz="2800" b="1">
                <a:solidFill>
                  <a:srgbClr val="FF0000"/>
                </a:solidFill>
                <a:latin typeface="Times New Roman" pitchFamily="18" charset="0"/>
                <a:ea typeface="黑体" pitchFamily="49" charset="-122"/>
                <a:cs typeface="黑体" charset="0"/>
              </a:defRPr>
            </a:lvl5pPr>
            <a:lvl6pPr marL="457200" algn="l" rtl="0" eaLnBrk="0" fontAlgn="base" hangingPunct="0">
              <a:spcBef>
                <a:spcPct val="0"/>
              </a:spcBef>
              <a:spcAft>
                <a:spcPct val="0"/>
              </a:spcAft>
              <a:defRPr sz="2800" b="1">
                <a:solidFill>
                  <a:srgbClr val="FF0000"/>
                </a:solidFill>
                <a:latin typeface="Times New Roman" pitchFamily="18" charset="0"/>
                <a:ea typeface="黑体" pitchFamily="49" charset="-122"/>
              </a:defRPr>
            </a:lvl6pPr>
            <a:lvl7pPr marL="914400" algn="l" rtl="0" eaLnBrk="0" fontAlgn="base" hangingPunct="0">
              <a:spcBef>
                <a:spcPct val="0"/>
              </a:spcBef>
              <a:spcAft>
                <a:spcPct val="0"/>
              </a:spcAft>
              <a:defRPr sz="2800" b="1">
                <a:solidFill>
                  <a:srgbClr val="FF0000"/>
                </a:solidFill>
                <a:latin typeface="Times New Roman" pitchFamily="18" charset="0"/>
                <a:ea typeface="黑体" pitchFamily="49" charset="-122"/>
              </a:defRPr>
            </a:lvl7pPr>
            <a:lvl8pPr marL="1371600" algn="l" rtl="0" eaLnBrk="0" fontAlgn="base" hangingPunct="0">
              <a:spcBef>
                <a:spcPct val="0"/>
              </a:spcBef>
              <a:spcAft>
                <a:spcPct val="0"/>
              </a:spcAft>
              <a:defRPr sz="2800" b="1">
                <a:solidFill>
                  <a:srgbClr val="FF0000"/>
                </a:solidFill>
                <a:latin typeface="Times New Roman" pitchFamily="18" charset="0"/>
                <a:ea typeface="黑体" pitchFamily="49" charset="-122"/>
              </a:defRPr>
            </a:lvl8pPr>
            <a:lvl9pPr marL="1828800" algn="l" rtl="0" eaLnBrk="0" fontAlgn="base" hangingPunct="0">
              <a:spcBef>
                <a:spcPct val="0"/>
              </a:spcBef>
              <a:spcAft>
                <a:spcPct val="0"/>
              </a:spcAft>
              <a:defRPr sz="2800" b="1">
                <a:solidFill>
                  <a:srgbClr val="FF0000"/>
                </a:solidFill>
                <a:latin typeface="Times New Roman" pitchFamily="18" charset="0"/>
                <a:ea typeface="黑体" pitchFamily="49" charset="-122"/>
              </a:defRPr>
            </a:lvl9pPr>
          </a:lstStyle>
          <a:p>
            <a:pPr algn="ctr" eaLnBrk="1" hangingPunct="1"/>
            <a:r>
              <a:rPr lang="en-US" altLang="zh-CN" sz="4000" dirty="0">
                <a:solidFill>
                  <a:schemeClr val="tx1"/>
                </a:solidFill>
              </a:rPr>
              <a:t>Non-invasive B</a:t>
            </a:r>
            <a:r>
              <a:rPr lang="en-US" altLang="zh-CN" sz="4000" dirty="0" smtClean="0">
                <a:solidFill>
                  <a:schemeClr val="tx1"/>
                </a:solidFill>
              </a:rPr>
              <a:t>eam Position Monitor Research </a:t>
            </a:r>
            <a:r>
              <a:rPr lang="en-US" altLang="zh-CN" sz="4000" dirty="0">
                <a:solidFill>
                  <a:schemeClr val="tx1"/>
                </a:solidFill>
              </a:rPr>
              <a:t>in HUST-PTF </a:t>
            </a:r>
            <a:endParaRPr lang="en-US" altLang="zh-CN" sz="4000" kern="0" dirty="0" smtClean="0">
              <a:solidFill>
                <a:schemeClr val="tx1"/>
              </a:solidFill>
              <a:latin typeface="微软雅黑" panose="020B0503020204020204" pitchFamily="34" charset="-122"/>
              <a:ea typeface="微软雅黑" panose="020B0503020204020204" pitchFamily="34" charset="-122"/>
            </a:endParaRPr>
          </a:p>
        </p:txBody>
      </p:sp>
      <p:sp>
        <p:nvSpPr>
          <p:cNvPr id="1048617" name="Rectangle 2"/>
          <p:cNvSpPr txBox="1">
            <a:spLocks noChangeArrowheads="1"/>
          </p:cNvSpPr>
          <p:nvPr/>
        </p:nvSpPr>
        <p:spPr>
          <a:xfrm>
            <a:off x="632520" y="3789040"/>
            <a:ext cx="8712968" cy="1569660"/>
          </a:xfrm>
          <a:prstGeom prst="rect">
            <a:avLst/>
          </a:prstGeom>
        </p:spPr>
        <p:txBody>
          <a:bodyPr>
            <a:spAutoFit/>
          </a:bodyPr>
          <a:lstStyle>
            <a:lvl1pPr marL="263525" indent="-263525" algn="just" rtl="0" eaLnBrk="0" fontAlgn="base" hangingPunct="0">
              <a:spcBef>
                <a:spcPct val="20000"/>
              </a:spcBef>
              <a:spcAft>
                <a:spcPct val="0"/>
              </a:spcAft>
              <a:buClr>
                <a:srgbClr val="FF3300"/>
              </a:buClr>
              <a:buFont typeface="Wingdings" pitchFamily="2" charset="2"/>
              <a:buChar char="n"/>
              <a:tabLst>
                <a:tab pos="263525" algn="l"/>
              </a:tabLst>
              <a:defRPr sz="2400" b="1">
                <a:solidFill>
                  <a:srgbClr val="0000FF"/>
                </a:solidFill>
                <a:latin typeface="+mn-lt"/>
                <a:ea typeface="+mn-ea"/>
                <a:cs typeface="黑体" charset="0"/>
              </a:defRPr>
            </a:lvl1pPr>
            <a:lvl2pPr marL="720725" indent="-277813" algn="just" rtl="0" eaLnBrk="0" fontAlgn="base" hangingPunct="0">
              <a:spcBef>
                <a:spcPct val="20000"/>
              </a:spcBef>
              <a:spcAft>
                <a:spcPct val="0"/>
              </a:spcAft>
              <a:buClr>
                <a:srgbClr val="FF3300"/>
              </a:buClr>
              <a:buFont typeface="Wingdings" pitchFamily="2" charset="2"/>
              <a:buChar char="Ø"/>
              <a:tabLst>
                <a:tab pos="263525" algn="l"/>
              </a:tabLst>
              <a:defRPr sz="2200" b="1">
                <a:solidFill>
                  <a:schemeClr val="tx1"/>
                </a:solidFill>
                <a:latin typeface="+mn-lt"/>
                <a:ea typeface="+mn-ea"/>
                <a:cs typeface="黑体" charset="0"/>
              </a:defRPr>
            </a:lvl2pPr>
            <a:lvl3pPr marL="1620838" indent="-395288" algn="just" rtl="0" eaLnBrk="0" fontAlgn="base" hangingPunct="0">
              <a:spcBef>
                <a:spcPct val="20000"/>
              </a:spcBef>
              <a:spcAft>
                <a:spcPct val="0"/>
              </a:spcAft>
              <a:buClr>
                <a:srgbClr val="0000FF"/>
              </a:buClr>
              <a:buFont typeface="Wingdings" pitchFamily="2" charset="2"/>
              <a:buChar char="Ø"/>
              <a:tabLst>
                <a:tab pos="263525" algn="l"/>
              </a:tabLst>
              <a:defRPr sz="2000" b="1">
                <a:solidFill>
                  <a:schemeClr val="tx1"/>
                </a:solidFill>
                <a:latin typeface="+mn-lt"/>
                <a:ea typeface="+mn-ea"/>
                <a:cs typeface="黑体" charset="0"/>
              </a:defRPr>
            </a:lvl3pPr>
            <a:lvl4pPr marL="2187575" indent="-387350" algn="just" rtl="0" eaLnBrk="0" fontAlgn="base" hangingPunct="0">
              <a:spcBef>
                <a:spcPct val="20000"/>
              </a:spcBef>
              <a:spcAft>
                <a:spcPct val="0"/>
              </a:spcAft>
              <a:buClr>
                <a:srgbClr val="00CC00"/>
              </a:buClr>
              <a:buFont typeface="Wingdings" pitchFamily="2" charset="2"/>
              <a:buChar char="Ø"/>
              <a:tabLst>
                <a:tab pos="263525" algn="l"/>
              </a:tabLst>
              <a:defRPr sz="2000" b="1">
                <a:solidFill>
                  <a:schemeClr val="tx1"/>
                </a:solidFill>
                <a:latin typeface="+mn-lt"/>
                <a:ea typeface="+mn-ea"/>
                <a:cs typeface="黑体" charset="0"/>
              </a:defRPr>
            </a:lvl4pPr>
            <a:lvl5pPr marL="2765425" indent="-398463" algn="l" rtl="0" eaLnBrk="0" fontAlgn="base" hangingPunct="0">
              <a:spcBef>
                <a:spcPct val="25000"/>
              </a:spcBef>
              <a:spcAft>
                <a:spcPct val="0"/>
              </a:spcAft>
              <a:buClr>
                <a:schemeClr val="accent2"/>
              </a:buClr>
              <a:buFont typeface="Wingdings" pitchFamily="2" charset="2"/>
              <a:buChar char="§"/>
              <a:tabLst>
                <a:tab pos="263525" algn="l"/>
              </a:tabLst>
              <a:defRPr kumimoji="1" sz="2000">
                <a:solidFill>
                  <a:schemeClr val="tx1"/>
                </a:solidFill>
                <a:latin typeface="Verdana" pitchFamily="34" charset="0"/>
                <a:ea typeface="宋体" pitchFamily="2" charset="-122"/>
                <a:cs typeface="宋体" charset="0"/>
              </a:defRPr>
            </a:lvl5pPr>
            <a:lvl6pPr marL="3222625" indent="-398463" algn="l" rtl="0" eaLnBrk="0" fontAlgn="base" hangingPunct="0">
              <a:spcBef>
                <a:spcPct val="25000"/>
              </a:spcBef>
              <a:spcAft>
                <a:spcPct val="0"/>
              </a:spcAft>
              <a:buClr>
                <a:schemeClr val="accent2"/>
              </a:buClr>
              <a:buFont typeface="Wingdings" pitchFamily="2" charset="2"/>
              <a:buChar char="§"/>
              <a:tabLst>
                <a:tab pos="263525" algn="l"/>
              </a:tabLst>
              <a:defRPr sz="2000">
                <a:solidFill>
                  <a:schemeClr val="tx1"/>
                </a:solidFill>
                <a:latin typeface="Verdana" pitchFamily="34" charset="0"/>
                <a:ea typeface="宋体" pitchFamily="2" charset="-122"/>
              </a:defRPr>
            </a:lvl6pPr>
            <a:lvl7pPr marL="3679825" indent="-398463" algn="l" rtl="0" eaLnBrk="0" fontAlgn="base" hangingPunct="0">
              <a:spcBef>
                <a:spcPct val="25000"/>
              </a:spcBef>
              <a:spcAft>
                <a:spcPct val="0"/>
              </a:spcAft>
              <a:buClr>
                <a:schemeClr val="accent2"/>
              </a:buClr>
              <a:buFont typeface="Wingdings" pitchFamily="2" charset="2"/>
              <a:buChar char="§"/>
              <a:tabLst>
                <a:tab pos="263525" algn="l"/>
              </a:tabLst>
              <a:defRPr sz="2000">
                <a:solidFill>
                  <a:schemeClr val="tx1"/>
                </a:solidFill>
                <a:latin typeface="Verdana" pitchFamily="34" charset="0"/>
                <a:ea typeface="宋体" pitchFamily="2" charset="-122"/>
              </a:defRPr>
            </a:lvl7pPr>
            <a:lvl8pPr marL="4137025" indent="-398463" algn="l" rtl="0" eaLnBrk="0" fontAlgn="base" hangingPunct="0">
              <a:spcBef>
                <a:spcPct val="25000"/>
              </a:spcBef>
              <a:spcAft>
                <a:spcPct val="0"/>
              </a:spcAft>
              <a:buClr>
                <a:schemeClr val="accent2"/>
              </a:buClr>
              <a:buFont typeface="Wingdings" pitchFamily="2" charset="2"/>
              <a:buChar char="§"/>
              <a:tabLst>
                <a:tab pos="263525" algn="l"/>
              </a:tabLst>
              <a:defRPr sz="2000">
                <a:solidFill>
                  <a:schemeClr val="tx1"/>
                </a:solidFill>
                <a:latin typeface="Verdana" pitchFamily="34" charset="0"/>
                <a:ea typeface="宋体" pitchFamily="2" charset="-122"/>
              </a:defRPr>
            </a:lvl8pPr>
            <a:lvl9pPr marL="4594225" indent="-398463" algn="l" rtl="0" eaLnBrk="0" fontAlgn="base" hangingPunct="0">
              <a:spcBef>
                <a:spcPct val="25000"/>
              </a:spcBef>
              <a:spcAft>
                <a:spcPct val="0"/>
              </a:spcAft>
              <a:buClr>
                <a:schemeClr val="accent2"/>
              </a:buClr>
              <a:buFont typeface="Wingdings" pitchFamily="2" charset="2"/>
              <a:buChar char="§"/>
              <a:tabLst>
                <a:tab pos="263525" algn="l"/>
              </a:tabLst>
              <a:defRPr sz="2000">
                <a:solidFill>
                  <a:schemeClr val="tx1"/>
                </a:solidFill>
                <a:latin typeface="Verdana" pitchFamily="34" charset="0"/>
                <a:ea typeface="宋体" pitchFamily="2" charset="-122"/>
              </a:defRPr>
            </a:lvl9pPr>
          </a:lstStyle>
          <a:p>
            <a:pPr marL="0" indent="0" algn="ctr" eaLnBrk="1" hangingPunct="1">
              <a:buNone/>
            </a:pPr>
            <a:r>
              <a:rPr lang="en-US" altLang="zh-CN" b="0" kern="0" dirty="0" smtClean="0">
                <a:solidFill>
                  <a:schemeClr val="tx1"/>
                </a:solidFill>
                <a:latin typeface="微软雅黑" panose="020B0503020204020204" pitchFamily="34" charset="-122"/>
                <a:ea typeface="微软雅黑" panose="020B0503020204020204" pitchFamily="34" charset="-122"/>
              </a:rPr>
              <a:t>Li </a:t>
            </a:r>
            <a:r>
              <a:rPr lang="en-US" altLang="zh-CN" b="0" kern="0" dirty="0" err="1" smtClean="0">
                <a:solidFill>
                  <a:schemeClr val="tx1"/>
                </a:solidFill>
                <a:latin typeface="微软雅黑" panose="020B0503020204020204" pitchFamily="34" charset="-122"/>
                <a:ea typeface="微软雅黑" panose="020B0503020204020204" pitchFamily="34" charset="-122"/>
              </a:rPr>
              <a:t>jiqing</a:t>
            </a:r>
            <a:endParaRPr lang="en-US" altLang="zh-CN" sz="2000" b="0" kern="0" dirty="0">
              <a:solidFill>
                <a:schemeClr val="tx1"/>
              </a:solidFill>
              <a:latin typeface="微软雅黑" panose="020B0503020204020204" pitchFamily="34" charset="-122"/>
              <a:ea typeface="微软雅黑" panose="020B0503020204020204" pitchFamily="34" charset="-122"/>
            </a:endParaRPr>
          </a:p>
          <a:p>
            <a:pPr marL="0" indent="0" algn="ctr" eaLnBrk="1" hangingPunct="1">
              <a:buNone/>
            </a:pPr>
            <a:r>
              <a:rPr lang="en-US" altLang="zh-CN" sz="2000" b="0" kern="0" dirty="0">
                <a:solidFill>
                  <a:schemeClr val="tx1"/>
                </a:solidFill>
                <a:latin typeface="微软雅黑" panose="020B0503020204020204" pitchFamily="34" charset="-122"/>
                <a:ea typeface="微软雅黑" panose="020B0503020204020204" pitchFamily="34" charset="-122"/>
              </a:rPr>
              <a:t>Institute of Applied Electromagnetic </a:t>
            </a:r>
            <a:r>
              <a:rPr lang="en-US" altLang="zh-CN" sz="2000" b="0" kern="0" dirty="0" smtClean="0">
                <a:solidFill>
                  <a:schemeClr val="tx1"/>
                </a:solidFill>
                <a:latin typeface="微软雅黑" panose="020B0503020204020204" pitchFamily="34" charset="-122"/>
                <a:ea typeface="微软雅黑" panose="020B0503020204020204" pitchFamily="34" charset="-122"/>
              </a:rPr>
              <a:t>Engineering</a:t>
            </a:r>
          </a:p>
          <a:p>
            <a:pPr marL="0" indent="0" algn="ctr" eaLnBrk="1" hangingPunct="1">
              <a:buNone/>
            </a:pPr>
            <a:r>
              <a:rPr lang="en-US" altLang="zh-CN" sz="2000" b="0" kern="0" dirty="0" smtClean="0">
                <a:solidFill>
                  <a:schemeClr val="tx1"/>
                </a:solidFill>
                <a:latin typeface="微软雅黑" panose="020B0503020204020204" pitchFamily="34" charset="-122"/>
                <a:ea typeface="微软雅黑" panose="020B0503020204020204" pitchFamily="34" charset="-122"/>
              </a:rPr>
              <a:t>School of Electrical and Electronic Engineering</a:t>
            </a:r>
          </a:p>
          <a:p>
            <a:pPr marL="0" indent="0" algn="ctr" eaLnBrk="1" hangingPunct="1">
              <a:buNone/>
            </a:pPr>
            <a:r>
              <a:rPr lang="en-US" altLang="zh-CN" sz="2000" dirty="0" err="1" smtClean="0">
                <a:solidFill>
                  <a:schemeClr val="tx1"/>
                </a:solidFill>
              </a:rPr>
              <a:t>Huazhong</a:t>
            </a:r>
            <a:r>
              <a:rPr lang="en-US" altLang="zh-CN" sz="2000" dirty="0" smtClean="0">
                <a:solidFill>
                  <a:schemeClr val="tx1"/>
                </a:solidFill>
              </a:rPr>
              <a:t> </a:t>
            </a:r>
            <a:r>
              <a:rPr lang="en-US" altLang="zh-CN" sz="2000" dirty="0">
                <a:solidFill>
                  <a:schemeClr val="tx1"/>
                </a:solidFill>
              </a:rPr>
              <a:t>University of Science and </a:t>
            </a:r>
            <a:r>
              <a:rPr lang="en-US" altLang="zh-CN" sz="2000" dirty="0" smtClean="0">
                <a:solidFill>
                  <a:schemeClr val="tx1"/>
                </a:solidFill>
              </a:rPr>
              <a:t>Technology</a:t>
            </a:r>
            <a:endParaRPr lang="en-US" altLang="zh-CN" sz="2000" b="0" kern="0" dirty="0" smtClean="0">
              <a:solidFill>
                <a:schemeClr val="tx1"/>
              </a:solidFill>
              <a:latin typeface="微软雅黑" panose="020B0503020204020204" pitchFamily="34" charset="-122"/>
              <a:ea typeface="微软雅黑" panose="020B0503020204020204" pitchFamily="34" charset="-122"/>
            </a:endParaRPr>
          </a:p>
        </p:txBody>
      </p:sp>
      <p:sp>
        <p:nvSpPr>
          <p:cNvPr id="1048618" name="Rectangle 2"/>
          <p:cNvSpPr txBox="1">
            <a:spLocks noChangeArrowheads="1"/>
          </p:cNvSpPr>
          <p:nvPr/>
        </p:nvSpPr>
        <p:spPr>
          <a:xfrm>
            <a:off x="731457" y="5877272"/>
            <a:ext cx="8712968" cy="461665"/>
          </a:xfrm>
          <a:prstGeom prst="rect">
            <a:avLst/>
          </a:prstGeom>
        </p:spPr>
        <p:txBody>
          <a:bodyPr>
            <a:spAutoFit/>
          </a:bodyPr>
          <a:lstStyle>
            <a:lvl1pPr marL="263525" indent="-263525" algn="just" rtl="0" eaLnBrk="0" fontAlgn="base" hangingPunct="0">
              <a:spcBef>
                <a:spcPct val="20000"/>
              </a:spcBef>
              <a:spcAft>
                <a:spcPct val="0"/>
              </a:spcAft>
              <a:buClr>
                <a:srgbClr val="FF3300"/>
              </a:buClr>
              <a:buFont typeface="Wingdings" pitchFamily="2" charset="2"/>
              <a:buChar char="n"/>
              <a:tabLst>
                <a:tab pos="263525" algn="l"/>
              </a:tabLst>
              <a:defRPr sz="2400" b="1">
                <a:solidFill>
                  <a:srgbClr val="0000FF"/>
                </a:solidFill>
                <a:latin typeface="+mn-lt"/>
                <a:ea typeface="+mn-ea"/>
                <a:cs typeface="黑体" charset="0"/>
              </a:defRPr>
            </a:lvl1pPr>
            <a:lvl2pPr marL="720725" indent="-277813" algn="just" rtl="0" eaLnBrk="0" fontAlgn="base" hangingPunct="0">
              <a:spcBef>
                <a:spcPct val="20000"/>
              </a:spcBef>
              <a:spcAft>
                <a:spcPct val="0"/>
              </a:spcAft>
              <a:buClr>
                <a:srgbClr val="FF3300"/>
              </a:buClr>
              <a:buFont typeface="Wingdings" pitchFamily="2" charset="2"/>
              <a:buChar char="Ø"/>
              <a:tabLst>
                <a:tab pos="263525" algn="l"/>
              </a:tabLst>
              <a:defRPr sz="2200" b="1">
                <a:solidFill>
                  <a:schemeClr val="tx1"/>
                </a:solidFill>
                <a:latin typeface="+mn-lt"/>
                <a:ea typeface="+mn-ea"/>
                <a:cs typeface="黑体" charset="0"/>
              </a:defRPr>
            </a:lvl2pPr>
            <a:lvl3pPr marL="1620838" indent="-395288" algn="just" rtl="0" eaLnBrk="0" fontAlgn="base" hangingPunct="0">
              <a:spcBef>
                <a:spcPct val="20000"/>
              </a:spcBef>
              <a:spcAft>
                <a:spcPct val="0"/>
              </a:spcAft>
              <a:buClr>
                <a:srgbClr val="0000FF"/>
              </a:buClr>
              <a:buFont typeface="Wingdings" pitchFamily="2" charset="2"/>
              <a:buChar char="Ø"/>
              <a:tabLst>
                <a:tab pos="263525" algn="l"/>
              </a:tabLst>
              <a:defRPr sz="2000" b="1">
                <a:solidFill>
                  <a:schemeClr val="tx1"/>
                </a:solidFill>
                <a:latin typeface="+mn-lt"/>
                <a:ea typeface="+mn-ea"/>
                <a:cs typeface="黑体" charset="0"/>
              </a:defRPr>
            </a:lvl3pPr>
            <a:lvl4pPr marL="2187575" indent="-387350" algn="just" rtl="0" eaLnBrk="0" fontAlgn="base" hangingPunct="0">
              <a:spcBef>
                <a:spcPct val="20000"/>
              </a:spcBef>
              <a:spcAft>
                <a:spcPct val="0"/>
              </a:spcAft>
              <a:buClr>
                <a:srgbClr val="00CC00"/>
              </a:buClr>
              <a:buFont typeface="Wingdings" pitchFamily="2" charset="2"/>
              <a:buChar char="Ø"/>
              <a:tabLst>
                <a:tab pos="263525" algn="l"/>
              </a:tabLst>
              <a:defRPr sz="2000" b="1">
                <a:solidFill>
                  <a:schemeClr val="tx1"/>
                </a:solidFill>
                <a:latin typeface="+mn-lt"/>
                <a:ea typeface="+mn-ea"/>
                <a:cs typeface="黑体" charset="0"/>
              </a:defRPr>
            </a:lvl4pPr>
            <a:lvl5pPr marL="2765425" indent="-398463" algn="l" rtl="0" eaLnBrk="0" fontAlgn="base" hangingPunct="0">
              <a:spcBef>
                <a:spcPct val="25000"/>
              </a:spcBef>
              <a:spcAft>
                <a:spcPct val="0"/>
              </a:spcAft>
              <a:buClr>
                <a:schemeClr val="accent2"/>
              </a:buClr>
              <a:buFont typeface="Wingdings" pitchFamily="2" charset="2"/>
              <a:buChar char="§"/>
              <a:tabLst>
                <a:tab pos="263525" algn="l"/>
              </a:tabLst>
              <a:defRPr kumimoji="1" sz="2000">
                <a:solidFill>
                  <a:schemeClr val="tx1"/>
                </a:solidFill>
                <a:latin typeface="Verdana" pitchFamily="34" charset="0"/>
                <a:ea typeface="宋体" pitchFamily="2" charset="-122"/>
                <a:cs typeface="宋体" charset="0"/>
              </a:defRPr>
            </a:lvl5pPr>
            <a:lvl6pPr marL="3222625" indent="-398463" algn="l" rtl="0" eaLnBrk="0" fontAlgn="base" hangingPunct="0">
              <a:spcBef>
                <a:spcPct val="25000"/>
              </a:spcBef>
              <a:spcAft>
                <a:spcPct val="0"/>
              </a:spcAft>
              <a:buClr>
                <a:schemeClr val="accent2"/>
              </a:buClr>
              <a:buFont typeface="Wingdings" pitchFamily="2" charset="2"/>
              <a:buChar char="§"/>
              <a:tabLst>
                <a:tab pos="263525" algn="l"/>
              </a:tabLst>
              <a:defRPr sz="2000">
                <a:solidFill>
                  <a:schemeClr val="tx1"/>
                </a:solidFill>
                <a:latin typeface="Verdana" pitchFamily="34" charset="0"/>
                <a:ea typeface="宋体" pitchFamily="2" charset="-122"/>
              </a:defRPr>
            </a:lvl6pPr>
            <a:lvl7pPr marL="3679825" indent="-398463" algn="l" rtl="0" eaLnBrk="0" fontAlgn="base" hangingPunct="0">
              <a:spcBef>
                <a:spcPct val="25000"/>
              </a:spcBef>
              <a:spcAft>
                <a:spcPct val="0"/>
              </a:spcAft>
              <a:buClr>
                <a:schemeClr val="accent2"/>
              </a:buClr>
              <a:buFont typeface="Wingdings" pitchFamily="2" charset="2"/>
              <a:buChar char="§"/>
              <a:tabLst>
                <a:tab pos="263525" algn="l"/>
              </a:tabLst>
              <a:defRPr sz="2000">
                <a:solidFill>
                  <a:schemeClr val="tx1"/>
                </a:solidFill>
                <a:latin typeface="Verdana" pitchFamily="34" charset="0"/>
                <a:ea typeface="宋体" pitchFamily="2" charset="-122"/>
              </a:defRPr>
            </a:lvl7pPr>
            <a:lvl8pPr marL="4137025" indent="-398463" algn="l" rtl="0" eaLnBrk="0" fontAlgn="base" hangingPunct="0">
              <a:spcBef>
                <a:spcPct val="25000"/>
              </a:spcBef>
              <a:spcAft>
                <a:spcPct val="0"/>
              </a:spcAft>
              <a:buClr>
                <a:schemeClr val="accent2"/>
              </a:buClr>
              <a:buFont typeface="Wingdings" pitchFamily="2" charset="2"/>
              <a:buChar char="§"/>
              <a:tabLst>
                <a:tab pos="263525" algn="l"/>
              </a:tabLst>
              <a:defRPr sz="2000">
                <a:solidFill>
                  <a:schemeClr val="tx1"/>
                </a:solidFill>
                <a:latin typeface="Verdana" pitchFamily="34" charset="0"/>
                <a:ea typeface="宋体" pitchFamily="2" charset="-122"/>
              </a:defRPr>
            </a:lvl8pPr>
            <a:lvl9pPr marL="4594225" indent="-398463" algn="l" rtl="0" eaLnBrk="0" fontAlgn="base" hangingPunct="0">
              <a:spcBef>
                <a:spcPct val="25000"/>
              </a:spcBef>
              <a:spcAft>
                <a:spcPct val="0"/>
              </a:spcAft>
              <a:buClr>
                <a:schemeClr val="accent2"/>
              </a:buClr>
              <a:buFont typeface="Wingdings" pitchFamily="2" charset="2"/>
              <a:buChar char="§"/>
              <a:tabLst>
                <a:tab pos="263525" algn="l"/>
              </a:tabLst>
              <a:defRPr sz="2000">
                <a:solidFill>
                  <a:schemeClr val="tx1"/>
                </a:solidFill>
                <a:latin typeface="Verdana" pitchFamily="34" charset="0"/>
                <a:ea typeface="宋体" pitchFamily="2" charset="-122"/>
              </a:defRPr>
            </a:lvl9pPr>
          </a:lstStyle>
          <a:p>
            <a:pPr marL="0" indent="0" algn="ctr" eaLnBrk="1" hangingPunct="1">
              <a:buNone/>
            </a:pPr>
            <a:r>
              <a:rPr lang="en-US" altLang="zh-CN" kern="0" dirty="0" smtClean="0">
                <a:solidFill>
                  <a:srgbClr val="0033CC"/>
                </a:solidFill>
                <a:latin typeface="微软雅黑" panose="020B0503020204020204" pitchFamily="34" charset="-122"/>
                <a:ea typeface="微软雅黑" panose="020B0503020204020204" pitchFamily="34" charset="-122"/>
              </a:rPr>
              <a:t>2018.09.18</a:t>
            </a:r>
            <a:endParaRPr lang="en-US" altLang="zh-CN" kern="0" dirty="0">
              <a:solidFill>
                <a:srgbClr val="0033C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F03B7-2886-4B63-A508-1EEE4843EE58}" type="slidenum">
              <a:rPr lang="zh-CN" altLang="en-US" smtClean="0"/>
              <a:t>10</a:t>
            </a:fld>
            <a:endParaRPr lang="en-US" altLang="zh-CN"/>
          </a:p>
        </p:txBody>
      </p:sp>
      <p:sp>
        <p:nvSpPr>
          <p:cNvPr id="3" name="文本框 2"/>
          <p:cNvSpPr txBox="1"/>
          <p:nvPr/>
        </p:nvSpPr>
        <p:spPr>
          <a:xfrm>
            <a:off x="416496" y="908720"/>
            <a:ext cx="9289032" cy="584775"/>
          </a:xfrm>
          <a:prstGeom prst="rect">
            <a:avLst/>
          </a:prstGeom>
          <a:noFill/>
        </p:spPr>
        <p:txBody>
          <a:bodyPr wrap="square" rtlCol="0">
            <a:spAutoFit/>
          </a:bodyPr>
          <a:lstStyle/>
          <a:p>
            <a:r>
              <a:rPr lang="en-US" altLang="zh-CN" sz="3200" b="1" dirty="0" smtClean="0">
                <a:latin typeface="+mj-lt"/>
              </a:rPr>
              <a:t>Summary</a:t>
            </a:r>
            <a:endParaRPr lang="zh-CN" altLang="en-US" sz="3200" b="1" dirty="0">
              <a:latin typeface="+mj-lt"/>
            </a:endParaRPr>
          </a:p>
        </p:txBody>
      </p:sp>
      <p:sp>
        <p:nvSpPr>
          <p:cNvPr id="4" name="文本框 3"/>
          <p:cNvSpPr txBox="1"/>
          <p:nvPr/>
        </p:nvSpPr>
        <p:spPr>
          <a:xfrm>
            <a:off x="416496" y="1628800"/>
            <a:ext cx="8856984" cy="2031325"/>
          </a:xfrm>
          <a:prstGeom prst="rect">
            <a:avLst/>
          </a:prstGeom>
          <a:noFill/>
        </p:spPr>
        <p:txBody>
          <a:bodyPr wrap="square" rtlCol="0">
            <a:spAutoFit/>
          </a:bodyPr>
          <a:lstStyle/>
          <a:p>
            <a:pPr marL="342900" indent="-342900">
              <a:buFont typeface="+mj-ea"/>
              <a:buAutoNum type="circleNumDbPlain"/>
            </a:pPr>
            <a:r>
              <a:rPr lang="en-US" altLang="zh-CN" dirty="0" smtClean="0">
                <a:latin typeface="+mn-lt"/>
              </a:rPr>
              <a:t>A proton </a:t>
            </a:r>
            <a:r>
              <a:rPr lang="en-US" altLang="zh-CN" dirty="0">
                <a:latin typeface="+mn-lt"/>
              </a:rPr>
              <a:t>therapy facility in </a:t>
            </a:r>
            <a:r>
              <a:rPr lang="en-US" altLang="zh-CN" dirty="0" smtClean="0">
                <a:latin typeface="+mn-lt"/>
              </a:rPr>
              <a:t>Wuhan is planned to build. </a:t>
            </a:r>
            <a:r>
              <a:rPr lang="en-US" altLang="zh-CN" dirty="0">
                <a:latin typeface="+mn-lt"/>
              </a:rPr>
              <a:t>Now we have bought some </a:t>
            </a:r>
            <a:r>
              <a:rPr lang="en-US" altLang="zh-CN" dirty="0" smtClean="0">
                <a:latin typeface="+mn-lt"/>
              </a:rPr>
              <a:t>destructive beam diagnostic devices </a:t>
            </a:r>
            <a:r>
              <a:rPr lang="en-US" altLang="zh-CN" dirty="0" smtClean="0">
                <a:latin typeface="+mn-lt"/>
              </a:rPr>
              <a:t>to measure the beam profile and position.</a:t>
            </a:r>
          </a:p>
          <a:p>
            <a:pPr marL="342900" indent="-342900">
              <a:buFont typeface="+mj-ea"/>
              <a:buAutoNum type="circleNumDbPlain"/>
            </a:pPr>
            <a:r>
              <a:rPr lang="en-US" altLang="zh-CN" dirty="0" smtClean="0">
                <a:latin typeface="+mn-lt"/>
              </a:rPr>
              <a:t>We want to develop a non-invasive beam position monitor in the beamline. </a:t>
            </a:r>
            <a:r>
              <a:rPr lang="en-US" altLang="zh-CN" dirty="0">
                <a:latin typeface="+mn-lt"/>
              </a:rPr>
              <a:t>F</a:t>
            </a:r>
            <a:r>
              <a:rPr lang="en-US" altLang="zh-CN" dirty="0" smtClean="0">
                <a:latin typeface="+mn-lt"/>
              </a:rPr>
              <a:t>urther research will be done about resonant </a:t>
            </a:r>
            <a:r>
              <a:rPr lang="en-US" altLang="zh-CN" dirty="0" err="1" smtClean="0">
                <a:latin typeface="+mn-lt"/>
              </a:rPr>
              <a:t>stripline</a:t>
            </a:r>
            <a:r>
              <a:rPr lang="en-US" altLang="zh-CN" dirty="0" smtClean="0">
                <a:latin typeface="+mn-lt"/>
              </a:rPr>
              <a:t> BPM and reentrant cavity BPM.</a:t>
            </a:r>
          </a:p>
          <a:p>
            <a:pPr marL="342900" indent="-342900">
              <a:buFont typeface="+mj-ea"/>
              <a:buAutoNum type="circleNumDbPlain"/>
            </a:pPr>
            <a:r>
              <a:rPr lang="en-US" altLang="zh-CN" dirty="0" smtClean="0">
                <a:latin typeface="+mn-lt"/>
              </a:rPr>
              <a:t>If you have any suggestion, welcome to discuss with us. The beam diagnostic </a:t>
            </a:r>
            <a:r>
              <a:rPr lang="en-US" altLang="zh-CN" dirty="0">
                <a:latin typeface="+mn-lt"/>
              </a:rPr>
              <a:t>group in HUST-PTF has just been </a:t>
            </a:r>
            <a:r>
              <a:rPr lang="en-US" altLang="zh-CN" dirty="0" smtClean="0">
                <a:latin typeface="+mn-lt"/>
              </a:rPr>
              <a:t>established and </a:t>
            </a:r>
            <a:r>
              <a:rPr lang="en-US" altLang="zh-CN" dirty="0" smtClean="0">
                <a:latin typeface="+mn-lt"/>
              </a:rPr>
              <a:t>most of us are young, we need your suggestions.</a:t>
            </a:r>
            <a:endParaRPr lang="zh-CN" altLang="en-US" dirty="0"/>
          </a:p>
          <a:p>
            <a:pPr marL="342900" indent="-342900">
              <a:buFont typeface="+mj-ea"/>
              <a:buAutoNum type="circleNumDbPlain"/>
            </a:pPr>
            <a:endParaRPr lang="zh-CN" altLang="en-US" dirty="0"/>
          </a:p>
        </p:txBody>
      </p:sp>
    </p:spTree>
    <p:extLst>
      <p:ext uri="{BB962C8B-B14F-4D97-AF65-F5344CB8AC3E}">
        <p14:creationId xmlns:p14="http://schemas.microsoft.com/office/powerpoint/2010/main" val="1072616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Slide Number Placeholder 3"/>
          <p:cNvSpPr>
            <a:spLocks noGrp="1"/>
          </p:cNvSpPr>
          <p:nvPr>
            <p:ph type="sldNum" sz="quarter" idx="12"/>
          </p:nvPr>
        </p:nvSpPr>
        <p:spPr>
          <a:noFill/>
        </p:spPr>
        <p:txBody>
          <a:bodyPr/>
          <a:lstStyle/>
          <a:p>
            <a:fld id="{7D130630-B060-4C35-B46A-14C2E3CD3C77}" type="slidenum">
              <a:rPr lang="zh-CN" altLang="en-US"/>
              <a:t>11</a:t>
            </a:fld>
            <a:endParaRPr lang="en-US" altLang="zh-CN"/>
          </a:p>
        </p:txBody>
      </p:sp>
      <p:pic>
        <p:nvPicPr>
          <p:cNvPr id="2097154" name="Picture 2" descr="17ggg"/>
          <p:cNvPicPr>
            <a:picLocks noChangeAspect="1" noChangeArrowheads="1"/>
          </p:cNvPicPr>
          <p:nvPr/>
        </p:nvPicPr>
        <p:blipFill>
          <a:blip r:embed="rId3" cstate="print"/>
          <a:srcRect/>
          <a:stretch>
            <a:fillRect/>
          </a:stretch>
        </p:blipFill>
        <p:spPr bwMode="auto">
          <a:xfrm>
            <a:off x="0" y="3175"/>
            <a:ext cx="9906000" cy="6854825"/>
          </a:xfrm>
          <a:prstGeom prst="rect">
            <a:avLst/>
          </a:prstGeom>
          <a:noFill/>
          <a:ln w="9525">
            <a:noFill/>
            <a:miter lim="800000"/>
            <a:headEnd/>
            <a:tailEnd/>
          </a:ln>
        </p:spPr>
      </p:pic>
      <p:sp>
        <p:nvSpPr>
          <p:cNvPr id="1048588" name="WordArt 3"/>
          <p:cNvSpPr>
            <a:spLocks noChangeArrowheads="1" noChangeShapeType="1"/>
          </p:cNvSpPr>
          <p:nvPr/>
        </p:nvSpPr>
        <p:spPr bwMode="auto">
          <a:xfrm>
            <a:off x="920553" y="3200400"/>
            <a:ext cx="8209160" cy="1884784"/>
          </a:xfrm>
          <a:prstGeom prst="rect">
            <a:avLst/>
          </a:prstGeom>
        </p:spPr>
        <p:txBody>
          <a:bodyPr wrap="none" fromWordArt="1">
            <a:prstTxWarp prst="textPlain">
              <a:avLst>
                <a:gd name="adj" fmla="val 50000"/>
              </a:avLst>
            </a:prstTxWarp>
          </a:bodyPr>
          <a:lstStyle/>
          <a:p>
            <a:pPr algn="ctr"/>
            <a:r>
              <a:rPr lang="en-US" altLang="zh-CN" sz="3600" b="1" kern="10" spc="720" dirty="0">
                <a:ln w="9525">
                  <a:noFill/>
                  <a:round/>
                  <a:headEnd/>
                  <a:tailEnd/>
                </a:ln>
                <a:solidFill>
                  <a:srgbClr val="FFFFFF"/>
                </a:solidFill>
                <a:effectLst>
                  <a:outerShdw dist="45791" dir="3378596" algn="ctr" rotWithShape="0">
                    <a:srgbClr val="4D4D4D">
                      <a:alpha val="74997"/>
                    </a:srgbClr>
                  </a:outerShdw>
                </a:effectLst>
                <a:latin typeface="Microsoft YaHei UI" panose="020B0503020204020204" pitchFamily="34" charset="-122"/>
                <a:ea typeface="Microsoft YaHei UI" panose="020B0503020204020204" pitchFamily="34" charset="-122"/>
                <a:cs typeface="Arial Unicode MS"/>
              </a:rPr>
              <a:t>Thank you!</a:t>
            </a:r>
            <a:endParaRPr lang="en-US" sz="3600" b="1" kern="10" spc="720" dirty="0">
              <a:ln w="9525">
                <a:noFill/>
                <a:round/>
                <a:headEnd/>
                <a:tailEnd/>
              </a:ln>
              <a:solidFill>
                <a:srgbClr val="FFFFFF"/>
              </a:solidFill>
              <a:effectLst>
                <a:outerShdw dist="45791" dir="3378596" algn="ctr" rotWithShape="0">
                  <a:srgbClr val="4D4D4D">
                    <a:alpha val="74997"/>
                  </a:srgbClr>
                </a:outerShdw>
              </a:effectLst>
              <a:latin typeface="Microsoft YaHei UI" panose="020B0503020204020204" pitchFamily="34" charset="-122"/>
              <a:ea typeface="Microsoft YaHei UI" panose="020B0503020204020204" pitchFamily="34" charset="-122"/>
              <a:cs typeface="Arial Unicode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9" name="灯片编号占位符 4"/>
          <p:cNvSpPr>
            <a:spLocks noGrp="1"/>
          </p:cNvSpPr>
          <p:nvPr>
            <p:ph type="sldNum" sz="quarter" idx="12"/>
          </p:nvPr>
        </p:nvSpPr>
        <p:spPr>
          <a:xfrm>
            <a:off x="8913440" y="6615774"/>
            <a:ext cx="359594" cy="260648"/>
          </a:xfrm>
          <a:noFill/>
        </p:spPr>
        <p:txBody>
          <a:bodyPr/>
          <a:lstStyle/>
          <a:p>
            <a:fld id="{BC7CC088-F76A-4457-82B4-8480E54BA61C}" type="slidenum">
              <a:rPr lang="zh-CN" altLang="en-US"/>
              <a:t>2</a:t>
            </a:fld>
            <a:endParaRPr lang="en-US" altLang="zh-CN"/>
          </a:p>
        </p:txBody>
      </p:sp>
      <p:sp>
        <p:nvSpPr>
          <p:cNvPr id="1048860" name="TextBox 1"/>
          <p:cNvSpPr txBox="1">
            <a:spLocks noChangeArrowheads="1"/>
          </p:cNvSpPr>
          <p:nvPr/>
        </p:nvSpPr>
        <p:spPr bwMode="auto">
          <a:xfrm>
            <a:off x="632520" y="1484784"/>
            <a:ext cx="8784976" cy="5016758"/>
          </a:xfrm>
          <a:prstGeom prst="rect">
            <a:avLst/>
          </a:prstGeom>
          <a:no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723900" indent="-723900" eaLnBrk="1" hangingPunct="1">
              <a:lnSpc>
                <a:spcPct val="200000"/>
              </a:lnSpc>
              <a:spcBef>
                <a:spcPct val="0"/>
              </a:spcBef>
              <a:buFont typeface="Wingdings" panose="05000000000000000000" pitchFamily="2" charset="2"/>
              <a:buChar char="p"/>
            </a:pPr>
            <a:r>
              <a:rPr lang="en-US" altLang="zh-CN" b="1" dirty="0">
                <a:solidFill>
                  <a:srgbClr val="002060"/>
                </a:solidFill>
                <a:latin typeface="微软雅黑" panose="020B0503020204020204" pitchFamily="34" charset="-122"/>
                <a:ea typeface="微软雅黑" panose="020B0503020204020204" pitchFamily="34" charset="-122"/>
              </a:rPr>
              <a:t>Background </a:t>
            </a:r>
            <a:r>
              <a:rPr lang="en-US" altLang="zh-CN" b="1" dirty="0" smtClean="0">
                <a:solidFill>
                  <a:srgbClr val="FF0000"/>
                </a:solidFill>
                <a:latin typeface="微软雅黑" panose="020B0503020204020204" pitchFamily="34" charset="-122"/>
                <a:ea typeface="微软雅黑" panose="020B0503020204020204" pitchFamily="34" charset="-122"/>
              </a:rPr>
              <a:t>   </a:t>
            </a:r>
          </a:p>
          <a:p>
            <a:pPr marL="723900" indent="-723900" eaLnBrk="1" hangingPunct="1">
              <a:lnSpc>
                <a:spcPct val="200000"/>
              </a:lnSpc>
              <a:spcBef>
                <a:spcPct val="0"/>
              </a:spcBef>
              <a:buFont typeface="Wingdings" panose="05000000000000000000" pitchFamily="2" charset="2"/>
              <a:buChar char="p"/>
            </a:pPr>
            <a:r>
              <a:rPr lang="en-US" altLang="zh-CN" b="1" dirty="0" smtClean="0">
                <a:solidFill>
                  <a:srgbClr val="002060"/>
                </a:solidFill>
                <a:latin typeface="微软雅黑" panose="020B0503020204020204" pitchFamily="34" charset="-122"/>
                <a:ea typeface="微软雅黑" panose="020B0503020204020204" pitchFamily="34" charset="-122"/>
              </a:rPr>
              <a:t>Beam diagnostic devices in HUST-PTF</a:t>
            </a:r>
          </a:p>
          <a:p>
            <a:pPr marL="723900" indent="-723900" eaLnBrk="1" hangingPunct="1">
              <a:lnSpc>
                <a:spcPct val="200000"/>
              </a:lnSpc>
              <a:spcBef>
                <a:spcPct val="0"/>
              </a:spcBef>
              <a:buFont typeface="Wingdings" panose="05000000000000000000" pitchFamily="2" charset="2"/>
              <a:buChar char="p"/>
            </a:pPr>
            <a:r>
              <a:rPr lang="en-US" altLang="zh-CN" b="1" dirty="0" smtClean="0">
                <a:solidFill>
                  <a:srgbClr val="002060"/>
                </a:solidFill>
                <a:latin typeface="微软雅黑" panose="020B0503020204020204" pitchFamily="34" charset="-122"/>
                <a:ea typeface="微软雅黑" panose="020B0503020204020204" pitchFamily="34" charset="-122"/>
              </a:rPr>
              <a:t>Non-invasive BPM research</a:t>
            </a:r>
          </a:p>
          <a:p>
            <a:pPr marL="723900" indent="-723900" eaLnBrk="1" hangingPunct="1">
              <a:lnSpc>
                <a:spcPct val="200000"/>
              </a:lnSpc>
              <a:spcBef>
                <a:spcPct val="0"/>
              </a:spcBef>
              <a:buFont typeface="Wingdings" panose="05000000000000000000" pitchFamily="2" charset="2"/>
              <a:buChar char="p"/>
            </a:pPr>
            <a:r>
              <a:rPr lang="en-US" altLang="zh-CN" b="1" dirty="0" smtClean="0">
                <a:solidFill>
                  <a:srgbClr val="002060"/>
                </a:solidFill>
                <a:latin typeface="微软雅黑" panose="020B0503020204020204" pitchFamily="34" charset="-122"/>
                <a:ea typeface="微软雅黑" panose="020B0503020204020204" pitchFamily="34" charset="-122"/>
              </a:rPr>
              <a:t>Summary</a:t>
            </a:r>
          </a:p>
          <a:p>
            <a:pPr eaLnBrk="1" hangingPunct="1">
              <a:lnSpc>
                <a:spcPct val="200000"/>
              </a:lnSpc>
              <a:spcBef>
                <a:spcPct val="0"/>
              </a:spcBef>
              <a:buNone/>
            </a:pPr>
            <a:endParaRPr lang="en-US" altLang="zh-CN"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矩形 4"/>
          <p:cNvSpPr>
            <a:spLocks noChangeArrowheads="1"/>
          </p:cNvSpPr>
          <p:nvPr/>
        </p:nvSpPr>
        <p:spPr bwMode="auto">
          <a:xfrm>
            <a:off x="-1023664" y="-14560"/>
            <a:ext cx="7416800" cy="584775"/>
          </a:xfrm>
          <a:prstGeom prst="rect">
            <a:avLst/>
          </a:prstGeom>
          <a:noFill/>
          <a:ln w="9525">
            <a:noFill/>
            <a:miter lim="800000"/>
            <a:headEnd/>
            <a:tailEnd/>
          </a:ln>
        </p:spPr>
        <p:txBody>
          <a:bodyPr>
            <a:spAutoFit/>
          </a:bodyPr>
          <a:lstStyle/>
          <a:p>
            <a:pPr algn="ctr" eaLnBrk="1" hangingPunct="1"/>
            <a:r>
              <a:rPr kumimoji="1" lang="en-US" altLang="zh-CN" sz="3200" b="1" dirty="0" smtClean="0">
                <a:solidFill>
                  <a:srgbClr val="16165D"/>
                </a:solidFill>
                <a:latin typeface="+mj-lt"/>
                <a:ea typeface="微软雅黑" panose="020B0503020204020204" pitchFamily="34" charset="-122"/>
                <a:cs typeface="Heiti SC Light"/>
              </a:rPr>
              <a:t>Background</a:t>
            </a:r>
            <a:r>
              <a:rPr kumimoji="1" lang="en-US" altLang="zh-CN" sz="3200" b="1" dirty="0" smtClean="0">
                <a:solidFill>
                  <a:srgbClr val="16165D"/>
                </a:solidFill>
                <a:latin typeface="微软雅黑" panose="020B0503020204020204" pitchFamily="34" charset="-122"/>
                <a:ea typeface="微软雅黑" panose="020B0503020204020204" pitchFamily="34" charset="-122"/>
                <a:cs typeface="Heiti SC Light"/>
              </a:rPr>
              <a:t> </a:t>
            </a:r>
            <a:endParaRPr kumimoji="1" lang="zh-CN" altLang="en-US" sz="3200" i="1" dirty="0">
              <a:solidFill>
                <a:srgbClr val="16165D"/>
              </a:solidFill>
              <a:latin typeface="微软雅黑" panose="020B0503020204020204" pitchFamily="34" charset="-122"/>
              <a:ea typeface="微软雅黑" panose="020B0503020204020204" pitchFamily="34" charset="-122"/>
              <a:cs typeface="Heiti SC Light"/>
            </a:endParaRPr>
          </a:p>
        </p:txBody>
      </p:sp>
      <p:sp>
        <p:nvSpPr>
          <p:cNvPr id="1048894" name="灯片编号占位符 4"/>
          <p:cNvSpPr>
            <a:spLocks noGrp="1"/>
          </p:cNvSpPr>
          <p:nvPr>
            <p:ph type="sldNum" sz="quarter" idx="12"/>
          </p:nvPr>
        </p:nvSpPr>
        <p:spPr>
          <a:xfrm>
            <a:off x="8913440" y="6615774"/>
            <a:ext cx="359594" cy="260648"/>
          </a:xfrm>
          <a:noFill/>
        </p:spPr>
        <p:txBody>
          <a:bodyPr/>
          <a:lstStyle/>
          <a:p>
            <a:fld id="{BC7CC088-F76A-4457-82B4-8480E54BA61C}" type="slidenum">
              <a:rPr lang="zh-CN" altLang="en-US"/>
              <a:t>3</a:t>
            </a:fld>
            <a:endParaRPr lang="en-US" altLang="zh-CN"/>
          </a:p>
        </p:txBody>
      </p:sp>
      <p:pic>
        <p:nvPicPr>
          <p:cNvPr id="2097249" name="Picture 132" descr="全国拟投资质子重离子医疗项目分布图"/>
          <p:cNvPicPr>
            <a:picLocks noChangeAspect="1" noChangeArrowheads="1"/>
          </p:cNvPicPr>
          <p:nvPr/>
        </p:nvPicPr>
        <p:blipFill>
          <a:blip r:embed="rId3" cstate="print"/>
          <a:srcRect l="8833" t="6703" r="11806" b="2556"/>
          <a:stretch>
            <a:fillRect/>
          </a:stretch>
        </p:blipFill>
        <p:spPr bwMode="auto">
          <a:xfrm>
            <a:off x="429796" y="2582734"/>
            <a:ext cx="4680520" cy="4012101"/>
          </a:xfrm>
          <a:prstGeom prst="rect">
            <a:avLst/>
          </a:prstGeom>
          <a:noFill/>
          <a:ln>
            <a:noFill/>
          </a:ln>
        </p:spPr>
      </p:pic>
      <p:sp>
        <p:nvSpPr>
          <p:cNvPr id="1048895" name="矩形 4"/>
          <p:cNvSpPr/>
          <p:nvPr/>
        </p:nvSpPr>
        <p:spPr>
          <a:xfrm>
            <a:off x="527760" y="692696"/>
            <a:ext cx="8856538" cy="1246495"/>
          </a:xfrm>
          <a:prstGeom prst="rect">
            <a:avLst/>
          </a:prstGeom>
        </p:spPr>
        <p:txBody>
          <a:bodyPr wrap="square">
            <a:spAutoFit/>
          </a:bodyPr>
          <a:lstStyle/>
          <a:p>
            <a:pPr marL="342900" indent="-342900">
              <a:lnSpc>
                <a:spcPct val="125000"/>
              </a:lnSpc>
              <a:buFont typeface="Wingdings" panose="05000000000000000000" pitchFamily="2" charset="2"/>
              <a:buChar char="p"/>
            </a:pPr>
            <a:r>
              <a:rPr lang="en-US" altLang="zh-CN" sz="2000" b="1" dirty="0" smtClean="0">
                <a:solidFill>
                  <a:srgbClr val="0033CC"/>
                </a:solidFill>
                <a:latin typeface="微软雅黑" panose="020B0503020204020204" pitchFamily="34" charset="-122"/>
                <a:ea typeface="微软雅黑" panose="020B0503020204020204" pitchFamily="34" charset="-122"/>
              </a:rPr>
              <a:t>More and more proton therapy facilities in China</a:t>
            </a:r>
            <a:endParaRPr lang="en-US" altLang="zh-CN" sz="2000" b="1" dirty="0">
              <a:solidFill>
                <a:srgbClr val="0033CC"/>
              </a:solidFill>
              <a:latin typeface="微软雅黑" panose="020B0503020204020204" pitchFamily="34" charset="-122"/>
              <a:ea typeface="微软雅黑" panose="020B0503020204020204" pitchFamily="34" charset="-122"/>
            </a:endParaRPr>
          </a:p>
          <a:p>
            <a:pPr marL="342900" indent="-342900">
              <a:lnSpc>
                <a:spcPct val="125000"/>
              </a:lnSpc>
              <a:buFontTx/>
              <a:buChar char="-"/>
            </a:pPr>
            <a:r>
              <a:rPr lang="en-US" altLang="zh-CN" sz="2000" dirty="0" smtClean="0">
                <a:latin typeface="微软雅黑" panose="020B0503020204020204" pitchFamily="34" charset="-122"/>
                <a:ea typeface="微软雅黑" panose="020B0503020204020204" pitchFamily="34" charset="-122"/>
              </a:rPr>
              <a:t>There are more than 60 proton therapy facilities planned to build</a:t>
            </a:r>
            <a:endParaRPr lang="en-US" altLang="zh-CN" sz="2000" dirty="0">
              <a:latin typeface="微软雅黑" panose="020B0503020204020204" pitchFamily="34" charset="-122"/>
              <a:ea typeface="微软雅黑" panose="020B0503020204020204" pitchFamily="34" charset="-122"/>
            </a:endParaRPr>
          </a:p>
          <a:p>
            <a:pPr marL="342900" indent="-342900">
              <a:lnSpc>
                <a:spcPct val="125000"/>
              </a:lnSpc>
              <a:buFontTx/>
              <a:buChar char="-"/>
            </a:pPr>
            <a:r>
              <a:rPr lang="en-US" altLang="zh-CN" sz="2000" dirty="0" smtClean="0">
                <a:latin typeface="微软雅黑" panose="020B0503020204020204" pitchFamily="34" charset="-122"/>
                <a:ea typeface="微软雅黑" panose="020B0503020204020204" pitchFamily="34" charset="-122"/>
              </a:rPr>
              <a:t>Most equipment relies on imports</a:t>
            </a:r>
            <a:endParaRPr lang="en-US" altLang="zh-CN" sz="2000" dirty="0">
              <a:latin typeface="微软雅黑" panose="020B0503020204020204" pitchFamily="34" charset="-122"/>
              <a:ea typeface="微软雅黑" panose="020B0503020204020204" pitchFamily="34" charset="-122"/>
            </a:endParaRPr>
          </a:p>
        </p:txBody>
      </p:sp>
      <p:sp>
        <p:nvSpPr>
          <p:cNvPr id="1048896" name="十字星 7"/>
          <p:cNvSpPr/>
          <p:nvPr/>
        </p:nvSpPr>
        <p:spPr bwMode="auto">
          <a:xfrm>
            <a:off x="3584848" y="4979507"/>
            <a:ext cx="360040" cy="360040"/>
          </a:xfrm>
          <a:prstGeom prst="star4">
            <a:avLst/>
          </a:prstGeom>
          <a:solidFill>
            <a:srgbClr val="FF33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zh-CN" altLang="en-US" sz="2400">
              <a:solidFill>
                <a:schemeClr val="tx2"/>
              </a:solidFill>
              <a:latin typeface="Verdana" pitchFamily="34" charset="0"/>
            </a:endParaRPr>
          </a:p>
        </p:txBody>
      </p:sp>
      <p:sp>
        <p:nvSpPr>
          <p:cNvPr id="1048897" name="十字星 10"/>
          <p:cNvSpPr/>
          <p:nvPr/>
        </p:nvSpPr>
        <p:spPr bwMode="auto">
          <a:xfrm>
            <a:off x="4340932" y="4869160"/>
            <a:ext cx="360040" cy="360040"/>
          </a:xfrm>
          <a:prstGeom prst="star4">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zh-CN" altLang="en-US" sz="2400">
              <a:solidFill>
                <a:schemeClr val="tx2"/>
              </a:solidFill>
              <a:latin typeface="Verdana" pitchFamily="34" charset="0"/>
            </a:endParaRPr>
          </a:p>
        </p:txBody>
      </p:sp>
      <p:sp>
        <p:nvSpPr>
          <p:cNvPr id="1048898" name="矩形 8"/>
          <p:cNvSpPr/>
          <p:nvPr/>
        </p:nvSpPr>
        <p:spPr>
          <a:xfrm>
            <a:off x="527760" y="2604296"/>
            <a:ext cx="2985080" cy="923330"/>
          </a:xfrm>
          <a:prstGeom prst="rect">
            <a:avLst/>
          </a:prstGeom>
          <a:solidFill>
            <a:srgbClr val="FFD5D5"/>
          </a:solidFill>
        </p:spPr>
        <p:txBody>
          <a:bodyPr wrap="square">
            <a:spAutoFit/>
          </a:bodyPr>
          <a:lstStyle/>
          <a:p>
            <a:pPr>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rPr>
              <a:t>shanghai PTF project</a:t>
            </a:r>
            <a:endParaRPr lang="en-US" altLang="zh-CN" b="1" dirty="0">
              <a:solidFill>
                <a:srgbClr val="0000FF"/>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rgbClr val="FF33CC"/>
                </a:solidFill>
                <a:latin typeface="微软雅黑" panose="020B0503020204020204" pitchFamily="34" charset="-122"/>
                <a:ea typeface="微软雅黑" panose="020B0503020204020204" pitchFamily="34" charset="-122"/>
              </a:rPr>
              <a:t>Wuhan -PTF project</a:t>
            </a:r>
            <a:endParaRPr lang="en-US" altLang="zh-CN" b="1" dirty="0">
              <a:solidFill>
                <a:srgbClr val="FF33CC"/>
              </a:solidFill>
              <a:latin typeface="微软雅黑" panose="020B0503020204020204" pitchFamily="34" charset="-122"/>
              <a:ea typeface="微软雅黑" panose="020B0503020204020204" pitchFamily="34" charset="-122"/>
            </a:endParaRPr>
          </a:p>
        </p:txBody>
      </p:sp>
      <p:cxnSp>
        <p:nvCxnSpPr>
          <p:cNvPr id="3145769" name="直接箭头连接符 11"/>
          <p:cNvCxnSpPr>
            <a:cxnSpLocks/>
          </p:cNvCxnSpPr>
          <p:nvPr/>
        </p:nvCxnSpPr>
        <p:spPr bwMode="auto">
          <a:xfrm>
            <a:off x="2873150" y="2996953"/>
            <a:ext cx="1647802" cy="1982555"/>
          </a:xfrm>
          <a:prstGeom prst="straightConnector1">
            <a:avLst/>
          </a:prstGeom>
          <a:noFill/>
          <a:ln w="19050" cap="flat" cmpd="sng" algn="ctr">
            <a:solidFill>
              <a:schemeClr val="tx1"/>
            </a:solidFill>
            <a:prstDash val="solid"/>
            <a:round/>
            <a:headEnd type="none" w="med" len="med"/>
            <a:tailEnd type="triangle"/>
          </a:ln>
          <a:effectLst/>
        </p:spPr>
      </p:cxnSp>
      <p:cxnSp>
        <p:nvCxnSpPr>
          <p:cNvPr id="3145770" name="直接箭头连接符 14"/>
          <p:cNvCxnSpPr>
            <a:cxnSpLocks/>
          </p:cNvCxnSpPr>
          <p:nvPr/>
        </p:nvCxnSpPr>
        <p:spPr bwMode="auto">
          <a:xfrm>
            <a:off x="2072680" y="3417188"/>
            <a:ext cx="1666044" cy="1631992"/>
          </a:xfrm>
          <a:prstGeom prst="straightConnector1">
            <a:avLst/>
          </a:prstGeom>
          <a:noFill/>
          <a:ln w="19050" cap="flat" cmpd="sng" algn="ctr">
            <a:solidFill>
              <a:schemeClr val="tx1"/>
            </a:solidFill>
            <a:prstDash val="solid"/>
            <a:round/>
            <a:headEnd type="none" w="med" len="med"/>
            <a:tailEnd type="triangle"/>
          </a:ln>
          <a:effectLst/>
        </p:spPr>
      </p:cxnSp>
      <p:sp>
        <p:nvSpPr>
          <p:cNvPr id="1048899" name="矩形 5"/>
          <p:cNvSpPr/>
          <p:nvPr/>
        </p:nvSpPr>
        <p:spPr>
          <a:xfrm>
            <a:off x="5169024" y="2780928"/>
            <a:ext cx="4736976" cy="3231654"/>
          </a:xfrm>
          <a:prstGeom prst="rect">
            <a:avLst/>
          </a:prstGeom>
        </p:spPr>
        <p:txBody>
          <a:bodyPr wrap="square">
            <a:spAutoFit/>
          </a:bodyPr>
          <a:lstStyle/>
          <a:p>
            <a:pPr marL="342900" indent="-342900">
              <a:lnSpc>
                <a:spcPct val="150000"/>
              </a:lnSpc>
              <a:buFont typeface="Wingdings" panose="05000000000000000000" pitchFamily="2" charset="2"/>
              <a:buChar char="p"/>
            </a:pPr>
            <a:r>
              <a:rPr lang="en-US" altLang="zh-CN" sz="2000" b="1" dirty="0" smtClean="0">
                <a:latin typeface="微软雅黑" panose="020B0503020204020204" pitchFamily="34" charset="-122"/>
                <a:ea typeface="微软雅黑" panose="020B0503020204020204" pitchFamily="34" charset="-122"/>
              </a:rPr>
              <a:t>Government plan</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ct val="150000"/>
              </a:lnSpc>
              <a:buFontTx/>
              <a:buChar char="-"/>
            </a:pPr>
            <a:r>
              <a:rPr lang="en-US" altLang="zh-CN" sz="2000" dirty="0" smtClean="0">
                <a:solidFill>
                  <a:srgbClr val="0033CC"/>
                </a:solidFill>
                <a:latin typeface="微软雅黑" panose="020B0503020204020204" pitchFamily="34" charset="-122"/>
                <a:ea typeface="微软雅黑" panose="020B0503020204020204" pitchFamily="34" charset="-122"/>
              </a:rPr>
              <a:t>Developing domestic PTF</a:t>
            </a:r>
          </a:p>
          <a:p>
            <a:pPr marL="342900" indent="-342900">
              <a:lnSpc>
                <a:spcPct val="150000"/>
              </a:lnSpc>
              <a:buFontTx/>
              <a:buChar char="-"/>
            </a:pPr>
            <a:r>
              <a:rPr lang="en-US" altLang="zh-CN" sz="2000" dirty="0" smtClean="0">
                <a:solidFill>
                  <a:srgbClr val="0033CC"/>
                </a:solidFill>
                <a:latin typeface="微软雅黑" panose="020B0503020204020204" pitchFamily="34" charset="-122"/>
                <a:ea typeface="微软雅黑" panose="020B0503020204020204" pitchFamily="34" charset="-122"/>
              </a:rPr>
              <a:t>Industrialization </a:t>
            </a:r>
          </a:p>
          <a:p>
            <a:pPr marL="342900" lvl="0" indent="-342900">
              <a:lnSpc>
                <a:spcPct val="150000"/>
              </a:lnSpc>
              <a:buFont typeface="Wingdings" panose="05000000000000000000" pitchFamily="2" charset="2"/>
              <a:buChar char="p"/>
            </a:pPr>
            <a:r>
              <a:rPr lang="en-US" altLang="zh-CN" sz="2000" b="1" dirty="0" smtClean="0">
                <a:latin typeface="微软雅黑" panose="020B0503020204020204" pitchFamily="34" charset="-122"/>
                <a:ea typeface="微软雅黑" panose="020B0503020204020204" pitchFamily="34" charset="-122"/>
              </a:rPr>
              <a:t>2 projects supported by Chinese government</a:t>
            </a:r>
            <a:endParaRPr lang="en-US" altLang="zh-CN" sz="2000" dirty="0" smtClean="0">
              <a:solidFill>
                <a:srgbClr val="FF0000"/>
              </a:solidFill>
            </a:endParaRPr>
          </a:p>
          <a:p>
            <a:pPr marL="342900" indent="-342900">
              <a:lnSpc>
                <a:spcPct val="150000"/>
              </a:lnSpc>
              <a:buFontTx/>
              <a:buChar char="-"/>
            </a:pPr>
            <a:r>
              <a:rPr lang="en-US" altLang="zh-CN" b="1" dirty="0" smtClean="0">
                <a:latin typeface="微软雅黑" panose="020B0503020204020204" pitchFamily="34" charset="-122"/>
                <a:ea typeface="微软雅黑" panose="020B0503020204020204" pitchFamily="34" charset="-122"/>
              </a:rPr>
              <a:t>Shanghai-PTF,(synchrotron)</a:t>
            </a:r>
          </a:p>
          <a:p>
            <a:pPr marL="342900" indent="-342900">
              <a:lnSpc>
                <a:spcPct val="150000"/>
              </a:lnSpc>
              <a:buFontTx/>
              <a:buChar char="-"/>
            </a:pPr>
            <a:r>
              <a:rPr lang="en-US" altLang="zh-CN" b="1" dirty="0">
                <a:solidFill>
                  <a:srgbClr val="0000FF"/>
                </a:solidFill>
                <a:latin typeface="微软雅黑" panose="020B0503020204020204" pitchFamily="34" charset="-122"/>
                <a:ea typeface="微软雅黑" panose="020B0503020204020204" pitchFamily="34" charset="-122"/>
              </a:rPr>
              <a:t>W</a:t>
            </a:r>
            <a:r>
              <a:rPr lang="en-US" altLang="zh-CN" b="1" dirty="0" smtClean="0">
                <a:solidFill>
                  <a:srgbClr val="0000FF"/>
                </a:solidFill>
                <a:latin typeface="微软雅黑" panose="020B0503020204020204" pitchFamily="34" charset="-122"/>
                <a:ea typeface="微软雅黑" panose="020B0503020204020204" pitchFamily="34" charset="-122"/>
              </a:rPr>
              <a:t>uhan-PTF, (cyclotron)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48897"/>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048896"/>
                                        </p:tgtEl>
                                        <p:attrNameLst>
                                          <p:attrName>r</p:attrName>
                                        </p:attrNameLst>
                                      </p:cBhvr>
                                    </p:animRot>
                                  </p:childTnLst>
                                </p:cTn>
                              </p:par>
                              <p:par>
                                <p:cTn id="9" presetID="16" presetClass="entr" presetSubtype="21" fill="hold" nodeType="withEffect">
                                  <p:stCondLst>
                                    <p:cond delay="0"/>
                                  </p:stCondLst>
                                  <p:childTnLst>
                                    <p:set>
                                      <p:cBhvr>
                                        <p:cTn id="10" dur="1" fill="hold">
                                          <p:stCondLst>
                                            <p:cond delay="0"/>
                                          </p:stCondLst>
                                        </p:cTn>
                                        <p:tgtEl>
                                          <p:spTgt spid="3145769"/>
                                        </p:tgtEl>
                                        <p:attrNameLst>
                                          <p:attrName>style.visibility</p:attrName>
                                        </p:attrNameLst>
                                      </p:cBhvr>
                                      <p:to>
                                        <p:strVal val="visible"/>
                                      </p:to>
                                    </p:set>
                                    <p:animEffect transition="in" filter="barn(inVertical)">
                                      <p:cBhvr>
                                        <p:cTn id="11" dur="500"/>
                                        <p:tgtEl>
                                          <p:spTgt spid="3145769"/>
                                        </p:tgtEl>
                                      </p:cBhvr>
                                    </p:animEffect>
                                  </p:childTnLst>
                                </p:cTn>
                              </p:par>
                              <p:par>
                                <p:cTn id="12" presetID="16" presetClass="entr" presetSubtype="21" fill="hold" nodeType="withEffect">
                                  <p:stCondLst>
                                    <p:cond delay="0"/>
                                  </p:stCondLst>
                                  <p:childTnLst>
                                    <p:set>
                                      <p:cBhvr>
                                        <p:cTn id="13" dur="1" fill="hold">
                                          <p:stCondLst>
                                            <p:cond delay="0"/>
                                          </p:stCondLst>
                                        </p:cTn>
                                        <p:tgtEl>
                                          <p:spTgt spid="3145770"/>
                                        </p:tgtEl>
                                        <p:attrNameLst>
                                          <p:attrName>style.visibility</p:attrName>
                                        </p:attrNameLst>
                                      </p:cBhvr>
                                      <p:to>
                                        <p:strVal val="visible"/>
                                      </p:to>
                                    </p:set>
                                    <p:animEffect transition="in" filter="barn(inVertical)">
                                      <p:cBhvr>
                                        <p:cTn id="14" dur="500"/>
                                        <p:tgtEl>
                                          <p:spTgt spid="314577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48898"/>
                                        </p:tgtEl>
                                        <p:attrNameLst>
                                          <p:attrName>style.visibility</p:attrName>
                                        </p:attrNameLst>
                                      </p:cBhvr>
                                      <p:to>
                                        <p:strVal val="visible"/>
                                      </p:to>
                                    </p:set>
                                    <p:animEffect transition="in" filter="barn(inVertical)">
                                      <p:cBhvr>
                                        <p:cTn id="17" dur="500"/>
                                        <p:tgtEl>
                                          <p:spTgt spid="104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6" grpId="0" animBg="1"/>
      <p:bldP spid="1048897" grpId="0" animBg="1"/>
      <p:bldP spid="10488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1" name="矩形 4"/>
          <p:cNvSpPr>
            <a:spLocks noChangeArrowheads="1"/>
          </p:cNvSpPr>
          <p:nvPr/>
        </p:nvSpPr>
        <p:spPr bwMode="auto">
          <a:xfrm>
            <a:off x="-1311696" y="0"/>
            <a:ext cx="7416800" cy="584775"/>
          </a:xfrm>
          <a:prstGeom prst="rect">
            <a:avLst/>
          </a:prstGeom>
          <a:noFill/>
          <a:ln w="9525">
            <a:noFill/>
            <a:miter lim="800000"/>
            <a:headEnd/>
            <a:tailEnd/>
          </a:ln>
        </p:spPr>
        <p:txBody>
          <a:bodyPr>
            <a:spAutoFit/>
          </a:bodyPr>
          <a:lstStyle/>
          <a:p>
            <a:pPr algn="ctr" eaLnBrk="1" hangingPunct="1"/>
            <a:r>
              <a:rPr lang="en-US" altLang="zh-CN" sz="3200" b="1" dirty="0" smtClean="0">
                <a:solidFill>
                  <a:srgbClr val="002060"/>
                </a:solidFill>
                <a:latin typeface="+mj-lt"/>
                <a:ea typeface="微软雅黑" panose="020B0503020204020204" pitchFamily="34" charset="-122"/>
              </a:rPr>
              <a:t>Background</a:t>
            </a:r>
            <a:r>
              <a:rPr lang="en-US" altLang="zh-CN" sz="2800" b="1" dirty="0" smtClean="0">
                <a:solidFill>
                  <a:srgbClr val="002060"/>
                </a:solidFill>
                <a:latin typeface="微软雅黑" panose="020B0503020204020204" pitchFamily="34" charset="-122"/>
                <a:ea typeface="微软雅黑" panose="020B0503020204020204" pitchFamily="34" charset="-122"/>
              </a:rPr>
              <a:t> </a:t>
            </a:r>
            <a:endParaRPr kumimoji="1" lang="zh-CN" altLang="en-US" sz="2800" i="1" dirty="0">
              <a:solidFill>
                <a:srgbClr val="16165D"/>
              </a:solidFill>
              <a:latin typeface="微软雅黑" panose="020B0503020204020204" pitchFamily="34" charset="-122"/>
              <a:ea typeface="微软雅黑" panose="020B0503020204020204" pitchFamily="34" charset="-122"/>
              <a:cs typeface="Heiti SC Light"/>
            </a:endParaRPr>
          </a:p>
        </p:txBody>
      </p:sp>
      <p:sp>
        <p:nvSpPr>
          <p:cNvPr id="1048912" name="灯片编号占位符 4"/>
          <p:cNvSpPr>
            <a:spLocks noGrp="1"/>
          </p:cNvSpPr>
          <p:nvPr>
            <p:ph type="sldNum" sz="quarter" idx="12"/>
          </p:nvPr>
        </p:nvSpPr>
        <p:spPr>
          <a:xfrm>
            <a:off x="8913440" y="6615774"/>
            <a:ext cx="359594" cy="260648"/>
          </a:xfrm>
          <a:noFill/>
        </p:spPr>
        <p:txBody>
          <a:bodyPr/>
          <a:lstStyle/>
          <a:p>
            <a:fld id="{BC7CC088-F76A-4457-82B4-8480E54BA61C}" type="slidenum">
              <a:rPr lang="zh-CN" altLang="en-US"/>
              <a:t>4</a:t>
            </a:fld>
            <a:endParaRPr lang="en-US" altLang="zh-CN"/>
          </a:p>
        </p:txBody>
      </p:sp>
      <p:sp>
        <p:nvSpPr>
          <p:cNvPr id="1048913" name="文本框 7"/>
          <p:cNvSpPr txBox="1"/>
          <p:nvPr/>
        </p:nvSpPr>
        <p:spPr>
          <a:xfrm>
            <a:off x="848544" y="1844824"/>
            <a:ext cx="3456384" cy="615553"/>
          </a:xfrm>
          <a:prstGeom prst="rect">
            <a:avLst/>
          </a:prstGeom>
          <a:solidFill>
            <a:srgbClr val="FFFFCC"/>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buClr>
                <a:srgbClr val="0000FF"/>
              </a:buClr>
            </a:pPr>
            <a:r>
              <a:rPr lang="en-US" altLang="zh-CN" sz="1600" dirty="0">
                <a:solidFill>
                  <a:schemeClr val="tx1"/>
                </a:solidFill>
                <a:latin typeface="微软雅黑" panose="020B0503020204020204" pitchFamily="34" charset="-122"/>
                <a:ea typeface="微软雅黑" panose="020B0503020204020204" pitchFamily="34" charset="-122"/>
              </a:rPr>
              <a:t>250 MeV/500nA </a:t>
            </a:r>
          </a:p>
          <a:p>
            <a:pPr algn="ctr">
              <a:buClr>
                <a:srgbClr val="0000FF"/>
              </a:buClr>
            </a:pPr>
            <a:r>
              <a:rPr lang="en-US" altLang="zh-CN" dirty="0">
                <a:solidFill>
                  <a:schemeClr val="tx1"/>
                </a:solidFill>
                <a:latin typeface="微软雅黑" panose="020B0503020204020204" pitchFamily="34" charset="-122"/>
                <a:ea typeface="微软雅黑" panose="020B0503020204020204" pitchFamily="34" charset="-122"/>
              </a:rPr>
              <a:t>s</a:t>
            </a:r>
            <a:r>
              <a:rPr lang="en-US" altLang="zh-CN" dirty="0" smtClean="0">
                <a:solidFill>
                  <a:schemeClr val="tx1"/>
                </a:solidFill>
                <a:latin typeface="微软雅黑" panose="020B0503020204020204" pitchFamily="34" charset="-122"/>
                <a:ea typeface="微软雅黑" panose="020B0503020204020204" pitchFamily="34" charset="-122"/>
              </a:rPr>
              <a:t>uperconducting cyclotron</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1048914" name="文本框 8"/>
          <p:cNvSpPr txBox="1"/>
          <p:nvPr/>
        </p:nvSpPr>
        <p:spPr>
          <a:xfrm>
            <a:off x="416496" y="5517232"/>
            <a:ext cx="2664296" cy="830997"/>
          </a:xfrm>
          <a:prstGeom prst="rect">
            <a:avLst/>
          </a:prstGeom>
          <a:solidFill>
            <a:srgbClr val="FFFFCC"/>
          </a:solidFill>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buClr>
                <a:srgbClr val="0000FF"/>
              </a:buClr>
              <a:defRPr sz="2000"/>
            </a:lvl1p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The degrader and energy selection system: </a:t>
            </a:r>
          </a:p>
          <a:p>
            <a:pPr algn="ctr"/>
            <a:r>
              <a:rPr lang="en-US" altLang="zh-CN" sz="1600" dirty="0" smtClean="0">
                <a:solidFill>
                  <a:schemeClr val="tx1"/>
                </a:solidFill>
                <a:latin typeface="微软雅黑" panose="020B0503020204020204" pitchFamily="34" charset="-122"/>
                <a:ea typeface="微软雅黑" panose="020B0503020204020204" pitchFamily="34" charset="-122"/>
              </a:rPr>
              <a:t>70 </a:t>
            </a:r>
            <a:r>
              <a:rPr lang="en-US" altLang="zh-CN" sz="1600" dirty="0">
                <a:solidFill>
                  <a:schemeClr val="tx1"/>
                </a:solidFill>
                <a:latin typeface="微软雅黑" panose="020B0503020204020204" pitchFamily="34" charset="-122"/>
                <a:ea typeface="微软雅黑" panose="020B0503020204020204" pitchFamily="34" charset="-122"/>
              </a:rPr>
              <a:t>-250 MeV</a:t>
            </a:r>
          </a:p>
        </p:txBody>
      </p:sp>
      <p:sp>
        <p:nvSpPr>
          <p:cNvPr id="1048915" name="文本框 9"/>
          <p:cNvSpPr txBox="1"/>
          <p:nvPr/>
        </p:nvSpPr>
        <p:spPr>
          <a:xfrm>
            <a:off x="5961112" y="1916832"/>
            <a:ext cx="2736304" cy="338554"/>
          </a:xfrm>
          <a:prstGeom prst="rect">
            <a:avLst/>
          </a:prstGeom>
          <a:solidFill>
            <a:srgbClr val="FFFFCC"/>
          </a:solidFill>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buClr>
                <a:srgbClr val="0000FF"/>
              </a:buClr>
              <a:defRPr sz="2000"/>
            </a:lvl1pPr>
          </a:lstStyle>
          <a:p>
            <a:r>
              <a:rPr lang="en-US" altLang="zh-CN" sz="1600" dirty="0" smtClean="0">
                <a:solidFill>
                  <a:schemeClr val="tx1"/>
                </a:solidFill>
                <a:latin typeface="微软雅黑" panose="020B0503020204020204" pitchFamily="34" charset="-122"/>
                <a:ea typeface="微软雅黑" panose="020B0503020204020204" pitchFamily="34" charset="-122"/>
              </a:rPr>
              <a:t>Two 360°rotating gantries </a:t>
            </a: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1048916" name="文本框 10"/>
          <p:cNvSpPr txBox="1"/>
          <p:nvPr/>
        </p:nvSpPr>
        <p:spPr>
          <a:xfrm>
            <a:off x="3728864" y="5805264"/>
            <a:ext cx="1512168" cy="338554"/>
          </a:xfrm>
          <a:prstGeom prst="rect">
            <a:avLst/>
          </a:prstGeom>
          <a:solidFill>
            <a:srgbClr val="FFFFCC"/>
          </a:solidFill>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buClr>
                <a:srgbClr val="0000FF"/>
              </a:buClr>
              <a:defRPr sz="2000"/>
            </a:lvl1pPr>
          </a:lstStyle>
          <a:p>
            <a:r>
              <a:rPr lang="en-US" altLang="zh-CN" sz="1600" dirty="0" smtClean="0">
                <a:solidFill>
                  <a:schemeClr val="tx1"/>
                </a:solidFill>
                <a:latin typeface="微软雅黑" panose="020B0503020204020204" pitchFamily="34" charset="-122"/>
                <a:ea typeface="微软雅黑" panose="020B0503020204020204" pitchFamily="34" charset="-122"/>
              </a:rPr>
              <a:t>The beamline</a:t>
            </a: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1048919" name="文本框 3"/>
          <p:cNvSpPr txBox="1">
            <a:spLocks noChangeArrowheads="1"/>
          </p:cNvSpPr>
          <p:nvPr/>
        </p:nvSpPr>
        <p:spPr bwMode="auto">
          <a:xfrm>
            <a:off x="430042" y="603846"/>
            <a:ext cx="8986454" cy="1169551"/>
          </a:xfrm>
          <a:prstGeom prst="rect">
            <a:avLst/>
          </a:prstGeom>
          <a:no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nSpc>
                <a:spcPct val="125000"/>
              </a:lnSpc>
              <a:spcBef>
                <a:spcPct val="0"/>
              </a:spcBef>
              <a:buNone/>
            </a:pPr>
            <a:r>
              <a:rPr lang="en-US" altLang="zh-CN" sz="2000" b="1" dirty="0">
                <a:solidFill>
                  <a:srgbClr val="0000FF"/>
                </a:solidFill>
                <a:latin typeface="微软雅黑" panose="020B0503020204020204" pitchFamily="34" charset="-122"/>
                <a:ea typeface="微软雅黑" panose="020B0503020204020204" pitchFamily="34" charset="-122"/>
              </a:rPr>
              <a:t>HUST-PTF </a:t>
            </a:r>
          </a:p>
          <a:p>
            <a:pPr marL="285750" indent="-285750">
              <a:lnSpc>
                <a:spcPct val="125000"/>
              </a:lnSpc>
              <a:spcBef>
                <a:spcPct val="0"/>
              </a:spcBef>
              <a:buFontTx/>
              <a:buChar char="-"/>
            </a:pPr>
            <a:r>
              <a:rPr lang="en-US" altLang="zh-CN" sz="1800" b="1" dirty="0" smtClean="0">
                <a:latin typeface="微软雅黑" panose="020B0503020204020204" pitchFamily="34" charset="-122"/>
                <a:ea typeface="微软雅黑" panose="020B0503020204020204" pitchFamily="34" charset="-122"/>
              </a:rPr>
              <a:t>A superconducting cyclotron</a:t>
            </a:r>
            <a:r>
              <a:rPr lang="zh-CN" altLang="en-US" sz="1800" b="1" dirty="0" smtClean="0">
                <a:latin typeface="微软雅黑" panose="020B0503020204020204" pitchFamily="34" charset="-122"/>
                <a:ea typeface="微软雅黑" panose="020B0503020204020204" pitchFamily="34" charset="-122"/>
              </a:rPr>
              <a:t>，</a:t>
            </a:r>
            <a:r>
              <a:rPr lang="en-US" altLang="zh-CN" sz="1800" b="1" dirty="0" smtClean="0">
                <a:latin typeface="微软雅黑" panose="020B0503020204020204" pitchFamily="34" charset="-122"/>
                <a:ea typeface="微软雅黑" panose="020B0503020204020204" pitchFamily="34" charset="-122"/>
              </a:rPr>
              <a:t>A beamline with energy selection system, two rotating gantries, a fixed treatment room.</a:t>
            </a:r>
            <a:endParaRPr lang="en-US" altLang="zh-CN" sz="1800" b="1" dirty="0">
              <a:latin typeface="微软雅黑" panose="020B0503020204020204" pitchFamily="34" charset="-122"/>
              <a:ea typeface="微软雅黑" panose="020B0503020204020204" pitchFamily="34" charset="-122"/>
            </a:endParaRPr>
          </a:p>
        </p:txBody>
      </p:sp>
      <p:pic>
        <p:nvPicPr>
          <p:cNvPr id="12" name="图片 11"/>
          <p:cNvPicPr/>
          <p:nvPr/>
        </p:nvPicPr>
        <p:blipFill>
          <a:blip r:embed="rId3">
            <a:extLst>
              <a:ext uri="{28A0092B-C50C-407E-A947-70E740481C1C}">
                <a14:useLocalDpi xmlns:a14="http://schemas.microsoft.com/office/drawing/2010/main" val="0"/>
              </a:ext>
            </a:extLst>
          </a:blip>
          <a:stretch>
            <a:fillRect/>
          </a:stretch>
        </p:blipFill>
        <p:spPr>
          <a:xfrm>
            <a:off x="704528" y="2492896"/>
            <a:ext cx="7920880" cy="3024336"/>
          </a:xfrm>
          <a:prstGeom prst="rect">
            <a:avLst/>
          </a:prstGeom>
        </p:spPr>
      </p:pic>
      <p:sp>
        <p:nvSpPr>
          <p:cNvPr id="15" name="文本框 7"/>
          <p:cNvSpPr txBox="1"/>
          <p:nvPr/>
        </p:nvSpPr>
        <p:spPr>
          <a:xfrm>
            <a:off x="1784648" y="3068960"/>
            <a:ext cx="2808312" cy="338554"/>
          </a:xfrm>
          <a:prstGeom prst="rect">
            <a:avLst/>
          </a:prstGeom>
          <a:solidFill>
            <a:srgbClr val="FFFFCC"/>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buClr>
                <a:srgbClr val="0000FF"/>
              </a:buClr>
            </a:pPr>
            <a:r>
              <a:rPr lang="en-US" altLang="zh-CN" sz="1600" dirty="0">
                <a:solidFill>
                  <a:schemeClr val="tx1"/>
                </a:solidFill>
                <a:latin typeface="微软雅黑" panose="020B0503020204020204" pitchFamily="34" charset="-122"/>
                <a:ea typeface="微软雅黑" panose="020B0503020204020204" pitchFamily="34" charset="-122"/>
              </a:rPr>
              <a:t>T</a:t>
            </a:r>
            <a:r>
              <a:rPr lang="en-US" altLang="zh-CN" sz="1600" dirty="0" smtClean="0">
                <a:solidFill>
                  <a:schemeClr val="tx1"/>
                </a:solidFill>
                <a:latin typeface="微软雅黑" panose="020B0503020204020204" pitchFamily="34" charset="-122"/>
                <a:ea typeface="微软雅黑" panose="020B0503020204020204" pitchFamily="34" charset="-122"/>
              </a:rPr>
              <a:t>he fixed treatment room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F03B7-2886-4B63-A508-1EEE4843EE58}" type="slidenum">
              <a:rPr lang="zh-CN" altLang="en-US" smtClean="0"/>
              <a:t>5</a:t>
            </a:fld>
            <a:endParaRPr lang="en-US" altLang="zh-CN"/>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72" y="1772816"/>
            <a:ext cx="9311275" cy="3168352"/>
          </a:xfrm>
          <a:prstGeom prst="rect">
            <a:avLst/>
          </a:prstGeom>
        </p:spPr>
      </p:pic>
      <p:sp>
        <p:nvSpPr>
          <p:cNvPr id="4" name="文本框 3"/>
          <p:cNvSpPr txBox="1"/>
          <p:nvPr/>
        </p:nvSpPr>
        <p:spPr>
          <a:xfrm>
            <a:off x="272480" y="836712"/>
            <a:ext cx="9001000" cy="584775"/>
          </a:xfrm>
          <a:prstGeom prst="rect">
            <a:avLst/>
          </a:prstGeom>
          <a:noFill/>
        </p:spPr>
        <p:txBody>
          <a:bodyPr wrap="square" rtlCol="0">
            <a:spAutoFit/>
          </a:bodyPr>
          <a:lstStyle/>
          <a:p>
            <a:r>
              <a:rPr lang="en-US" altLang="zh-CN" sz="3200" b="1" dirty="0" smtClean="0">
                <a:latin typeface="+mj-lt"/>
              </a:rPr>
              <a:t>Beam Diagnostic Devices in HUST-PTF</a:t>
            </a:r>
            <a:endParaRPr lang="zh-CN" altLang="en-US" sz="3200" b="1" dirty="0">
              <a:latin typeface="+mj-lt"/>
            </a:endParaRPr>
          </a:p>
        </p:txBody>
      </p:sp>
    </p:spTree>
    <p:extLst>
      <p:ext uri="{BB962C8B-B14F-4D97-AF65-F5344CB8AC3E}">
        <p14:creationId xmlns:p14="http://schemas.microsoft.com/office/powerpoint/2010/main" val="3257440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28464" y="1340768"/>
            <a:ext cx="4553325" cy="4392489"/>
          </a:xfrm>
          <a:prstGeom prst="rect">
            <a:avLst/>
          </a:prstGeom>
        </p:spPr>
      </p:pic>
      <p:cxnSp>
        <p:nvCxnSpPr>
          <p:cNvPr id="9" name="直接箭头连接符 8"/>
          <p:cNvCxnSpPr/>
          <p:nvPr/>
        </p:nvCxnSpPr>
        <p:spPr>
          <a:xfrm flipH="1">
            <a:off x="1280592" y="2636912"/>
            <a:ext cx="360000" cy="0"/>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920552" y="3573016"/>
            <a:ext cx="360000" cy="0"/>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784648" y="5013176"/>
            <a:ext cx="0" cy="360000"/>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640632" y="2492896"/>
            <a:ext cx="1723549"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P1: Exit of Cyclotron</a:t>
            </a:r>
            <a:endParaRPr lang="zh-CN" altLang="en-US" sz="14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280592" y="3429000"/>
            <a:ext cx="1134798"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P2: Degrader</a:t>
            </a:r>
            <a:endParaRPr lang="zh-CN" altLang="en-US" sz="14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920552" y="4437112"/>
            <a:ext cx="801823"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P3</a:t>
            </a:r>
            <a:r>
              <a:rPr lang="zh-CN" altLang="en-US" sz="1400" dirty="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Slit</a:t>
            </a:r>
            <a:endParaRPr lang="zh-CN" altLang="en-US" sz="1400" dirty="0">
              <a:latin typeface="Times New Roman" panose="02020603050405020304" pitchFamily="18" charset="0"/>
              <a:cs typeface="Times New Roman" panose="02020603050405020304" pitchFamily="18" charset="0"/>
            </a:endParaRPr>
          </a:p>
        </p:txBody>
      </p:sp>
      <p:cxnSp>
        <p:nvCxnSpPr>
          <p:cNvPr id="16" name="直接箭头连接符 15"/>
          <p:cNvCxnSpPr/>
          <p:nvPr/>
        </p:nvCxnSpPr>
        <p:spPr>
          <a:xfrm rot="-1800000" flipH="1">
            <a:off x="608404" y="4743136"/>
            <a:ext cx="360000" cy="0"/>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68624" y="4725144"/>
            <a:ext cx="1330814"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P4</a:t>
            </a:r>
            <a:r>
              <a:rPr lang="zh-CN" altLang="en-US" sz="1400" dirty="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Collimator</a:t>
            </a:r>
            <a:endParaRPr lang="zh-CN" altLang="en-US" sz="1400" dirty="0">
              <a:latin typeface="Times New Roman" panose="02020603050405020304" pitchFamily="18" charset="0"/>
              <a:cs typeface="Times New Roman" panose="02020603050405020304" pitchFamily="18" charset="0"/>
            </a:endParaRPr>
          </a:p>
        </p:txBody>
      </p:sp>
      <p:cxnSp>
        <p:nvCxnSpPr>
          <p:cNvPr id="21" name="直接箭头连接符 20"/>
          <p:cNvCxnSpPr/>
          <p:nvPr/>
        </p:nvCxnSpPr>
        <p:spPr>
          <a:xfrm rot="10800000" flipH="1">
            <a:off x="3512840" y="4149080"/>
            <a:ext cx="360000" cy="0"/>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784648" y="3933056"/>
            <a:ext cx="1720343"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P5: Connection Point</a:t>
            </a:r>
            <a:endParaRPr lang="zh-CN" altLang="en-US" sz="1400" dirty="0">
              <a:latin typeface="Times New Roman" panose="02020603050405020304" pitchFamily="18" charset="0"/>
              <a:cs typeface="Times New Roman" panose="02020603050405020304" pitchFamily="18" charset="0"/>
            </a:endParaRPr>
          </a:p>
        </p:txBody>
      </p:sp>
      <p:cxnSp>
        <p:nvCxnSpPr>
          <p:cNvPr id="25" name="直接箭头连接符 24"/>
          <p:cNvCxnSpPr/>
          <p:nvPr/>
        </p:nvCxnSpPr>
        <p:spPr>
          <a:xfrm rot="10800000">
            <a:off x="4304928" y="1844824"/>
            <a:ext cx="0" cy="360000"/>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944888" y="2276872"/>
            <a:ext cx="756938"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P6: End</a:t>
            </a:r>
            <a:endParaRPr lang="zh-CN" altLang="en-US" sz="1400" dirty="0">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288183447"/>
              </p:ext>
            </p:extLst>
          </p:nvPr>
        </p:nvGraphicFramePr>
        <p:xfrm>
          <a:off x="5241032" y="1052736"/>
          <a:ext cx="4223792" cy="2560320"/>
        </p:xfrm>
        <a:graphic>
          <a:graphicData uri="http://schemas.openxmlformats.org/drawingml/2006/table">
            <a:tbl>
              <a:tblPr firstRow="1" bandRow="1">
                <a:tableStyleId>{5C22544A-7EE6-4342-B048-85BDC9FD1C3A}</a:tableStyleId>
              </a:tblPr>
              <a:tblGrid>
                <a:gridCol w="2111896"/>
                <a:gridCol w="2111896"/>
              </a:tblGrid>
              <a:tr h="365760">
                <a:tc>
                  <a:txBody>
                    <a:bodyPr/>
                    <a:lstStyle/>
                    <a:p>
                      <a:endParaRPr lang="zh-CN" altLang="en-US" dirty="0">
                        <a:latin typeface="Times New Roman" panose="02020603050405020304" pitchFamily="18" charset="0"/>
                        <a:cs typeface="Times New Roman" panose="02020603050405020304" pitchFamily="18" charset="0"/>
                      </a:endParaRPr>
                    </a:p>
                  </a:txBody>
                  <a:tcPr>
                    <a:solidFill>
                      <a:srgbClr val="0000FF"/>
                    </a:solidFill>
                  </a:tcPr>
                </a:tc>
                <a:tc>
                  <a:txBody>
                    <a:bodyPr/>
                    <a:lstStyle/>
                    <a:p>
                      <a:endParaRPr lang="zh-CN" altLang="en-US" dirty="0">
                        <a:latin typeface="Times New Roman" panose="02020603050405020304" pitchFamily="18" charset="0"/>
                        <a:cs typeface="Times New Roman" panose="02020603050405020304" pitchFamily="18" charset="0"/>
                      </a:endParaRPr>
                    </a:p>
                  </a:txBody>
                  <a:tcPr>
                    <a:solidFill>
                      <a:srgbClr val="0000FF"/>
                    </a:solidFill>
                  </a:tcPr>
                </a:tc>
              </a:tr>
              <a:tr h="334899">
                <a:tc>
                  <a:txBody>
                    <a:bodyPr/>
                    <a:lstStyle/>
                    <a:p>
                      <a:r>
                        <a:rPr lang="en-US" altLang="zh-CN" dirty="0" smtClean="0">
                          <a:latin typeface="Times New Roman" panose="02020603050405020304" pitchFamily="18" charset="0"/>
                          <a:cs typeface="Times New Roman" panose="02020603050405020304" pitchFamily="18" charset="0"/>
                        </a:rPr>
                        <a:t>Mode</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smtClean="0">
                          <a:latin typeface="Times New Roman" panose="02020603050405020304" pitchFamily="18" charset="0"/>
                          <a:cs typeface="Times New Roman" panose="02020603050405020304" pitchFamily="18" charset="0"/>
                        </a:rPr>
                        <a:t>CW</a:t>
                      </a:r>
                      <a:endParaRPr lang="zh-CN" altLang="en-US" dirty="0">
                        <a:latin typeface="Times New Roman" panose="02020603050405020304" pitchFamily="18" charset="0"/>
                        <a:cs typeface="Times New Roman" panose="02020603050405020304" pitchFamily="18" charset="0"/>
                      </a:endParaRPr>
                    </a:p>
                  </a:txBody>
                  <a:tcPr/>
                </a:tc>
              </a:tr>
              <a:tr h="334899">
                <a:tc>
                  <a:txBody>
                    <a:bodyPr/>
                    <a:lstStyle/>
                    <a:p>
                      <a:r>
                        <a:rPr lang="en-US" altLang="zh-CN" dirty="0" smtClean="0">
                          <a:latin typeface="Times New Roman" panose="02020603050405020304" pitchFamily="18" charset="0"/>
                          <a:cs typeface="Times New Roman" panose="02020603050405020304" pitchFamily="18" charset="0"/>
                        </a:rPr>
                        <a:t>Bunch</a:t>
                      </a:r>
                      <a:r>
                        <a:rPr lang="en-US" altLang="zh-CN" baseline="0" dirty="0" smtClean="0">
                          <a:latin typeface="Times New Roman" panose="02020603050405020304" pitchFamily="18" charset="0"/>
                          <a:cs typeface="Times New Roman" panose="02020603050405020304" pitchFamily="18" charset="0"/>
                        </a:rPr>
                        <a:t> length</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smtClean="0">
                          <a:latin typeface="Times New Roman" panose="02020603050405020304" pitchFamily="18" charset="0"/>
                          <a:cs typeface="Times New Roman" panose="02020603050405020304" pitchFamily="18" charset="0"/>
                        </a:rPr>
                        <a:t>~200mm</a:t>
                      </a:r>
                      <a:endParaRPr lang="zh-CN" altLang="en-US" dirty="0">
                        <a:latin typeface="Times New Roman" panose="02020603050405020304" pitchFamily="18" charset="0"/>
                        <a:cs typeface="Times New Roman" panose="02020603050405020304" pitchFamily="18" charset="0"/>
                      </a:endParaRPr>
                    </a:p>
                  </a:txBody>
                  <a:tcPr/>
                </a:tc>
              </a:tr>
              <a:tr h="334899">
                <a:tc>
                  <a:txBody>
                    <a:bodyPr/>
                    <a:lstStyle/>
                    <a:p>
                      <a:r>
                        <a:rPr lang="en-US" altLang="zh-CN" dirty="0" smtClean="0">
                          <a:latin typeface="Times New Roman" panose="02020603050405020304" pitchFamily="18" charset="0"/>
                          <a:cs typeface="Times New Roman" panose="02020603050405020304" pitchFamily="18" charset="0"/>
                        </a:rPr>
                        <a:t>Bunch frequency</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smtClean="0">
                          <a:latin typeface="Times New Roman" panose="02020603050405020304" pitchFamily="18" charset="0"/>
                          <a:cs typeface="Times New Roman" panose="02020603050405020304" pitchFamily="18" charset="0"/>
                        </a:rPr>
                        <a:t>73MHz</a:t>
                      </a:r>
                      <a:endParaRPr lang="zh-CN" altLang="en-US" dirty="0">
                        <a:latin typeface="Times New Roman" panose="02020603050405020304" pitchFamily="18" charset="0"/>
                        <a:cs typeface="Times New Roman" panose="02020603050405020304" pitchFamily="18" charset="0"/>
                      </a:endParaRPr>
                    </a:p>
                  </a:txBody>
                  <a:tcPr/>
                </a:tc>
              </a:tr>
              <a:tr h="334899">
                <a:tc>
                  <a:txBody>
                    <a:bodyPr/>
                    <a:lstStyle/>
                    <a:p>
                      <a:r>
                        <a:rPr lang="en-US" altLang="zh-CN" dirty="0" smtClean="0">
                          <a:latin typeface="Times New Roman" panose="02020603050405020304" pitchFamily="18" charset="0"/>
                          <a:cs typeface="Times New Roman" panose="02020603050405020304" pitchFamily="18" charset="0"/>
                        </a:rPr>
                        <a:t>Bunch</a:t>
                      </a:r>
                      <a:r>
                        <a:rPr lang="en-US" altLang="zh-CN" baseline="0" dirty="0" smtClean="0">
                          <a:latin typeface="Times New Roman" panose="02020603050405020304" pitchFamily="18" charset="0"/>
                          <a:cs typeface="Times New Roman" panose="02020603050405020304" pitchFamily="18" charset="0"/>
                        </a:rPr>
                        <a:t> charge</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smtClean="0">
                          <a:latin typeface="Times New Roman" panose="02020603050405020304" pitchFamily="18" charset="0"/>
                          <a:cs typeface="Times New Roman" panose="02020603050405020304" pitchFamily="18" charset="0"/>
                        </a:rPr>
                        <a:t>See Table</a:t>
                      </a:r>
                      <a:r>
                        <a:rPr lang="en-US" altLang="zh-CN" baseline="0" dirty="0" smtClean="0">
                          <a:latin typeface="Times New Roman" panose="02020603050405020304" pitchFamily="18" charset="0"/>
                          <a:cs typeface="Times New Roman" panose="02020603050405020304" pitchFamily="18" charset="0"/>
                        </a:rPr>
                        <a:t> below</a:t>
                      </a:r>
                      <a:endParaRPr lang="en-US" altLang="zh-CN" dirty="0" smtClean="0">
                        <a:latin typeface="Times New Roman" panose="02020603050405020304" pitchFamily="18" charset="0"/>
                        <a:cs typeface="Times New Roman" panose="02020603050405020304" pitchFamily="18" charset="0"/>
                      </a:endParaRPr>
                    </a:p>
                  </a:txBody>
                  <a:tcPr/>
                </a:tc>
              </a:tr>
              <a:tr h="334899">
                <a:tc>
                  <a:txBody>
                    <a:bodyPr/>
                    <a:lstStyle/>
                    <a:p>
                      <a:r>
                        <a:rPr lang="en-US" altLang="zh-CN" dirty="0" smtClean="0">
                          <a:latin typeface="Times New Roman" panose="02020603050405020304" pitchFamily="18" charset="0"/>
                          <a:cs typeface="Times New Roman" panose="02020603050405020304" pitchFamily="18" charset="0"/>
                        </a:rPr>
                        <a:t>Beam energy</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anose="02020603050405020304" pitchFamily="18" charset="0"/>
                          <a:cs typeface="Times New Roman" panose="02020603050405020304" pitchFamily="18" charset="0"/>
                        </a:rPr>
                        <a:t>See Table</a:t>
                      </a:r>
                      <a:r>
                        <a:rPr lang="en-US" altLang="zh-CN" baseline="0" dirty="0" smtClean="0">
                          <a:latin typeface="Times New Roman" panose="02020603050405020304" pitchFamily="18" charset="0"/>
                          <a:cs typeface="Times New Roman" panose="02020603050405020304" pitchFamily="18" charset="0"/>
                        </a:rPr>
                        <a:t> below</a:t>
                      </a:r>
                      <a:endParaRPr lang="en-US" altLang="zh-CN" dirty="0" smtClean="0">
                        <a:latin typeface="Times New Roman" panose="02020603050405020304" pitchFamily="18" charset="0"/>
                        <a:cs typeface="Times New Roman" panose="02020603050405020304" pitchFamily="18" charset="0"/>
                      </a:endParaRPr>
                    </a:p>
                  </a:txBody>
                  <a:tcPr/>
                </a:tc>
              </a:tr>
              <a:tr h="334899">
                <a:tc>
                  <a:txBody>
                    <a:bodyPr/>
                    <a:lstStyle/>
                    <a:p>
                      <a:r>
                        <a:rPr lang="en-US" altLang="zh-CN" dirty="0" smtClean="0">
                          <a:latin typeface="Times New Roman" panose="02020603050405020304" pitchFamily="18" charset="0"/>
                          <a:cs typeface="Times New Roman" panose="02020603050405020304" pitchFamily="18" charset="0"/>
                        </a:rPr>
                        <a:t>Beam radius(RMS)</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smtClean="0">
                          <a:latin typeface="Times New Roman" panose="02020603050405020304" pitchFamily="18" charset="0"/>
                          <a:cs typeface="Times New Roman" panose="02020603050405020304" pitchFamily="18" charset="0"/>
                        </a:rPr>
                        <a:t>2~10 mm</a:t>
                      </a:r>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738243489"/>
              </p:ext>
            </p:extLst>
          </p:nvPr>
        </p:nvGraphicFramePr>
        <p:xfrm>
          <a:off x="5241032" y="3861048"/>
          <a:ext cx="4320480" cy="2103120"/>
        </p:xfrm>
        <a:graphic>
          <a:graphicData uri="http://schemas.openxmlformats.org/drawingml/2006/table">
            <a:tbl>
              <a:tblPr firstRow="1" bandRow="1">
                <a:tableStyleId>{5C22544A-7EE6-4342-B048-85BDC9FD1C3A}</a:tableStyleId>
              </a:tblPr>
              <a:tblGrid>
                <a:gridCol w="1074187"/>
                <a:gridCol w="1253316"/>
                <a:gridCol w="1992977"/>
              </a:tblGrid>
              <a:tr h="593157">
                <a:tc>
                  <a:txBody>
                    <a:bodyPr/>
                    <a:lstStyle/>
                    <a:p>
                      <a:r>
                        <a:rPr lang="en-US" altLang="zh-CN" sz="1800" dirty="0" smtClean="0">
                          <a:latin typeface="Times New Roman" panose="02020603050405020304" pitchFamily="18" charset="0"/>
                          <a:cs typeface="Times New Roman" panose="02020603050405020304" pitchFamily="18" charset="0"/>
                        </a:rPr>
                        <a:t>Position</a:t>
                      </a:r>
                      <a:endParaRPr lang="zh-CN" altLang="en-US" sz="1800" dirty="0">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Energy</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MeV</a:t>
                      </a:r>
                      <a:r>
                        <a:rPr lang="zh-CN" altLang="en-US" sz="1800" dirty="0" smtClean="0">
                          <a:latin typeface="Times New Roman" panose="02020603050405020304" pitchFamily="18" charset="0"/>
                          <a:cs typeface="Times New Roman" panose="02020603050405020304" pitchFamily="18" charset="0"/>
                        </a:rPr>
                        <a:t>）</a:t>
                      </a:r>
                      <a:endParaRPr lang="zh-CN" altLang="en-US" sz="1800" dirty="0">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Average Current</a:t>
                      </a:r>
                      <a:r>
                        <a:rPr lang="zh-CN" altLang="en-US" sz="1800" dirty="0" smtClean="0">
                          <a:latin typeface="Times New Roman" panose="02020603050405020304" pitchFamily="18" charset="0"/>
                          <a:cs typeface="Times New Roman" panose="02020603050405020304" pitchFamily="18" charset="0"/>
                        </a:rPr>
                        <a:t>（</a:t>
                      </a:r>
                      <a:r>
                        <a:rPr lang="en-US" altLang="zh-CN" sz="1800" dirty="0" err="1" smtClean="0">
                          <a:latin typeface="Times New Roman" panose="02020603050405020304" pitchFamily="18" charset="0"/>
                          <a:cs typeface="Times New Roman" panose="02020603050405020304" pitchFamily="18" charset="0"/>
                        </a:rPr>
                        <a:t>nA</a:t>
                      </a:r>
                      <a:r>
                        <a:rPr lang="zh-CN" altLang="en-US" sz="1800" dirty="0" smtClean="0">
                          <a:latin typeface="Times New Roman" panose="02020603050405020304" pitchFamily="18" charset="0"/>
                          <a:cs typeface="Times New Roman" panose="02020603050405020304" pitchFamily="18" charset="0"/>
                        </a:rPr>
                        <a:t>）</a:t>
                      </a:r>
                      <a:endParaRPr lang="zh-CN" altLang="en-US" sz="1800" dirty="0">
                        <a:latin typeface="Times New Roman" panose="02020603050405020304" pitchFamily="18" charset="0"/>
                        <a:cs typeface="Times New Roman" panose="02020603050405020304" pitchFamily="18" charset="0"/>
                      </a:endParaRPr>
                    </a:p>
                  </a:txBody>
                  <a:tcPr>
                    <a:solidFill>
                      <a:srgbClr val="0000FF"/>
                    </a:solidFill>
                  </a:tcPr>
                </a:tc>
              </a:tr>
              <a:tr h="338947">
                <a:tc>
                  <a:txBody>
                    <a:bodyPr/>
                    <a:lstStyle/>
                    <a:p>
                      <a:r>
                        <a:rPr lang="en-US" altLang="zh-CN" sz="1800" dirty="0" smtClean="0">
                          <a:latin typeface="Times New Roman" panose="02020603050405020304" pitchFamily="18" charset="0"/>
                          <a:cs typeface="Times New Roman" panose="02020603050405020304" pitchFamily="18" charset="0"/>
                        </a:rPr>
                        <a:t>[P1</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P2]</a:t>
                      </a:r>
                      <a:endParaRPr lang="zh-CN" altLang="en-US" sz="1800" dirty="0">
                        <a:latin typeface="Times New Roman" panose="02020603050405020304" pitchFamily="18" charset="0"/>
                        <a:cs typeface="Times New Roman" panose="02020603050405020304" pitchFamily="18" charset="0"/>
                      </a:endParaRPr>
                    </a:p>
                  </a:txBody>
                  <a:tcPr/>
                </a:tc>
                <a:tc>
                  <a:txBody>
                    <a:bodyPr/>
                    <a:lstStyle/>
                    <a:p>
                      <a:r>
                        <a:rPr lang="en-US" altLang="zh-CN" sz="1800" dirty="0" smtClean="0">
                          <a:latin typeface="Times New Roman" panose="02020603050405020304" pitchFamily="18" charset="0"/>
                          <a:cs typeface="Times New Roman" panose="02020603050405020304" pitchFamily="18" charset="0"/>
                        </a:rPr>
                        <a:t>250</a:t>
                      </a:r>
                      <a:endParaRPr lang="zh-CN" altLang="en-US" sz="1800" dirty="0">
                        <a:latin typeface="Times New Roman" panose="02020603050405020304" pitchFamily="18" charset="0"/>
                        <a:cs typeface="Times New Roman" panose="02020603050405020304" pitchFamily="18" charset="0"/>
                      </a:endParaRPr>
                    </a:p>
                  </a:txBody>
                  <a:tcPr/>
                </a:tc>
                <a:tc>
                  <a:txBody>
                    <a:bodyPr/>
                    <a:lstStyle/>
                    <a:p>
                      <a:r>
                        <a:rPr lang="en-US" altLang="zh-CN" sz="1800" dirty="0" smtClean="0">
                          <a:latin typeface="Times New Roman" panose="02020603050405020304" pitchFamily="18" charset="0"/>
                          <a:cs typeface="Times New Roman" panose="02020603050405020304" pitchFamily="18" charset="0"/>
                        </a:rPr>
                        <a:t>500</a:t>
                      </a:r>
                      <a:endParaRPr lang="zh-CN" altLang="en-US" sz="1800" dirty="0">
                        <a:latin typeface="Times New Roman" panose="02020603050405020304" pitchFamily="18" charset="0"/>
                        <a:cs typeface="Times New Roman" panose="02020603050405020304" pitchFamily="18" charset="0"/>
                      </a:endParaRPr>
                    </a:p>
                  </a:txBody>
                  <a:tcPr/>
                </a:tc>
              </a:tr>
              <a:tr h="338947">
                <a:tc>
                  <a:txBody>
                    <a:bodyPr/>
                    <a:lstStyle/>
                    <a:p>
                      <a:r>
                        <a:rPr lang="en-US" altLang="zh-CN" sz="1800" dirty="0" smtClean="0">
                          <a:latin typeface="Times New Roman" panose="02020603050405020304" pitchFamily="18" charset="0"/>
                          <a:cs typeface="Times New Roman" panose="02020603050405020304" pitchFamily="18" charset="0"/>
                        </a:rPr>
                        <a:t>[P2</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P3]</a:t>
                      </a:r>
                      <a:endParaRPr lang="zh-CN" altLang="en-US" sz="1800" dirty="0">
                        <a:latin typeface="Times New Roman" panose="02020603050405020304" pitchFamily="18" charset="0"/>
                        <a:cs typeface="Times New Roman" panose="02020603050405020304" pitchFamily="18" charset="0"/>
                      </a:endParaRPr>
                    </a:p>
                  </a:txBody>
                  <a:tcPr/>
                </a:tc>
                <a:tc>
                  <a:txBody>
                    <a:bodyPr/>
                    <a:lstStyle/>
                    <a:p>
                      <a:r>
                        <a:rPr lang="en-US" altLang="zh-CN" sz="1800" dirty="0" smtClean="0">
                          <a:latin typeface="Times New Roman" panose="02020603050405020304" pitchFamily="18" charset="0"/>
                          <a:cs typeface="Times New Roman" panose="02020603050405020304" pitchFamily="18" charset="0"/>
                        </a:rPr>
                        <a:t>70~230</a:t>
                      </a:r>
                      <a:endParaRPr lang="zh-CN" altLang="en-US" sz="1800" dirty="0">
                        <a:latin typeface="Times New Roman" panose="02020603050405020304" pitchFamily="18" charset="0"/>
                        <a:cs typeface="Times New Roman" panose="02020603050405020304" pitchFamily="18" charset="0"/>
                      </a:endParaRPr>
                    </a:p>
                  </a:txBody>
                  <a:tcPr/>
                </a:tc>
                <a:tc>
                  <a:txBody>
                    <a:bodyPr/>
                    <a:lstStyle/>
                    <a:p>
                      <a:r>
                        <a:rPr lang="en-US" altLang="zh-CN" sz="1800" dirty="0" smtClean="0">
                          <a:latin typeface="Times New Roman" panose="02020603050405020304" pitchFamily="18" charset="0"/>
                          <a:cs typeface="Times New Roman" panose="02020603050405020304" pitchFamily="18" charset="0"/>
                        </a:rPr>
                        <a:t>2.65~105</a:t>
                      </a:r>
                      <a:endParaRPr lang="zh-CN" altLang="en-US" sz="1800" dirty="0">
                        <a:latin typeface="Times New Roman" panose="02020603050405020304" pitchFamily="18" charset="0"/>
                        <a:cs typeface="Times New Roman" panose="02020603050405020304" pitchFamily="18" charset="0"/>
                      </a:endParaRPr>
                    </a:p>
                  </a:txBody>
                  <a:tcPr/>
                </a:tc>
              </a:tr>
              <a:tr h="338947">
                <a:tc>
                  <a:txBody>
                    <a:bodyPr/>
                    <a:lstStyle/>
                    <a:p>
                      <a:r>
                        <a:rPr lang="en-US" altLang="zh-CN" sz="1800" dirty="0" smtClean="0">
                          <a:latin typeface="Times New Roman" panose="02020603050405020304" pitchFamily="18" charset="0"/>
                          <a:cs typeface="Times New Roman" panose="02020603050405020304" pitchFamily="18" charset="0"/>
                        </a:rPr>
                        <a:t>[P3</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P4]</a:t>
                      </a:r>
                      <a:endParaRPr lang="zh-CN" altLang="en-US" sz="1800" dirty="0">
                        <a:latin typeface="Times New Roman" panose="02020603050405020304" pitchFamily="18" charset="0"/>
                        <a:cs typeface="Times New Roman" panose="02020603050405020304" pitchFamily="18" charset="0"/>
                      </a:endParaRPr>
                    </a:p>
                  </a:txBody>
                  <a:tcPr/>
                </a:tc>
                <a:tc>
                  <a:txBody>
                    <a:bodyPr/>
                    <a:lstStyle/>
                    <a:p>
                      <a:r>
                        <a:rPr lang="en-US" altLang="zh-CN" sz="1800" dirty="0" smtClean="0">
                          <a:latin typeface="Times New Roman" panose="02020603050405020304" pitchFamily="18" charset="0"/>
                          <a:cs typeface="Times New Roman" panose="02020603050405020304" pitchFamily="18" charset="0"/>
                        </a:rPr>
                        <a:t>70~230</a:t>
                      </a:r>
                      <a:endParaRPr lang="zh-CN" altLang="en-US" sz="1800" dirty="0">
                        <a:latin typeface="Times New Roman" panose="02020603050405020304" pitchFamily="18" charset="0"/>
                        <a:cs typeface="Times New Roman" panose="02020603050405020304" pitchFamily="18" charset="0"/>
                      </a:endParaRPr>
                    </a:p>
                  </a:txBody>
                  <a:tcPr/>
                </a:tc>
                <a:tc>
                  <a:txBody>
                    <a:bodyPr/>
                    <a:lstStyle/>
                    <a:p>
                      <a:r>
                        <a:rPr lang="en-US" altLang="zh-CN" sz="1800" dirty="0" smtClean="0">
                          <a:latin typeface="Times New Roman" panose="02020603050405020304" pitchFamily="18" charset="0"/>
                          <a:cs typeface="Times New Roman" panose="02020603050405020304" pitchFamily="18" charset="0"/>
                        </a:rPr>
                        <a:t>0.4~89</a:t>
                      </a:r>
                      <a:endParaRPr lang="zh-CN" altLang="en-US" sz="1800" dirty="0">
                        <a:latin typeface="Times New Roman" panose="02020603050405020304" pitchFamily="18" charset="0"/>
                        <a:cs typeface="Times New Roman" panose="02020603050405020304" pitchFamily="18" charset="0"/>
                      </a:endParaRPr>
                    </a:p>
                  </a:txBody>
                  <a:tcPr/>
                </a:tc>
              </a:tr>
              <a:tr h="338947">
                <a:tc>
                  <a:txBody>
                    <a:bodyPr/>
                    <a:lstStyle/>
                    <a:p>
                      <a:r>
                        <a:rPr lang="en-US" altLang="zh-CN" sz="1800" dirty="0" smtClean="0">
                          <a:latin typeface="Times New Roman" panose="02020603050405020304" pitchFamily="18" charset="0"/>
                          <a:cs typeface="Times New Roman" panose="02020603050405020304" pitchFamily="18" charset="0"/>
                        </a:rPr>
                        <a:t>[P4</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P6]</a:t>
                      </a:r>
                      <a:endParaRPr lang="zh-CN" altLang="en-US" sz="1800" dirty="0">
                        <a:latin typeface="Times New Roman" panose="02020603050405020304" pitchFamily="18" charset="0"/>
                        <a:cs typeface="Times New Roman" panose="02020603050405020304" pitchFamily="18" charset="0"/>
                      </a:endParaRPr>
                    </a:p>
                  </a:txBody>
                  <a:tcPr/>
                </a:tc>
                <a:tc>
                  <a:txBody>
                    <a:bodyPr/>
                    <a:lstStyle/>
                    <a:p>
                      <a:r>
                        <a:rPr lang="en-US" altLang="zh-CN" sz="1800" dirty="0" smtClean="0">
                          <a:latin typeface="Times New Roman" panose="02020603050405020304" pitchFamily="18" charset="0"/>
                          <a:cs typeface="Times New Roman" panose="02020603050405020304" pitchFamily="18" charset="0"/>
                        </a:rPr>
                        <a:t>70~230</a:t>
                      </a:r>
                      <a:endParaRPr lang="zh-CN" altLang="en-US" sz="1800" dirty="0">
                        <a:latin typeface="Times New Roman" panose="02020603050405020304" pitchFamily="18" charset="0"/>
                        <a:cs typeface="Times New Roman" panose="02020603050405020304" pitchFamily="18" charset="0"/>
                      </a:endParaRPr>
                    </a:p>
                  </a:txBody>
                  <a:tcPr/>
                </a:tc>
                <a:tc>
                  <a:txBody>
                    <a:bodyPr/>
                    <a:lstStyle/>
                    <a:p>
                      <a:r>
                        <a:rPr lang="en-US" altLang="zh-CN" sz="1800" dirty="0" smtClean="0">
                          <a:latin typeface="Times New Roman" panose="02020603050405020304" pitchFamily="18" charset="0"/>
                          <a:cs typeface="Times New Roman" panose="02020603050405020304" pitchFamily="18" charset="0"/>
                        </a:rPr>
                        <a:t>0.4~4</a:t>
                      </a:r>
                      <a:endParaRPr lang="zh-CN" altLang="en-US" sz="1800" dirty="0">
                        <a:latin typeface="Times New Roman" panose="02020603050405020304" pitchFamily="18" charset="0"/>
                        <a:cs typeface="Times New Roman" panose="02020603050405020304" pitchFamily="18" charset="0"/>
                      </a:endParaRPr>
                    </a:p>
                  </a:txBody>
                  <a:tcPr/>
                </a:tc>
              </a:tr>
            </a:tbl>
          </a:graphicData>
        </a:graphic>
      </p:graphicFrame>
      <p:sp>
        <p:nvSpPr>
          <p:cNvPr id="4" name="矩形 3"/>
          <p:cNvSpPr/>
          <p:nvPr/>
        </p:nvSpPr>
        <p:spPr>
          <a:xfrm>
            <a:off x="1136576" y="-387424"/>
            <a:ext cx="8769424" cy="1077218"/>
          </a:xfrm>
          <a:prstGeom prst="rect">
            <a:avLst/>
          </a:prstGeom>
        </p:spPr>
        <p:txBody>
          <a:bodyPr wrap="square">
            <a:spAutoFit/>
          </a:bodyPr>
          <a:lstStyle/>
          <a:p>
            <a:pPr eaLnBrk="1" hangingPunct="1">
              <a:lnSpc>
                <a:spcPct val="200000"/>
              </a:lnSpc>
            </a:pPr>
            <a:r>
              <a:rPr lang="en-US" altLang="zh-CN" sz="3200" b="1" dirty="0">
                <a:solidFill>
                  <a:srgbClr val="002060"/>
                </a:solidFill>
                <a:latin typeface="+mj-lt"/>
                <a:ea typeface="微软雅黑" panose="020B0503020204020204" pitchFamily="34" charset="-122"/>
              </a:rPr>
              <a:t>Beam diagnostic devices in HUST-PTF</a:t>
            </a:r>
          </a:p>
        </p:txBody>
      </p:sp>
    </p:spTree>
    <p:extLst>
      <p:ext uri="{BB962C8B-B14F-4D97-AF65-F5344CB8AC3E}">
        <p14:creationId xmlns:p14="http://schemas.microsoft.com/office/powerpoint/2010/main" val="210802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F03B7-2886-4B63-A508-1EEE4843EE58}" type="slidenum">
              <a:rPr lang="zh-CN" altLang="en-US" smtClean="0"/>
              <a:t>7</a:t>
            </a:fld>
            <a:endParaRPr lang="en-US" altLang="zh-CN"/>
          </a:p>
        </p:txBody>
      </p:sp>
      <p:sp>
        <p:nvSpPr>
          <p:cNvPr id="3" name="文本框 2"/>
          <p:cNvSpPr txBox="1"/>
          <p:nvPr/>
        </p:nvSpPr>
        <p:spPr>
          <a:xfrm>
            <a:off x="344488" y="980728"/>
            <a:ext cx="4680520" cy="646331"/>
          </a:xfrm>
          <a:prstGeom prst="rect">
            <a:avLst/>
          </a:prstGeom>
          <a:noFill/>
        </p:spPr>
        <p:txBody>
          <a:bodyPr wrap="square" rtlCol="0">
            <a:spAutoFit/>
          </a:bodyPr>
          <a:lstStyle/>
          <a:p>
            <a:pPr marL="285750" indent="-285750">
              <a:buFont typeface="Wingdings" panose="05000000000000000000" pitchFamily="2" charset="2"/>
              <a:buChar char="Ø"/>
            </a:pPr>
            <a:r>
              <a:rPr lang="en-US" altLang="zh-CN" b="1" dirty="0" smtClean="0"/>
              <a:t>The resonant </a:t>
            </a:r>
            <a:r>
              <a:rPr lang="en-US" altLang="zh-CN" b="1" dirty="0" err="1" smtClean="0"/>
              <a:t>stripline</a:t>
            </a:r>
            <a:r>
              <a:rPr lang="en-US" altLang="zh-CN" b="1" dirty="0" smtClean="0"/>
              <a:t> BPM</a:t>
            </a:r>
          </a:p>
          <a:p>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80" y="2348880"/>
            <a:ext cx="3922779" cy="21602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628800"/>
            <a:ext cx="3674818" cy="3314816"/>
          </a:xfrm>
          <a:prstGeom prst="rect">
            <a:avLst/>
          </a:prstGeom>
        </p:spPr>
      </p:pic>
      <p:sp>
        <p:nvSpPr>
          <p:cNvPr id="4" name="矩形 3"/>
          <p:cNvSpPr/>
          <p:nvPr/>
        </p:nvSpPr>
        <p:spPr>
          <a:xfrm>
            <a:off x="1064568" y="-387424"/>
            <a:ext cx="5073377" cy="1077218"/>
          </a:xfrm>
          <a:prstGeom prst="rect">
            <a:avLst/>
          </a:prstGeom>
        </p:spPr>
        <p:txBody>
          <a:bodyPr wrap="none">
            <a:spAutoFit/>
          </a:bodyPr>
          <a:lstStyle/>
          <a:p>
            <a:pPr eaLnBrk="1" hangingPunct="1">
              <a:lnSpc>
                <a:spcPct val="200000"/>
              </a:lnSpc>
            </a:pPr>
            <a:r>
              <a:rPr lang="en-US" altLang="zh-CN" sz="3200" b="1" dirty="0" smtClean="0">
                <a:latin typeface="+mj-lt"/>
                <a:ea typeface="微软雅黑" panose="020B0503020204020204" pitchFamily="34" charset="-122"/>
                <a:cs typeface="Arial" panose="020B0604020202020204" pitchFamily="34" charset="0"/>
              </a:rPr>
              <a:t>Non-invasive </a:t>
            </a:r>
            <a:r>
              <a:rPr lang="en-US" altLang="zh-CN" sz="3200" b="1" dirty="0">
                <a:latin typeface="+mj-lt"/>
                <a:ea typeface="微软雅黑" panose="020B0503020204020204" pitchFamily="34" charset="-122"/>
                <a:cs typeface="Arial" panose="020B0604020202020204" pitchFamily="34" charset="0"/>
              </a:rPr>
              <a:t>BPM research</a:t>
            </a:r>
          </a:p>
        </p:txBody>
      </p:sp>
      <p:sp>
        <p:nvSpPr>
          <p:cNvPr id="6" name="矩形 5"/>
          <p:cNvSpPr/>
          <p:nvPr/>
        </p:nvSpPr>
        <p:spPr>
          <a:xfrm>
            <a:off x="-303584" y="4941168"/>
            <a:ext cx="4953000" cy="276999"/>
          </a:xfrm>
          <a:prstGeom prst="rect">
            <a:avLst/>
          </a:prstGeom>
        </p:spPr>
        <p:txBody>
          <a:bodyPr>
            <a:spAutoFit/>
          </a:bodyPr>
          <a:lstStyle/>
          <a:p>
            <a:pPr algn="ctr"/>
            <a:r>
              <a:rPr lang="en-US" altLang="zh-CN" sz="1200" b="1" dirty="0"/>
              <a:t>Figure 1: Resonant </a:t>
            </a:r>
            <a:r>
              <a:rPr lang="en-US" altLang="zh-CN" sz="1200" b="1" dirty="0" err="1"/>
              <a:t>stripline</a:t>
            </a:r>
            <a:r>
              <a:rPr lang="en-US" altLang="zh-CN" sz="1200" b="1" dirty="0"/>
              <a:t> pickup, one plane only.</a:t>
            </a:r>
            <a:endParaRPr lang="zh-CN" altLang="en-US" sz="1200" b="1" dirty="0"/>
          </a:p>
        </p:txBody>
      </p:sp>
      <p:sp>
        <p:nvSpPr>
          <p:cNvPr id="8" name="矩形 7"/>
          <p:cNvSpPr/>
          <p:nvPr/>
        </p:nvSpPr>
        <p:spPr>
          <a:xfrm>
            <a:off x="4880992" y="4941168"/>
            <a:ext cx="4612160" cy="276999"/>
          </a:xfrm>
          <a:prstGeom prst="rect">
            <a:avLst/>
          </a:prstGeom>
        </p:spPr>
        <p:txBody>
          <a:bodyPr wrap="none">
            <a:spAutoFit/>
          </a:bodyPr>
          <a:lstStyle/>
          <a:p>
            <a:r>
              <a:rPr lang="en-US" altLang="zh-CN" sz="1200" b="1" dirty="0"/>
              <a:t>Figure 2</a:t>
            </a:r>
            <a:r>
              <a:rPr lang="en-US" altLang="zh-CN" sz="1200" b="1" dirty="0" smtClean="0"/>
              <a:t>. </a:t>
            </a:r>
            <a:r>
              <a:rPr lang="en-US" altLang="zh-CN" sz="1200" b="1" dirty="0"/>
              <a:t>C</a:t>
            </a:r>
            <a:r>
              <a:rPr lang="en-US" altLang="zh-CN" sz="1200" b="1" dirty="0" smtClean="0"/>
              <a:t>onstruction </a:t>
            </a:r>
            <a:r>
              <a:rPr lang="en-US" altLang="zh-CN" sz="1200" b="1" dirty="0"/>
              <a:t>drawing in the </a:t>
            </a:r>
            <a:r>
              <a:rPr lang="en-US" altLang="zh-CN" sz="1200" b="1" dirty="0" err="1"/>
              <a:t>SwissFEL</a:t>
            </a:r>
            <a:r>
              <a:rPr lang="en-US" altLang="zh-CN" sz="1200" b="1" dirty="0"/>
              <a:t> test </a:t>
            </a:r>
            <a:r>
              <a:rPr lang="en-US" altLang="zh-CN" sz="1200" b="1" dirty="0" smtClean="0"/>
              <a:t>injector.</a:t>
            </a:r>
            <a:endParaRPr lang="zh-CN" altLang="en-US" sz="1200" b="1" dirty="0"/>
          </a:p>
        </p:txBody>
      </p:sp>
    </p:spTree>
    <p:extLst>
      <p:ext uri="{BB962C8B-B14F-4D97-AF65-F5344CB8AC3E}">
        <p14:creationId xmlns:p14="http://schemas.microsoft.com/office/powerpoint/2010/main" val="507718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F03B7-2886-4B63-A508-1EEE4843EE58}" type="slidenum">
              <a:rPr lang="zh-CN" altLang="en-US" smtClean="0"/>
              <a:t>8</a:t>
            </a:fld>
            <a:endParaRPr lang="en-US" altLang="zh-CN" dirty="0"/>
          </a:p>
        </p:txBody>
      </p:sp>
      <p:sp>
        <p:nvSpPr>
          <p:cNvPr id="3" name="矩形 2"/>
          <p:cNvSpPr/>
          <p:nvPr/>
        </p:nvSpPr>
        <p:spPr>
          <a:xfrm>
            <a:off x="1208584" y="15032"/>
            <a:ext cx="5297219" cy="584775"/>
          </a:xfrm>
          <a:prstGeom prst="rect">
            <a:avLst/>
          </a:prstGeom>
        </p:spPr>
        <p:txBody>
          <a:bodyPr wrap="none">
            <a:spAutoFit/>
          </a:bodyPr>
          <a:lstStyle/>
          <a:p>
            <a:r>
              <a:rPr lang="en-US" altLang="zh-CN" sz="3200" b="1" dirty="0">
                <a:latin typeface="+mj-lt"/>
              </a:rPr>
              <a:t>Non-invasive </a:t>
            </a:r>
            <a:r>
              <a:rPr lang="en-US" altLang="zh-CN" sz="3200" b="1" dirty="0" smtClean="0">
                <a:latin typeface="+mj-lt"/>
              </a:rPr>
              <a:t>BPM Research </a:t>
            </a:r>
            <a:endParaRPr lang="zh-CN" altLang="en-US" sz="3200" b="1" dirty="0">
              <a:latin typeface="+mj-lt"/>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064" y="1052736"/>
            <a:ext cx="3812783" cy="20882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9064" y="3573016"/>
            <a:ext cx="3526992" cy="1962178"/>
          </a:xfrm>
          <a:prstGeom prst="rect">
            <a:avLst/>
          </a:prstGeom>
        </p:spPr>
      </p:pic>
      <p:sp>
        <p:nvSpPr>
          <p:cNvPr id="6" name="文本框 5"/>
          <p:cNvSpPr txBox="1"/>
          <p:nvPr/>
        </p:nvSpPr>
        <p:spPr>
          <a:xfrm>
            <a:off x="6105128" y="3140968"/>
            <a:ext cx="3960440" cy="276999"/>
          </a:xfrm>
          <a:prstGeom prst="rect">
            <a:avLst/>
          </a:prstGeom>
          <a:noFill/>
        </p:spPr>
        <p:txBody>
          <a:bodyPr wrap="square" rtlCol="0">
            <a:spAutoFit/>
          </a:bodyPr>
          <a:lstStyle/>
          <a:p>
            <a:r>
              <a:rPr lang="en-US" altLang="zh-CN" sz="1200" b="1" dirty="0" smtClean="0"/>
              <a:t>Figure </a:t>
            </a:r>
            <a:r>
              <a:rPr lang="en-US" altLang="zh-CN" sz="1200" b="1" dirty="0" smtClean="0"/>
              <a:t>2: </a:t>
            </a:r>
            <a:r>
              <a:rPr lang="en-US" altLang="zh-CN" sz="1200" b="1" dirty="0" smtClean="0"/>
              <a:t>Cylindrical cavity BPM</a:t>
            </a:r>
            <a:endParaRPr lang="zh-CN" altLang="en-US" sz="1200" b="1" dirty="0"/>
          </a:p>
        </p:txBody>
      </p:sp>
      <p:sp>
        <p:nvSpPr>
          <p:cNvPr id="7" name="文本框 6"/>
          <p:cNvSpPr txBox="1"/>
          <p:nvPr/>
        </p:nvSpPr>
        <p:spPr>
          <a:xfrm>
            <a:off x="6105128" y="5733256"/>
            <a:ext cx="4392488" cy="276999"/>
          </a:xfrm>
          <a:prstGeom prst="rect">
            <a:avLst/>
          </a:prstGeom>
          <a:noFill/>
        </p:spPr>
        <p:txBody>
          <a:bodyPr wrap="square" rtlCol="0">
            <a:spAutoFit/>
          </a:bodyPr>
          <a:lstStyle/>
          <a:p>
            <a:r>
              <a:rPr lang="en-US" altLang="zh-CN" sz="1200" b="1" dirty="0" smtClean="0"/>
              <a:t>Figure </a:t>
            </a:r>
            <a:r>
              <a:rPr lang="en-US" altLang="zh-CN" sz="1200" b="1" dirty="0" smtClean="0"/>
              <a:t>3: </a:t>
            </a:r>
            <a:r>
              <a:rPr lang="en-US" altLang="zh-CN" sz="1200" b="1" dirty="0" smtClean="0"/>
              <a:t>Rectangular cavity BPM</a:t>
            </a:r>
            <a:endParaRPr lang="en-US" altLang="zh-CN" sz="1200" b="1" dirty="0"/>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552" y="2060848"/>
            <a:ext cx="3437165" cy="2480626"/>
          </a:xfrm>
          <a:prstGeom prst="rect">
            <a:avLst/>
          </a:prstGeom>
        </p:spPr>
      </p:pic>
      <p:sp>
        <p:nvSpPr>
          <p:cNvPr id="9" name="文本框 8"/>
          <p:cNvSpPr txBox="1"/>
          <p:nvPr/>
        </p:nvSpPr>
        <p:spPr>
          <a:xfrm>
            <a:off x="704528" y="4653136"/>
            <a:ext cx="4392488" cy="276999"/>
          </a:xfrm>
          <a:prstGeom prst="rect">
            <a:avLst/>
          </a:prstGeom>
          <a:noFill/>
        </p:spPr>
        <p:txBody>
          <a:bodyPr wrap="square" rtlCol="0">
            <a:spAutoFit/>
          </a:bodyPr>
          <a:lstStyle/>
          <a:p>
            <a:r>
              <a:rPr lang="en-US" altLang="zh-CN" sz="1200" b="1" dirty="0" smtClean="0"/>
              <a:t>Figure </a:t>
            </a:r>
            <a:r>
              <a:rPr lang="en-US" altLang="zh-CN" sz="1200" b="1" dirty="0"/>
              <a:t>1</a:t>
            </a:r>
            <a:r>
              <a:rPr lang="en-US" altLang="zh-CN" sz="1200" b="1" dirty="0" smtClean="0"/>
              <a:t>: Monopole and dipole modes in cavity BPM</a:t>
            </a:r>
            <a:endParaRPr lang="en-US" altLang="zh-CN" sz="1200" b="1" dirty="0"/>
          </a:p>
        </p:txBody>
      </p:sp>
    </p:spTree>
    <p:extLst>
      <p:ext uri="{BB962C8B-B14F-4D97-AF65-F5344CB8AC3E}">
        <p14:creationId xmlns:p14="http://schemas.microsoft.com/office/powerpoint/2010/main" val="777948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F03B7-2886-4B63-A508-1EEE4843EE58}" type="slidenum">
              <a:rPr lang="zh-CN" altLang="en-US" smtClean="0"/>
              <a:t>9</a:t>
            </a:fld>
            <a:endParaRPr lang="en-US" altLang="zh-CN"/>
          </a:p>
        </p:txBody>
      </p:sp>
      <p:sp>
        <p:nvSpPr>
          <p:cNvPr id="3" name="文本框 2"/>
          <p:cNvSpPr txBox="1"/>
          <p:nvPr/>
        </p:nvSpPr>
        <p:spPr>
          <a:xfrm>
            <a:off x="344488" y="908720"/>
            <a:ext cx="8280920" cy="432048"/>
          </a:xfrm>
          <a:prstGeom prst="rect">
            <a:avLst/>
          </a:prstGeom>
          <a:noFill/>
        </p:spPr>
        <p:txBody>
          <a:bodyPr wrap="square" rtlCol="0">
            <a:spAutoFit/>
          </a:bodyPr>
          <a:lstStyle/>
          <a:p>
            <a:endParaRPr lang="zh-CN" altLang="en-US" dirty="0"/>
          </a:p>
        </p:txBody>
      </p:sp>
      <p:sp>
        <p:nvSpPr>
          <p:cNvPr id="5" name="文本框 4"/>
          <p:cNvSpPr txBox="1"/>
          <p:nvPr/>
        </p:nvSpPr>
        <p:spPr>
          <a:xfrm>
            <a:off x="200472" y="1052736"/>
            <a:ext cx="5112568"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b="1" dirty="0"/>
              <a:t>Reentrant Cavity BPM</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984" y="2420888"/>
            <a:ext cx="4978877" cy="2566294"/>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36" y="2060848"/>
            <a:ext cx="3820659" cy="3168352"/>
          </a:xfrm>
          <a:prstGeom prst="rect">
            <a:avLst/>
          </a:prstGeom>
        </p:spPr>
      </p:pic>
      <p:sp>
        <p:nvSpPr>
          <p:cNvPr id="4" name="矩形 3"/>
          <p:cNvSpPr/>
          <p:nvPr/>
        </p:nvSpPr>
        <p:spPr>
          <a:xfrm>
            <a:off x="1064568" y="116632"/>
            <a:ext cx="5297219" cy="584775"/>
          </a:xfrm>
          <a:prstGeom prst="rect">
            <a:avLst/>
          </a:prstGeom>
        </p:spPr>
        <p:txBody>
          <a:bodyPr wrap="none">
            <a:spAutoFit/>
          </a:bodyPr>
          <a:lstStyle/>
          <a:p>
            <a:r>
              <a:rPr lang="en-US" altLang="zh-CN" sz="3200" b="1" dirty="0">
                <a:latin typeface="+mj-lt"/>
              </a:rPr>
              <a:t>Non-invasive BPM Research </a:t>
            </a:r>
            <a:endParaRPr lang="zh-CN" altLang="en-US" sz="3200" b="1" dirty="0">
              <a:latin typeface="+mj-lt"/>
            </a:endParaRPr>
          </a:p>
        </p:txBody>
      </p:sp>
      <p:sp>
        <p:nvSpPr>
          <p:cNvPr id="7" name="文本框 6"/>
          <p:cNvSpPr txBox="1"/>
          <p:nvPr/>
        </p:nvSpPr>
        <p:spPr>
          <a:xfrm>
            <a:off x="848544" y="5157192"/>
            <a:ext cx="3888432" cy="276999"/>
          </a:xfrm>
          <a:prstGeom prst="rect">
            <a:avLst/>
          </a:prstGeom>
          <a:noFill/>
        </p:spPr>
        <p:txBody>
          <a:bodyPr wrap="square" rtlCol="0">
            <a:spAutoFit/>
          </a:bodyPr>
          <a:lstStyle/>
          <a:p>
            <a:r>
              <a:rPr lang="en-US" altLang="zh-CN" sz="1200" dirty="0" smtClean="0"/>
              <a:t>Figure 1: a reentrant cavity BPM model in CST</a:t>
            </a:r>
            <a:endParaRPr lang="zh-CN" altLang="en-US" sz="1200" dirty="0"/>
          </a:p>
        </p:txBody>
      </p:sp>
      <p:sp>
        <p:nvSpPr>
          <p:cNvPr id="9" name="文本框 8"/>
          <p:cNvSpPr txBox="1"/>
          <p:nvPr/>
        </p:nvSpPr>
        <p:spPr>
          <a:xfrm>
            <a:off x="5097016" y="5157192"/>
            <a:ext cx="4104456" cy="276999"/>
          </a:xfrm>
          <a:prstGeom prst="rect">
            <a:avLst/>
          </a:prstGeom>
          <a:noFill/>
        </p:spPr>
        <p:txBody>
          <a:bodyPr wrap="square" rtlCol="0">
            <a:spAutoFit/>
          </a:bodyPr>
          <a:lstStyle/>
          <a:p>
            <a:r>
              <a:rPr lang="en-US" altLang="zh-CN" sz="1200" dirty="0"/>
              <a:t>Figure 2:  a reentrant cavity BPM </a:t>
            </a:r>
            <a:r>
              <a:rPr lang="zh-CN" altLang="en-US" sz="1200" dirty="0"/>
              <a:t>（</a:t>
            </a:r>
            <a:r>
              <a:rPr lang="en-US" altLang="zh-CN" sz="1200" dirty="0"/>
              <a:t>one plane only</a:t>
            </a:r>
            <a:r>
              <a:rPr lang="zh-CN" altLang="en-US" sz="1200" dirty="0"/>
              <a:t>）</a:t>
            </a:r>
          </a:p>
        </p:txBody>
      </p:sp>
    </p:spTree>
    <p:extLst>
      <p:ext uri="{BB962C8B-B14F-4D97-AF65-F5344CB8AC3E}">
        <p14:creationId xmlns:p14="http://schemas.microsoft.com/office/powerpoint/2010/main" val="2577211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IHIP">
  <a:themeElements>
    <a:clrScheme name="IHI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HIP">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defRPr kumimoji="0" lang="zh-CN" sz="2400" b="0" i="0" u="none" strike="noStrike" cap="none" normalizeH="0" baseline="0" smtClean="0">
            <a:ln>
              <a:noFill/>
            </a:ln>
            <a:solidFill>
              <a:schemeClr val="tx2"/>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defRPr kumimoji="0" lang="zh-CN" sz="2400" b="0" i="0" u="none" strike="noStrike" cap="none" normalizeH="0" baseline="0" smtClean="0">
            <a:ln>
              <a:noFill/>
            </a:ln>
            <a:solidFill>
              <a:schemeClr val="tx2"/>
            </a:solidFill>
            <a:effectLst/>
            <a:latin typeface="Verdana" pitchFamily="34" charset="0"/>
            <a:ea typeface="宋体" pitchFamily="2" charset="-122"/>
          </a:defRPr>
        </a:defPPr>
      </a:lstStyle>
    </a:lnDef>
  </a:objectDefaults>
  <a:extraClrSchemeLst>
    <a:extraClrScheme>
      <a:clrScheme name="IHIP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HIP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HIP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HIP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HIP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HIP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HIP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HIP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HI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HIP">
  <a:themeElements>
    <a:clrScheme name="IHI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HIP">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defRPr kumimoji="0" lang="zh-CN" sz="2400" b="0" i="0" u="none" strike="noStrike" cap="none" normalizeH="0" baseline="0" smtClean="0">
            <a:ln>
              <a:noFill/>
            </a:ln>
            <a:solidFill>
              <a:schemeClr val="tx2"/>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defRPr kumimoji="0" lang="zh-CN" sz="2400" b="0" i="0" u="none" strike="noStrike" cap="none" normalizeH="0" baseline="0" smtClean="0">
            <a:ln>
              <a:noFill/>
            </a:ln>
            <a:solidFill>
              <a:schemeClr val="tx2"/>
            </a:solidFill>
            <a:effectLst/>
            <a:latin typeface="Verdana" pitchFamily="34" charset="0"/>
            <a:ea typeface="宋体" pitchFamily="2" charset="-122"/>
          </a:defRPr>
        </a:defPPr>
      </a:lstStyle>
    </a:lnDef>
  </a:objectDefaults>
  <a:extraClrSchemeLst>
    <a:extraClrScheme>
      <a:clrScheme name="IHIP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HIP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HIP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HIP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HIP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HIP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HIP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HIP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HI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IHIP">
  <a:themeElements>
    <a:clrScheme name="IHI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HIP">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defRPr kumimoji="0" lang="zh-CN" sz="2400" b="0" i="0" u="none" strike="noStrike" cap="none" normalizeH="0" baseline="0" smtClean="0">
            <a:ln>
              <a:noFill/>
            </a:ln>
            <a:solidFill>
              <a:schemeClr val="tx2"/>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defRPr kumimoji="0" lang="zh-CN" sz="2400" b="0" i="0" u="none" strike="noStrike" cap="none" normalizeH="0" baseline="0" smtClean="0">
            <a:ln>
              <a:noFill/>
            </a:ln>
            <a:solidFill>
              <a:schemeClr val="tx2"/>
            </a:solidFill>
            <a:effectLst/>
            <a:latin typeface="Verdana" pitchFamily="34" charset="0"/>
            <a:ea typeface="宋体" pitchFamily="2" charset="-122"/>
          </a:defRPr>
        </a:defPPr>
      </a:lstStyle>
    </a:lnDef>
  </a:objectDefaults>
  <a:extraClrSchemeLst>
    <a:extraClrScheme>
      <a:clrScheme name="IHIP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HIP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HIP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HIP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HIP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HIP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HIP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HIP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HI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yTheme2012">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 Dark">
      <a:majorFont>
        <a:latin typeface="Gill Sans Light"/>
        <a:ea typeface="宋体"/>
        <a:cs typeface=""/>
      </a:majorFont>
      <a:minorFont>
        <a:latin typeface="Gill Sans Light"/>
        <a:ea typeface="宋体"/>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414141"/>
            </a:solidFill>
            <a:effectLst/>
            <a:latin typeface="Gill Sans Light" charset="0"/>
            <a:ea typeface="宋体"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414141"/>
            </a:solidFill>
            <a:effectLst/>
            <a:latin typeface="Gill Sans Light" charset="0"/>
            <a:ea typeface="宋体" charset="0"/>
            <a:sym typeface="Gill Sans Light" charset="0"/>
          </a:defRPr>
        </a:defPPr>
      </a:lstStyle>
    </a:lnDef>
  </a:objectDefaults>
  <a:extraClrSchemeLst>
    <a:extraClrScheme>
      <a:clrScheme name="Blank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IHIP">
  <a:themeElements>
    <a:clrScheme name="IHI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HIP">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defRPr kumimoji="0" lang="zh-CN" sz="2400" b="0" i="0" u="none" strike="noStrike" cap="none" normalizeH="0" baseline="0" smtClean="0">
            <a:ln>
              <a:noFill/>
            </a:ln>
            <a:solidFill>
              <a:schemeClr val="tx2"/>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defRPr kumimoji="0" lang="zh-CN" sz="2400" b="0" i="0" u="none" strike="noStrike" cap="none" normalizeH="0" baseline="0" smtClean="0">
            <a:ln>
              <a:noFill/>
            </a:ln>
            <a:solidFill>
              <a:schemeClr val="tx2"/>
            </a:solidFill>
            <a:effectLst/>
            <a:latin typeface="Verdana" pitchFamily="34" charset="0"/>
            <a:ea typeface="宋体" pitchFamily="2" charset="-122"/>
          </a:defRPr>
        </a:defPPr>
      </a:lstStyle>
    </a:lnDef>
  </a:objectDefaults>
  <a:extraClrSchemeLst>
    <a:extraClrScheme>
      <a:clrScheme name="IHIP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HIP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HIP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HIP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HIP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HIP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HIP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HIP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HI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3669</TotalTime>
  <Words>1332</Words>
  <Application>Microsoft Office PowerPoint</Application>
  <PresentationFormat>A4 纸张(210x297 毫米)</PresentationFormat>
  <Paragraphs>115</Paragraphs>
  <Slides>11</Slides>
  <Notes>10</Notes>
  <HiddenSlides>0</HiddenSlides>
  <MMClips>0</MMClips>
  <ScaleCrop>false</ScaleCrop>
  <HeadingPairs>
    <vt:vector size="6" baseType="variant">
      <vt:variant>
        <vt:lpstr>已用的字体</vt:lpstr>
      </vt:variant>
      <vt:variant>
        <vt:i4>15</vt:i4>
      </vt:variant>
      <vt:variant>
        <vt:lpstr>主题</vt:lpstr>
      </vt:variant>
      <vt:variant>
        <vt:i4>5</vt:i4>
      </vt:variant>
      <vt:variant>
        <vt:lpstr>幻灯片标题</vt:lpstr>
      </vt:variant>
      <vt:variant>
        <vt:i4>11</vt:i4>
      </vt:variant>
    </vt:vector>
  </HeadingPairs>
  <TitlesOfParts>
    <vt:vector size="31" baseType="lpstr">
      <vt:lpstr>Arial Unicode MS</vt:lpstr>
      <vt:lpstr>Gill Sans Light</vt:lpstr>
      <vt:lpstr>Heiti SC Light</vt:lpstr>
      <vt:lpstr>Microsoft YaHei UI</vt:lpstr>
      <vt:lpstr>黑体</vt:lpstr>
      <vt:lpstr>华文新魏</vt:lpstr>
      <vt:lpstr>楷体_GB2312</vt:lpstr>
      <vt:lpstr>宋体</vt:lpstr>
      <vt:lpstr>微软雅黑</vt:lpstr>
      <vt:lpstr>Arial</vt:lpstr>
      <vt:lpstr>Calibri</vt:lpstr>
      <vt:lpstr>Symbol</vt:lpstr>
      <vt:lpstr>Times New Roman</vt:lpstr>
      <vt:lpstr>Verdana</vt:lpstr>
      <vt:lpstr>Wingdings</vt:lpstr>
      <vt:lpstr>3_IHIP</vt:lpstr>
      <vt:lpstr>IHIP</vt:lpstr>
      <vt:lpstr>4_IHIP</vt:lpstr>
      <vt:lpstr>MyTheme2012</vt:lpstr>
      <vt:lpstr>5_IHIP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军民融合应用加速器 及特殊电磁装备协同创新中心</dc:title>
  <dc:creator>Administrator</dc:creator>
  <cp:lastModifiedBy>admin</cp:lastModifiedBy>
  <cp:revision>126</cp:revision>
  <dcterms:created xsi:type="dcterms:W3CDTF">2014-08-31T10:07:32Z</dcterms:created>
  <dcterms:modified xsi:type="dcterms:W3CDTF">2018-09-19T03:13:37Z</dcterms:modified>
</cp:coreProperties>
</file>