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5DE3C-4527-44A0-8CAE-257CEBAC7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092269-7A0C-45E9-8E26-BBF26ECC0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8DC2F5-D3F0-44EE-B4A5-7ADDC90C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D63845-0BBE-4A02-B85D-1BD8E2CE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64A55-0329-4239-ACFB-D5CD0B30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3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89505-798D-4775-9595-57747C20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56EF6A-E53D-46A2-96A4-FB55C4D09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44AE5-925C-42FC-AA9C-433DE2E7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79B5EC-2F40-4B61-85C7-D197206B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CE8D07-6B5D-4551-A7DB-4C86AA1E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75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6465A63-F615-4EFE-8F8F-5A3BBE0E8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463E21-4B43-4052-AB22-B9C05FBB3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A1829E-2527-41F8-95A0-02A3DE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E7CFA7-2EF0-45DB-987B-66306C37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D875-5AF9-4480-81A7-B6540F7C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33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3ECD8A-34E4-478E-8793-E415B5EA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D04C3B-7CD8-49FF-8503-33F5B6BD6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2D7E60-96D2-4EF8-910C-6011FC75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435BE2-1112-4ECD-906D-B9F54323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78140-3FA9-4172-947C-9C4E7E83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AA7D9-EB95-4B49-8CB1-5F5DD7A4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DD1FF5-2399-4386-BBBA-FDD884A3E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9F509D-770B-4D60-9AD9-2888C5B3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C9A202-BCA5-4D13-9689-EA989A67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C28145-47E5-4F2F-9B2E-8BBE8D1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72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9B759B-D519-464D-8078-259BA5F56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475BD-B7FC-43C9-A7BB-932444F66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6E8948-2739-475B-A03D-72D8EDC8D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A4004D-E0D6-4CAE-B9E4-4C53A5B6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CEB34B-B1B9-425A-8A51-D230BDB3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34082B-228D-41BA-9B4B-77932B0E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88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8BEB1-4018-4204-BC41-4ADEDE58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4D998F-C5F3-4CD2-817E-F0B8A7CC6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2C2005-4258-4275-9E36-6CF4828E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12C24FB-BE58-444D-8EAD-FB9467636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165532-414D-4030-89DD-9602A80F2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D1B086-5BD3-42E7-B208-ECE42FA32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44BE6A-2C8E-43C6-A4B3-BF1C8832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854C72D-9954-4B41-9079-DBBA9818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25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B60925-15C1-4FA3-A523-126115F4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5E1FBF-939B-4C16-9224-4BD8B98C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F49501-052D-4897-89BE-EBA4EBB2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B6E0C0-D254-49D3-8035-47E51C1F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57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5AB718-F754-40D8-A951-24780707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430D752-114B-45F8-924B-9EE00B9C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A11DF6-9583-4464-B5F2-EBC5BC847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00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1022B0-E186-47CE-9C40-9F89D5CD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C6FAAB-52A9-46C6-9E51-C8B4D3F13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6C69F7-6DA0-4D96-A848-4C4AD3504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8CE769-4CAC-4BBA-8691-F6BD66C5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43C1C7-BCF5-48CA-B101-BBD1B682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E168A-3E17-4ACE-9FF2-5F519F84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0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3DAD7C-9C68-491F-BE7D-51C8B678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0C501B-4B72-4DE5-BEAB-47D9F482E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F8DDDA-08FF-4F72-9E10-B25E64561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A832FF-A19B-44DE-8A9E-CEC16AC59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9D6620-4096-4E0E-AE6D-D1657EAC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C598FB-9A58-4E34-B964-3E9A68B5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3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651EF3D-3DC7-47B8-A7A9-32EE94251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5C98D6-AB3F-48EB-8AE9-B1FD5880E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07BE1-57A2-4B53-B049-2CD8023B3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FCDC-A8D4-4EB1-9E5F-1C3023BFB66D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D97B4A-9313-4D35-8EE6-4E5827239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9F5867-2172-4D98-9685-2EE88F171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DFEB-C2E9-4426-8FDC-59CDEFA381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8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fa.go.jp/j_info/visit/visa/short/novisa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7CD17-684E-45B7-B1F0-210073F1FE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How to Apply for Visa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024AFA-5BF2-4048-AAAC-6A69E75D8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For Short-Term Stay</a:t>
            </a:r>
          </a:p>
          <a:p>
            <a:r>
              <a:rPr lang="en-US" altLang="ja-JP" dirty="0"/>
              <a:t>(90 days or less)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316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881DF546-1A3A-44BB-BB49-534B17C3347B}"/>
              </a:ext>
            </a:extLst>
          </p:cNvPr>
          <p:cNvSpPr/>
          <p:nvPr/>
        </p:nvSpPr>
        <p:spPr>
          <a:xfrm>
            <a:off x="4531895" y="834189"/>
            <a:ext cx="3371134" cy="1042737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How to Apply for Visa</a:t>
            </a:r>
          </a:p>
          <a:p>
            <a:pPr algn="ctr"/>
            <a:endParaRPr kumimoji="1" lang="ja-JP" altLang="en-US" dirty="0"/>
          </a:p>
        </p:txBody>
      </p:sp>
      <p:sp>
        <p:nvSpPr>
          <p:cNvPr id="3" name="フローチャート: 判断 2">
            <a:extLst>
              <a:ext uri="{FF2B5EF4-FFF2-40B4-BE49-F238E27FC236}">
                <a16:creationId xmlns:a16="http://schemas.microsoft.com/office/drawing/2014/main" id="{1FA58588-092F-4B08-993B-94876BFC7C19}"/>
              </a:ext>
            </a:extLst>
          </p:cNvPr>
          <p:cNvSpPr/>
          <p:nvPr/>
        </p:nvSpPr>
        <p:spPr>
          <a:xfrm>
            <a:off x="402051" y="2512427"/>
            <a:ext cx="2318084" cy="946485"/>
          </a:xfrm>
          <a:prstGeom prst="flowChartDecis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フローチャート: 抜出し 8">
            <a:extLst>
              <a:ext uri="{FF2B5EF4-FFF2-40B4-BE49-F238E27FC236}">
                <a16:creationId xmlns:a16="http://schemas.microsoft.com/office/drawing/2014/main" id="{61EC4216-C08C-4B6B-88D7-281250937A72}"/>
              </a:ext>
            </a:extLst>
          </p:cNvPr>
          <p:cNvSpPr/>
          <p:nvPr/>
        </p:nvSpPr>
        <p:spPr>
          <a:xfrm>
            <a:off x="9190806" y="2294021"/>
            <a:ext cx="2318084" cy="1283368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ローチャート: 代替処理 10">
            <a:extLst>
              <a:ext uri="{FF2B5EF4-FFF2-40B4-BE49-F238E27FC236}">
                <a16:creationId xmlns:a16="http://schemas.microsoft.com/office/drawing/2014/main" id="{79CEE25D-047B-4662-AB48-BAB2FEC22625}"/>
              </a:ext>
            </a:extLst>
          </p:cNvPr>
          <p:cNvSpPr/>
          <p:nvPr/>
        </p:nvSpPr>
        <p:spPr>
          <a:xfrm>
            <a:off x="2372911" y="4058652"/>
            <a:ext cx="3128211" cy="1042737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EAB81D38-1572-49F3-8800-9ADB48977814}"/>
              </a:ext>
            </a:extLst>
          </p:cNvPr>
          <p:cNvSpPr/>
          <p:nvPr/>
        </p:nvSpPr>
        <p:spPr>
          <a:xfrm>
            <a:off x="5781859" y="4162925"/>
            <a:ext cx="3128211" cy="1042737"/>
          </a:xfrm>
          <a:prstGeom prst="flowChartAlternate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85C7EEA-CF91-4586-AB8F-A0505F1890E9}"/>
              </a:ext>
            </a:extLst>
          </p:cNvPr>
          <p:cNvSpPr txBox="1"/>
          <p:nvPr/>
        </p:nvSpPr>
        <p:spPr>
          <a:xfrm>
            <a:off x="4531895" y="893893"/>
            <a:ext cx="337113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Are you a visitor from  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ountries/regions for VISA EXEMPTION?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フローチャート: 代替処理 14">
            <a:extLst>
              <a:ext uri="{FF2B5EF4-FFF2-40B4-BE49-F238E27FC236}">
                <a16:creationId xmlns:a16="http://schemas.microsoft.com/office/drawing/2014/main" id="{16AF871B-3DDE-4D5D-A2D8-F62078289E53}"/>
              </a:ext>
            </a:extLst>
          </p:cNvPr>
          <p:cNvSpPr/>
          <p:nvPr/>
        </p:nvSpPr>
        <p:spPr>
          <a:xfrm>
            <a:off x="4531895" y="2364433"/>
            <a:ext cx="3371134" cy="1042737"/>
          </a:xfrm>
          <a:prstGeom prst="flowChartAlternateProcess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How to Apply for Visa</a:t>
            </a:r>
          </a:p>
          <a:p>
            <a:pPr algn="ctr"/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05B019A-1625-4153-8904-67F5142A544E}"/>
              </a:ext>
            </a:extLst>
          </p:cNvPr>
          <p:cNvSpPr txBox="1"/>
          <p:nvPr/>
        </p:nvSpPr>
        <p:spPr>
          <a:xfrm>
            <a:off x="4531894" y="2571816"/>
            <a:ext cx="33711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 Idea!</a:t>
            </a:r>
          </a:p>
          <a:p>
            <a:pPr algn="ctr"/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CLICK HERE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EFD156AF-E8A7-4460-AB86-F5338919EE35}"/>
              </a:ext>
            </a:extLst>
          </p:cNvPr>
          <p:cNvSpPr/>
          <p:nvPr/>
        </p:nvSpPr>
        <p:spPr>
          <a:xfrm>
            <a:off x="5860973" y="1876926"/>
            <a:ext cx="672029" cy="50586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9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How to Apply for Visa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sachiko arimoto</dc:creator>
  <cp:lastModifiedBy>sachiko arimoto</cp:lastModifiedBy>
  <cp:revision>4</cp:revision>
  <dcterms:created xsi:type="dcterms:W3CDTF">2020-07-16T01:55:43Z</dcterms:created>
  <dcterms:modified xsi:type="dcterms:W3CDTF">2020-07-16T02:37:17Z</dcterms:modified>
</cp:coreProperties>
</file>