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4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599" autoAdjust="0"/>
  </p:normalViewPr>
  <p:slideViewPr>
    <p:cSldViewPr>
      <p:cViewPr varScale="1">
        <p:scale>
          <a:sx n="89" d="100"/>
          <a:sy n="89" d="100"/>
        </p:scale>
        <p:origin x="1339" y="5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C63DED-0C14-4929-B3EC-27ECDB6505FD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09/07/62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48899C4-F4E9-4EBE-900A-5E15C62CDA6B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1F2A70B-78F2-4DCF-B53B-C990D2FAFB8A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513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 rtlCol="0">
            <a:noAutofit/>
          </a:bodyPr>
          <a:lstStyle>
            <a:lvl1pPr>
              <a:defRPr sz="405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grpSp>
        <p:nvGrpSpPr>
          <p:cNvPr id="256" name="เส้น" descr="กราฟิกเส้น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รูปแบบอิสระ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8" name="รูปแบบอิสระ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9" name="รูปแบบอิสระ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0" name="รูปแบบอิสระ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1" name="รูปแบบอิสระ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2" name="รูปแบบอิสระ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3" name="รูปแบบอิสระ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4" name="รูปแบบอิสระ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5" name="รูปแบบอิสระ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6" name="รูปแบบอิสระ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7" name="รูปแบบอิสระ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8" name="รูปแบบอิสระ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9" name="รูปแบบอิสระ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0" name="รูปแบบอิสระ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1" name="รูปแบบอิสระ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2" name="รูปแบบอิสระ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3" name="รูปแบบอิสระ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4" name="รูปแบบอิสระ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5" name="รูปแบบอิสระ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6" name="รูปแบบอิสระ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7" name="รูปแบบอิสระ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8" name="รูปแบบอิสระ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9" name="รูปแบบอิสระ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0" name="รูปแบบอิสระ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1" name="รูปแบบอิสระ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2" name="รูปแบบอิสระ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3" name="รูปแบบอิสระ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4" name="รูปแบบอิสระ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5" name="รูปแบบอิสระ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6" name="รูปแบบอิสระ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7" name="รูปแบบอิสระ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8" name="รูปแบบอิสระ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9" name="รูปแบบอิสระ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0" name="รูปแบบอิสระ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1" name="รูปแบบอิสระ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2" name="รูปแบบอิสระ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3" name="รูปแบบอิสระ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4" name="รูปแบบอิสระ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5" name="รูปแบบอิสระ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6" name="รูปแบบอิสระ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7" name="รูปแบบอิสระ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8" name="รูปแบบอิสระ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9" name="รูปแบบอิสระ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0" name="รูปแบบอิสระ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1" name="รูปแบบอิสระ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2" name="รูปแบบอิสระ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3" name="รูปแบบอิสระ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4" name="รูปแบบอิสระ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5" name="รูปแบบอิสระ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6" name="รูปแบบอิสระ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7" name="รูปแบบอิสระ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8" name="รูปแบบอิสระ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9" name="รูปแบบอิสระ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0" name="รูปแบบอิสระ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1" name="รูปแบบอิสระ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2" name="รูปแบบอิสระ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3" name="รูปแบบอิสระ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4" name="รูปแบบอิสระ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5" name="รูปแบบอิสระ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6" name="รูปแบบอิสระ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7" name="รูปแบบอิสระ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8" name="รูปแบบอิสระ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9" name="รูปแบบอิสระ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0" name="รูปแบบอิสระ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1" name="รูปแบบอิสระ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2" name="รูปแบบอิสระ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3" name="รูปแบบอิสระ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4" name="รูปแบบอิสระ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5" name="รูปแบบอิสระ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6" name="รูปแบบอิสระ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7" name="รูปแบบอิสระ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8" name="รูปแบบอิสระ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9" name="รูปแบบอิสระ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0" name="รูปแบบอิสระ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1" name="รูปแบบอิสระ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2" name="รูปแบบอิสระ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3" name="รูปแบบอิสระ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4" name="รูปแบบอิสระ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5" name="รูปแบบอิสระ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6" name="รูปแบบอิสระ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7" name="รูปแบบอิสระ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8" name="รูปแบบอิสระ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9" name="รูปแบบอิสระ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0" name="รูปแบบอิสระ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1" name="รูปแบบอิสระ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2" name="รูปแบบอิสระ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3" name="รูปแบบอิสระ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4" name="รูปแบบอิสระ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5" name="รูปแบบอิสระ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6" name="รูปแบบอิสระ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7" name="รูปแบบอิสระ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8" name="รูปแบบอิสระ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9" name="รูปแบบอิสระ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0" name="รูปแบบอิสระ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1" name="รูปแบบอิสระ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2" name="รูปแบบอิสระ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3" name="รูปแบบอิสระ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4" name="รูปแบบอิสระ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5" name="รูปแบบอิสระ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6" name="รูปแบบอิสระ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7" name="รูปแบบอิสระ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8" name="รูปแบบอิสระ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9" name="รูปแบบอิสระ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0" name="รูปแบบอิสระ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1" name="รูปแบบอิสระ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2" name="รูปแบบอิสระ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3" name="รูปแบบอิสระ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4" name="รูปแบบอิสระ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5" name="รูปแบบอิสระ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6" name="รูปแบบอิสระ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7" name="รูปแบบอิสระ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8" name="รูปแบบอิสระ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9" name="รูปแบบอิสระ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0" name="รูปแบบอิสระ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1" name="รูปแบบอิสระ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2" name="รูปแบบอิสระ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3" name="รูปแบบอิสระ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4" name="รูปแบบอิสระ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5" name="รูปแบบอิสระ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6" name="รูปแบบอิสระ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7" name="รูปแบบอิสระ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8" name="รูปแบบอิสระ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9" name="รูปแบบอิสระ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grpSp>
        <p:nvGrpSpPr>
          <p:cNvPr id="7" name="เส้น" descr="กราฟิกเส้น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รูปแบบอิสระ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" name="รูปแบบอิสระ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" name="รูปแบบอิสระ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0" name="รูปแบบอิสระ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1" name="รูปแบบอิสระ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" name="รูปแบบอิสระ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" name="รูปแบบอิสระ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9" name="รูปแบบอิสระ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0" name="รูปแบบอิสระ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1" name="รูปแบบอิสระ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2" name="รูปแบบอิสระ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3" name="รูปแบบอิสระ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0" name="รูปแบบอิสระ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1" name="รูปแบบอิสระ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2" name="รูปแบบอิสระ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3" name="รูปแบบอิสระ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4" name="รูปแบบอิสระ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5" name="รูปแบบอิสระ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6" name="รูปแบบอิสระ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7" name="รูปแบบอิสระ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8" name="รูปแบบอิสระ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9" name="รูปแบบอิสระ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0" name="รูปแบบอิสระ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1" name="รูปแบบอิสระ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753D396-3CE0-482C-BDA3-1C5CB37877D6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grpSp>
        <p:nvGrpSpPr>
          <p:cNvPr id="7" name="เส้น" descr="กราฟิกเส้น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รูปแบบอิสระ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" name="รูปแบบอิสระ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" name="รูปแบบอิสระ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0" name="รูปแบบอิสระ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1" name="รูปแบบอิสระ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" name="รูปแบบอิสระ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" name="รูปแบบอิสระ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9" name="รูปแบบอิสระ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0" name="รูปแบบอิสระ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1" name="รูปแบบอิสระ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2" name="รูปแบบอิสระ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3" name="รูปแบบอิสระ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0" name="รูปแบบอิสระ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1" name="รูปแบบอิสระ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2" name="รูปแบบอิสระ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3" name="รูปแบบอิสระ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4" name="รูปแบบอิสระ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5" name="รูปแบบอิสระ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6" name="รูปแบบอิสระ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7" name="รูปแบบอิสระ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8" name="รูปแบบอิสระ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9" name="รูปแบบอิสระ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0" name="รูปแบบอิสระ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1" name="รูปแบบอิสระ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77814"/>
            <a:ext cx="6859787" cy="5898573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946656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EEAEE4-29AD-4EE4-8029-CFD8B77B4A03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grpSp>
        <p:nvGrpSpPr>
          <p:cNvPr id="167" name="เส้น" descr="กราฟิกเส้น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รูปแบบอิสระ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9" name="รูปแบบอิสระ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0" name="รูปแบบอิสระ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1" name="รูปแบบอิสระ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2" name="รูปแบบอิสระ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3" name="รูปแบบอิสระ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4" name="รูปแบบอิสระ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5" name="รูปแบบอิสระ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6" name="รูปแบบอิสระ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7" name="รูปแบบอิสระ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8" name="รูปแบบอิสระ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9" name="รูปแบบอิสระ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0" name="รูปแบบอิสระ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1" name="รูปแบบอิสระ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2" name="รูปแบบอิสระ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3" name="รูปแบบอิสระ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4" name="รูปแบบอิสระ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5" name="รูปแบบอิสระ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6" name="รูปแบบอิสระ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7" name="รูปแบบอิสระ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8" name="รูปแบบอิสระ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9" name="รูปแบบอิสระ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0" name="รูปแบบอิสระ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1" name="รูปแบบอิสระ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2" name="รูปแบบอิสระ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3" name="รูปแบบอิสระ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4" name="รูปแบบอิสระ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5" name="รูปแบบอิสระ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6" name="รูปแบบอิสระ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7" name="รูปแบบอิสระ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8" name="รูปแบบอิสระ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9" name="รูปแบบอิสระ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0" name="รูปแบบอิสระ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1" name="รูปแบบอิสระ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2" name="รูปแบบอิสระ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3" name="รูปแบบอิสระ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4" name="รูปแบบอิสระ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5" name="รูปแบบอิสระ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6" name="รูปแบบอิสระ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7" name="รูปแบบอิสระ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8" name="รูปแบบอิสระ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9" name="รูปแบบอิสระ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0" name="รูปแบบอิสระ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1" name="รูปแบบอิสระ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2" name="รูปแบบอิสระ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3" name="รูปแบบอิสระ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4" name="รูปแบบอิสระ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5" name="รูปแบบอิสระ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6" name="รูปแบบอิสระ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7" name="รูปแบบอิสระ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8" name="รูปแบบอิสระ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9" name="รูปแบบอิสระ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0" name="รูปแบบอิสระ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1" name="รูปแบบอิสระ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2" name="รูปแบบอิสระ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3" name="รูปแบบอิสระ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4" name="รูปแบบอิสระ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5" name="รูปแบบอิสระ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6" name="รูปแบบอิสระ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7" name="รูปแบบอิสระ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8" name="รูปแบบอิสระ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9" name="รูปแบบอิสระ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0" name="รูปแบบอิสระ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1" name="รูปแบบอิสระ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2" name="รูปแบบอิสระ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3" name="รูปแบบอิสระ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4" name="รูปแบบอิสระ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5" name="รูปแบบอิสระ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6" name="รูปแบบอิสระ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7" name="รูปแบบอิสระ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8" name="รูปแบบอิสระ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9" name="รูปแบบอิสระ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0" name="รูปแบบอิสระ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1" name="รูปแบบอิสระ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1159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583085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754581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926077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AD1B540-9797-403F-A976-B62460ADB8F2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rtlCol="0" anchor="b">
            <a:noAutofit/>
          </a:bodyPr>
          <a:lstStyle>
            <a:lvl1pPr algn="l">
              <a:defRPr sz="3301" b="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grpSp>
        <p:nvGrpSpPr>
          <p:cNvPr id="255" name="เส้น" descr="กราฟิกเส้น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รูปแบบอิสระ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7" name="รูปแบบอิสระ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8" name="รูปแบบอิสระ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9" name="รูปแบบอิสระ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0" name="รูปแบบอิสระ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1" name="รูปแบบอิสระ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2" name="รูปแบบอิสระ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3" name="รูปแบบอิสระ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4" name="รูปแบบอิสระ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5" name="รูปแบบอิสระ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6" name="รูปแบบอิสระ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7" name="รูปแบบอิสระ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8" name="รูปแบบอิสระ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9" name="รูปแบบอิสระ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0" name="รูปแบบอิสระ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1" name="รูปแบบอิสระ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2" name="รูปแบบอิสระ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3" name="รูปแบบอิสระ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4" name="รูปแบบอิสระ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5" name="รูปแบบอิสระ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6" name="รูปแบบอิสระ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7" name="รูปแบบอิสระ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8" name="รูปแบบอิสระ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9" name="รูปแบบอิสระ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0" name="รูปแบบอิสระ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1" name="รูปแบบอิสระ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2" name="รูปแบบอิสระ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3" name="รูปแบบอิสระ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4" name="รูปแบบอิสระ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5" name="รูปแบบอิสระ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6" name="รูปแบบอิสระ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7" name="รูปแบบอิสระ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8" name="รูปแบบอิสระ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9" name="รูปแบบอิสระ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0" name="รูปแบบอิสระ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1" name="รูปแบบอิสระ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2" name="รูปแบบอิสระ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3" name="รูปแบบอิสระ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4" name="รูปแบบอิสระ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5" name="รูปแบบอิสระ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6" name="รูปแบบอิสระ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7" name="รูปแบบอิสระ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8" name="รูปแบบอิสระ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9" name="รูปแบบอิสระ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0" name="รูปแบบอิสระ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1" name="รูปแบบอิสระ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2" name="รูปแบบอิสระ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3" name="รูปแบบอิสระ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4" name="รูปแบบอิสระ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5" name="รูปแบบอิสระ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6" name="รูปแบบอิสระ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7" name="รูปแบบอิสระ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8" name="รูปแบบอิสระ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9" name="รูปแบบอิสระ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0" name="รูปแบบอิสระ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1" name="รูปแบบอิสระ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2" name="รูปแบบอิสระ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3" name="รูปแบบอิสระ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4" name="รูปแบบอิสระ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5" name="รูปแบบอิสระ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6" name="รูปแบบอิสระ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7" name="รูปแบบอิสระ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8" name="รูปแบบอิสระ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9" name="รูปแบบอิสระ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0" name="รูปแบบอิสระ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1" name="รูปแบบอิสระ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2" name="รูปแบบอิสระ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3" name="รูปแบบอิสระ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4" name="รูปแบบอิสระ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5" name="รูปแบบอิสระ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6" name="รูปแบบอิสระ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7" name="รูปแบบอิสระ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8" name="รูปแบบอิสระ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9" name="รูปแบบอิสระ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0" name="รูปแบบอิสระ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1" name="รูปแบบอิสระ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2" name="รูปแบบอิสระ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3" name="รูปแบบอิสระ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4" name="รูปแบบอิสระ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5" name="รูปแบบอิสระ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6" name="รูปแบบอิสระ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7" name="รูปแบบอิสระ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8" name="รูปแบบอิสระ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9" name="รูปแบบอิสระ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0" name="รูปแบบอิสระ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1" name="รูปแบบอิสระ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2" name="รูปแบบอิสระ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3" name="รูปแบบอิสระ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4" name="รูปแบบอิสระ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5" name="รูปแบบอิสระ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6" name="รูปแบบอิสระ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7" name="รูปแบบอิสระ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8" name="รูปแบบอิสระ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9" name="รูปแบบอิสระ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0" name="รูปแบบอิสระ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1" name="รูปแบบอิสระ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2" name="รูปแบบอิสระ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3" name="รูปแบบอิสระ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4" name="รูปแบบอิสระ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5" name="รูปแบบอิสระ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6" name="รูปแบบอิสระ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7" name="รูปแบบอิสระ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8" name="รูปแบบอิสระ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9" name="รูปแบบอิสระ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0" name="รูปแบบอิสระ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1" name="รูปแบบอิสระ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2" name="รูปแบบอิสระ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3" name="รูปแบบอิสระ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4" name="รูปแบบอิสระ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5" name="รูปแบบอิสระ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6" name="รูปแบบอิสระ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7" name="รูปแบบอิสระ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8" name="รูปแบบอิสระ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9" name="รูปแบบอิสระ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0" name="รูปแบบอิสระ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1" name="รูปแบบอิสระ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2" name="รูปแบบอิสระ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3" name="รูปแบบอิสระ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4" name="รูปแบบอิสระ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5" name="รูปแบบอิสระ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6" name="รูปแบบอิสระ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7" name="รูปแบบอิสระ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8" name="รูปแบบอิสระ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E4F6498-0B7C-4C83-A70F-DD9516CF2180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grpSp>
        <p:nvGrpSpPr>
          <p:cNvPr id="158" name="เส้น" descr="กราฟิกเส้น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รูปแบบอิสระ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0" name="รูปแบบอิสระ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1" name="รูปแบบอิสระ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2" name="รูปแบบอิสระ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3" name="รูปแบบอิสระ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4" name="รูปแบบอิสระ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5" name="รูปแบบอิสระ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6" name="รูปแบบอิสระ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7" name="รูปแบบอิสระ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8" name="รูปแบบอิสระ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9" name="รูปแบบอิสระ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0" name="รูปแบบอิสระ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1" name="รูปแบบอิสระ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2" name="รูปแบบอิสระ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3" name="รูปแบบอิสระ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4" name="รูปแบบอิสระ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5" name="รูปแบบอิสระ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6" name="รูปแบบอิสระ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7" name="รูปแบบอิสระ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8" name="รูปแบบอิสระ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9" name="รูปแบบอิสระ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0" name="รูปแบบอิสระ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1" name="รูปแบบอิสระ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2" name="รูปแบบอิสระ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3" name="รูปแบบอิสระ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4" name="รูปแบบอิสระ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5" name="รูปแบบอิสระ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6" name="รูปแบบอิสระ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7" name="รูปแบบอิสระ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8" name="รูปแบบอิสระ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9" name="รูปแบบอิสระ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0" name="รูปแบบอิสระ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1" name="รูปแบบอิสระ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2" name="รูปแบบอิสระ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3" name="รูปแบบอิสระ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4" name="รูปแบบอิสระ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5" name="รูปแบบอิสระ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6" name="รูปแบบอิสระ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7" name="รูปแบบอิสระ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8" name="รูปแบบอิสระ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9" name="รูปแบบอิสระ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0" name="รูปแบบอิสระ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1" name="รูปแบบอิสระ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2" name="รูปแบบอิสระ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3" name="รูปแบบอิสระ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4" name="รูปแบบอิสระ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5" name="รูปแบบอิสระ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6" name="รูปแบบอิสระ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7" name="รูปแบบอิสระ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8" name="รูปแบบอิสระ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9" name="รูปแบบอิสระ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0" name="รูปแบบอิสระ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1" name="รูปแบบอิสระ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2" name="รูปแบบอิสระ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3" name="รูปแบบอิสระ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4" name="รูปแบบอิสระ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5" name="รูปแบบอิสระ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6" name="รูปแบบอิสระ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7" name="รูปแบบอิสระ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8" name="รูปแบบอิสระ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9" name="รูปแบบอิสระ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0" name="รูปแบบอิสระ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1" name="รูปแบบอิสระ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2" name="รูปแบบอิสระ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3" name="รูปแบบอิสระ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4" name="รูปแบบอิสระ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5" name="รูปแบบอิสระ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6" name="รูปแบบอิสระ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7" name="รูปแบบอิสระ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8" name="รูปแบบอิสระ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9" name="รูปแบบอิสระ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0" name="รูปแบบอิสระ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1" name="รูปแบบอิสระ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2" name="รูปแบบอิสระ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 rtlCol="0">
            <a:normAutofit/>
          </a:bodyPr>
          <a:lstStyle>
            <a:lvl1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5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35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 rtlCol="0">
            <a:normAutofit/>
          </a:bodyPr>
          <a:lstStyle>
            <a:lvl1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5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35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F50BEBB-AF74-4AA7-849C-D6F535DD7C0E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grpSp>
        <p:nvGrpSpPr>
          <p:cNvPr id="160" name="เส้น" descr="กราฟิกเส้น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รูปแบบอิสระ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2" name="รูปแบบอิสระ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3" name="รูปแบบอิสระ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4" name="รูปแบบอิสระ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5" name="รูปแบบอิสระ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6" name="รูปแบบอิสระ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7" name="รูปแบบอิสระ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8" name="รูปแบบอิสระ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9" name="รูปแบบอิสระ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0" name="รูปแบบอิสระ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1" name="รูปแบบอิสระ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2" name="รูปแบบอิสระ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3" name="รูปแบบอิสระ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4" name="รูปแบบอิสระ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5" name="รูปแบบอิสระ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6" name="รูปแบบอิสระ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7" name="รูปแบบอิสระ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8" name="รูปแบบอิสระ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9" name="รูปแบบอิสระ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0" name="รูปแบบอิสระ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1" name="รูปแบบอิสระ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2" name="รูปแบบอิสระ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3" name="รูปแบบอิสระ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4" name="รูปแบบอิสระ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5" name="รูปแบบอิสระ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6" name="รูปแบบอิสระ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7" name="รูปแบบอิสระ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8" name="รูปแบบอิสระ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9" name="รูปแบบอิสระ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0" name="รูปแบบอิสระ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1" name="รูปแบบอิสระ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2" name="รูปแบบอิสระ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3" name="รูปแบบอิสระ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4" name="รูปแบบอิสระ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5" name="รูปแบบอิสระ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6" name="รูปแบบอิสระ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7" name="รูปแบบอิสระ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8" name="รูปแบบอิสระ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9" name="รูปแบบอิสระ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0" name="รูปแบบอิสระ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1" name="รูปแบบอิสระ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2" name="รูปแบบอิสระ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3" name="รูปแบบอิสระ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4" name="รูปแบบอิสระ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5" name="รูปแบบอิสระ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6" name="รูปแบบอิสระ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7" name="รูปแบบอิสระ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8" name="รูปแบบอิสระ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9" name="รูปแบบอิสระ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0" name="รูปแบบอิสระ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1" name="รูปแบบอิสระ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2" name="รูปแบบอิสระ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3" name="รูปแบบอิสระ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4" name="รูปแบบอิสระ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5" name="รูปแบบอิสระ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6" name="รูปแบบอิสระ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7" name="รูปแบบอิสระ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8" name="รูปแบบอิสระ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9" name="รูปแบบอิสระ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0" name="รูปแบบอิสระ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1" name="รูปแบบอิสระ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2" name="รูปแบบอิสระ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3" name="รูปแบบอิสระ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4" name="รูปแบบอิสระ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5" name="รูปแบบอิสระ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6" name="รูปแบบอิสระ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7" name="รูปแบบอิสระ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8" name="รูปแบบอิสระ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9" name="รูปแบบอิสระ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0" name="รูปแบบอิสระ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1" name="รูปแบบอิสระ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2" name="รูปแบบอิสระ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3" name="รูปแบบอิสระ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4" name="รูปแบบอิสระ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 rtlCol="0"/>
          <a:lstStyle>
            <a:lvl1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5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35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7E90D81-5E98-4F1E-AB03-6A45CD364489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5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4688616" y="2819401"/>
            <a:ext cx="3313277" cy="3352801"/>
          </a:xfrm>
        </p:spPr>
        <p:txBody>
          <a:bodyPr rtlCol="0"/>
          <a:lstStyle>
            <a:lvl1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5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35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grpSp>
        <p:nvGrpSpPr>
          <p:cNvPr id="156" name="เส้น" descr="กราฟิกเส้น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รูปแบบอิสระ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8" name="รูปแบบอิสระ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9" name="รูปแบบอิสระ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0" name="รูปแบบอิสระ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1" name="รูปแบบอิสระ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2" name="รูปแบบอิสระ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3" name="รูปแบบอิสระ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4" name="รูปแบบอิสระ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5" name="รูปแบบอิสระ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6" name="รูปแบบอิสระ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7" name="รูปแบบอิสระ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8" name="รูปแบบอิสระ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9" name="รูปแบบอิสระ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0" name="รูปแบบอิสระ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1" name="รูปแบบอิสระ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2" name="รูปแบบอิสระ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3" name="รูปแบบอิสระ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4" name="รูปแบบอิสระ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5" name="รูปแบบอิสระ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6" name="รูปแบบอิสระ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7" name="รูปแบบอิสระ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8" name="รูปแบบอิสระ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9" name="รูปแบบอิสระ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0" name="รูปแบบอิสระ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1" name="รูปแบบอิสระ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2" name="รูปแบบอิสระ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3" name="รูปแบบอิสระ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4" name="รูปแบบอิสระ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5" name="รูปแบบอิสระ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6" name="รูปแบบอิสระ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7" name="รูปแบบอิสระ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8" name="รูปแบบอิสระ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9" name="รูปแบบอิสระ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0" name="รูปแบบอิสระ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1" name="รูปแบบอิสระ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2" name="รูปแบบอิสระ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3" name="รูปแบบอิสระ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4" name="รูปแบบอิสระ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5" name="รูปแบบอิสระ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6" name="รูปแบบอิสระ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7" name="รูปแบบอิสระ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8" name="รูปแบบอิสระ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9" name="รูปแบบอิสระ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0" name="รูปแบบอิสระ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1" name="รูปแบบอิสระ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2" name="รูปแบบอิสระ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3" name="รูปแบบอิสระ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4" name="รูปแบบอิสระ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5" name="รูปแบบอิสระ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6" name="รูปแบบอิสระ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7" name="รูปแบบอิสระ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8" name="รูปแบบอิสระ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9" name="รูปแบบอิสระ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0" name="รูปแบบอิสระ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1" name="รูปแบบอิสระ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2" name="รูปแบบอิสระ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3" name="รูปแบบอิสระ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4" name="รูปแบบอิสระ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5" name="รูปแบบอิสระ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6" name="รูปแบบอิสระ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7" name="รูปแบบอิสระ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8" name="รูปแบบอิสระ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9" name="รูปแบบอิสระ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0" name="รูปแบบอิสระ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1" name="รูปแบบอิสระ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2" name="รูปแบบอิสระ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3" name="รูปแบบอิสระ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4" name="รูปแบบอิสระ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5" name="รูปแบบอิสระ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6" name="รูปแบบอิสระ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7" name="รูปแบบอิสระ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8" name="รูปแบบอิสระ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9" name="รูปแบบอิสระ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0" name="รูปแบบอิสระ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sz="1350" dirty="0">
                <a:ln>
                  <a:noFill/>
                </a:ln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6BF52AE-C268-4B1A-94B3-D96E3DA8779E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20265-E42A-4A43-8B9B-E1ED381AAFB2}" type="datetime1">
              <a:rPr lang="th-TH" smtClean="0"/>
              <a:t>09/07/62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>
              <a:defRPr sz="2401" b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 rtlCol="0">
            <a:normAutofit/>
          </a:bodyPr>
          <a:lstStyle>
            <a:lvl1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5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35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grpSp>
        <p:nvGrpSpPr>
          <p:cNvPr id="615" name="กรอบ" descr="กราฟิกกล่อง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กลุ่ม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กลุ่ม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รูปแบบอิสระ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5" name="รูปแบบอิสระ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6" name="รูปแบบอิสระ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7" name="รูปแบบอิสระ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8" name="รูปแบบอิสระ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9" name="รูปแบบอิสระ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0" name="รูปแบบอิสระ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1" name="รูปแบบอิสระ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2" name="รูปแบบอิสระ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3" name="รูปแบบอิสระ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4" name="รูปแบบอิสระ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5" name="รูปแบบอิสระ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6" name="รูปแบบอิสระ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7" name="รูปแบบอิสระ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8" name="รูปแบบอิสระ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9" name="รูปแบบอิสระ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0" name="รูปแบบอิสระ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1" name="รูปแบบอิสระ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2" name="รูปแบบอิสระ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3" name="รูปแบบอิสระ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4" name="รูปแบบอิสระ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5" name="รูปแบบอิสระ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6" name="รูปแบบอิสระ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7" name="รูปแบบอิสระ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8" name="รูปแบบอิสระ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9" name="รูปแบบอิสระ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0" name="รูปแบบอิสระ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1" name="รูปแบบอิสระ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2" name="รูปแบบอิสระ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3" name="รูปแบบอิสระ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4" name="รูปแบบอิสระ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5" name="รูปแบบอิสระ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6" name="รูปแบบอิสระ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7" name="รูปแบบอิสระ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8" name="รูปแบบอิสระ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9" name="รูปแบบอิสระ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0" name="รูปแบบอิสระ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1" name="รูปแบบอิสระ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2" name="รูปแบบอิสระ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3" name="รูปแบบอิสระ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4" name="รูปแบบอิสระ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5" name="รูปแบบอิสระ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6" name="รูปแบบอิสระ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7" name="รูปแบบอิสระ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8" name="รูปแบบอิสระ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9" name="รูปแบบอิสระ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0" name="รูปแบบอิสระ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1" name="รูปแบบอิสระ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2" name="รูปแบบอิสระ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3" name="รูปแบบอิสระ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4" name="รูปแบบอิสระ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5" name="รูปแบบอิสระ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6" name="รูปแบบอิสระ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7" name="รูปแบบอิสระ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8" name="รูปแบบอิสระ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9" name="รูปแบบอิสระ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0" name="รูปแบบอิสระ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1" name="รูปแบบอิสระ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2" name="รูปแบบอิสระ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3" name="รูปแบบอิสระ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4" name="รูปแบบอิสระ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5" name="รูปแบบอิสระ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6" name="รูปแบบอิสระ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7" name="รูปแบบอิสระ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8" name="รูปแบบอิสระ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9" name="รูปแบบอิสระ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0" name="รูปแบบอิสระ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1" name="รูปแบบอิสระ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2" name="รูปแบบอิสระ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3" name="รูปแบบอิสระ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4" name="รูปแบบอิสระ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5" name="รูปแบบอิสระ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6" name="รูปแบบอิสระ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7" name="รูปแบบอิสระ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769" name="กลุ่ม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รูปแบบอิสระ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1" name="รูปแบบอิสระ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2" name="รูปแบบอิสระ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3" name="รูปแบบอิสระ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4" name="รูปแบบอิสระ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5" name="รูปแบบอิสระ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6" name="รูปแบบอิสระ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7" name="รูปแบบอิสระ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8" name="รูปแบบอิสระ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9" name="รูปแบบอิสระ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0" name="รูปแบบอิสระ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1" name="รูปแบบอิสระ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2" name="รูปแบบอิสระ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3" name="รูปแบบอิสระ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4" name="รูปแบบอิสระ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5" name="รูปแบบอิสระ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6" name="รูปแบบอิสระ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7" name="รูปแบบอิสระ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8" name="รูปแบบอิสระ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9" name="รูปแบบอิสระ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0" name="รูปแบบอิสระ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1" name="รูปแบบอิสระ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2" name="รูปแบบอิสระ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3" name="รูปแบบอิสระ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4" name="รูปแบบอิสระ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5" name="รูปแบบอิสระ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6" name="รูปแบบอิสระ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7" name="รูปแบบอิสระ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8" name="รูปแบบอิสระ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9" name="รูปแบบอิสระ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0" name="รูปแบบอิสระ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1" name="รูปแบบอิสระ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2" name="รูปแบบอิสระ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3" name="รูปแบบอิสระ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4" name="รูปแบบอิสระ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5" name="รูปแบบอิสระ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6" name="รูปแบบอิสระ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7" name="รูปแบบอิสระ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8" name="รูปแบบอิสระ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9" name="รูปแบบอิสระ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0" name="รูปแบบอิสระ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1" name="รูปแบบอิสระ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2" name="รูปแบบอิสระ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3" name="รูปแบบอิสระ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4" name="รูปแบบอิสระ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5" name="รูปแบบอิสระ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6" name="รูปแบบอิสระ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7" name="รูปแบบอิสระ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8" name="รูปแบบอิสระ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9" name="รูปแบบอิสระ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0" name="รูปแบบอิสระ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1" name="รูปแบบอิสระ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2" name="รูปแบบอิสระ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3" name="รูปแบบอิสระ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4" name="รูปแบบอิสระ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5" name="รูปแบบอิสระ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6" name="รูปแบบอิสระ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7" name="รูปแบบอิสระ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8" name="รูปแบบอิสระ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9" name="รูปแบบอิสระ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0" name="รูปแบบอิสระ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1" name="รูปแบบอิสระ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2" name="รูปแบบอิสระ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3" name="รูปแบบอิสระ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4" name="รูปแบบอิสระ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5" name="รูปแบบอิสระ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6" name="รูปแบบอิสระ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7" name="รูปแบบอิสระ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8" name="รูปแบบอิสระ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9" name="รูปแบบอิสระ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0" name="รูปแบบอิสระ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1" name="รูปแบบอิสระ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2" name="รูปแบบอิสระ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3" name="รูปแบบอิสระ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</p:grpSp>
        <p:grpSp>
          <p:nvGrpSpPr>
            <p:cNvPr id="617" name="กลุ่ม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กลุ่ม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รูปแบบอิสระ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5" name="รูปแบบอิสระ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6" name="รูปแบบอิสระ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7" name="รูปแบบอิสระ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8" name="รูปแบบอิสระ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9" name="รูปแบบอิสระ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0" name="รูปแบบอิสระ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1" name="รูปแบบอิสระ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2" name="รูปแบบอิสระ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3" name="รูปแบบอิสระ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4" name="รูปแบบอิสระ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5" name="รูปแบบอิสระ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6" name="รูปแบบอิสระ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7" name="รูปแบบอิสระ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8" name="รูปแบบอิสระ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9" name="รูปแบบอิสระ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0" name="รูปแบบอิสระ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1" name="รูปแบบอิสระ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2" name="รูปแบบอิสระ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3" name="รูปแบบอิสระ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4" name="รูปแบบอิสระ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5" name="รูปแบบอิสระ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6" name="รูปแบบอิสระ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7" name="รูปแบบอิสระ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8" name="รูปแบบอิสระ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9" name="รูปแบบอิสระ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0" name="รูปแบบอิสระ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1" name="รูปแบบอิสระ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2" name="รูปแบบอิสระ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3" name="รูปแบบอิสระ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4" name="รูปแบบอิสระ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5" name="รูปแบบอิสระ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6" name="รูปแบบอิสระ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7" name="รูปแบบอิสระ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8" name="รูปแบบอิสระ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9" name="รูปแบบอิสระ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0" name="รูปแบบอิสระ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1" name="รูปแบบอิสระ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2" name="รูปแบบอิสระ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3" name="รูปแบบอิสระ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4" name="รูปแบบอิสระ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5" name="รูปแบบอิสระ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6" name="รูปแบบอิสระ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7" name="รูปแบบอิสระ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8" name="รูปแบบอิสระ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9" name="รูปแบบอิสระ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0" name="รูปแบบอิสระ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1" name="รูปแบบอิสระ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2" name="รูปแบบอิสระ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3" name="รูปแบบอิสระ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4" name="รูปแบบอิสระ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5" name="รูปแบบอิสระ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6" name="รูปแบบอิสระ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7" name="รูปแบบอิสระ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8" name="รูปแบบอิสระ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9" name="รูปแบบอิสระ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0" name="รูปแบบอิสระ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1" name="รูปแบบอิสระ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2" name="รูปแบบอิสระ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3" name="รูปแบบอิสระ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4" name="รูปแบบอิสระ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5" name="รูปแบบอิสระ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6" name="รูปแบบอิสระ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7" name="รูปแบบอิสระ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8" name="รูปแบบอิสระ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9" name="รูปแบบอิสระ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0" name="รูปแบบอิสระ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1" name="รูปแบบอิสระ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2" name="รูปแบบอิสระ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3" name="รูปแบบอิสระ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4" name="รูปแบบอิสระ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5" name="รูปแบบอิสระ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6" name="รูปแบบอิสระ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7" name="รูปแบบอิสระ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619" name="กลุ่ม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รูปแบบอิสระ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1" name="รูปแบบอิสระ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2" name="รูปแบบอิสระ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3" name="รูปแบบอิสระ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4" name="รูปแบบอิสระ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5" name="รูปแบบอิสระ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6" name="รูปแบบอิสระ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7" name="รูปแบบอิสระ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8" name="รูปแบบอิสระ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9" name="รูปแบบอิสระ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0" name="รูปแบบอิสระ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1" name="รูปแบบอิสระ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2" name="รูปแบบอิสระ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3" name="รูปแบบอิสระ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4" name="รูปแบบอิสระ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5" name="รูปแบบอิสระ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6" name="รูปแบบอิสระ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7" name="รูปแบบอิสระ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8" name="รูปแบบอิสระ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9" name="รูปแบบอิสระ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0" name="รูปแบบอิสระ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1" name="รูปแบบอิสระ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2" name="รูปแบบอิสระ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3" name="รูปแบบอิสระ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4" name="รูปแบบอิสระ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5" name="รูปแบบอิสระ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6" name="รูปแบบอิสระ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7" name="รูปแบบอิสระ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8" name="รูปแบบอิสระ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9" name="รูปแบบอิสระ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0" name="รูปแบบอิสระ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1" name="รูปแบบอิสระ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2" name="รูปแบบอิสระ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3" name="รูปแบบอิสระ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4" name="รูปแบบอิสระ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5" name="รูปแบบอิสระ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6" name="รูปแบบอิสระ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7" name="รูปแบบอิสระ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8" name="รูปแบบอิสระ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9" name="รูปแบบอิสระ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0" name="รูปแบบอิสระ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1" name="รูปแบบอิสระ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2" name="รูปแบบอิสระ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3" name="รูปแบบอิสระ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4" name="รูปแบบอิสระ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5" name="รูปแบบอิสระ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6" name="รูปแบบอิสระ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7" name="รูปแบบอิสระ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8" name="รูปแบบอิสระ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9" name="รูปแบบอิสระ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0" name="รูปแบบอิสระ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1" name="รูปแบบอิสระ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2" name="รูปแบบอิสระ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3" name="รูปแบบอิสระ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4" name="รูปแบบอิสระ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5" name="รูปแบบอิสระ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6" name="รูปแบบอิสระ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7" name="รูปแบบอิสระ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8" name="รูปแบบอิสระ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9" name="รูปแบบอิสระ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0" name="รูปแบบอิสระ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1" name="รูปแบบอิสระ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2" name="รูปแบบอิสระ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3" name="รูปแบบอิสระ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4" name="รูปแบบอิสระ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5" name="รูปแบบอิสระ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6" name="รูปแบบอิสระ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7" name="รูปแบบอิสระ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8" name="รูปแบบอิสระ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9" name="รูปแบบอิสระ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0" name="รูปแบบอิสระ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1" name="รูปแบบอิสระ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2" name="รูปแบบอิสระ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3" name="รูปแบบอิสระ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</p:grpSp>
      </p:grp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4709727-9BEF-4DD8-9A8A-CC5FD38E0D4E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>
              <a:defRPr sz="2401" b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grpSp>
        <p:nvGrpSpPr>
          <p:cNvPr id="614" name="กรอบ" descr="กราฟิกกล่อง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กลุ่ม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กลุ่ม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รูปแบบอิสระ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4" name="รูปแบบอิสระ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5" name="รูปแบบอิสระ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6" name="รูปแบบอิสระ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7" name="รูปแบบอิสระ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8" name="รูปแบบอิสระ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9" name="รูปแบบอิสระ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0" name="รูปแบบอิสระ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1" name="รูปแบบอิสระ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2" name="รูปแบบอิสระ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3" name="รูปแบบอิสระ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4" name="รูปแบบอิสระ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5" name="รูปแบบอิสระ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6" name="รูปแบบอิสระ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7" name="รูปแบบอิสระ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8" name="รูปแบบอิสระ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59" name="รูปแบบอิสระ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0" name="รูปแบบอิสระ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1" name="รูปแบบอิสระ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2" name="รูปแบบอิสระ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3" name="รูปแบบอิสระ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4" name="รูปแบบอิสระ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5" name="รูปแบบอิสระ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6" name="รูปแบบอิสระ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7" name="รูปแบบอิสระ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8" name="รูปแบบอิสระ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69" name="รูปแบบอิสระ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0" name="รูปแบบอิสระ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1" name="รูปแบบอิสระ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2" name="รูปแบบอิสระ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3" name="รูปแบบอิสระ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4" name="รูปแบบอิสระ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5" name="รูปแบบอิสระ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6" name="รูปแบบอิสระ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7" name="รูปแบบอิสระ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8" name="รูปแบบอิสระ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79" name="รูปแบบอิสระ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0" name="รูปแบบอิสระ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1" name="รูปแบบอิสระ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2" name="รูปแบบอิสระ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3" name="รูปแบบอิสระ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4" name="รูปแบบอิสระ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5" name="รูปแบบอิสระ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6" name="รูปแบบอิสระ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7" name="รูปแบบอิสระ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8" name="รูปแบบอิสระ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89" name="รูปแบบอิสระ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0" name="รูปแบบอิสระ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1" name="รูปแบบอิสระ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2" name="รูปแบบอิสระ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3" name="รูปแบบอิสระ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4" name="รูปแบบอิสระ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5" name="รูปแบบอิสระ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6" name="รูปแบบอิสระ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7" name="รูปแบบอิสระ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8" name="รูปแบบอิสระ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99" name="รูปแบบอิสระ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0" name="รูปแบบอิสระ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1" name="รูปแบบอิสระ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2" name="รูปแบบอิสระ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3" name="รูปแบบอิสระ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4" name="รูปแบบอิสระ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5" name="รูปแบบอิสระ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6" name="รูปแบบอิสระ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7" name="รูปแบบอิสระ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8" name="รูปแบบอิสระ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09" name="รูปแบบอิสระ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0" name="รูปแบบอิสระ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1" name="รูปแบบอิสระ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2" name="รูปแบบอิสระ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3" name="รูปแบบอิสระ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4" name="รูปแบบอิสระ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5" name="รูปแบบอิสระ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916" name="รูปแบบอิสระ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768" name="กลุ่ม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รูปแบบอิสระ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0" name="รูปแบบอิสระ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1" name="รูปแบบอิสระ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2" name="รูปแบบอิสระ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3" name="รูปแบบอิสระ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4" name="รูปแบบอิสระ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5" name="รูปแบบอิสระ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6" name="รูปแบบอิสระ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7" name="รูปแบบอิสระ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8" name="รูปแบบอิสระ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79" name="รูปแบบอิสระ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0" name="รูปแบบอิสระ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1" name="รูปแบบอิสระ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2" name="รูปแบบอิสระ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3" name="รูปแบบอิสระ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4" name="รูปแบบอิสระ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5" name="รูปแบบอิสระ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6" name="รูปแบบอิสระ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7" name="รูปแบบอิสระ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8" name="รูปแบบอิสระ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9" name="รูปแบบอิสระ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0" name="รูปแบบอิสระ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1" name="รูปแบบอิสระ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2" name="รูปแบบอิสระ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3" name="รูปแบบอิสระ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4" name="รูปแบบอิสระ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5" name="รูปแบบอิสระ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6" name="รูปแบบอิสระ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7" name="รูปแบบอิสระ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8" name="รูปแบบอิสระ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99" name="รูปแบบอิสระ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0" name="รูปแบบอิสระ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1" name="รูปแบบอิสระ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2" name="รูปแบบอิสระ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3" name="รูปแบบอิสระ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4" name="รูปแบบอิสระ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5" name="รูปแบบอิสระ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6" name="รูปแบบอิสระ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7" name="รูปแบบอิสระ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8" name="รูปแบบอิสระ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9" name="รูปแบบอิสระ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0" name="รูปแบบอิสระ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1" name="รูปแบบอิสระ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2" name="รูปแบบอิสระ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3" name="รูปแบบอิสระ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4" name="รูปแบบอิสระ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5" name="รูปแบบอิสระ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6" name="รูปแบบอิสระ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7" name="รูปแบบอิสระ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8" name="รูปแบบอิสระ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19" name="รูปแบบอิสระ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0" name="รูปแบบอิสระ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1" name="รูปแบบอิสระ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2" name="รูปแบบอิสระ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3" name="รูปแบบอิสระ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4" name="รูปแบบอิสระ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5" name="รูปแบบอิสระ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6" name="รูปแบบอิสระ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7" name="รูปแบบอิสระ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8" name="รูปแบบอิสระ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9" name="รูปแบบอิสระ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0" name="รูปแบบอิสระ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1" name="รูปแบบอิสระ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2" name="รูปแบบอิสระ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3" name="รูปแบบอิสระ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4" name="รูปแบบอิสระ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5" name="รูปแบบอิสระ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6" name="รูปแบบอิสระ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7" name="รูปแบบอิสระ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8" name="รูปแบบอิสระ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39" name="รูปแบบอิสระ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0" name="รูปแบบอิสระ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1" name="รูปแบบอิสระ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2" name="รูปแบบอิสระ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</p:grpSp>
        <p:grpSp>
          <p:nvGrpSpPr>
            <p:cNvPr id="616" name="กลุ่ม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กลุ่ม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รูปแบบอิสระ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4" name="รูปแบบอิสระ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5" name="รูปแบบอิสระ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6" name="รูปแบบอิสระ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7" name="รูปแบบอิสระ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8" name="รูปแบบอิสระ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9" name="รูปแบบอิสระ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0" name="รูปแบบอิสระ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1" name="รูปแบบอิสระ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2" name="รูปแบบอิสระ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3" name="รูปแบบอิสระ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4" name="รูปแบบอิสระ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5" name="รูปแบบอิสระ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6" name="รูปแบบอิสระ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7" name="รูปแบบอิสระ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8" name="รูปแบบอิสระ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9" name="รูปแบบอิสระ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0" name="รูปแบบอิสระ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1" name="รูปแบบอิสระ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2" name="รูปแบบอิสระ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3" name="รูปแบบอิสระ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4" name="รูปแบบอิสระ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5" name="รูปแบบอิสระ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6" name="รูปแบบอิสระ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7" name="รูปแบบอิสระ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8" name="รูปแบบอิสระ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19" name="รูปแบบอิสระ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0" name="รูปแบบอิสระ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1" name="รูปแบบอิสระ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2" name="รูปแบบอิสระ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3" name="รูปแบบอิสระ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4" name="รูปแบบอิสระ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5" name="รูปแบบอิสระ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6" name="รูปแบบอิสระ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7" name="รูปแบบอิสระ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8" name="รูปแบบอิสระ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9" name="รูปแบบอิสระ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0" name="รูปแบบอิสระ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1" name="รูปแบบอิสระ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2" name="รูปแบบอิสระ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3" name="รูปแบบอิสระ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4" name="รูปแบบอิสระ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5" name="รูปแบบอิสระ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6" name="รูปแบบอิสระ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7" name="รูปแบบอิสระ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8" name="รูปแบบอิสระ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39" name="รูปแบบอิสระ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0" name="รูปแบบอิสระ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1" name="รูปแบบอิสระ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2" name="รูปแบบอิสระ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3" name="รูปแบบอิสระ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4" name="รูปแบบอิสระ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5" name="รูปแบบอิสระ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6" name="รูปแบบอิสระ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7" name="รูปแบบอิสระ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8" name="รูปแบบอิสระ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9" name="รูปแบบอิสระ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0" name="รูปแบบอิสระ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1" name="รูปแบบอิสระ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2" name="รูปแบบอิสระ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3" name="รูปแบบอิสระ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4" name="รูปแบบอิสระ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5" name="รูปแบบอิสระ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6" name="รูปแบบอิสระ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7" name="รูปแบบอิสระ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8" name="รูปแบบอิสระ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59" name="รูปแบบอิสระ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0" name="รูปแบบอิสระ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1" name="รูปแบบอิสระ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2" name="รูปแบบอิสระ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3" name="รูปแบบอิสระ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4" name="รูปแบบอิสระ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5" name="รูปแบบอิสระ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6" name="รูปแบบอิสระ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618" name="กลุ่ม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รูปแบบอิสระ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0" name="รูปแบบอิสระ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1" name="รูปแบบอิสระ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2" name="รูปแบบอิสระ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3" name="รูปแบบอิสระ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4" name="รูปแบบอิสระ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5" name="รูปแบบอิสระ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6" name="รูปแบบอิสระ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7" name="รูปแบบอิสระ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8" name="รูปแบบอิสระ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9" name="รูปแบบอิสระ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0" name="รูปแบบอิสระ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1" name="รูปแบบอิสระ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2" name="รูปแบบอิสระ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3" name="รูปแบบอิสระ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4" name="รูปแบบอิสระ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5" name="รูปแบบอิสระ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6" name="รูปแบบอิสระ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7" name="รูปแบบอิสระ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8" name="รูปแบบอิสระ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9" name="รูปแบบอิสระ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0" name="รูปแบบอิสระ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1" name="รูปแบบอิสระ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2" name="รูปแบบอิสระ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3" name="รูปแบบอิสระ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4" name="รูปแบบอิสระ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5" name="รูปแบบอิสระ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6" name="รูปแบบอิสระ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7" name="รูปแบบอิสระ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8" name="รูปแบบอิสระ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9" name="รูปแบบอิสระ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0" name="รูปแบบอิสระ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1" name="รูปแบบอิสระ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2" name="รูปแบบอิสระ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3" name="รูปแบบอิสระ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4" name="รูปแบบอิสระ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5" name="รูปแบบอิสระ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6" name="รูปแบบอิสระ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7" name="รูปแบบอิสระ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8" name="รูปแบบอิสระ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59" name="รูปแบบอิสระ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0" name="รูปแบบอิสระ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1" name="รูปแบบอิสระ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2" name="รูปแบบอิสระ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3" name="รูปแบบอิสระ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4" name="รูปแบบอิสระ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5" name="รูปแบบอิสระ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6" name="รูปแบบอิสระ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7" name="รูปแบบอิสระ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8" name="รูปแบบอิสระ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9" name="รูปแบบอิสระ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0" name="รูปแบบอิสระ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1" name="รูปแบบอิสระ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2" name="รูปแบบอิสระ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3" name="รูปแบบอิสระ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4" name="รูปแบบอิสระ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5" name="รูปแบบอิสระ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6" name="รูปแบบอิสระ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7" name="รูปแบบอิสระ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8" name="รูปแบบอิสระ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79" name="รูปแบบอิสระ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0" name="รูปแบบอิสระ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1" name="รูปแบบอิสระ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2" name="รูปแบบอิสระ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3" name="รูปแบบอิสระ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4" name="รูปแบบอิสระ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5" name="รูปแบบอิสระ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6" name="รูปแบบอิสระ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7" name="รูปแบบอิสระ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8" name="รูปแบบอิสระ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9" name="รูปแบบอิสระ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0" name="รูปแบบอิสระ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1" name="รูปแบบอิสระ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92" name="รูปแบบอิสระ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sz="1350" dirty="0">
                    <a:ln>
                      <a:noFill/>
                    </a:ln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</p:grpSp>
      </p:grp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B8FD624-DBD9-4B0F-B518-067DABF2E23B}" type="datetime1">
              <a:rPr lang="th-TH" smtClean="0"/>
              <a:pPr/>
              <a:t>09/07/62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32F6EA8-E062-4853-BCB6-AB050ADA4997}" type="datetime1">
              <a:rPr lang="th-TH" smtClean="0"/>
              <a:t>09/07/62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5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427377" cy="5042982"/>
          </a:xfrm>
        </p:spPr>
        <p:txBody>
          <a:bodyPr rtlCol="0"/>
          <a:lstStyle/>
          <a:p>
            <a:pPr algn="ctr"/>
            <a:r>
              <a:rPr lang="en-US" sz="495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KEK / J-PARC Summer </a:t>
            </a:r>
            <a:r>
              <a:rPr lang="en-US" sz="495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Student 2019</a:t>
            </a:r>
            <a:r>
              <a:rPr lang="en-US" sz="495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95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95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95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Kanlayaporn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Kongmali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Oom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Chiang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Mai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University, Thailand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Professor </a:t>
            </a:r>
            <a:r>
              <a:rPr lang="en-US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Ryukou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Kato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Associate Professor  </a:t>
            </a:r>
            <a:r>
              <a:rPr lang="en-US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Kimichika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Tsuchiya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Location : northern of Thailand</a:t>
            </a:r>
            <a:endParaRPr lang="th-TH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File:Thailand Chiang Mai locator ma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2645820" cy="46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 flipH="1" flipV="1">
            <a:off x="3501887" y="2266357"/>
            <a:ext cx="1011358" cy="1625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1835696" y="2040110"/>
            <a:ext cx="191530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Chiang</a:t>
            </a:r>
            <a:r>
              <a:rPr lang="en-US" sz="2400" dirty="0" smtClean="0"/>
              <a:t> Mai</a:t>
            </a:r>
            <a:endParaRPr lang="th-TH" sz="24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2232" y="6468573"/>
            <a:ext cx="3526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Wikipedia Thailand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Chiang Mai locator map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61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667425"/>
            <a:ext cx="6859785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 of Physics and Materials Science</a:t>
            </a:r>
          </a:p>
        </p:txBody>
      </p:sp>
      <p:pic>
        <p:nvPicPr>
          <p:cNvPr id="6" name="Picture 6" descr="à¹à¸¡à¹à¸¡à¸µà¸à¸³à¸­à¸à¸´à¸à¸²à¸¢à¸£à¸¹à¸à¸ à¸²à¸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76"/>
          <a:stretch/>
        </p:blipFill>
        <p:spPr bwMode="auto">
          <a:xfrm>
            <a:off x="395536" y="2132856"/>
            <a:ext cx="85714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7299730" y="6457310"/>
            <a:ext cx="169469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Page: @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PhysicsCMU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61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403648" y="332656"/>
            <a:ext cx="6859785" cy="102076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PBP </a:t>
            </a:r>
            <a:r>
              <a:rPr lang="en-US" sz="6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Laboratory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New </a:t>
            </a:r>
            <a:r>
              <a:rPr lang="en-US" sz="6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beamlines</a:t>
            </a:r>
            <a:endParaRPr lang="th-TH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59" y="1052736"/>
            <a:ext cx="7080761" cy="5256584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72232" y="6468573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Postdoc :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Sikharin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6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713267" y="1952093"/>
            <a:ext cx="2600843" cy="792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59" y="1052736"/>
            <a:ext cx="7080761" cy="5256584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72232" y="6468573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Postdoc :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Sikharin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3007226" cy="4030962"/>
          </a:xfrm>
          <a:prstGeom prst="rect">
            <a:avLst/>
          </a:prstGeom>
        </p:spPr>
      </p:pic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3474770" y="1569442"/>
            <a:ext cx="1261442" cy="22339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มุมมน 13"/>
          <p:cNvSpPr/>
          <p:nvPr/>
        </p:nvSpPr>
        <p:spPr>
          <a:xfrm>
            <a:off x="4736212" y="1700808"/>
            <a:ext cx="2428075" cy="1296144"/>
          </a:xfrm>
          <a:prstGeom prst="roundRect">
            <a:avLst/>
          </a:prstGeom>
          <a:noFill/>
          <a:ln w="571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713267" y="1952093"/>
            <a:ext cx="2600843" cy="792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59" y="1052736"/>
            <a:ext cx="7080761" cy="5256584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72232" y="6468573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Postdoc :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Sikharin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5199849" y="3464261"/>
            <a:ext cx="1169301" cy="396787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มุมมน 13"/>
          <p:cNvSpPr/>
          <p:nvPr/>
        </p:nvSpPr>
        <p:spPr>
          <a:xfrm>
            <a:off x="6369150" y="3151938"/>
            <a:ext cx="2004770" cy="2808312"/>
          </a:xfrm>
          <a:prstGeom prst="roundRect">
            <a:avLst/>
          </a:prstGeom>
          <a:noFill/>
          <a:ln w="571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" y="154680"/>
            <a:ext cx="2303988" cy="308832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39" y="3420980"/>
            <a:ext cx="3139929" cy="27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713267" y="1952093"/>
            <a:ext cx="2600843" cy="792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403648" y="332656"/>
            <a:ext cx="6859785" cy="1020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Previous work : </a:t>
            </a:r>
            <a:r>
              <a:rPr lang="en-US" sz="6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undulator</a:t>
            </a:r>
            <a:endParaRPr lang="th-TH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59" y="1052736"/>
            <a:ext cx="7080761" cy="5256584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72232" y="6468573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Postdoc :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Sikharin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3868716" y="3463828"/>
            <a:ext cx="700462" cy="36710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มุมมน 13"/>
          <p:cNvSpPr/>
          <p:nvPr/>
        </p:nvSpPr>
        <p:spPr>
          <a:xfrm>
            <a:off x="4571999" y="3844875"/>
            <a:ext cx="864097" cy="605437"/>
          </a:xfrm>
          <a:prstGeom prst="roundRect">
            <a:avLst/>
          </a:prstGeom>
          <a:noFill/>
          <a:ln w="571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220" y="1917316"/>
            <a:ext cx="4598042" cy="34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87824" y="573999"/>
            <a:ext cx="6859785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KEK internship </a:t>
            </a:r>
            <a:endParaRPr lang="th-TH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338833" y="1615101"/>
            <a:ext cx="8424936" cy="3096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Professor </a:t>
            </a:r>
            <a:r>
              <a:rPr lang="en-US" sz="4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Ryukou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Kato </a:t>
            </a:r>
          </a:p>
          <a:p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resonator simulation </a:t>
            </a:r>
          </a:p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Associate </a:t>
            </a: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Professor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Kimichika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Tsuchiya</a:t>
            </a:r>
          </a:p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Insertion device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53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ดานดำ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3_TF02804846_TF02804846" id="{EF9625A4-0676-4067-8F29-19D6ED9FA027}" vid="{90AE89EB-5A9C-4375-96DC-09455018221D}"/>
    </a:ext>
  </a:extLst>
</a:theme>
</file>

<file path=ppt/theme/theme2.xml><?xml version="1.0" encoding="utf-8"?>
<a:theme xmlns:a="http://schemas.openxmlformats.org/drawingml/2006/main" name="ธีมของ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งานนำเสนอศึกษากระดานดำ (จอกว้าง)</Template>
  <TotalTime>107</TotalTime>
  <Words>68</Words>
  <Application>Microsoft Office PowerPoint</Application>
  <PresentationFormat>นำเสนอทางหน้าจอ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5" baseType="lpstr">
      <vt:lpstr>Arial</vt:lpstr>
      <vt:lpstr>Consolas</vt:lpstr>
      <vt:lpstr>Corbel</vt:lpstr>
      <vt:lpstr>DilleniaUPC</vt:lpstr>
      <vt:lpstr>Leelawadee</vt:lpstr>
      <vt:lpstr>TH SarabunPSK</vt:lpstr>
      <vt:lpstr>กระดานดำ 16x9</vt:lpstr>
      <vt:lpstr>KEK / J-PARC Summer Student 2019  Kanlayaporn  Kongmali (Oom) Chiang Mai University, Thailand  Professor Ryukou Kato  Associate Professor  Kimichika Tsuchiya  </vt:lpstr>
      <vt:lpstr>Location : northern of Thailand</vt:lpstr>
      <vt:lpstr>Department of Physics and Materials Science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KEK internship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Kanlayaporn  Kongmali (Oom) Chiang Mai University  Thailand</dc:title>
  <dc:creator>กัลยาพร กองมะลิ</dc:creator>
  <cp:lastModifiedBy>กัลยาพร กองมะลิ</cp:lastModifiedBy>
  <cp:revision>13</cp:revision>
  <dcterms:created xsi:type="dcterms:W3CDTF">2019-07-08T12:44:11Z</dcterms:created>
  <dcterms:modified xsi:type="dcterms:W3CDTF">2019-07-09T08:23:02Z</dcterms:modified>
</cp:coreProperties>
</file>